
<file path=[Content_Types].xml><?xml version="1.0" encoding="utf-8"?>
<Types xmlns="http://schemas.openxmlformats.org/package/2006/content-types">
  <Default Extension="png" ContentType="image/png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6" r:id="rId20"/>
    <p:sldId id="280" r:id="rId21"/>
    <p:sldId id="281" r:id="rId22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007" autoAdjust="0"/>
    <p:restoredTop sz="94660"/>
  </p:normalViewPr>
  <p:slideViewPr>
    <p:cSldViewPr snapToGrid="0">
      <p:cViewPr varScale="1">
        <p:scale>
          <a:sx n="111" d="100"/>
          <a:sy n="111" d="100"/>
        </p:scale>
        <p:origin x="132" y="53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88A8248-9B08-4ED4-A98F-6DAD8233B115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A19A264-B564-4E23-9035-8F2DA659E0AB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196108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16973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77294871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32087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970967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46098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681650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4225741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A25266-49BC-4777-9B7E-622EEDAC698C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6205765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734807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32238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26337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0682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70839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667263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261111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B3851FF-37AD-4AD3-BAE3-62118F3DA5C6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74159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358340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10828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0348716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23848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326121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080845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70220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22969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41431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486306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494711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573240-E364-4CFC-A8BE-21F547127EED}" type="datetimeFigureOut">
              <a:rPr lang="zh-CN" altLang="en-US" smtClean="0"/>
              <a:t>2021/4/20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5EE1FE6-1BA9-4CC3-A42C-B0B86F10ACC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2017735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10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1.jpeg"/><Relationship Id="rId4" Type="http://schemas.openxmlformats.org/officeDocument/2006/relationships/image" Target="../media/image4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2.jpeg"/><Relationship Id="rId4" Type="http://schemas.openxmlformats.org/officeDocument/2006/relationships/image" Target="../media/image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3.jpg"/><Relationship Id="rId4" Type="http://schemas.openxmlformats.org/officeDocument/2006/relationships/image" Target="../media/image4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4.jpg"/><Relationship Id="rId4" Type="http://schemas.openxmlformats.org/officeDocument/2006/relationships/image" Target="../media/image4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Relationship Id="rId5" Type="http://schemas.openxmlformats.org/officeDocument/2006/relationships/image" Target="NULL"/><Relationship Id="rId4" Type="http://schemas.openxmlformats.org/officeDocument/2006/relationships/image" Target="../media/image19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5.jpe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6.jpeg"/><Relationship Id="rId4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jpeg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4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4.png"/><Relationship Id="rId4" Type="http://schemas.openxmlformats.org/officeDocument/2006/relationships/image" Target="../media/image9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7" name="图片 2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24" r="5612" b="9756"/>
          <a:stretch/>
        </p:blipFill>
        <p:spPr bwMode="auto">
          <a:xfrm>
            <a:off x="-14516" y="1"/>
            <a:ext cx="1220651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图片 3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552" y="2147582"/>
            <a:ext cx="4104447" cy="471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文本框 4"/>
          <p:cNvSpPr txBox="1"/>
          <p:nvPr/>
        </p:nvSpPr>
        <p:spPr>
          <a:xfrm>
            <a:off x="1548870" y="3636082"/>
            <a:ext cx="7391929" cy="615553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4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践行</a:t>
            </a:r>
            <a:r>
              <a:rPr lang="en-US" altLang="zh-CN" sz="34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</a:t>
            </a:r>
            <a:r>
              <a:rPr lang="zh-CN" altLang="en-US" sz="34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三严三实</a:t>
            </a:r>
            <a:r>
              <a:rPr lang="en-US" altLang="zh-CN" sz="34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”  </a:t>
            </a:r>
            <a:r>
              <a:rPr lang="zh-CN" altLang="en-US" sz="34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推进作风建设</a:t>
            </a:r>
            <a:endParaRPr lang="zh-CN" altLang="en-US" sz="34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" name="组合 6"/>
          <p:cNvGrpSpPr/>
          <p:nvPr/>
        </p:nvGrpSpPr>
        <p:grpSpPr>
          <a:xfrm>
            <a:off x="1548871" y="1306278"/>
            <a:ext cx="6884988" cy="2208213"/>
            <a:chOff x="2591556" y="1482260"/>
            <a:chExt cx="6884988" cy="2208213"/>
          </a:xfrm>
          <a:solidFill>
            <a:srgbClr val="C00000"/>
          </a:solidFill>
        </p:grpSpPr>
        <p:sp>
          <p:nvSpPr>
            <p:cNvPr id="8" name="Freeform 5"/>
            <p:cNvSpPr>
              <a:spLocks noEditPoints="1"/>
            </p:cNvSpPr>
            <p:nvPr/>
          </p:nvSpPr>
          <p:spPr bwMode="auto">
            <a:xfrm>
              <a:off x="2591556" y="1825160"/>
              <a:ext cx="1631950" cy="1360488"/>
            </a:xfrm>
            <a:custGeom>
              <a:avLst/>
              <a:gdLst>
                <a:gd name="T0" fmla="*/ 24 w 334"/>
                <a:gd name="T1" fmla="*/ 219 h 277"/>
                <a:gd name="T2" fmla="*/ 44 w 334"/>
                <a:gd name="T3" fmla="*/ 241 h 277"/>
                <a:gd name="T4" fmla="*/ 65 w 334"/>
                <a:gd name="T5" fmla="*/ 238 h 277"/>
                <a:gd name="T6" fmla="*/ 99 w 334"/>
                <a:gd name="T7" fmla="*/ 230 h 277"/>
                <a:gd name="T8" fmla="*/ 138 w 334"/>
                <a:gd name="T9" fmla="*/ 223 h 277"/>
                <a:gd name="T10" fmla="*/ 165 w 334"/>
                <a:gd name="T11" fmla="*/ 224 h 277"/>
                <a:gd name="T12" fmla="*/ 178 w 334"/>
                <a:gd name="T13" fmla="*/ 222 h 277"/>
                <a:gd name="T14" fmla="*/ 250 w 334"/>
                <a:gd name="T15" fmla="*/ 216 h 277"/>
                <a:gd name="T16" fmla="*/ 268 w 334"/>
                <a:gd name="T17" fmla="*/ 207 h 277"/>
                <a:gd name="T18" fmla="*/ 290 w 334"/>
                <a:gd name="T19" fmla="*/ 219 h 277"/>
                <a:gd name="T20" fmla="*/ 324 w 334"/>
                <a:gd name="T21" fmla="*/ 243 h 277"/>
                <a:gd name="T22" fmla="*/ 302 w 334"/>
                <a:gd name="T23" fmla="*/ 267 h 277"/>
                <a:gd name="T24" fmla="*/ 278 w 334"/>
                <a:gd name="T25" fmla="*/ 259 h 277"/>
                <a:gd name="T26" fmla="*/ 174 w 334"/>
                <a:gd name="T27" fmla="*/ 256 h 277"/>
                <a:gd name="T28" fmla="*/ 9 w 334"/>
                <a:gd name="T29" fmla="*/ 258 h 277"/>
                <a:gd name="T30" fmla="*/ 11 w 334"/>
                <a:gd name="T31" fmla="*/ 215 h 277"/>
                <a:gd name="T32" fmla="*/ 33 w 334"/>
                <a:gd name="T33" fmla="*/ 201 h 277"/>
                <a:gd name="T34" fmla="*/ 35 w 334"/>
                <a:gd name="T35" fmla="*/ 239 h 277"/>
                <a:gd name="T36" fmla="*/ 47 w 334"/>
                <a:gd name="T37" fmla="*/ 195 h 277"/>
                <a:gd name="T38" fmla="*/ 53 w 334"/>
                <a:gd name="T39" fmla="*/ 237 h 277"/>
                <a:gd name="T40" fmla="*/ 95 w 334"/>
                <a:gd name="T41" fmla="*/ 115 h 277"/>
                <a:gd name="T42" fmla="*/ 95 w 334"/>
                <a:gd name="T43" fmla="*/ 128 h 277"/>
                <a:gd name="T44" fmla="*/ 133 w 334"/>
                <a:gd name="T45" fmla="*/ 125 h 277"/>
                <a:gd name="T46" fmla="*/ 128 w 334"/>
                <a:gd name="T47" fmla="*/ 138 h 277"/>
                <a:gd name="T48" fmla="*/ 172 w 334"/>
                <a:gd name="T49" fmla="*/ 117 h 277"/>
                <a:gd name="T50" fmla="*/ 185 w 334"/>
                <a:gd name="T51" fmla="*/ 120 h 277"/>
                <a:gd name="T52" fmla="*/ 230 w 334"/>
                <a:gd name="T53" fmla="*/ 153 h 277"/>
                <a:gd name="T54" fmla="*/ 182 w 334"/>
                <a:gd name="T55" fmla="*/ 179 h 277"/>
                <a:gd name="T56" fmla="*/ 117 w 334"/>
                <a:gd name="T57" fmla="*/ 187 h 277"/>
                <a:gd name="T58" fmla="*/ 77 w 334"/>
                <a:gd name="T59" fmla="*/ 131 h 277"/>
                <a:gd name="T60" fmla="*/ 83 w 334"/>
                <a:gd name="T61" fmla="*/ 231 h 277"/>
                <a:gd name="T62" fmla="*/ 199 w 334"/>
                <a:gd name="T63" fmla="*/ 2 h 277"/>
                <a:gd name="T64" fmla="*/ 257 w 334"/>
                <a:gd name="T65" fmla="*/ 44 h 277"/>
                <a:gd name="T66" fmla="*/ 248 w 334"/>
                <a:gd name="T67" fmla="*/ 71 h 277"/>
                <a:gd name="T68" fmla="*/ 186 w 334"/>
                <a:gd name="T69" fmla="*/ 83 h 277"/>
                <a:gd name="T70" fmla="*/ 128 w 334"/>
                <a:gd name="T71" fmla="*/ 89 h 277"/>
                <a:gd name="T72" fmla="*/ 86 w 334"/>
                <a:gd name="T73" fmla="*/ 6 h 277"/>
                <a:gd name="T74" fmla="*/ 124 w 334"/>
                <a:gd name="T75" fmla="*/ 24 h 277"/>
                <a:gd name="T76" fmla="*/ 180 w 334"/>
                <a:gd name="T77" fmla="*/ 20 h 277"/>
                <a:gd name="T78" fmla="*/ 191 w 334"/>
                <a:gd name="T79" fmla="*/ 3 h 277"/>
                <a:gd name="T80" fmla="*/ 93 w 334"/>
                <a:gd name="T81" fmla="*/ 226 h 277"/>
                <a:gd name="T82" fmla="*/ 113 w 334"/>
                <a:gd name="T83" fmla="*/ 223 h 277"/>
                <a:gd name="T84" fmla="*/ 140 w 334"/>
                <a:gd name="T85" fmla="*/ 217 h 277"/>
                <a:gd name="T86" fmla="*/ 145 w 334"/>
                <a:gd name="T87" fmla="*/ 121 h 277"/>
                <a:gd name="T88" fmla="*/ 156 w 334"/>
                <a:gd name="T89" fmla="*/ 120 h 277"/>
                <a:gd name="T90" fmla="*/ 156 w 334"/>
                <a:gd name="T91" fmla="*/ 120 h 277"/>
                <a:gd name="T92" fmla="*/ 163 w 334"/>
                <a:gd name="T93" fmla="*/ 214 h 277"/>
                <a:gd name="T94" fmla="*/ 207 w 334"/>
                <a:gd name="T95" fmla="*/ 21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4" h="277">
                  <a:moveTo>
                    <a:pt x="33" y="201"/>
                  </a:moveTo>
                  <a:cubicBezTo>
                    <a:pt x="34" y="201"/>
                    <a:pt x="41" y="196"/>
                    <a:pt x="39" y="199"/>
                  </a:cubicBezTo>
                  <a:cubicBezTo>
                    <a:pt x="37" y="203"/>
                    <a:pt x="32" y="206"/>
                    <a:pt x="29" y="210"/>
                  </a:cubicBezTo>
                  <a:cubicBezTo>
                    <a:pt x="26" y="213"/>
                    <a:pt x="27" y="216"/>
                    <a:pt x="24" y="219"/>
                  </a:cubicBezTo>
                  <a:cubicBezTo>
                    <a:pt x="21" y="223"/>
                    <a:pt x="20" y="227"/>
                    <a:pt x="20" y="233"/>
                  </a:cubicBezTo>
                  <a:cubicBezTo>
                    <a:pt x="20" y="237"/>
                    <a:pt x="23" y="237"/>
                    <a:pt x="27" y="238"/>
                  </a:cubicBezTo>
                  <a:cubicBezTo>
                    <a:pt x="31" y="239"/>
                    <a:pt x="34" y="243"/>
                    <a:pt x="38" y="243"/>
                  </a:cubicBezTo>
                  <a:cubicBezTo>
                    <a:pt x="40" y="242"/>
                    <a:pt x="43" y="242"/>
                    <a:pt x="44" y="241"/>
                  </a:cubicBezTo>
                  <a:cubicBezTo>
                    <a:pt x="46" y="240"/>
                    <a:pt x="42" y="239"/>
                    <a:pt x="43" y="238"/>
                  </a:cubicBezTo>
                  <a:cubicBezTo>
                    <a:pt x="43" y="236"/>
                    <a:pt x="53" y="235"/>
                    <a:pt x="54" y="235"/>
                  </a:cubicBezTo>
                  <a:cubicBezTo>
                    <a:pt x="55" y="234"/>
                    <a:pt x="64" y="232"/>
                    <a:pt x="64" y="235"/>
                  </a:cubicBezTo>
                  <a:cubicBezTo>
                    <a:pt x="64" y="236"/>
                    <a:pt x="63" y="237"/>
                    <a:pt x="65" y="238"/>
                  </a:cubicBezTo>
                  <a:cubicBezTo>
                    <a:pt x="66" y="238"/>
                    <a:pt x="68" y="237"/>
                    <a:pt x="69" y="237"/>
                  </a:cubicBezTo>
                  <a:cubicBezTo>
                    <a:pt x="74" y="236"/>
                    <a:pt x="79" y="234"/>
                    <a:pt x="84" y="233"/>
                  </a:cubicBezTo>
                  <a:cubicBezTo>
                    <a:pt x="87" y="233"/>
                    <a:pt x="91" y="234"/>
                    <a:pt x="93" y="232"/>
                  </a:cubicBezTo>
                  <a:cubicBezTo>
                    <a:pt x="95" y="231"/>
                    <a:pt x="97" y="231"/>
                    <a:pt x="99" y="230"/>
                  </a:cubicBezTo>
                  <a:cubicBezTo>
                    <a:pt x="103" y="229"/>
                    <a:pt x="107" y="229"/>
                    <a:pt x="111" y="228"/>
                  </a:cubicBezTo>
                  <a:cubicBezTo>
                    <a:pt x="117" y="228"/>
                    <a:pt x="123" y="227"/>
                    <a:pt x="128" y="226"/>
                  </a:cubicBezTo>
                  <a:cubicBezTo>
                    <a:pt x="130" y="226"/>
                    <a:pt x="132" y="226"/>
                    <a:pt x="134" y="225"/>
                  </a:cubicBezTo>
                  <a:cubicBezTo>
                    <a:pt x="136" y="225"/>
                    <a:pt x="137" y="224"/>
                    <a:pt x="138" y="223"/>
                  </a:cubicBezTo>
                  <a:cubicBezTo>
                    <a:pt x="140" y="222"/>
                    <a:pt x="143" y="222"/>
                    <a:pt x="144" y="223"/>
                  </a:cubicBezTo>
                  <a:cubicBezTo>
                    <a:pt x="146" y="224"/>
                    <a:pt x="146" y="225"/>
                    <a:pt x="147" y="226"/>
                  </a:cubicBezTo>
                  <a:cubicBezTo>
                    <a:pt x="151" y="228"/>
                    <a:pt x="157" y="228"/>
                    <a:pt x="161" y="226"/>
                  </a:cubicBezTo>
                  <a:cubicBezTo>
                    <a:pt x="162" y="225"/>
                    <a:pt x="163" y="224"/>
                    <a:pt x="165" y="224"/>
                  </a:cubicBezTo>
                  <a:cubicBezTo>
                    <a:pt x="167" y="224"/>
                    <a:pt x="169" y="224"/>
                    <a:pt x="170" y="222"/>
                  </a:cubicBezTo>
                  <a:cubicBezTo>
                    <a:pt x="171" y="220"/>
                    <a:pt x="172" y="219"/>
                    <a:pt x="174" y="219"/>
                  </a:cubicBezTo>
                  <a:cubicBezTo>
                    <a:pt x="175" y="218"/>
                    <a:pt x="177" y="218"/>
                    <a:pt x="177" y="219"/>
                  </a:cubicBezTo>
                  <a:cubicBezTo>
                    <a:pt x="178" y="220"/>
                    <a:pt x="177" y="221"/>
                    <a:pt x="178" y="222"/>
                  </a:cubicBezTo>
                  <a:cubicBezTo>
                    <a:pt x="180" y="222"/>
                    <a:pt x="183" y="221"/>
                    <a:pt x="184" y="221"/>
                  </a:cubicBezTo>
                  <a:cubicBezTo>
                    <a:pt x="186" y="220"/>
                    <a:pt x="189" y="220"/>
                    <a:pt x="191" y="219"/>
                  </a:cubicBezTo>
                  <a:cubicBezTo>
                    <a:pt x="199" y="219"/>
                    <a:pt x="207" y="218"/>
                    <a:pt x="215" y="218"/>
                  </a:cubicBezTo>
                  <a:cubicBezTo>
                    <a:pt x="227" y="217"/>
                    <a:pt x="238" y="218"/>
                    <a:pt x="250" y="216"/>
                  </a:cubicBezTo>
                  <a:cubicBezTo>
                    <a:pt x="253" y="216"/>
                    <a:pt x="257" y="215"/>
                    <a:pt x="259" y="213"/>
                  </a:cubicBezTo>
                  <a:cubicBezTo>
                    <a:pt x="261" y="212"/>
                    <a:pt x="263" y="210"/>
                    <a:pt x="263" y="208"/>
                  </a:cubicBezTo>
                  <a:cubicBezTo>
                    <a:pt x="263" y="207"/>
                    <a:pt x="259" y="206"/>
                    <a:pt x="260" y="204"/>
                  </a:cubicBezTo>
                  <a:cubicBezTo>
                    <a:pt x="260" y="201"/>
                    <a:pt x="267" y="207"/>
                    <a:pt x="268" y="207"/>
                  </a:cubicBezTo>
                  <a:cubicBezTo>
                    <a:pt x="270" y="209"/>
                    <a:pt x="272" y="210"/>
                    <a:pt x="274" y="212"/>
                  </a:cubicBezTo>
                  <a:cubicBezTo>
                    <a:pt x="276" y="212"/>
                    <a:pt x="278" y="212"/>
                    <a:pt x="279" y="213"/>
                  </a:cubicBezTo>
                  <a:cubicBezTo>
                    <a:pt x="282" y="214"/>
                    <a:pt x="283" y="216"/>
                    <a:pt x="284" y="217"/>
                  </a:cubicBezTo>
                  <a:cubicBezTo>
                    <a:pt x="286" y="219"/>
                    <a:pt x="288" y="218"/>
                    <a:pt x="290" y="219"/>
                  </a:cubicBezTo>
                  <a:cubicBezTo>
                    <a:pt x="294" y="219"/>
                    <a:pt x="298" y="221"/>
                    <a:pt x="302" y="223"/>
                  </a:cubicBezTo>
                  <a:cubicBezTo>
                    <a:pt x="307" y="226"/>
                    <a:pt x="312" y="229"/>
                    <a:pt x="316" y="232"/>
                  </a:cubicBezTo>
                  <a:cubicBezTo>
                    <a:pt x="319" y="234"/>
                    <a:pt x="322" y="236"/>
                    <a:pt x="323" y="239"/>
                  </a:cubicBezTo>
                  <a:cubicBezTo>
                    <a:pt x="324" y="241"/>
                    <a:pt x="323" y="242"/>
                    <a:pt x="324" y="243"/>
                  </a:cubicBezTo>
                  <a:cubicBezTo>
                    <a:pt x="326" y="245"/>
                    <a:pt x="328" y="244"/>
                    <a:pt x="329" y="245"/>
                  </a:cubicBezTo>
                  <a:cubicBezTo>
                    <a:pt x="334" y="249"/>
                    <a:pt x="333" y="255"/>
                    <a:pt x="330" y="260"/>
                  </a:cubicBezTo>
                  <a:cubicBezTo>
                    <a:pt x="325" y="268"/>
                    <a:pt x="314" y="268"/>
                    <a:pt x="306" y="268"/>
                  </a:cubicBezTo>
                  <a:cubicBezTo>
                    <a:pt x="304" y="268"/>
                    <a:pt x="303" y="268"/>
                    <a:pt x="302" y="267"/>
                  </a:cubicBezTo>
                  <a:cubicBezTo>
                    <a:pt x="300" y="267"/>
                    <a:pt x="300" y="266"/>
                    <a:pt x="299" y="266"/>
                  </a:cubicBezTo>
                  <a:cubicBezTo>
                    <a:pt x="296" y="266"/>
                    <a:pt x="295" y="267"/>
                    <a:pt x="294" y="264"/>
                  </a:cubicBezTo>
                  <a:cubicBezTo>
                    <a:pt x="293" y="262"/>
                    <a:pt x="291" y="262"/>
                    <a:pt x="289" y="262"/>
                  </a:cubicBezTo>
                  <a:cubicBezTo>
                    <a:pt x="285" y="261"/>
                    <a:pt x="281" y="262"/>
                    <a:pt x="278" y="259"/>
                  </a:cubicBezTo>
                  <a:cubicBezTo>
                    <a:pt x="276" y="258"/>
                    <a:pt x="274" y="258"/>
                    <a:pt x="272" y="257"/>
                  </a:cubicBezTo>
                  <a:cubicBezTo>
                    <a:pt x="263" y="256"/>
                    <a:pt x="254" y="256"/>
                    <a:pt x="246" y="256"/>
                  </a:cubicBezTo>
                  <a:cubicBezTo>
                    <a:pt x="227" y="256"/>
                    <a:pt x="208" y="257"/>
                    <a:pt x="189" y="258"/>
                  </a:cubicBezTo>
                  <a:cubicBezTo>
                    <a:pt x="184" y="258"/>
                    <a:pt x="179" y="257"/>
                    <a:pt x="174" y="256"/>
                  </a:cubicBezTo>
                  <a:cubicBezTo>
                    <a:pt x="164" y="256"/>
                    <a:pt x="155" y="257"/>
                    <a:pt x="146" y="258"/>
                  </a:cubicBezTo>
                  <a:cubicBezTo>
                    <a:pt x="125" y="260"/>
                    <a:pt x="104" y="262"/>
                    <a:pt x="84" y="268"/>
                  </a:cubicBezTo>
                  <a:cubicBezTo>
                    <a:pt x="66" y="272"/>
                    <a:pt x="44" y="277"/>
                    <a:pt x="26" y="271"/>
                  </a:cubicBezTo>
                  <a:cubicBezTo>
                    <a:pt x="19" y="269"/>
                    <a:pt x="13" y="264"/>
                    <a:pt x="9" y="258"/>
                  </a:cubicBezTo>
                  <a:cubicBezTo>
                    <a:pt x="6" y="254"/>
                    <a:pt x="3" y="249"/>
                    <a:pt x="1" y="244"/>
                  </a:cubicBezTo>
                  <a:cubicBezTo>
                    <a:pt x="0" y="240"/>
                    <a:pt x="3" y="237"/>
                    <a:pt x="3" y="232"/>
                  </a:cubicBezTo>
                  <a:cubicBezTo>
                    <a:pt x="3" y="227"/>
                    <a:pt x="1" y="221"/>
                    <a:pt x="5" y="217"/>
                  </a:cubicBezTo>
                  <a:cubicBezTo>
                    <a:pt x="6" y="216"/>
                    <a:pt x="10" y="213"/>
                    <a:pt x="11" y="215"/>
                  </a:cubicBezTo>
                  <a:cubicBezTo>
                    <a:pt x="11" y="216"/>
                    <a:pt x="6" y="218"/>
                    <a:pt x="7" y="219"/>
                  </a:cubicBezTo>
                  <a:cubicBezTo>
                    <a:pt x="8" y="220"/>
                    <a:pt x="16" y="213"/>
                    <a:pt x="17" y="213"/>
                  </a:cubicBezTo>
                  <a:cubicBezTo>
                    <a:pt x="22" y="209"/>
                    <a:pt x="28" y="205"/>
                    <a:pt x="33" y="201"/>
                  </a:cubicBezTo>
                  <a:cubicBezTo>
                    <a:pt x="38" y="198"/>
                    <a:pt x="30" y="204"/>
                    <a:pt x="33" y="201"/>
                  </a:cubicBezTo>
                  <a:close/>
                  <a:moveTo>
                    <a:pt x="35" y="239"/>
                  </a:moveTo>
                  <a:cubicBezTo>
                    <a:pt x="34" y="238"/>
                    <a:pt x="39" y="238"/>
                    <a:pt x="39" y="239"/>
                  </a:cubicBezTo>
                  <a:cubicBezTo>
                    <a:pt x="38" y="240"/>
                    <a:pt x="36" y="240"/>
                    <a:pt x="35" y="239"/>
                  </a:cubicBezTo>
                  <a:cubicBezTo>
                    <a:pt x="34" y="239"/>
                    <a:pt x="35" y="240"/>
                    <a:pt x="35" y="239"/>
                  </a:cubicBezTo>
                  <a:close/>
                  <a:moveTo>
                    <a:pt x="51" y="191"/>
                  </a:moveTo>
                  <a:cubicBezTo>
                    <a:pt x="53" y="190"/>
                    <a:pt x="56" y="187"/>
                    <a:pt x="59" y="187"/>
                  </a:cubicBezTo>
                  <a:cubicBezTo>
                    <a:pt x="61" y="187"/>
                    <a:pt x="58" y="190"/>
                    <a:pt x="58" y="190"/>
                  </a:cubicBezTo>
                  <a:cubicBezTo>
                    <a:pt x="54" y="192"/>
                    <a:pt x="50" y="194"/>
                    <a:pt x="47" y="195"/>
                  </a:cubicBezTo>
                  <a:cubicBezTo>
                    <a:pt x="48" y="194"/>
                    <a:pt x="50" y="193"/>
                    <a:pt x="51" y="191"/>
                  </a:cubicBezTo>
                  <a:close/>
                  <a:moveTo>
                    <a:pt x="58" y="238"/>
                  </a:moveTo>
                  <a:cubicBezTo>
                    <a:pt x="58" y="238"/>
                    <a:pt x="61" y="237"/>
                    <a:pt x="61" y="236"/>
                  </a:cubicBezTo>
                  <a:cubicBezTo>
                    <a:pt x="61" y="236"/>
                    <a:pt x="54" y="236"/>
                    <a:pt x="53" y="237"/>
                  </a:cubicBezTo>
                  <a:cubicBezTo>
                    <a:pt x="53" y="238"/>
                    <a:pt x="51" y="240"/>
                    <a:pt x="53" y="240"/>
                  </a:cubicBezTo>
                  <a:cubicBezTo>
                    <a:pt x="55" y="240"/>
                    <a:pt x="57" y="239"/>
                    <a:pt x="58" y="238"/>
                  </a:cubicBezTo>
                  <a:cubicBezTo>
                    <a:pt x="60" y="237"/>
                    <a:pt x="57" y="239"/>
                    <a:pt x="58" y="238"/>
                  </a:cubicBezTo>
                  <a:close/>
                  <a:moveTo>
                    <a:pt x="95" y="115"/>
                  </a:moveTo>
                  <a:cubicBezTo>
                    <a:pt x="96" y="114"/>
                    <a:pt x="96" y="112"/>
                    <a:pt x="97" y="112"/>
                  </a:cubicBezTo>
                  <a:cubicBezTo>
                    <a:pt x="98" y="112"/>
                    <a:pt x="98" y="115"/>
                    <a:pt x="98" y="115"/>
                  </a:cubicBezTo>
                  <a:cubicBezTo>
                    <a:pt x="97" y="119"/>
                    <a:pt x="93" y="122"/>
                    <a:pt x="93" y="126"/>
                  </a:cubicBezTo>
                  <a:cubicBezTo>
                    <a:pt x="93" y="127"/>
                    <a:pt x="94" y="127"/>
                    <a:pt x="95" y="128"/>
                  </a:cubicBezTo>
                  <a:cubicBezTo>
                    <a:pt x="96" y="129"/>
                    <a:pt x="96" y="131"/>
                    <a:pt x="97" y="132"/>
                  </a:cubicBezTo>
                  <a:cubicBezTo>
                    <a:pt x="99" y="134"/>
                    <a:pt x="99" y="135"/>
                    <a:pt x="102" y="134"/>
                  </a:cubicBezTo>
                  <a:cubicBezTo>
                    <a:pt x="109" y="132"/>
                    <a:pt x="115" y="130"/>
                    <a:pt x="122" y="128"/>
                  </a:cubicBezTo>
                  <a:cubicBezTo>
                    <a:pt x="125" y="127"/>
                    <a:pt x="129" y="126"/>
                    <a:pt x="133" y="125"/>
                  </a:cubicBezTo>
                  <a:cubicBezTo>
                    <a:pt x="134" y="124"/>
                    <a:pt x="138" y="123"/>
                    <a:pt x="139" y="124"/>
                  </a:cubicBezTo>
                  <a:cubicBezTo>
                    <a:pt x="136" y="126"/>
                    <a:pt x="134" y="127"/>
                    <a:pt x="131" y="127"/>
                  </a:cubicBezTo>
                  <a:cubicBezTo>
                    <a:pt x="129" y="128"/>
                    <a:pt x="122" y="129"/>
                    <a:pt x="122" y="131"/>
                  </a:cubicBezTo>
                  <a:cubicBezTo>
                    <a:pt x="122" y="134"/>
                    <a:pt x="126" y="138"/>
                    <a:pt x="128" y="138"/>
                  </a:cubicBezTo>
                  <a:cubicBezTo>
                    <a:pt x="133" y="138"/>
                    <a:pt x="137" y="136"/>
                    <a:pt x="142" y="135"/>
                  </a:cubicBezTo>
                  <a:cubicBezTo>
                    <a:pt x="145" y="133"/>
                    <a:pt x="149" y="132"/>
                    <a:pt x="152" y="131"/>
                  </a:cubicBezTo>
                  <a:cubicBezTo>
                    <a:pt x="156" y="129"/>
                    <a:pt x="161" y="130"/>
                    <a:pt x="164" y="127"/>
                  </a:cubicBezTo>
                  <a:cubicBezTo>
                    <a:pt x="167" y="125"/>
                    <a:pt x="172" y="121"/>
                    <a:pt x="172" y="117"/>
                  </a:cubicBezTo>
                  <a:cubicBezTo>
                    <a:pt x="172" y="114"/>
                    <a:pt x="164" y="118"/>
                    <a:pt x="163" y="117"/>
                  </a:cubicBezTo>
                  <a:cubicBezTo>
                    <a:pt x="163" y="117"/>
                    <a:pt x="166" y="115"/>
                    <a:pt x="166" y="115"/>
                  </a:cubicBezTo>
                  <a:cubicBezTo>
                    <a:pt x="168" y="114"/>
                    <a:pt x="170" y="114"/>
                    <a:pt x="171" y="114"/>
                  </a:cubicBezTo>
                  <a:cubicBezTo>
                    <a:pt x="176" y="114"/>
                    <a:pt x="181" y="117"/>
                    <a:pt x="185" y="120"/>
                  </a:cubicBezTo>
                  <a:cubicBezTo>
                    <a:pt x="189" y="123"/>
                    <a:pt x="194" y="126"/>
                    <a:pt x="198" y="129"/>
                  </a:cubicBezTo>
                  <a:cubicBezTo>
                    <a:pt x="201" y="130"/>
                    <a:pt x="208" y="132"/>
                    <a:pt x="209" y="135"/>
                  </a:cubicBezTo>
                  <a:cubicBezTo>
                    <a:pt x="210" y="138"/>
                    <a:pt x="215" y="139"/>
                    <a:pt x="218" y="141"/>
                  </a:cubicBezTo>
                  <a:cubicBezTo>
                    <a:pt x="223" y="143"/>
                    <a:pt x="227" y="148"/>
                    <a:pt x="230" y="153"/>
                  </a:cubicBezTo>
                  <a:cubicBezTo>
                    <a:pt x="231" y="156"/>
                    <a:pt x="232" y="162"/>
                    <a:pt x="229" y="165"/>
                  </a:cubicBezTo>
                  <a:cubicBezTo>
                    <a:pt x="226" y="169"/>
                    <a:pt x="220" y="171"/>
                    <a:pt x="216" y="173"/>
                  </a:cubicBezTo>
                  <a:cubicBezTo>
                    <a:pt x="209" y="175"/>
                    <a:pt x="203" y="174"/>
                    <a:pt x="196" y="176"/>
                  </a:cubicBezTo>
                  <a:cubicBezTo>
                    <a:pt x="191" y="176"/>
                    <a:pt x="186" y="177"/>
                    <a:pt x="182" y="179"/>
                  </a:cubicBezTo>
                  <a:cubicBezTo>
                    <a:pt x="181" y="180"/>
                    <a:pt x="180" y="181"/>
                    <a:pt x="178" y="181"/>
                  </a:cubicBezTo>
                  <a:cubicBezTo>
                    <a:pt x="177" y="181"/>
                    <a:pt x="175" y="181"/>
                    <a:pt x="174" y="181"/>
                  </a:cubicBezTo>
                  <a:cubicBezTo>
                    <a:pt x="164" y="182"/>
                    <a:pt x="156" y="187"/>
                    <a:pt x="146" y="188"/>
                  </a:cubicBezTo>
                  <a:cubicBezTo>
                    <a:pt x="136" y="188"/>
                    <a:pt x="126" y="188"/>
                    <a:pt x="117" y="187"/>
                  </a:cubicBezTo>
                  <a:cubicBezTo>
                    <a:pt x="108" y="186"/>
                    <a:pt x="98" y="181"/>
                    <a:pt x="92" y="174"/>
                  </a:cubicBezTo>
                  <a:cubicBezTo>
                    <a:pt x="85" y="166"/>
                    <a:pt x="84" y="155"/>
                    <a:pt x="83" y="145"/>
                  </a:cubicBezTo>
                  <a:cubicBezTo>
                    <a:pt x="83" y="142"/>
                    <a:pt x="83" y="137"/>
                    <a:pt x="80" y="135"/>
                  </a:cubicBezTo>
                  <a:cubicBezTo>
                    <a:pt x="78" y="134"/>
                    <a:pt x="75" y="135"/>
                    <a:pt x="77" y="131"/>
                  </a:cubicBezTo>
                  <a:cubicBezTo>
                    <a:pt x="81" y="124"/>
                    <a:pt x="89" y="119"/>
                    <a:pt x="95" y="115"/>
                  </a:cubicBezTo>
                  <a:close/>
                  <a:moveTo>
                    <a:pt x="79" y="230"/>
                  </a:moveTo>
                  <a:cubicBezTo>
                    <a:pt x="79" y="230"/>
                    <a:pt x="89" y="227"/>
                    <a:pt x="89" y="228"/>
                  </a:cubicBezTo>
                  <a:cubicBezTo>
                    <a:pt x="89" y="229"/>
                    <a:pt x="83" y="231"/>
                    <a:pt x="83" y="231"/>
                  </a:cubicBezTo>
                  <a:cubicBezTo>
                    <a:pt x="81" y="232"/>
                    <a:pt x="79" y="232"/>
                    <a:pt x="77" y="231"/>
                  </a:cubicBezTo>
                  <a:cubicBezTo>
                    <a:pt x="78" y="231"/>
                    <a:pt x="78" y="231"/>
                    <a:pt x="79" y="230"/>
                  </a:cubicBezTo>
                  <a:close/>
                  <a:moveTo>
                    <a:pt x="191" y="3"/>
                  </a:moveTo>
                  <a:cubicBezTo>
                    <a:pt x="191" y="0"/>
                    <a:pt x="198" y="1"/>
                    <a:pt x="199" y="2"/>
                  </a:cubicBezTo>
                  <a:cubicBezTo>
                    <a:pt x="204" y="3"/>
                    <a:pt x="208" y="6"/>
                    <a:pt x="211" y="9"/>
                  </a:cubicBezTo>
                  <a:cubicBezTo>
                    <a:pt x="220" y="16"/>
                    <a:pt x="229" y="24"/>
                    <a:pt x="239" y="30"/>
                  </a:cubicBezTo>
                  <a:cubicBezTo>
                    <a:pt x="241" y="30"/>
                    <a:pt x="248" y="33"/>
                    <a:pt x="248" y="35"/>
                  </a:cubicBezTo>
                  <a:cubicBezTo>
                    <a:pt x="248" y="39"/>
                    <a:pt x="255" y="42"/>
                    <a:pt x="257" y="44"/>
                  </a:cubicBezTo>
                  <a:cubicBezTo>
                    <a:pt x="261" y="47"/>
                    <a:pt x="263" y="52"/>
                    <a:pt x="262" y="57"/>
                  </a:cubicBezTo>
                  <a:cubicBezTo>
                    <a:pt x="262" y="59"/>
                    <a:pt x="262" y="62"/>
                    <a:pt x="260" y="65"/>
                  </a:cubicBezTo>
                  <a:cubicBezTo>
                    <a:pt x="259" y="67"/>
                    <a:pt x="258" y="66"/>
                    <a:pt x="256" y="67"/>
                  </a:cubicBezTo>
                  <a:cubicBezTo>
                    <a:pt x="253" y="69"/>
                    <a:pt x="251" y="73"/>
                    <a:pt x="248" y="71"/>
                  </a:cubicBezTo>
                  <a:cubicBezTo>
                    <a:pt x="246" y="70"/>
                    <a:pt x="242" y="71"/>
                    <a:pt x="240" y="71"/>
                  </a:cubicBezTo>
                  <a:cubicBezTo>
                    <a:pt x="230" y="72"/>
                    <a:pt x="220" y="74"/>
                    <a:pt x="210" y="76"/>
                  </a:cubicBezTo>
                  <a:cubicBezTo>
                    <a:pt x="206" y="77"/>
                    <a:pt x="203" y="78"/>
                    <a:pt x="200" y="80"/>
                  </a:cubicBezTo>
                  <a:cubicBezTo>
                    <a:pt x="195" y="81"/>
                    <a:pt x="190" y="82"/>
                    <a:pt x="186" y="83"/>
                  </a:cubicBezTo>
                  <a:cubicBezTo>
                    <a:pt x="176" y="86"/>
                    <a:pt x="167" y="89"/>
                    <a:pt x="157" y="90"/>
                  </a:cubicBezTo>
                  <a:cubicBezTo>
                    <a:pt x="152" y="91"/>
                    <a:pt x="146" y="92"/>
                    <a:pt x="140" y="92"/>
                  </a:cubicBezTo>
                  <a:cubicBezTo>
                    <a:pt x="138" y="92"/>
                    <a:pt x="133" y="92"/>
                    <a:pt x="131" y="91"/>
                  </a:cubicBezTo>
                  <a:cubicBezTo>
                    <a:pt x="130" y="90"/>
                    <a:pt x="130" y="89"/>
                    <a:pt x="128" y="89"/>
                  </a:cubicBezTo>
                  <a:cubicBezTo>
                    <a:pt x="127" y="88"/>
                    <a:pt x="125" y="88"/>
                    <a:pt x="123" y="88"/>
                  </a:cubicBezTo>
                  <a:cubicBezTo>
                    <a:pt x="119" y="87"/>
                    <a:pt x="116" y="83"/>
                    <a:pt x="113" y="80"/>
                  </a:cubicBezTo>
                  <a:cubicBezTo>
                    <a:pt x="96" y="63"/>
                    <a:pt x="90" y="39"/>
                    <a:pt x="86" y="15"/>
                  </a:cubicBezTo>
                  <a:cubicBezTo>
                    <a:pt x="86" y="13"/>
                    <a:pt x="85" y="9"/>
                    <a:pt x="86" y="6"/>
                  </a:cubicBezTo>
                  <a:cubicBezTo>
                    <a:pt x="88" y="2"/>
                    <a:pt x="96" y="8"/>
                    <a:pt x="97" y="10"/>
                  </a:cubicBezTo>
                  <a:cubicBezTo>
                    <a:pt x="101" y="13"/>
                    <a:pt x="103" y="18"/>
                    <a:pt x="107" y="22"/>
                  </a:cubicBezTo>
                  <a:cubicBezTo>
                    <a:pt x="110" y="25"/>
                    <a:pt x="114" y="24"/>
                    <a:pt x="117" y="23"/>
                  </a:cubicBezTo>
                  <a:cubicBezTo>
                    <a:pt x="118" y="23"/>
                    <a:pt x="126" y="22"/>
                    <a:pt x="124" y="24"/>
                  </a:cubicBezTo>
                  <a:cubicBezTo>
                    <a:pt x="123" y="25"/>
                    <a:pt x="121" y="26"/>
                    <a:pt x="120" y="29"/>
                  </a:cubicBezTo>
                  <a:cubicBezTo>
                    <a:pt x="120" y="31"/>
                    <a:pt x="121" y="33"/>
                    <a:pt x="123" y="34"/>
                  </a:cubicBezTo>
                  <a:cubicBezTo>
                    <a:pt x="127" y="35"/>
                    <a:pt x="132" y="33"/>
                    <a:pt x="135" y="32"/>
                  </a:cubicBezTo>
                  <a:cubicBezTo>
                    <a:pt x="150" y="29"/>
                    <a:pt x="165" y="24"/>
                    <a:pt x="180" y="20"/>
                  </a:cubicBezTo>
                  <a:cubicBezTo>
                    <a:pt x="182" y="20"/>
                    <a:pt x="185" y="19"/>
                    <a:pt x="188" y="20"/>
                  </a:cubicBezTo>
                  <a:cubicBezTo>
                    <a:pt x="192" y="21"/>
                    <a:pt x="194" y="18"/>
                    <a:pt x="196" y="15"/>
                  </a:cubicBezTo>
                  <a:cubicBezTo>
                    <a:pt x="197" y="13"/>
                    <a:pt x="200" y="8"/>
                    <a:pt x="198" y="6"/>
                  </a:cubicBezTo>
                  <a:cubicBezTo>
                    <a:pt x="196" y="4"/>
                    <a:pt x="191" y="6"/>
                    <a:pt x="191" y="3"/>
                  </a:cubicBezTo>
                  <a:close/>
                  <a:moveTo>
                    <a:pt x="93" y="226"/>
                  </a:moveTo>
                  <a:cubicBezTo>
                    <a:pt x="95" y="224"/>
                    <a:pt x="103" y="223"/>
                    <a:pt x="103" y="225"/>
                  </a:cubicBezTo>
                  <a:cubicBezTo>
                    <a:pt x="103" y="226"/>
                    <a:pt x="93" y="230"/>
                    <a:pt x="93" y="226"/>
                  </a:cubicBezTo>
                  <a:cubicBezTo>
                    <a:pt x="94" y="225"/>
                    <a:pt x="93" y="228"/>
                    <a:pt x="93" y="226"/>
                  </a:cubicBezTo>
                  <a:close/>
                  <a:moveTo>
                    <a:pt x="113" y="223"/>
                  </a:moveTo>
                  <a:cubicBezTo>
                    <a:pt x="113" y="222"/>
                    <a:pt x="119" y="220"/>
                    <a:pt x="119" y="221"/>
                  </a:cubicBezTo>
                  <a:cubicBezTo>
                    <a:pt x="120" y="222"/>
                    <a:pt x="111" y="226"/>
                    <a:pt x="111" y="224"/>
                  </a:cubicBezTo>
                  <a:cubicBezTo>
                    <a:pt x="110" y="223"/>
                    <a:pt x="113" y="223"/>
                    <a:pt x="113" y="223"/>
                  </a:cubicBezTo>
                  <a:cubicBezTo>
                    <a:pt x="117" y="221"/>
                    <a:pt x="110" y="224"/>
                    <a:pt x="113" y="223"/>
                  </a:cubicBezTo>
                  <a:close/>
                  <a:moveTo>
                    <a:pt x="140" y="219"/>
                  </a:moveTo>
                  <a:cubicBezTo>
                    <a:pt x="139" y="219"/>
                    <a:pt x="135" y="220"/>
                    <a:pt x="135" y="218"/>
                  </a:cubicBezTo>
                  <a:cubicBezTo>
                    <a:pt x="135" y="216"/>
                    <a:pt x="139" y="217"/>
                    <a:pt x="140" y="217"/>
                  </a:cubicBezTo>
                  <a:cubicBezTo>
                    <a:pt x="140" y="217"/>
                    <a:pt x="145" y="216"/>
                    <a:pt x="145" y="217"/>
                  </a:cubicBezTo>
                  <a:cubicBezTo>
                    <a:pt x="145" y="219"/>
                    <a:pt x="140" y="219"/>
                    <a:pt x="140" y="219"/>
                  </a:cubicBezTo>
                  <a:cubicBezTo>
                    <a:pt x="137" y="220"/>
                    <a:pt x="143" y="219"/>
                    <a:pt x="140" y="219"/>
                  </a:cubicBezTo>
                  <a:close/>
                  <a:moveTo>
                    <a:pt x="145" y="121"/>
                  </a:moveTo>
                  <a:cubicBezTo>
                    <a:pt x="145" y="120"/>
                    <a:pt x="150" y="119"/>
                    <a:pt x="150" y="120"/>
                  </a:cubicBezTo>
                  <a:cubicBezTo>
                    <a:pt x="150" y="122"/>
                    <a:pt x="146" y="121"/>
                    <a:pt x="145" y="121"/>
                  </a:cubicBezTo>
                  <a:cubicBezTo>
                    <a:pt x="145" y="120"/>
                    <a:pt x="146" y="121"/>
                    <a:pt x="145" y="121"/>
                  </a:cubicBezTo>
                  <a:close/>
                  <a:moveTo>
                    <a:pt x="156" y="120"/>
                  </a:moveTo>
                  <a:cubicBezTo>
                    <a:pt x="153" y="121"/>
                    <a:pt x="151" y="118"/>
                    <a:pt x="155" y="117"/>
                  </a:cubicBezTo>
                  <a:cubicBezTo>
                    <a:pt x="157" y="117"/>
                    <a:pt x="159" y="117"/>
                    <a:pt x="160" y="118"/>
                  </a:cubicBezTo>
                  <a:cubicBezTo>
                    <a:pt x="161" y="119"/>
                    <a:pt x="157" y="120"/>
                    <a:pt x="156" y="120"/>
                  </a:cubicBezTo>
                  <a:cubicBezTo>
                    <a:pt x="154" y="121"/>
                    <a:pt x="159" y="119"/>
                    <a:pt x="156" y="120"/>
                  </a:cubicBezTo>
                  <a:close/>
                  <a:moveTo>
                    <a:pt x="163" y="214"/>
                  </a:moveTo>
                  <a:cubicBezTo>
                    <a:pt x="163" y="214"/>
                    <a:pt x="163" y="214"/>
                    <a:pt x="163" y="213"/>
                  </a:cubicBezTo>
                  <a:cubicBezTo>
                    <a:pt x="163" y="212"/>
                    <a:pt x="167" y="213"/>
                    <a:pt x="168" y="213"/>
                  </a:cubicBezTo>
                  <a:cubicBezTo>
                    <a:pt x="168" y="213"/>
                    <a:pt x="164" y="215"/>
                    <a:pt x="163" y="214"/>
                  </a:cubicBezTo>
                  <a:cubicBezTo>
                    <a:pt x="163" y="214"/>
                    <a:pt x="164" y="215"/>
                    <a:pt x="163" y="214"/>
                  </a:cubicBezTo>
                  <a:close/>
                  <a:moveTo>
                    <a:pt x="203" y="210"/>
                  </a:moveTo>
                  <a:cubicBezTo>
                    <a:pt x="202" y="210"/>
                    <a:pt x="202" y="210"/>
                    <a:pt x="202" y="210"/>
                  </a:cubicBezTo>
                  <a:cubicBezTo>
                    <a:pt x="202" y="210"/>
                    <a:pt x="207" y="208"/>
                    <a:pt x="207" y="210"/>
                  </a:cubicBezTo>
                  <a:cubicBezTo>
                    <a:pt x="206" y="211"/>
                    <a:pt x="204" y="211"/>
                    <a:pt x="203" y="210"/>
                  </a:cubicBezTo>
                  <a:cubicBezTo>
                    <a:pt x="202" y="210"/>
                    <a:pt x="204" y="211"/>
                    <a:pt x="203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" name="Freeform 6"/>
            <p:cNvSpPr>
              <a:spLocks noEditPoints="1"/>
            </p:cNvSpPr>
            <p:nvPr/>
          </p:nvSpPr>
          <p:spPr bwMode="auto">
            <a:xfrm>
              <a:off x="4420356" y="1482260"/>
              <a:ext cx="1290638" cy="2208213"/>
            </a:xfrm>
            <a:custGeom>
              <a:avLst/>
              <a:gdLst>
                <a:gd name="T0" fmla="*/ 203 w 264"/>
                <a:gd name="T1" fmla="*/ 6 h 450"/>
                <a:gd name="T2" fmla="*/ 235 w 264"/>
                <a:gd name="T3" fmla="*/ 20 h 450"/>
                <a:gd name="T4" fmla="*/ 232 w 264"/>
                <a:gd name="T5" fmla="*/ 41 h 450"/>
                <a:gd name="T6" fmla="*/ 195 w 264"/>
                <a:gd name="T7" fmla="*/ 76 h 450"/>
                <a:gd name="T8" fmla="*/ 222 w 264"/>
                <a:gd name="T9" fmla="*/ 87 h 450"/>
                <a:gd name="T10" fmla="*/ 221 w 264"/>
                <a:gd name="T11" fmla="*/ 90 h 450"/>
                <a:gd name="T12" fmla="*/ 242 w 264"/>
                <a:gd name="T13" fmla="*/ 92 h 450"/>
                <a:gd name="T14" fmla="*/ 230 w 264"/>
                <a:gd name="T15" fmla="*/ 155 h 450"/>
                <a:gd name="T16" fmla="*/ 228 w 264"/>
                <a:gd name="T17" fmla="*/ 171 h 450"/>
                <a:gd name="T18" fmla="*/ 263 w 264"/>
                <a:gd name="T19" fmla="*/ 194 h 450"/>
                <a:gd name="T20" fmla="*/ 206 w 264"/>
                <a:gd name="T21" fmla="*/ 212 h 450"/>
                <a:gd name="T22" fmla="*/ 139 w 264"/>
                <a:gd name="T23" fmla="*/ 236 h 450"/>
                <a:gd name="T24" fmla="*/ 120 w 264"/>
                <a:gd name="T25" fmla="*/ 309 h 450"/>
                <a:gd name="T26" fmla="*/ 90 w 264"/>
                <a:gd name="T27" fmla="*/ 359 h 450"/>
                <a:gd name="T28" fmla="*/ 50 w 264"/>
                <a:gd name="T29" fmla="*/ 417 h 450"/>
                <a:gd name="T30" fmla="*/ 12 w 264"/>
                <a:gd name="T31" fmla="*/ 445 h 450"/>
                <a:gd name="T32" fmla="*/ 4 w 264"/>
                <a:gd name="T33" fmla="*/ 423 h 450"/>
                <a:gd name="T34" fmla="*/ 0 w 264"/>
                <a:gd name="T35" fmla="*/ 397 h 450"/>
                <a:gd name="T36" fmla="*/ 12 w 264"/>
                <a:gd name="T37" fmla="*/ 401 h 450"/>
                <a:gd name="T38" fmla="*/ 35 w 264"/>
                <a:gd name="T39" fmla="*/ 375 h 450"/>
                <a:gd name="T40" fmla="*/ 64 w 264"/>
                <a:gd name="T41" fmla="*/ 338 h 450"/>
                <a:gd name="T42" fmla="*/ 74 w 264"/>
                <a:gd name="T43" fmla="*/ 322 h 450"/>
                <a:gd name="T44" fmla="*/ 96 w 264"/>
                <a:gd name="T45" fmla="*/ 286 h 450"/>
                <a:gd name="T46" fmla="*/ 88 w 264"/>
                <a:gd name="T47" fmla="*/ 253 h 450"/>
                <a:gd name="T48" fmla="*/ 85 w 264"/>
                <a:gd name="T49" fmla="*/ 212 h 450"/>
                <a:gd name="T50" fmla="*/ 101 w 264"/>
                <a:gd name="T51" fmla="*/ 210 h 450"/>
                <a:gd name="T52" fmla="*/ 119 w 264"/>
                <a:gd name="T53" fmla="*/ 198 h 450"/>
                <a:gd name="T54" fmla="*/ 117 w 264"/>
                <a:gd name="T55" fmla="*/ 168 h 450"/>
                <a:gd name="T56" fmla="*/ 124 w 264"/>
                <a:gd name="T57" fmla="*/ 160 h 450"/>
                <a:gd name="T58" fmla="*/ 100 w 264"/>
                <a:gd name="T59" fmla="*/ 152 h 450"/>
                <a:gd name="T60" fmla="*/ 110 w 264"/>
                <a:gd name="T61" fmla="*/ 110 h 450"/>
                <a:gd name="T62" fmla="*/ 118 w 264"/>
                <a:gd name="T63" fmla="*/ 129 h 450"/>
                <a:gd name="T64" fmla="*/ 136 w 264"/>
                <a:gd name="T65" fmla="*/ 125 h 450"/>
                <a:gd name="T66" fmla="*/ 136 w 264"/>
                <a:gd name="T67" fmla="*/ 103 h 450"/>
                <a:gd name="T68" fmla="*/ 131 w 264"/>
                <a:gd name="T69" fmla="*/ 72 h 450"/>
                <a:gd name="T70" fmla="*/ 106 w 264"/>
                <a:gd name="T71" fmla="*/ 37 h 450"/>
                <a:gd name="T72" fmla="*/ 135 w 264"/>
                <a:gd name="T73" fmla="*/ 22 h 450"/>
                <a:gd name="T74" fmla="*/ 189 w 264"/>
                <a:gd name="T75" fmla="*/ 3 h 450"/>
                <a:gd name="T76" fmla="*/ 102 w 264"/>
                <a:gd name="T77" fmla="*/ 203 h 450"/>
                <a:gd name="T78" fmla="*/ 102 w 264"/>
                <a:gd name="T79" fmla="*/ 203 h 450"/>
                <a:gd name="T80" fmla="*/ 118 w 264"/>
                <a:gd name="T81" fmla="*/ 135 h 450"/>
                <a:gd name="T82" fmla="*/ 187 w 264"/>
                <a:gd name="T83" fmla="*/ 118 h 450"/>
                <a:gd name="T84" fmla="*/ 157 w 264"/>
                <a:gd name="T85" fmla="*/ 165 h 450"/>
                <a:gd name="T86" fmla="*/ 177 w 264"/>
                <a:gd name="T87" fmla="*/ 158 h 450"/>
                <a:gd name="T88" fmla="*/ 185 w 264"/>
                <a:gd name="T89" fmla="*/ 144 h 450"/>
                <a:gd name="T90" fmla="*/ 171 w 264"/>
                <a:gd name="T91" fmla="*/ 100 h 450"/>
                <a:gd name="T92" fmla="*/ 188 w 264"/>
                <a:gd name="T93" fmla="*/ 102 h 450"/>
                <a:gd name="T94" fmla="*/ 189 w 264"/>
                <a:gd name="T95" fmla="*/ 93 h 450"/>
                <a:gd name="T96" fmla="*/ 213 w 264"/>
                <a:gd name="T97" fmla="*/ 126 h 450"/>
                <a:gd name="T98" fmla="*/ 221 w 264"/>
                <a:gd name="T99" fmla="*/ 115 h 4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264" h="450">
                  <a:moveTo>
                    <a:pt x="189" y="3"/>
                  </a:moveTo>
                  <a:cubicBezTo>
                    <a:pt x="190" y="1"/>
                    <a:pt x="191" y="0"/>
                    <a:pt x="192" y="1"/>
                  </a:cubicBezTo>
                  <a:cubicBezTo>
                    <a:pt x="194" y="3"/>
                    <a:pt x="196" y="4"/>
                    <a:pt x="198" y="5"/>
                  </a:cubicBezTo>
                  <a:cubicBezTo>
                    <a:pt x="199" y="5"/>
                    <a:pt x="202" y="4"/>
                    <a:pt x="203" y="6"/>
                  </a:cubicBezTo>
                  <a:cubicBezTo>
                    <a:pt x="204" y="8"/>
                    <a:pt x="205" y="7"/>
                    <a:pt x="207" y="8"/>
                  </a:cubicBezTo>
                  <a:cubicBezTo>
                    <a:pt x="210" y="8"/>
                    <a:pt x="212" y="10"/>
                    <a:pt x="214" y="11"/>
                  </a:cubicBezTo>
                  <a:cubicBezTo>
                    <a:pt x="216" y="12"/>
                    <a:pt x="218" y="12"/>
                    <a:pt x="220" y="13"/>
                  </a:cubicBezTo>
                  <a:cubicBezTo>
                    <a:pt x="225" y="14"/>
                    <a:pt x="231" y="17"/>
                    <a:pt x="235" y="20"/>
                  </a:cubicBezTo>
                  <a:cubicBezTo>
                    <a:pt x="238" y="22"/>
                    <a:pt x="240" y="24"/>
                    <a:pt x="242" y="26"/>
                  </a:cubicBezTo>
                  <a:cubicBezTo>
                    <a:pt x="244" y="28"/>
                    <a:pt x="247" y="29"/>
                    <a:pt x="245" y="31"/>
                  </a:cubicBezTo>
                  <a:cubicBezTo>
                    <a:pt x="244" y="33"/>
                    <a:pt x="242" y="36"/>
                    <a:pt x="240" y="38"/>
                  </a:cubicBezTo>
                  <a:cubicBezTo>
                    <a:pt x="238" y="41"/>
                    <a:pt x="235" y="40"/>
                    <a:pt x="232" y="41"/>
                  </a:cubicBezTo>
                  <a:cubicBezTo>
                    <a:pt x="227" y="43"/>
                    <a:pt x="223" y="45"/>
                    <a:pt x="218" y="45"/>
                  </a:cubicBezTo>
                  <a:cubicBezTo>
                    <a:pt x="213" y="46"/>
                    <a:pt x="208" y="48"/>
                    <a:pt x="205" y="51"/>
                  </a:cubicBezTo>
                  <a:cubicBezTo>
                    <a:pt x="199" y="54"/>
                    <a:pt x="186" y="63"/>
                    <a:pt x="190" y="71"/>
                  </a:cubicBezTo>
                  <a:cubicBezTo>
                    <a:pt x="191" y="73"/>
                    <a:pt x="193" y="75"/>
                    <a:pt x="195" y="76"/>
                  </a:cubicBezTo>
                  <a:cubicBezTo>
                    <a:pt x="196" y="77"/>
                    <a:pt x="196" y="76"/>
                    <a:pt x="197" y="78"/>
                  </a:cubicBezTo>
                  <a:cubicBezTo>
                    <a:pt x="200" y="81"/>
                    <a:pt x="201" y="87"/>
                    <a:pt x="204" y="89"/>
                  </a:cubicBezTo>
                  <a:cubicBezTo>
                    <a:pt x="207" y="91"/>
                    <a:pt x="212" y="89"/>
                    <a:pt x="215" y="88"/>
                  </a:cubicBezTo>
                  <a:cubicBezTo>
                    <a:pt x="217" y="88"/>
                    <a:pt x="220" y="87"/>
                    <a:pt x="222" y="87"/>
                  </a:cubicBezTo>
                  <a:cubicBezTo>
                    <a:pt x="222" y="87"/>
                    <a:pt x="225" y="87"/>
                    <a:pt x="225" y="87"/>
                  </a:cubicBezTo>
                  <a:cubicBezTo>
                    <a:pt x="224" y="88"/>
                    <a:pt x="222" y="88"/>
                    <a:pt x="220" y="89"/>
                  </a:cubicBezTo>
                  <a:cubicBezTo>
                    <a:pt x="220" y="89"/>
                    <a:pt x="216" y="91"/>
                    <a:pt x="216" y="92"/>
                  </a:cubicBezTo>
                  <a:cubicBezTo>
                    <a:pt x="216" y="92"/>
                    <a:pt x="220" y="90"/>
                    <a:pt x="221" y="90"/>
                  </a:cubicBezTo>
                  <a:cubicBezTo>
                    <a:pt x="223" y="89"/>
                    <a:pt x="225" y="89"/>
                    <a:pt x="227" y="89"/>
                  </a:cubicBezTo>
                  <a:cubicBezTo>
                    <a:pt x="229" y="88"/>
                    <a:pt x="228" y="86"/>
                    <a:pt x="230" y="86"/>
                  </a:cubicBezTo>
                  <a:cubicBezTo>
                    <a:pt x="232" y="85"/>
                    <a:pt x="235" y="87"/>
                    <a:pt x="237" y="88"/>
                  </a:cubicBezTo>
                  <a:cubicBezTo>
                    <a:pt x="239" y="90"/>
                    <a:pt x="240" y="91"/>
                    <a:pt x="242" y="92"/>
                  </a:cubicBezTo>
                  <a:cubicBezTo>
                    <a:pt x="243" y="92"/>
                    <a:pt x="244" y="92"/>
                    <a:pt x="245" y="93"/>
                  </a:cubicBezTo>
                  <a:cubicBezTo>
                    <a:pt x="250" y="96"/>
                    <a:pt x="253" y="100"/>
                    <a:pt x="256" y="105"/>
                  </a:cubicBezTo>
                  <a:cubicBezTo>
                    <a:pt x="259" y="113"/>
                    <a:pt x="255" y="123"/>
                    <a:pt x="251" y="131"/>
                  </a:cubicBezTo>
                  <a:cubicBezTo>
                    <a:pt x="246" y="140"/>
                    <a:pt x="238" y="148"/>
                    <a:pt x="230" y="155"/>
                  </a:cubicBezTo>
                  <a:cubicBezTo>
                    <a:pt x="227" y="159"/>
                    <a:pt x="223" y="162"/>
                    <a:pt x="219" y="165"/>
                  </a:cubicBezTo>
                  <a:cubicBezTo>
                    <a:pt x="219" y="165"/>
                    <a:pt x="216" y="167"/>
                    <a:pt x="217" y="168"/>
                  </a:cubicBezTo>
                  <a:cubicBezTo>
                    <a:pt x="217" y="168"/>
                    <a:pt x="222" y="168"/>
                    <a:pt x="224" y="168"/>
                  </a:cubicBezTo>
                  <a:cubicBezTo>
                    <a:pt x="226" y="168"/>
                    <a:pt x="227" y="170"/>
                    <a:pt x="228" y="171"/>
                  </a:cubicBezTo>
                  <a:cubicBezTo>
                    <a:pt x="230" y="172"/>
                    <a:pt x="232" y="173"/>
                    <a:pt x="235" y="173"/>
                  </a:cubicBezTo>
                  <a:cubicBezTo>
                    <a:pt x="239" y="174"/>
                    <a:pt x="242" y="175"/>
                    <a:pt x="246" y="177"/>
                  </a:cubicBezTo>
                  <a:cubicBezTo>
                    <a:pt x="250" y="179"/>
                    <a:pt x="255" y="181"/>
                    <a:pt x="259" y="184"/>
                  </a:cubicBezTo>
                  <a:cubicBezTo>
                    <a:pt x="263" y="186"/>
                    <a:pt x="263" y="190"/>
                    <a:pt x="263" y="194"/>
                  </a:cubicBezTo>
                  <a:cubicBezTo>
                    <a:pt x="263" y="196"/>
                    <a:pt x="264" y="201"/>
                    <a:pt x="262" y="202"/>
                  </a:cubicBezTo>
                  <a:cubicBezTo>
                    <a:pt x="256" y="204"/>
                    <a:pt x="251" y="205"/>
                    <a:pt x="245" y="206"/>
                  </a:cubicBezTo>
                  <a:cubicBezTo>
                    <a:pt x="235" y="207"/>
                    <a:pt x="226" y="208"/>
                    <a:pt x="216" y="209"/>
                  </a:cubicBezTo>
                  <a:cubicBezTo>
                    <a:pt x="212" y="210"/>
                    <a:pt x="209" y="211"/>
                    <a:pt x="206" y="212"/>
                  </a:cubicBezTo>
                  <a:cubicBezTo>
                    <a:pt x="201" y="214"/>
                    <a:pt x="196" y="214"/>
                    <a:pt x="191" y="217"/>
                  </a:cubicBezTo>
                  <a:cubicBezTo>
                    <a:pt x="186" y="219"/>
                    <a:pt x="182" y="220"/>
                    <a:pt x="177" y="222"/>
                  </a:cubicBezTo>
                  <a:cubicBezTo>
                    <a:pt x="171" y="224"/>
                    <a:pt x="166" y="226"/>
                    <a:pt x="160" y="229"/>
                  </a:cubicBezTo>
                  <a:cubicBezTo>
                    <a:pt x="153" y="232"/>
                    <a:pt x="146" y="234"/>
                    <a:pt x="139" y="236"/>
                  </a:cubicBezTo>
                  <a:cubicBezTo>
                    <a:pt x="138" y="237"/>
                    <a:pt x="138" y="251"/>
                    <a:pt x="138" y="253"/>
                  </a:cubicBezTo>
                  <a:cubicBezTo>
                    <a:pt x="136" y="265"/>
                    <a:pt x="132" y="276"/>
                    <a:pt x="127" y="288"/>
                  </a:cubicBezTo>
                  <a:cubicBezTo>
                    <a:pt x="126" y="290"/>
                    <a:pt x="125" y="293"/>
                    <a:pt x="125" y="296"/>
                  </a:cubicBezTo>
                  <a:cubicBezTo>
                    <a:pt x="124" y="300"/>
                    <a:pt x="122" y="305"/>
                    <a:pt x="120" y="309"/>
                  </a:cubicBezTo>
                  <a:cubicBezTo>
                    <a:pt x="115" y="318"/>
                    <a:pt x="109" y="326"/>
                    <a:pt x="105" y="335"/>
                  </a:cubicBezTo>
                  <a:cubicBezTo>
                    <a:pt x="103" y="340"/>
                    <a:pt x="100" y="344"/>
                    <a:pt x="97" y="348"/>
                  </a:cubicBezTo>
                  <a:cubicBezTo>
                    <a:pt x="96" y="349"/>
                    <a:pt x="94" y="351"/>
                    <a:pt x="94" y="353"/>
                  </a:cubicBezTo>
                  <a:cubicBezTo>
                    <a:pt x="93" y="356"/>
                    <a:pt x="92" y="357"/>
                    <a:pt x="90" y="359"/>
                  </a:cubicBezTo>
                  <a:cubicBezTo>
                    <a:pt x="87" y="362"/>
                    <a:pt x="86" y="366"/>
                    <a:pt x="84" y="370"/>
                  </a:cubicBezTo>
                  <a:cubicBezTo>
                    <a:pt x="81" y="375"/>
                    <a:pt x="78" y="379"/>
                    <a:pt x="74" y="384"/>
                  </a:cubicBezTo>
                  <a:cubicBezTo>
                    <a:pt x="69" y="392"/>
                    <a:pt x="63" y="400"/>
                    <a:pt x="58" y="407"/>
                  </a:cubicBezTo>
                  <a:cubicBezTo>
                    <a:pt x="55" y="410"/>
                    <a:pt x="53" y="414"/>
                    <a:pt x="50" y="417"/>
                  </a:cubicBezTo>
                  <a:cubicBezTo>
                    <a:pt x="47" y="420"/>
                    <a:pt x="46" y="423"/>
                    <a:pt x="43" y="427"/>
                  </a:cubicBezTo>
                  <a:cubicBezTo>
                    <a:pt x="37" y="433"/>
                    <a:pt x="32" y="443"/>
                    <a:pt x="25" y="448"/>
                  </a:cubicBezTo>
                  <a:cubicBezTo>
                    <a:pt x="23" y="450"/>
                    <a:pt x="17" y="450"/>
                    <a:pt x="15" y="447"/>
                  </a:cubicBezTo>
                  <a:cubicBezTo>
                    <a:pt x="14" y="446"/>
                    <a:pt x="14" y="446"/>
                    <a:pt x="12" y="445"/>
                  </a:cubicBezTo>
                  <a:cubicBezTo>
                    <a:pt x="9" y="444"/>
                    <a:pt x="9" y="443"/>
                    <a:pt x="9" y="441"/>
                  </a:cubicBezTo>
                  <a:cubicBezTo>
                    <a:pt x="8" y="439"/>
                    <a:pt x="6" y="441"/>
                    <a:pt x="6" y="440"/>
                  </a:cubicBezTo>
                  <a:cubicBezTo>
                    <a:pt x="6" y="438"/>
                    <a:pt x="7" y="436"/>
                    <a:pt x="6" y="434"/>
                  </a:cubicBezTo>
                  <a:cubicBezTo>
                    <a:pt x="4" y="431"/>
                    <a:pt x="4" y="427"/>
                    <a:pt x="4" y="423"/>
                  </a:cubicBezTo>
                  <a:cubicBezTo>
                    <a:pt x="4" y="419"/>
                    <a:pt x="2" y="417"/>
                    <a:pt x="1" y="413"/>
                  </a:cubicBezTo>
                  <a:cubicBezTo>
                    <a:pt x="1" y="411"/>
                    <a:pt x="0" y="409"/>
                    <a:pt x="0" y="406"/>
                  </a:cubicBezTo>
                  <a:cubicBezTo>
                    <a:pt x="1" y="405"/>
                    <a:pt x="3" y="404"/>
                    <a:pt x="3" y="402"/>
                  </a:cubicBezTo>
                  <a:cubicBezTo>
                    <a:pt x="2" y="401"/>
                    <a:pt x="0" y="399"/>
                    <a:pt x="0" y="397"/>
                  </a:cubicBezTo>
                  <a:cubicBezTo>
                    <a:pt x="0" y="395"/>
                    <a:pt x="3" y="398"/>
                    <a:pt x="4" y="398"/>
                  </a:cubicBezTo>
                  <a:cubicBezTo>
                    <a:pt x="5" y="399"/>
                    <a:pt x="8" y="398"/>
                    <a:pt x="8" y="399"/>
                  </a:cubicBezTo>
                  <a:cubicBezTo>
                    <a:pt x="8" y="401"/>
                    <a:pt x="6" y="404"/>
                    <a:pt x="8" y="405"/>
                  </a:cubicBezTo>
                  <a:cubicBezTo>
                    <a:pt x="10" y="405"/>
                    <a:pt x="12" y="402"/>
                    <a:pt x="12" y="401"/>
                  </a:cubicBezTo>
                  <a:cubicBezTo>
                    <a:pt x="13" y="399"/>
                    <a:pt x="14" y="397"/>
                    <a:pt x="16" y="396"/>
                  </a:cubicBezTo>
                  <a:cubicBezTo>
                    <a:pt x="18" y="395"/>
                    <a:pt x="20" y="394"/>
                    <a:pt x="22" y="392"/>
                  </a:cubicBezTo>
                  <a:cubicBezTo>
                    <a:pt x="24" y="391"/>
                    <a:pt x="24" y="388"/>
                    <a:pt x="25" y="386"/>
                  </a:cubicBezTo>
                  <a:cubicBezTo>
                    <a:pt x="28" y="382"/>
                    <a:pt x="31" y="379"/>
                    <a:pt x="35" y="375"/>
                  </a:cubicBezTo>
                  <a:cubicBezTo>
                    <a:pt x="38" y="373"/>
                    <a:pt x="42" y="369"/>
                    <a:pt x="43" y="366"/>
                  </a:cubicBezTo>
                  <a:cubicBezTo>
                    <a:pt x="44" y="363"/>
                    <a:pt x="45" y="361"/>
                    <a:pt x="48" y="358"/>
                  </a:cubicBezTo>
                  <a:cubicBezTo>
                    <a:pt x="50" y="356"/>
                    <a:pt x="55" y="352"/>
                    <a:pt x="56" y="349"/>
                  </a:cubicBezTo>
                  <a:cubicBezTo>
                    <a:pt x="57" y="344"/>
                    <a:pt x="61" y="341"/>
                    <a:pt x="64" y="338"/>
                  </a:cubicBezTo>
                  <a:cubicBezTo>
                    <a:pt x="65" y="336"/>
                    <a:pt x="67" y="334"/>
                    <a:pt x="67" y="332"/>
                  </a:cubicBezTo>
                  <a:cubicBezTo>
                    <a:pt x="68" y="330"/>
                    <a:pt x="66" y="329"/>
                    <a:pt x="69" y="329"/>
                  </a:cubicBezTo>
                  <a:cubicBezTo>
                    <a:pt x="70" y="327"/>
                    <a:pt x="72" y="328"/>
                    <a:pt x="73" y="326"/>
                  </a:cubicBezTo>
                  <a:cubicBezTo>
                    <a:pt x="74" y="324"/>
                    <a:pt x="72" y="324"/>
                    <a:pt x="74" y="322"/>
                  </a:cubicBezTo>
                  <a:cubicBezTo>
                    <a:pt x="75" y="321"/>
                    <a:pt x="78" y="320"/>
                    <a:pt x="78" y="318"/>
                  </a:cubicBezTo>
                  <a:cubicBezTo>
                    <a:pt x="77" y="316"/>
                    <a:pt x="77" y="316"/>
                    <a:pt x="78" y="314"/>
                  </a:cubicBezTo>
                  <a:cubicBezTo>
                    <a:pt x="80" y="309"/>
                    <a:pt x="84" y="306"/>
                    <a:pt x="86" y="302"/>
                  </a:cubicBezTo>
                  <a:cubicBezTo>
                    <a:pt x="90" y="297"/>
                    <a:pt x="93" y="291"/>
                    <a:pt x="96" y="286"/>
                  </a:cubicBezTo>
                  <a:cubicBezTo>
                    <a:pt x="100" y="278"/>
                    <a:pt x="106" y="270"/>
                    <a:pt x="110" y="262"/>
                  </a:cubicBezTo>
                  <a:cubicBezTo>
                    <a:pt x="113" y="258"/>
                    <a:pt x="115" y="253"/>
                    <a:pt x="116" y="247"/>
                  </a:cubicBezTo>
                  <a:cubicBezTo>
                    <a:pt x="118" y="240"/>
                    <a:pt x="111" y="246"/>
                    <a:pt x="109" y="249"/>
                  </a:cubicBezTo>
                  <a:cubicBezTo>
                    <a:pt x="105" y="253"/>
                    <a:pt x="95" y="254"/>
                    <a:pt x="88" y="253"/>
                  </a:cubicBezTo>
                  <a:cubicBezTo>
                    <a:pt x="87" y="253"/>
                    <a:pt x="86" y="248"/>
                    <a:pt x="85" y="247"/>
                  </a:cubicBezTo>
                  <a:cubicBezTo>
                    <a:pt x="83" y="245"/>
                    <a:pt x="83" y="242"/>
                    <a:pt x="83" y="239"/>
                  </a:cubicBezTo>
                  <a:cubicBezTo>
                    <a:pt x="83" y="232"/>
                    <a:pt x="85" y="225"/>
                    <a:pt x="85" y="218"/>
                  </a:cubicBezTo>
                  <a:cubicBezTo>
                    <a:pt x="85" y="216"/>
                    <a:pt x="84" y="214"/>
                    <a:pt x="85" y="212"/>
                  </a:cubicBezTo>
                  <a:cubicBezTo>
                    <a:pt x="85" y="210"/>
                    <a:pt x="86" y="209"/>
                    <a:pt x="87" y="208"/>
                  </a:cubicBezTo>
                  <a:cubicBezTo>
                    <a:pt x="89" y="207"/>
                    <a:pt x="90" y="208"/>
                    <a:pt x="91" y="208"/>
                  </a:cubicBezTo>
                  <a:cubicBezTo>
                    <a:pt x="93" y="208"/>
                    <a:pt x="97" y="205"/>
                    <a:pt x="97" y="207"/>
                  </a:cubicBezTo>
                  <a:cubicBezTo>
                    <a:pt x="97" y="211"/>
                    <a:pt x="97" y="212"/>
                    <a:pt x="101" y="210"/>
                  </a:cubicBezTo>
                  <a:cubicBezTo>
                    <a:pt x="104" y="209"/>
                    <a:pt x="107" y="207"/>
                    <a:pt x="109" y="206"/>
                  </a:cubicBezTo>
                  <a:cubicBezTo>
                    <a:pt x="110" y="205"/>
                    <a:pt x="116" y="203"/>
                    <a:pt x="116" y="201"/>
                  </a:cubicBezTo>
                  <a:cubicBezTo>
                    <a:pt x="116" y="201"/>
                    <a:pt x="110" y="203"/>
                    <a:pt x="109" y="203"/>
                  </a:cubicBezTo>
                  <a:cubicBezTo>
                    <a:pt x="112" y="200"/>
                    <a:pt x="115" y="199"/>
                    <a:pt x="119" y="198"/>
                  </a:cubicBezTo>
                  <a:cubicBezTo>
                    <a:pt x="124" y="197"/>
                    <a:pt x="125" y="195"/>
                    <a:pt x="125" y="190"/>
                  </a:cubicBezTo>
                  <a:cubicBezTo>
                    <a:pt x="124" y="186"/>
                    <a:pt x="123" y="179"/>
                    <a:pt x="120" y="176"/>
                  </a:cubicBezTo>
                  <a:cubicBezTo>
                    <a:pt x="119" y="174"/>
                    <a:pt x="119" y="175"/>
                    <a:pt x="120" y="173"/>
                  </a:cubicBezTo>
                  <a:cubicBezTo>
                    <a:pt x="120" y="172"/>
                    <a:pt x="117" y="168"/>
                    <a:pt x="117" y="168"/>
                  </a:cubicBezTo>
                  <a:cubicBezTo>
                    <a:pt x="117" y="167"/>
                    <a:pt x="120" y="168"/>
                    <a:pt x="120" y="168"/>
                  </a:cubicBezTo>
                  <a:cubicBezTo>
                    <a:pt x="123" y="167"/>
                    <a:pt x="124" y="166"/>
                    <a:pt x="126" y="164"/>
                  </a:cubicBezTo>
                  <a:cubicBezTo>
                    <a:pt x="127" y="163"/>
                    <a:pt x="129" y="162"/>
                    <a:pt x="130" y="160"/>
                  </a:cubicBezTo>
                  <a:cubicBezTo>
                    <a:pt x="130" y="159"/>
                    <a:pt x="125" y="160"/>
                    <a:pt x="124" y="160"/>
                  </a:cubicBezTo>
                  <a:cubicBezTo>
                    <a:pt x="121" y="160"/>
                    <a:pt x="115" y="162"/>
                    <a:pt x="112" y="160"/>
                  </a:cubicBezTo>
                  <a:cubicBezTo>
                    <a:pt x="110" y="159"/>
                    <a:pt x="109" y="159"/>
                    <a:pt x="107" y="158"/>
                  </a:cubicBezTo>
                  <a:cubicBezTo>
                    <a:pt x="104" y="158"/>
                    <a:pt x="104" y="155"/>
                    <a:pt x="103" y="153"/>
                  </a:cubicBezTo>
                  <a:cubicBezTo>
                    <a:pt x="102" y="152"/>
                    <a:pt x="101" y="152"/>
                    <a:pt x="100" y="152"/>
                  </a:cubicBezTo>
                  <a:cubicBezTo>
                    <a:pt x="99" y="150"/>
                    <a:pt x="98" y="148"/>
                    <a:pt x="97" y="147"/>
                  </a:cubicBezTo>
                  <a:cubicBezTo>
                    <a:pt x="94" y="141"/>
                    <a:pt x="92" y="135"/>
                    <a:pt x="91" y="128"/>
                  </a:cubicBezTo>
                  <a:cubicBezTo>
                    <a:pt x="89" y="120"/>
                    <a:pt x="87" y="105"/>
                    <a:pt x="99" y="103"/>
                  </a:cubicBezTo>
                  <a:cubicBezTo>
                    <a:pt x="103" y="103"/>
                    <a:pt x="108" y="105"/>
                    <a:pt x="110" y="110"/>
                  </a:cubicBezTo>
                  <a:cubicBezTo>
                    <a:pt x="112" y="115"/>
                    <a:pt x="106" y="113"/>
                    <a:pt x="105" y="117"/>
                  </a:cubicBezTo>
                  <a:cubicBezTo>
                    <a:pt x="104" y="119"/>
                    <a:pt x="105" y="121"/>
                    <a:pt x="106" y="123"/>
                  </a:cubicBezTo>
                  <a:cubicBezTo>
                    <a:pt x="106" y="125"/>
                    <a:pt x="106" y="128"/>
                    <a:pt x="107" y="130"/>
                  </a:cubicBezTo>
                  <a:cubicBezTo>
                    <a:pt x="108" y="133"/>
                    <a:pt x="116" y="130"/>
                    <a:pt x="118" y="129"/>
                  </a:cubicBezTo>
                  <a:cubicBezTo>
                    <a:pt x="119" y="129"/>
                    <a:pt x="127" y="127"/>
                    <a:pt x="124" y="130"/>
                  </a:cubicBezTo>
                  <a:cubicBezTo>
                    <a:pt x="124" y="130"/>
                    <a:pt x="120" y="133"/>
                    <a:pt x="121" y="133"/>
                  </a:cubicBezTo>
                  <a:cubicBezTo>
                    <a:pt x="122" y="134"/>
                    <a:pt x="125" y="132"/>
                    <a:pt x="126" y="132"/>
                  </a:cubicBezTo>
                  <a:cubicBezTo>
                    <a:pt x="128" y="131"/>
                    <a:pt x="136" y="128"/>
                    <a:pt x="136" y="125"/>
                  </a:cubicBezTo>
                  <a:cubicBezTo>
                    <a:pt x="136" y="123"/>
                    <a:pt x="127" y="130"/>
                    <a:pt x="128" y="126"/>
                  </a:cubicBezTo>
                  <a:cubicBezTo>
                    <a:pt x="129" y="123"/>
                    <a:pt x="136" y="123"/>
                    <a:pt x="138" y="120"/>
                  </a:cubicBezTo>
                  <a:cubicBezTo>
                    <a:pt x="140" y="117"/>
                    <a:pt x="139" y="112"/>
                    <a:pt x="140" y="109"/>
                  </a:cubicBezTo>
                  <a:cubicBezTo>
                    <a:pt x="140" y="105"/>
                    <a:pt x="135" y="108"/>
                    <a:pt x="136" y="103"/>
                  </a:cubicBezTo>
                  <a:cubicBezTo>
                    <a:pt x="137" y="99"/>
                    <a:pt x="139" y="94"/>
                    <a:pt x="141" y="89"/>
                  </a:cubicBezTo>
                  <a:cubicBezTo>
                    <a:pt x="142" y="86"/>
                    <a:pt x="143" y="82"/>
                    <a:pt x="144" y="79"/>
                  </a:cubicBezTo>
                  <a:cubicBezTo>
                    <a:pt x="144" y="74"/>
                    <a:pt x="138" y="75"/>
                    <a:pt x="135" y="75"/>
                  </a:cubicBezTo>
                  <a:cubicBezTo>
                    <a:pt x="133" y="74"/>
                    <a:pt x="133" y="72"/>
                    <a:pt x="131" y="72"/>
                  </a:cubicBezTo>
                  <a:cubicBezTo>
                    <a:pt x="130" y="72"/>
                    <a:pt x="128" y="72"/>
                    <a:pt x="127" y="71"/>
                  </a:cubicBezTo>
                  <a:cubicBezTo>
                    <a:pt x="122" y="68"/>
                    <a:pt x="119" y="64"/>
                    <a:pt x="116" y="60"/>
                  </a:cubicBezTo>
                  <a:cubicBezTo>
                    <a:pt x="114" y="57"/>
                    <a:pt x="111" y="53"/>
                    <a:pt x="111" y="49"/>
                  </a:cubicBezTo>
                  <a:cubicBezTo>
                    <a:pt x="111" y="45"/>
                    <a:pt x="107" y="41"/>
                    <a:pt x="106" y="37"/>
                  </a:cubicBezTo>
                  <a:cubicBezTo>
                    <a:pt x="104" y="33"/>
                    <a:pt x="104" y="28"/>
                    <a:pt x="106" y="25"/>
                  </a:cubicBezTo>
                  <a:cubicBezTo>
                    <a:pt x="107" y="23"/>
                    <a:pt x="109" y="21"/>
                    <a:pt x="110" y="20"/>
                  </a:cubicBezTo>
                  <a:cubicBezTo>
                    <a:pt x="113" y="18"/>
                    <a:pt x="113" y="19"/>
                    <a:pt x="115" y="21"/>
                  </a:cubicBezTo>
                  <a:cubicBezTo>
                    <a:pt x="120" y="26"/>
                    <a:pt x="129" y="23"/>
                    <a:pt x="135" y="22"/>
                  </a:cubicBezTo>
                  <a:cubicBezTo>
                    <a:pt x="146" y="19"/>
                    <a:pt x="156" y="17"/>
                    <a:pt x="167" y="13"/>
                  </a:cubicBezTo>
                  <a:cubicBezTo>
                    <a:pt x="171" y="12"/>
                    <a:pt x="176" y="10"/>
                    <a:pt x="180" y="8"/>
                  </a:cubicBezTo>
                  <a:cubicBezTo>
                    <a:pt x="183" y="6"/>
                    <a:pt x="187" y="6"/>
                    <a:pt x="189" y="3"/>
                  </a:cubicBezTo>
                  <a:cubicBezTo>
                    <a:pt x="190" y="1"/>
                    <a:pt x="188" y="5"/>
                    <a:pt x="189" y="3"/>
                  </a:cubicBezTo>
                  <a:close/>
                  <a:moveTo>
                    <a:pt x="2" y="395"/>
                  </a:moveTo>
                  <a:cubicBezTo>
                    <a:pt x="0" y="395"/>
                    <a:pt x="1" y="392"/>
                    <a:pt x="2" y="392"/>
                  </a:cubicBezTo>
                  <a:cubicBezTo>
                    <a:pt x="5" y="392"/>
                    <a:pt x="3" y="395"/>
                    <a:pt x="2" y="395"/>
                  </a:cubicBezTo>
                  <a:close/>
                  <a:moveTo>
                    <a:pt x="102" y="203"/>
                  </a:moveTo>
                  <a:cubicBezTo>
                    <a:pt x="101" y="202"/>
                    <a:pt x="104" y="203"/>
                    <a:pt x="104" y="204"/>
                  </a:cubicBezTo>
                  <a:cubicBezTo>
                    <a:pt x="106" y="204"/>
                    <a:pt x="104" y="206"/>
                    <a:pt x="103" y="206"/>
                  </a:cubicBezTo>
                  <a:cubicBezTo>
                    <a:pt x="103" y="206"/>
                    <a:pt x="99" y="209"/>
                    <a:pt x="99" y="207"/>
                  </a:cubicBezTo>
                  <a:cubicBezTo>
                    <a:pt x="100" y="205"/>
                    <a:pt x="103" y="206"/>
                    <a:pt x="102" y="203"/>
                  </a:cubicBezTo>
                  <a:cubicBezTo>
                    <a:pt x="102" y="203"/>
                    <a:pt x="103" y="205"/>
                    <a:pt x="102" y="203"/>
                  </a:cubicBezTo>
                  <a:close/>
                  <a:moveTo>
                    <a:pt x="118" y="135"/>
                  </a:moveTo>
                  <a:cubicBezTo>
                    <a:pt x="119" y="133"/>
                    <a:pt x="112" y="133"/>
                    <a:pt x="110" y="134"/>
                  </a:cubicBezTo>
                  <a:cubicBezTo>
                    <a:pt x="109" y="136"/>
                    <a:pt x="117" y="137"/>
                    <a:pt x="118" y="135"/>
                  </a:cubicBezTo>
                  <a:cubicBezTo>
                    <a:pt x="118" y="134"/>
                    <a:pt x="117" y="135"/>
                    <a:pt x="118" y="135"/>
                  </a:cubicBezTo>
                  <a:close/>
                  <a:moveTo>
                    <a:pt x="185" y="144"/>
                  </a:moveTo>
                  <a:cubicBezTo>
                    <a:pt x="187" y="140"/>
                    <a:pt x="188" y="136"/>
                    <a:pt x="189" y="132"/>
                  </a:cubicBezTo>
                  <a:cubicBezTo>
                    <a:pt x="190" y="130"/>
                    <a:pt x="193" y="115"/>
                    <a:pt x="187" y="118"/>
                  </a:cubicBezTo>
                  <a:cubicBezTo>
                    <a:pt x="183" y="120"/>
                    <a:pt x="179" y="122"/>
                    <a:pt x="174" y="125"/>
                  </a:cubicBezTo>
                  <a:cubicBezTo>
                    <a:pt x="169" y="128"/>
                    <a:pt x="164" y="130"/>
                    <a:pt x="161" y="137"/>
                  </a:cubicBezTo>
                  <a:cubicBezTo>
                    <a:pt x="159" y="144"/>
                    <a:pt x="157" y="152"/>
                    <a:pt x="157" y="159"/>
                  </a:cubicBezTo>
                  <a:cubicBezTo>
                    <a:pt x="157" y="160"/>
                    <a:pt x="157" y="164"/>
                    <a:pt x="157" y="165"/>
                  </a:cubicBezTo>
                  <a:cubicBezTo>
                    <a:pt x="156" y="166"/>
                    <a:pt x="154" y="167"/>
                    <a:pt x="157" y="168"/>
                  </a:cubicBezTo>
                  <a:cubicBezTo>
                    <a:pt x="158" y="168"/>
                    <a:pt x="160" y="168"/>
                    <a:pt x="162" y="168"/>
                  </a:cubicBezTo>
                  <a:cubicBezTo>
                    <a:pt x="165" y="166"/>
                    <a:pt x="169" y="164"/>
                    <a:pt x="172" y="161"/>
                  </a:cubicBezTo>
                  <a:cubicBezTo>
                    <a:pt x="173" y="160"/>
                    <a:pt x="176" y="158"/>
                    <a:pt x="177" y="158"/>
                  </a:cubicBezTo>
                  <a:cubicBezTo>
                    <a:pt x="178" y="158"/>
                    <a:pt x="182" y="153"/>
                    <a:pt x="183" y="152"/>
                  </a:cubicBezTo>
                  <a:cubicBezTo>
                    <a:pt x="184" y="151"/>
                    <a:pt x="184" y="151"/>
                    <a:pt x="184" y="149"/>
                  </a:cubicBezTo>
                  <a:cubicBezTo>
                    <a:pt x="184" y="148"/>
                    <a:pt x="184" y="146"/>
                    <a:pt x="185" y="144"/>
                  </a:cubicBezTo>
                  <a:cubicBezTo>
                    <a:pt x="187" y="142"/>
                    <a:pt x="184" y="147"/>
                    <a:pt x="185" y="144"/>
                  </a:cubicBezTo>
                  <a:close/>
                  <a:moveTo>
                    <a:pt x="189" y="93"/>
                  </a:moveTo>
                  <a:cubicBezTo>
                    <a:pt x="186" y="89"/>
                    <a:pt x="187" y="83"/>
                    <a:pt x="186" y="78"/>
                  </a:cubicBezTo>
                  <a:cubicBezTo>
                    <a:pt x="184" y="73"/>
                    <a:pt x="181" y="80"/>
                    <a:pt x="179" y="82"/>
                  </a:cubicBezTo>
                  <a:cubicBezTo>
                    <a:pt x="175" y="87"/>
                    <a:pt x="171" y="93"/>
                    <a:pt x="171" y="100"/>
                  </a:cubicBezTo>
                  <a:cubicBezTo>
                    <a:pt x="170" y="103"/>
                    <a:pt x="171" y="104"/>
                    <a:pt x="172" y="106"/>
                  </a:cubicBezTo>
                  <a:cubicBezTo>
                    <a:pt x="174" y="108"/>
                    <a:pt x="168" y="110"/>
                    <a:pt x="169" y="111"/>
                  </a:cubicBezTo>
                  <a:cubicBezTo>
                    <a:pt x="170" y="112"/>
                    <a:pt x="177" y="108"/>
                    <a:pt x="178" y="107"/>
                  </a:cubicBezTo>
                  <a:cubicBezTo>
                    <a:pt x="181" y="106"/>
                    <a:pt x="186" y="104"/>
                    <a:pt x="188" y="102"/>
                  </a:cubicBezTo>
                  <a:cubicBezTo>
                    <a:pt x="189" y="100"/>
                    <a:pt x="188" y="100"/>
                    <a:pt x="187" y="101"/>
                  </a:cubicBezTo>
                  <a:cubicBezTo>
                    <a:pt x="186" y="101"/>
                    <a:pt x="182" y="105"/>
                    <a:pt x="183" y="102"/>
                  </a:cubicBezTo>
                  <a:cubicBezTo>
                    <a:pt x="184" y="100"/>
                    <a:pt x="192" y="96"/>
                    <a:pt x="189" y="93"/>
                  </a:cubicBezTo>
                  <a:cubicBezTo>
                    <a:pt x="188" y="92"/>
                    <a:pt x="190" y="94"/>
                    <a:pt x="189" y="93"/>
                  </a:cubicBezTo>
                  <a:close/>
                  <a:moveTo>
                    <a:pt x="229" y="108"/>
                  </a:moveTo>
                  <a:cubicBezTo>
                    <a:pt x="229" y="105"/>
                    <a:pt x="229" y="104"/>
                    <a:pt x="226" y="103"/>
                  </a:cubicBezTo>
                  <a:cubicBezTo>
                    <a:pt x="222" y="103"/>
                    <a:pt x="218" y="104"/>
                    <a:pt x="214" y="106"/>
                  </a:cubicBezTo>
                  <a:cubicBezTo>
                    <a:pt x="209" y="111"/>
                    <a:pt x="213" y="119"/>
                    <a:pt x="213" y="126"/>
                  </a:cubicBezTo>
                  <a:cubicBezTo>
                    <a:pt x="213" y="128"/>
                    <a:pt x="212" y="131"/>
                    <a:pt x="215" y="129"/>
                  </a:cubicBezTo>
                  <a:cubicBezTo>
                    <a:pt x="218" y="126"/>
                    <a:pt x="221" y="123"/>
                    <a:pt x="223" y="120"/>
                  </a:cubicBezTo>
                  <a:cubicBezTo>
                    <a:pt x="224" y="119"/>
                    <a:pt x="225" y="115"/>
                    <a:pt x="222" y="117"/>
                  </a:cubicBezTo>
                  <a:cubicBezTo>
                    <a:pt x="220" y="118"/>
                    <a:pt x="220" y="116"/>
                    <a:pt x="221" y="115"/>
                  </a:cubicBezTo>
                  <a:cubicBezTo>
                    <a:pt x="221" y="114"/>
                    <a:pt x="224" y="111"/>
                    <a:pt x="225" y="112"/>
                  </a:cubicBezTo>
                  <a:cubicBezTo>
                    <a:pt x="225" y="112"/>
                    <a:pt x="222" y="117"/>
                    <a:pt x="226" y="116"/>
                  </a:cubicBezTo>
                  <a:cubicBezTo>
                    <a:pt x="229" y="115"/>
                    <a:pt x="229" y="110"/>
                    <a:pt x="229" y="108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" name="Freeform 7"/>
            <p:cNvSpPr>
              <a:spLocks noEditPoints="1"/>
            </p:cNvSpPr>
            <p:nvPr/>
          </p:nvSpPr>
          <p:spPr bwMode="auto">
            <a:xfrm>
              <a:off x="6120568" y="1825160"/>
              <a:ext cx="1628775" cy="1360488"/>
            </a:xfrm>
            <a:custGeom>
              <a:avLst/>
              <a:gdLst>
                <a:gd name="T0" fmla="*/ 24 w 333"/>
                <a:gd name="T1" fmla="*/ 219 h 277"/>
                <a:gd name="T2" fmla="*/ 44 w 333"/>
                <a:gd name="T3" fmla="*/ 241 h 277"/>
                <a:gd name="T4" fmla="*/ 64 w 333"/>
                <a:gd name="T5" fmla="*/ 238 h 277"/>
                <a:gd name="T6" fmla="*/ 98 w 333"/>
                <a:gd name="T7" fmla="*/ 230 h 277"/>
                <a:gd name="T8" fmla="*/ 138 w 333"/>
                <a:gd name="T9" fmla="*/ 223 h 277"/>
                <a:gd name="T10" fmla="*/ 165 w 333"/>
                <a:gd name="T11" fmla="*/ 224 h 277"/>
                <a:gd name="T12" fmla="*/ 178 w 333"/>
                <a:gd name="T13" fmla="*/ 222 h 277"/>
                <a:gd name="T14" fmla="*/ 249 w 333"/>
                <a:gd name="T15" fmla="*/ 216 h 277"/>
                <a:gd name="T16" fmla="*/ 267 w 333"/>
                <a:gd name="T17" fmla="*/ 207 h 277"/>
                <a:gd name="T18" fmla="*/ 290 w 333"/>
                <a:gd name="T19" fmla="*/ 219 h 277"/>
                <a:gd name="T20" fmla="*/ 324 w 333"/>
                <a:gd name="T21" fmla="*/ 243 h 277"/>
                <a:gd name="T22" fmla="*/ 301 w 333"/>
                <a:gd name="T23" fmla="*/ 267 h 277"/>
                <a:gd name="T24" fmla="*/ 277 w 333"/>
                <a:gd name="T25" fmla="*/ 259 h 277"/>
                <a:gd name="T26" fmla="*/ 173 w 333"/>
                <a:gd name="T27" fmla="*/ 256 h 277"/>
                <a:gd name="T28" fmla="*/ 8 w 333"/>
                <a:gd name="T29" fmla="*/ 258 h 277"/>
                <a:gd name="T30" fmla="*/ 10 w 333"/>
                <a:gd name="T31" fmla="*/ 215 h 277"/>
                <a:gd name="T32" fmla="*/ 33 w 333"/>
                <a:gd name="T33" fmla="*/ 201 h 277"/>
                <a:gd name="T34" fmla="*/ 34 w 333"/>
                <a:gd name="T35" fmla="*/ 239 h 277"/>
                <a:gd name="T36" fmla="*/ 46 w 333"/>
                <a:gd name="T37" fmla="*/ 195 h 277"/>
                <a:gd name="T38" fmla="*/ 53 w 333"/>
                <a:gd name="T39" fmla="*/ 237 h 277"/>
                <a:gd name="T40" fmla="*/ 95 w 333"/>
                <a:gd name="T41" fmla="*/ 115 h 277"/>
                <a:gd name="T42" fmla="*/ 94 w 333"/>
                <a:gd name="T43" fmla="*/ 128 h 277"/>
                <a:gd name="T44" fmla="*/ 133 w 333"/>
                <a:gd name="T45" fmla="*/ 125 h 277"/>
                <a:gd name="T46" fmla="*/ 128 w 333"/>
                <a:gd name="T47" fmla="*/ 138 h 277"/>
                <a:gd name="T48" fmla="*/ 171 w 333"/>
                <a:gd name="T49" fmla="*/ 117 h 277"/>
                <a:gd name="T50" fmla="*/ 185 w 333"/>
                <a:gd name="T51" fmla="*/ 120 h 277"/>
                <a:gd name="T52" fmla="*/ 229 w 333"/>
                <a:gd name="T53" fmla="*/ 153 h 277"/>
                <a:gd name="T54" fmla="*/ 182 w 333"/>
                <a:gd name="T55" fmla="*/ 179 h 277"/>
                <a:gd name="T56" fmla="*/ 116 w 333"/>
                <a:gd name="T57" fmla="*/ 187 h 277"/>
                <a:gd name="T58" fmla="*/ 77 w 333"/>
                <a:gd name="T59" fmla="*/ 131 h 277"/>
                <a:gd name="T60" fmla="*/ 82 w 333"/>
                <a:gd name="T61" fmla="*/ 231 h 277"/>
                <a:gd name="T62" fmla="*/ 199 w 333"/>
                <a:gd name="T63" fmla="*/ 2 h 277"/>
                <a:gd name="T64" fmla="*/ 257 w 333"/>
                <a:gd name="T65" fmla="*/ 44 h 277"/>
                <a:gd name="T66" fmla="*/ 247 w 333"/>
                <a:gd name="T67" fmla="*/ 71 h 277"/>
                <a:gd name="T68" fmla="*/ 185 w 333"/>
                <a:gd name="T69" fmla="*/ 83 h 277"/>
                <a:gd name="T70" fmla="*/ 128 w 333"/>
                <a:gd name="T71" fmla="*/ 89 h 277"/>
                <a:gd name="T72" fmla="*/ 86 w 333"/>
                <a:gd name="T73" fmla="*/ 6 h 277"/>
                <a:gd name="T74" fmla="*/ 124 w 333"/>
                <a:gd name="T75" fmla="*/ 24 h 277"/>
                <a:gd name="T76" fmla="*/ 179 w 333"/>
                <a:gd name="T77" fmla="*/ 20 h 277"/>
                <a:gd name="T78" fmla="*/ 191 w 333"/>
                <a:gd name="T79" fmla="*/ 3 h 277"/>
                <a:gd name="T80" fmla="*/ 93 w 333"/>
                <a:gd name="T81" fmla="*/ 226 h 277"/>
                <a:gd name="T82" fmla="*/ 112 w 333"/>
                <a:gd name="T83" fmla="*/ 223 h 277"/>
                <a:gd name="T84" fmla="*/ 139 w 333"/>
                <a:gd name="T85" fmla="*/ 217 h 277"/>
                <a:gd name="T86" fmla="*/ 145 w 333"/>
                <a:gd name="T87" fmla="*/ 121 h 277"/>
                <a:gd name="T88" fmla="*/ 156 w 333"/>
                <a:gd name="T89" fmla="*/ 120 h 277"/>
                <a:gd name="T90" fmla="*/ 156 w 333"/>
                <a:gd name="T91" fmla="*/ 120 h 277"/>
                <a:gd name="T92" fmla="*/ 163 w 333"/>
                <a:gd name="T93" fmla="*/ 214 h 277"/>
                <a:gd name="T94" fmla="*/ 207 w 333"/>
                <a:gd name="T95" fmla="*/ 210 h 2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333" h="277">
                  <a:moveTo>
                    <a:pt x="33" y="201"/>
                  </a:moveTo>
                  <a:cubicBezTo>
                    <a:pt x="34" y="201"/>
                    <a:pt x="40" y="196"/>
                    <a:pt x="39" y="199"/>
                  </a:cubicBezTo>
                  <a:cubicBezTo>
                    <a:pt x="37" y="203"/>
                    <a:pt x="31" y="206"/>
                    <a:pt x="28" y="210"/>
                  </a:cubicBezTo>
                  <a:cubicBezTo>
                    <a:pt x="26" y="213"/>
                    <a:pt x="26" y="216"/>
                    <a:pt x="24" y="219"/>
                  </a:cubicBezTo>
                  <a:cubicBezTo>
                    <a:pt x="21" y="223"/>
                    <a:pt x="20" y="227"/>
                    <a:pt x="20" y="233"/>
                  </a:cubicBezTo>
                  <a:cubicBezTo>
                    <a:pt x="20" y="237"/>
                    <a:pt x="22" y="237"/>
                    <a:pt x="26" y="238"/>
                  </a:cubicBezTo>
                  <a:cubicBezTo>
                    <a:pt x="31" y="239"/>
                    <a:pt x="33" y="243"/>
                    <a:pt x="38" y="243"/>
                  </a:cubicBezTo>
                  <a:cubicBezTo>
                    <a:pt x="39" y="242"/>
                    <a:pt x="42" y="242"/>
                    <a:pt x="44" y="241"/>
                  </a:cubicBezTo>
                  <a:cubicBezTo>
                    <a:pt x="45" y="240"/>
                    <a:pt x="42" y="239"/>
                    <a:pt x="42" y="238"/>
                  </a:cubicBezTo>
                  <a:cubicBezTo>
                    <a:pt x="43" y="236"/>
                    <a:pt x="52" y="235"/>
                    <a:pt x="54" y="235"/>
                  </a:cubicBezTo>
                  <a:cubicBezTo>
                    <a:pt x="55" y="234"/>
                    <a:pt x="63" y="232"/>
                    <a:pt x="63" y="235"/>
                  </a:cubicBezTo>
                  <a:cubicBezTo>
                    <a:pt x="64" y="236"/>
                    <a:pt x="62" y="237"/>
                    <a:pt x="64" y="238"/>
                  </a:cubicBezTo>
                  <a:cubicBezTo>
                    <a:pt x="66" y="238"/>
                    <a:pt x="67" y="237"/>
                    <a:pt x="69" y="237"/>
                  </a:cubicBezTo>
                  <a:cubicBezTo>
                    <a:pt x="74" y="236"/>
                    <a:pt x="79" y="234"/>
                    <a:pt x="84" y="233"/>
                  </a:cubicBezTo>
                  <a:cubicBezTo>
                    <a:pt x="87" y="233"/>
                    <a:pt x="90" y="234"/>
                    <a:pt x="93" y="232"/>
                  </a:cubicBezTo>
                  <a:cubicBezTo>
                    <a:pt x="94" y="231"/>
                    <a:pt x="97" y="231"/>
                    <a:pt x="98" y="230"/>
                  </a:cubicBezTo>
                  <a:cubicBezTo>
                    <a:pt x="102" y="229"/>
                    <a:pt x="107" y="229"/>
                    <a:pt x="111" y="228"/>
                  </a:cubicBezTo>
                  <a:cubicBezTo>
                    <a:pt x="117" y="228"/>
                    <a:pt x="122" y="227"/>
                    <a:pt x="128" y="226"/>
                  </a:cubicBezTo>
                  <a:cubicBezTo>
                    <a:pt x="130" y="226"/>
                    <a:pt x="132" y="226"/>
                    <a:pt x="133" y="225"/>
                  </a:cubicBezTo>
                  <a:cubicBezTo>
                    <a:pt x="135" y="225"/>
                    <a:pt x="136" y="224"/>
                    <a:pt x="138" y="223"/>
                  </a:cubicBezTo>
                  <a:cubicBezTo>
                    <a:pt x="139" y="222"/>
                    <a:pt x="142" y="222"/>
                    <a:pt x="144" y="223"/>
                  </a:cubicBezTo>
                  <a:cubicBezTo>
                    <a:pt x="145" y="224"/>
                    <a:pt x="145" y="225"/>
                    <a:pt x="147" y="226"/>
                  </a:cubicBezTo>
                  <a:cubicBezTo>
                    <a:pt x="150" y="228"/>
                    <a:pt x="157" y="228"/>
                    <a:pt x="160" y="226"/>
                  </a:cubicBezTo>
                  <a:cubicBezTo>
                    <a:pt x="162" y="225"/>
                    <a:pt x="163" y="224"/>
                    <a:pt x="165" y="224"/>
                  </a:cubicBezTo>
                  <a:cubicBezTo>
                    <a:pt x="167" y="224"/>
                    <a:pt x="169" y="224"/>
                    <a:pt x="170" y="222"/>
                  </a:cubicBezTo>
                  <a:cubicBezTo>
                    <a:pt x="171" y="220"/>
                    <a:pt x="172" y="219"/>
                    <a:pt x="174" y="219"/>
                  </a:cubicBezTo>
                  <a:cubicBezTo>
                    <a:pt x="175" y="218"/>
                    <a:pt x="176" y="218"/>
                    <a:pt x="177" y="219"/>
                  </a:cubicBezTo>
                  <a:cubicBezTo>
                    <a:pt x="178" y="220"/>
                    <a:pt x="177" y="221"/>
                    <a:pt x="178" y="222"/>
                  </a:cubicBezTo>
                  <a:cubicBezTo>
                    <a:pt x="179" y="222"/>
                    <a:pt x="182" y="221"/>
                    <a:pt x="184" y="221"/>
                  </a:cubicBezTo>
                  <a:cubicBezTo>
                    <a:pt x="186" y="220"/>
                    <a:pt x="188" y="220"/>
                    <a:pt x="191" y="219"/>
                  </a:cubicBezTo>
                  <a:cubicBezTo>
                    <a:pt x="199" y="219"/>
                    <a:pt x="207" y="218"/>
                    <a:pt x="215" y="218"/>
                  </a:cubicBezTo>
                  <a:cubicBezTo>
                    <a:pt x="226" y="217"/>
                    <a:pt x="238" y="218"/>
                    <a:pt x="249" y="216"/>
                  </a:cubicBezTo>
                  <a:cubicBezTo>
                    <a:pt x="252" y="216"/>
                    <a:pt x="256" y="215"/>
                    <a:pt x="259" y="213"/>
                  </a:cubicBezTo>
                  <a:cubicBezTo>
                    <a:pt x="260" y="212"/>
                    <a:pt x="262" y="210"/>
                    <a:pt x="262" y="208"/>
                  </a:cubicBezTo>
                  <a:cubicBezTo>
                    <a:pt x="262" y="207"/>
                    <a:pt x="259" y="206"/>
                    <a:pt x="259" y="204"/>
                  </a:cubicBezTo>
                  <a:cubicBezTo>
                    <a:pt x="260" y="201"/>
                    <a:pt x="267" y="207"/>
                    <a:pt x="267" y="207"/>
                  </a:cubicBezTo>
                  <a:cubicBezTo>
                    <a:pt x="269" y="209"/>
                    <a:pt x="271" y="210"/>
                    <a:pt x="274" y="212"/>
                  </a:cubicBezTo>
                  <a:cubicBezTo>
                    <a:pt x="275" y="212"/>
                    <a:pt x="277" y="212"/>
                    <a:pt x="279" y="213"/>
                  </a:cubicBezTo>
                  <a:cubicBezTo>
                    <a:pt x="281" y="214"/>
                    <a:pt x="282" y="216"/>
                    <a:pt x="284" y="217"/>
                  </a:cubicBezTo>
                  <a:cubicBezTo>
                    <a:pt x="286" y="219"/>
                    <a:pt x="287" y="218"/>
                    <a:pt x="290" y="219"/>
                  </a:cubicBezTo>
                  <a:cubicBezTo>
                    <a:pt x="294" y="219"/>
                    <a:pt x="298" y="221"/>
                    <a:pt x="301" y="223"/>
                  </a:cubicBezTo>
                  <a:cubicBezTo>
                    <a:pt x="306" y="226"/>
                    <a:pt x="311" y="229"/>
                    <a:pt x="316" y="232"/>
                  </a:cubicBezTo>
                  <a:cubicBezTo>
                    <a:pt x="318" y="234"/>
                    <a:pt x="322" y="236"/>
                    <a:pt x="323" y="239"/>
                  </a:cubicBezTo>
                  <a:cubicBezTo>
                    <a:pt x="323" y="241"/>
                    <a:pt x="323" y="242"/>
                    <a:pt x="324" y="243"/>
                  </a:cubicBezTo>
                  <a:cubicBezTo>
                    <a:pt x="325" y="245"/>
                    <a:pt x="327" y="244"/>
                    <a:pt x="329" y="245"/>
                  </a:cubicBezTo>
                  <a:cubicBezTo>
                    <a:pt x="333" y="249"/>
                    <a:pt x="332" y="255"/>
                    <a:pt x="330" y="260"/>
                  </a:cubicBezTo>
                  <a:cubicBezTo>
                    <a:pt x="325" y="268"/>
                    <a:pt x="314" y="268"/>
                    <a:pt x="305" y="268"/>
                  </a:cubicBezTo>
                  <a:cubicBezTo>
                    <a:pt x="304" y="268"/>
                    <a:pt x="303" y="268"/>
                    <a:pt x="301" y="267"/>
                  </a:cubicBezTo>
                  <a:cubicBezTo>
                    <a:pt x="300" y="267"/>
                    <a:pt x="300" y="266"/>
                    <a:pt x="298" y="266"/>
                  </a:cubicBezTo>
                  <a:cubicBezTo>
                    <a:pt x="296" y="266"/>
                    <a:pt x="295" y="267"/>
                    <a:pt x="293" y="264"/>
                  </a:cubicBezTo>
                  <a:cubicBezTo>
                    <a:pt x="293" y="262"/>
                    <a:pt x="291" y="262"/>
                    <a:pt x="289" y="262"/>
                  </a:cubicBezTo>
                  <a:cubicBezTo>
                    <a:pt x="284" y="261"/>
                    <a:pt x="281" y="262"/>
                    <a:pt x="277" y="259"/>
                  </a:cubicBezTo>
                  <a:cubicBezTo>
                    <a:pt x="276" y="258"/>
                    <a:pt x="273" y="258"/>
                    <a:pt x="272" y="257"/>
                  </a:cubicBezTo>
                  <a:cubicBezTo>
                    <a:pt x="263" y="256"/>
                    <a:pt x="254" y="256"/>
                    <a:pt x="245" y="256"/>
                  </a:cubicBezTo>
                  <a:cubicBezTo>
                    <a:pt x="226" y="256"/>
                    <a:pt x="208" y="257"/>
                    <a:pt x="189" y="258"/>
                  </a:cubicBezTo>
                  <a:cubicBezTo>
                    <a:pt x="184" y="258"/>
                    <a:pt x="179" y="257"/>
                    <a:pt x="173" y="256"/>
                  </a:cubicBezTo>
                  <a:cubicBezTo>
                    <a:pt x="164" y="256"/>
                    <a:pt x="155" y="257"/>
                    <a:pt x="146" y="258"/>
                  </a:cubicBezTo>
                  <a:cubicBezTo>
                    <a:pt x="125" y="260"/>
                    <a:pt x="104" y="262"/>
                    <a:pt x="83" y="268"/>
                  </a:cubicBezTo>
                  <a:cubicBezTo>
                    <a:pt x="65" y="272"/>
                    <a:pt x="44" y="277"/>
                    <a:pt x="26" y="271"/>
                  </a:cubicBezTo>
                  <a:cubicBezTo>
                    <a:pt x="18" y="269"/>
                    <a:pt x="13" y="264"/>
                    <a:pt x="8" y="258"/>
                  </a:cubicBezTo>
                  <a:cubicBezTo>
                    <a:pt x="5" y="254"/>
                    <a:pt x="2" y="249"/>
                    <a:pt x="1" y="244"/>
                  </a:cubicBezTo>
                  <a:cubicBezTo>
                    <a:pt x="0" y="240"/>
                    <a:pt x="2" y="237"/>
                    <a:pt x="2" y="232"/>
                  </a:cubicBezTo>
                  <a:cubicBezTo>
                    <a:pt x="2" y="227"/>
                    <a:pt x="0" y="221"/>
                    <a:pt x="5" y="217"/>
                  </a:cubicBezTo>
                  <a:cubicBezTo>
                    <a:pt x="5" y="216"/>
                    <a:pt x="10" y="213"/>
                    <a:pt x="10" y="215"/>
                  </a:cubicBezTo>
                  <a:cubicBezTo>
                    <a:pt x="10" y="216"/>
                    <a:pt x="6" y="218"/>
                    <a:pt x="6" y="219"/>
                  </a:cubicBezTo>
                  <a:cubicBezTo>
                    <a:pt x="7" y="220"/>
                    <a:pt x="16" y="213"/>
                    <a:pt x="16" y="213"/>
                  </a:cubicBezTo>
                  <a:cubicBezTo>
                    <a:pt x="22" y="209"/>
                    <a:pt x="28" y="205"/>
                    <a:pt x="33" y="201"/>
                  </a:cubicBezTo>
                  <a:cubicBezTo>
                    <a:pt x="37" y="198"/>
                    <a:pt x="29" y="204"/>
                    <a:pt x="33" y="201"/>
                  </a:cubicBezTo>
                  <a:close/>
                  <a:moveTo>
                    <a:pt x="34" y="239"/>
                  </a:moveTo>
                  <a:cubicBezTo>
                    <a:pt x="33" y="238"/>
                    <a:pt x="39" y="238"/>
                    <a:pt x="39" y="239"/>
                  </a:cubicBezTo>
                  <a:cubicBezTo>
                    <a:pt x="38" y="240"/>
                    <a:pt x="35" y="240"/>
                    <a:pt x="34" y="239"/>
                  </a:cubicBezTo>
                  <a:cubicBezTo>
                    <a:pt x="34" y="239"/>
                    <a:pt x="35" y="240"/>
                    <a:pt x="34" y="239"/>
                  </a:cubicBezTo>
                  <a:close/>
                  <a:moveTo>
                    <a:pt x="51" y="191"/>
                  </a:moveTo>
                  <a:cubicBezTo>
                    <a:pt x="53" y="190"/>
                    <a:pt x="56" y="187"/>
                    <a:pt x="58" y="187"/>
                  </a:cubicBezTo>
                  <a:cubicBezTo>
                    <a:pt x="61" y="187"/>
                    <a:pt x="57" y="190"/>
                    <a:pt x="57" y="190"/>
                  </a:cubicBezTo>
                  <a:cubicBezTo>
                    <a:pt x="54" y="192"/>
                    <a:pt x="50" y="194"/>
                    <a:pt x="46" y="195"/>
                  </a:cubicBezTo>
                  <a:cubicBezTo>
                    <a:pt x="48" y="194"/>
                    <a:pt x="49" y="193"/>
                    <a:pt x="51" y="191"/>
                  </a:cubicBezTo>
                  <a:close/>
                  <a:moveTo>
                    <a:pt x="58" y="238"/>
                  </a:moveTo>
                  <a:cubicBezTo>
                    <a:pt x="58" y="238"/>
                    <a:pt x="61" y="237"/>
                    <a:pt x="61" y="236"/>
                  </a:cubicBezTo>
                  <a:cubicBezTo>
                    <a:pt x="61" y="236"/>
                    <a:pt x="54" y="236"/>
                    <a:pt x="53" y="237"/>
                  </a:cubicBezTo>
                  <a:cubicBezTo>
                    <a:pt x="52" y="238"/>
                    <a:pt x="51" y="240"/>
                    <a:pt x="52" y="240"/>
                  </a:cubicBezTo>
                  <a:cubicBezTo>
                    <a:pt x="54" y="240"/>
                    <a:pt x="56" y="239"/>
                    <a:pt x="58" y="238"/>
                  </a:cubicBezTo>
                  <a:cubicBezTo>
                    <a:pt x="60" y="237"/>
                    <a:pt x="56" y="239"/>
                    <a:pt x="58" y="238"/>
                  </a:cubicBezTo>
                  <a:close/>
                  <a:moveTo>
                    <a:pt x="95" y="115"/>
                  </a:moveTo>
                  <a:cubicBezTo>
                    <a:pt x="95" y="114"/>
                    <a:pt x="96" y="112"/>
                    <a:pt x="97" y="112"/>
                  </a:cubicBezTo>
                  <a:cubicBezTo>
                    <a:pt x="98" y="112"/>
                    <a:pt x="97" y="115"/>
                    <a:pt x="97" y="115"/>
                  </a:cubicBezTo>
                  <a:cubicBezTo>
                    <a:pt x="96" y="119"/>
                    <a:pt x="93" y="122"/>
                    <a:pt x="93" y="126"/>
                  </a:cubicBezTo>
                  <a:cubicBezTo>
                    <a:pt x="93" y="127"/>
                    <a:pt x="94" y="127"/>
                    <a:pt x="94" y="128"/>
                  </a:cubicBezTo>
                  <a:cubicBezTo>
                    <a:pt x="95" y="129"/>
                    <a:pt x="95" y="131"/>
                    <a:pt x="96" y="132"/>
                  </a:cubicBezTo>
                  <a:cubicBezTo>
                    <a:pt x="98" y="134"/>
                    <a:pt x="99" y="135"/>
                    <a:pt x="102" y="134"/>
                  </a:cubicBezTo>
                  <a:cubicBezTo>
                    <a:pt x="108" y="132"/>
                    <a:pt x="115" y="130"/>
                    <a:pt x="121" y="128"/>
                  </a:cubicBezTo>
                  <a:cubicBezTo>
                    <a:pt x="125" y="127"/>
                    <a:pt x="129" y="126"/>
                    <a:pt x="133" y="125"/>
                  </a:cubicBezTo>
                  <a:cubicBezTo>
                    <a:pt x="134" y="124"/>
                    <a:pt x="137" y="123"/>
                    <a:pt x="138" y="124"/>
                  </a:cubicBezTo>
                  <a:cubicBezTo>
                    <a:pt x="136" y="126"/>
                    <a:pt x="133" y="127"/>
                    <a:pt x="130" y="127"/>
                  </a:cubicBezTo>
                  <a:cubicBezTo>
                    <a:pt x="129" y="128"/>
                    <a:pt x="122" y="129"/>
                    <a:pt x="122" y="131"/>
                  </a:cubicBezTo>
                  <a:cubicBezTo>
                    <a:pt x="121" y="134"/>
                    <a:pt x="125" y="138"/>
                    <a:pt x="128" y="138"/>
                  </a:cubicBezTo>
                  <a:cubicBezTo>
                    <a:pt x="132" y="138"/>
                    <a:pt x="137" y="136"/>
                    <a:pt x="141" y="135"/>
                  </a:cubicBezTo>
                  <a:cubicBezTo>
                    <a:pt x="145" y="133"/>
                    <a:pt x="148" y="132"/>
                    <a:pt x="152" y="131"/>
                  </a:cubicBezTo>
                  <a:cubicBezTo>
                    <a:pt x="156" y="129"/>
                    <a:pt x="160" y="130"/>
                    <a:pt x="164" y="127"/>
                  </a:cubicBezTo>
                  <a:cubicBezTo>
                    <a:pt x="167" y="125"/>
                    <a:pt x="171" y="121"/>
                    <a:pt x="171" y="117"/>
                  </a:cubicBezTo>
                  <a:cubicBezTo>
                    <a:pt x="171" y="114"/>
                    <a:pt x="164" y="118"/>
                    <a:pt x="163" y="117"/>
                  </a:cubicBezTo>
                  <a:cubicBezTo>
                    <a:pt x="162" y="117"/>
                    <a:pt x="166" y="115"/>
                    <a:pt x="166" y="115"/>
                  </a:cubicBezTo>
                  <a:cubicBezTo>
                    <a:pt x="167" y="114"/>
                    <a:pt x="169" y="114"/>
                    <a:pt x="171" y="114"/>
                  </a:cubicBezTo>
                  <a:cubicBezTo>
                    <a:pt x="176" y="114"/>
                    <a:pt x="181" y="117"/>
                    <a:pt x="185" y="120"/>
                  </a:cubicBezTo>
                  <a:cubicBezTo>
                    <a:pt x="189" y="123"/>
                    <a:pt x="193" y="126"/>
                    <a:pt x="198" y="129"/>
                  </a:cubicBezTo>
                  <a:cubicBezTo>
                    <a:pt x="201" y="130"/>
                    <a:pt x="207" y="132"/>
                    <a:pt x="209" y="135"/>
                  </a:cubicBezTo>
                  <a:cubicBezTo>
                    <a:pt x="210" y="138"/>
                    <a:pt x="214" y="139"/>
                    <a:pt x="218" y="141"/>
                  </a:cubicBezTo>
                  <a:cubicBezTo>
                    <a:pt x="222" y="143"/>
                    <a:pt x="227" y="148"/>
                    <a:pt x="229" y="153"/>
                  </a:cubicBezTo>
                  <a:cubicBezTo>
                    <a:pt x="231" y="156"/>
                    <a:pt x="232" y="162"/>
                    <a:pt x="229" y="165"/>
                  </a:cubicBezTo>
                  <a:cubicBezTo>
                    <a:pt x="225" y="169"/>
                    <a:pt x="220" y="171"/>
                    <a:pt x="216" y="173"/>
                  </a:cubicBezTo>
                  <a:cubicBezTo>
                    <a:pt x="209" y="175"/>
                    <a:pt x="202" y="174"/>
                    <a:pt x="195" y="176"/>
                  </a:cubicBezTo>
                  <a:cubicBezTo>
                    <a:pt x="191" y="176"/>
                    <a:pt x="186" y="177"/>
                    <a:pt x="182" y="179"/>
                  </a:cubicBezTo>
                  <a:cubicBezTo>
                    <a:pt x="180" y="180"/>
                    <a:pt x="179" y="181"/>
                    <a:pt x="178" y="181"/>
                  </a:cubicBezTo>
                  <a:cubicBezTo>
                    <a:pt x="176" y="181"/>
                    <a:pt x="175" y="181"/>
                    <a:pt x="173" y="181"/>
                  </a:cubicBezTo>
                  <a:cubicBezTo>
                    <a:pt x="164" y="182"/>
                    <a:pt x="155" y="187"/>
                    <a:pt x="146" y="188"/>
                  </a:cubicBezTo>
                  <a:cubicBezTo>
                    <a:pt x="136" y="188"/>
                    <a:pt x="126" y="188"/>
                    <a:pt x="116" y="187"/>
                  </a:cubicBezTo>
                  <a:cubicBezTo>
                    <a:pt x="107" y="186"/>
                    <a:pt x="98" y="181"/>
                    <a:pt x="92" y="174"/>
                  </a:cubicBezTo>
                  <a:cubicBezTo>
                    <a:pt x="85" y="166"/>
                    <a:pt x="83" y="155"/>
                    <a:pt x="83" y="145"/>
                  </a:cubicBezTo>
                  <a:cubicBezTo>
                    <a:pt x="82" y="142"/>
                    <a:pt x="82" y="137"/>
                    <a:pt x="80" y="135"/>
                  </a:cubicBezTo>
                  <a:cubicBezTo>
                    <a:pt x="78" y="134"/>
                    <a:pt x="75" y="135"/>
                    <a:pt x="77" y="131"/>
                  </a:cubicBezTo>
                  <a:cubicBezTo>
                    <a:pt x="81" y="124"/>
                    <a:pt x="89" y="119"/>
                    <a:pt x="95" y="115"/>
                  </a:cubicBezTo>
                  <a:close/>
                  <a:moveTo>
                    <a:pt x="78" y="230"/>
                  </a:moveTo>
                  <a:cubicBezTo>
                    <a:pt x="79" y="230"/>
                    <a:pt x="88" y="227"/>
                    <a:pt x="88" y="228"/>
                  </a:cubicBezTo>
                  <a:cubicBezTo>
                    <a:pt x="88" y="229"/>
                    <a:pt x="83" y="231"/>
                    <a:pt x="82" y="231"/>
                  </a:cubicBezTo>
                  <a:cubicBezTo>
                    <a:pt x="80" y="232"/>
                    <a:pt x="78" y="232"/>
                    <a:pt x="77" y="231"/>
                  </a:cubicBezTo>
                  <a:cubicBezTo>
                    <a:pt x="77" y="231"/>
                    <a:pt x="78" y="231"/>
                    <a:pt x="78" y="230"/>
                  </a:cubicBezTo>
                  <a:close/>
                  <a:moveTo>
                    <a:pt x="191" y="3"/>
                  </a:moveTo>
                  <a:cubicBezTo>
                    <a:pt x="191" y="0"/>
                    <a:pt x="197" y="1"/>
                    <a:pt x="199" y="2"/>
                  </a:cubicBezTo>
                  <a:cubicBezTo>
                    <a:pt x="203" y="3"/>
                    <a:pt x="207" y="6"/>
                    <a:pt x="211" y="9"/>
                  </a:cubicBezTo>
                  <a:cubicBezTo>
                    <a:pt x="220" y="16"/>
                    <a:pt x="229" y="24"/>
                    <a:pt x="239" y="30"/>
                  </a:cubicBezTo>
                  <a:cubicBezTo>
                    <a:pt x="241" y="30"/>
                    <a:pt x="247" y="33"/>
                    <a:pt x="247" y="35"/>
                  </a:cubicBezTo>
                  <a:cubicBezTo>
                    <a:pt x="247" y="39"/>
                    <a:pt x="255" y="42"/>
                    <a:pt x="257" y="44"/>
                  </a:cubicBezTo>
                  <a:cubicBezTo>
                    <a:pt x="261" y="47"/>
                    <a:pt x="262" y="52"/>
                    <a:pt x="262" y="57"/>
                  </a:cubicBezTo>
                  <a:cubicBezTo>
                    <a:pt x="262" y="59"/>
                    <a:pt x="261" y="62"/>
                    <a:pt x="260" y="65"/>
                  </a:cubicBezTo>
                  <a:cubicBezTo>
                    <a:pt x="259" y="67"/>
                    <a:pt x="257" y="66"/>
                    <a:pt x="255" y="67"/>
                  </a:cubicBezTo>
                  <a:cubicBezTo>
                    <a:pt x="252" y="69"/>
                    <a:pt x="250" y="73"/>
                    <a:pt x="247" y="71"/>
                  </a:cubicBezTo>
                  <a:cubicBezTo>
                    <a:pt x="245" y="70"/>
                    <a:pt x="242" y="71"/>
                    <a:pt x="240" y="71"/>
                  </a:cubicBezTo>
                  <a:cubicBezTo>
                    <a:pt x="230" y="72"/>
                    <a:pt x="219" y="74"/>
                    <a:pt x="209" y="76"/>
                  </a:cubicBezTo>
                  <a:cubicBezTo>
                    <a:pt x="206" y="77"/>
                    <a:pt x="203" y="78"/>
                    <a:pt x="199" y="80"/>
                  </a:cubicBezTo>
                  <a:cubicBezTo>
                    <a:pt x="195" y="81"/>
                    <a:pt x="190" y="82"/>
                    <a:pt x="185" y="83"/>
                  </a:cubicBezTo>
                  <a:cubicBezTo>
                    <a:pt x="176" y="86"/>
                    <a:pt x="167" y="89"/>
                    <a:pt x="157" y="90"/>
                  </a:cubicBezTo>
                  <a:cubicBezTo>
                    <a:pt x="151" y="91"/>
                    <a:pt x="146" y="92"/>
                    <a:pt x="140" y="92"/>
                  </a:cubicBezTo>
                  <a:cubicBezTo>
                    <a:pt x="137" y="92"/>
                    <a:pt x="133" y="92"/>
                    <a:pt x="130" y="91"/>
                  </a:cubicBezTo>
                  <a:cubicBezTo>
                    <a:pt x="129" y="90"/>
                    <a:pt x="129" y="89"/>
                    <a:pt x="128" y="89"/>
                  </a:cubicBezTo>
                  <a:cubicBezTo>
                    <a:pt x="126" y="88"/>
                    <a:pt x="125" y="88"/>
                    <a:pt x="123" y="88"/>
                  </a:cubicBezTo>
                  <a:cubicBezTo>
                    <a:pt x="119" y="87"/>
                    <a:pt x="115" y="83"/>
                    <a:pt x="112" y="80"/>
                  </a:cubicBezTo>
                  <a:cubicBezTo>
                    <a:pt x="95" y="63"/>
                    <a:pt x="89" y="39"/>
                    <a:pt x="86" y="15"/>
                  </a:cubicBezTo>
                  <a:cubicBezTo>
                    <a:pt x="86" y="13"/>
                    <a:pt x="85" y="9"/>
                    <a:pt x="86" y="6"/>
                  </a:cubicBezTo>
                  <a:cubicBezTo>
                    <a:pt x="88" y="2"/>
                    <a:pt x="95" y="8"/>
                    <a:pt x="97" y="10"/>
                  </a:cubicBezTo>
                  <a:cubicBezTo>
                    <a:pt x="101" y="13"/>
                    <a:pt x="103" y="18"/>
                    <a:pt x="106" y="22"/>
                  </a:cubicBezTo>
                  <a:cubicBezTo>
                    <a:pt x="109" y="25"/>
                    <a:pt x="113" y="24"/>
                    <a:pt x="117" y="23"/>
                  </a:cubicBezTo>
                  <a:cubicBezTo>
                    <a:pt x="118" y="23"/>
                    <a:pt x="126" y="22"/>
                    <a:pt x="124" y="24"/>
                  </a:cubicBezTo>
                  <a:cubicBezTo>
                    <a:pt x="122" y="25"/>
                    <a:pt x="120" y="26"/>
                    <a:pt x="120" y="29"/>
                  </a:cubicBezTo>
                  <a:cubicBezTo>
                    <a:pt x="119" y="31"/>
                    <a:pt x="121" y="33"/>
                    <a:pt x="123" y="34"/>
                  </a:cubicBezTo>
                  <a:cubicBezTo>
                    <a:pt x="126" y="35"/>
                    <a:pt x="131" y="33"/>
                    <a:pt x="135" y="32"/>
                  </a:cubicBezTo>
                  <a:cubicBezTo>
                    <a:pt x="150" y="29"/>
                    <a:pt x="164" y="24"/>
                    <a:pt x="179" y="20"/>
                  </a:cubicBezTo>
                  <a:cubicBezTo>
                    <a:pt x="183" y="20"/>
                    <a:pt x="186" y="20"/>
                    <a:pt x="189" y="20"/>
                  </a:cubicBezTo>
                  <a:cubicBezTo>
                    <a:pt x="193" y="21"/>
                    <a:pt x="195" y="16"/>
                    <a:pt x="196" y="13"/>
                  </a:cubicBezTo>
                  <a:cubicBezTo>
                    <a:pt x="197" y="12"/>
                    <a:pt x="199" y="8"/>
                    <a:pt x="197" y="6"/>
                  </a:cubicBezTo>
                  <a:cubicBezTo>
                    <a:pt x="195" y="5"/>
                    <a:pt x="191" y="6"/>
                    <a:pt x="191" y="3"/>
                  </a:cubicBezTo>
                  <a:close/>
                  <a:moveTo>
                    <a:pt x="93" y="226"/>
                  </a:moveTo>
                  <a:cubicBezTo>
                    <a:pt x="94" y="224"/>
                    <a:pt x="103" y="223"/>
                    <a:pt x="103" y="225"/>
                  </a:cubicBezTo>
                  <a:cubicBezTo>
                    <a:pt x="103" y="226"/>
                    <a:pt x="92" y="230"/>
                    <a:pt x="93" y="226"/>
                  </a:cubicBezTo>
                  <a:cubicBezTo>
                    <a:pt x="94" y="225"/>
                    <a:pt x="92" y="228"/>
                    <a:pt x="93" y="226"/>
                  </a:cubicBezTo>
                  <a:close/>
                  <a:moveTo>
                    <a:pt x="112" y="223"/>
                  </a:moveTo>
                  <a:cubicBezTo>
                    <a:pt x="113" y="222"/>
                    <a:pt x="118" y="220"/>
                    <a:pt x="119" y="221"/>
                  </a:cubicBezTo>
                  <a:cubicBezTo>
                    <a:pt x="119" y="222"/>
                    <a:pt x="111" y="226"/>
                    <a:pt x="110" y="224"/>
                  </a:cubicBezTo>
                  <a:cubicBezTo>
                    <a:pt x="110" y="223"/>
                    <a:pt x="112" y="223"/>
                    <a:pt x="112" y="223"/>
                  </a:cubicBezTo>
                  <a:cubicBezTo>
                    <a:pt x="116" y="221"/>
                    <a:pt x="110" y="224"/>
                    <a:pt x="112" y="223"/>
                  </a:cubicBezTo>
                  <a:close/>
                  <a:moveTo>
                    <a:pt x="139" y="219"/>
                  </a:moveTo>
                  <a:cubicBezTo>
                    <a:pt x="139" y="219"/>
                    <a:pt x="135" y="220"/>
                    <a:pt x="135" y="218"/>
                  </a:cubicBezTo>
                  <a:cubicBezTo>
                    <a:pt x="135" y="216"/>
                    <a:pt x="138" y="217"/>
                    <a:pt x="139" y="217"/>
                  </a:cubicBezTo>
                  <a:cubicBezTo>
                    <a:pt x="140" y="217"/>
                    <a:pt x="144" y="216"/>
                    <a:pt x="144" y="217"/>
                  </a:cubicBezTo>
                  <a:cubicBezTo>
                    <a:pt x="144" y="219"/>
                    <a:pt x="140" y="219"/>
                    <a:pt x="139" y="219"/>
                  </a:cubicBezTo>
                  <a:cubicBezTo>
                    <a:pt x="136" y="220"/>
                    <a:pt x="143" y="219"/>
                    <a:pt x="139" y="219"/>
                  </a:cubicBezTo>
                  <a:close/>
                  <a:moveTo>
                    <a:pt x="145" y="121"/>
                  </a:moveTo>
                  <a:cubicBezTo>
                    <a:pt x="144" y="120"/>
                    <a:pt x="150" y="119"/>
                    <a:pt x="150" y="120"/>
                  </a:cubicBezTo>
                  <a:cubicBezTo>
                    <a:pt x="150" y="122"/>
                    <a:pt x="146" y="121"/>
                    <a:pt x="145" y="121"/>
                  </a:cubicBezTo>
                  <a:cubicBezTo>
                    <a:pt x="145" y="120"/>
                    <a:pt x="146" y="121"/>
                    <a:pt x="145" y="121"/>
                  </a:cubicBezTo>
                  <a:close/>
                  <a:moveTo>
                    <a:pt x="156" y="120"/>
                  </a:moveTo>
                  <a:cubicBezTo>
                    <a:pt x="152" y="121"/>
                    <a:pt x="151" y="118"/>
                    <a:pt x="155" y="117"/>
                  </a:cubicBezTo>
                  <a:cubicBezTo>
                    <a:pt x="156" y="117"/>
                    <a:pt x="159" y="117"/>
                    <a:pt x="160" y="118"/>
                  </a:cubicBezTo>
                  <a:cubicBezTo>
                    <a:pt x="161" y="119"/>
                    <a:pt x="156" y="120"/>
                    <a:pt x="156" y="120"/>
                  </a:cubicBezTo>
                  <a:cubicBezTo>
                    <a:pt x="153" y="121"/>
                    <a:pt x="159" y="119"/>
                    <a:pt x="156" y="120"/>
                  </a:cubicBezTo>
                  <a:close/>
                  <a:moveTo>
                    <a:pt x="163" y="214"/>
                  </a:moveTo>
                  <a:cubicBezTo>
                    <a:pt x="163" y="214"/>
                    <a:pt x="162" y="214"/>
                    <a:pt x="162" y="213"/>
                  </a:cubicBezTo>
                  <a:cubicBezTo>
                    <a:pt x="163" y="212"/>
                    <a:pt x="166" y="213"/>
                    <a:pt x="167" y="213"/>
                  </a:cubicBezTo>
                  <a:cubicBezTo>
                    <a:pt x="167" y="213"/>
                    <a:pt x="164" y="215"/>
                    <a:pt x="163" y="214"/>
                  </a:cubicBezTo>
                  <a:cubicBezTo>
                    <a:pt x="162" y="214"/>
                    <a:pt x="163" y="215"/>
                    <a:pt x="163" y="214"/>
                  </a:cubicBezTo>
                  <a:close/>
                  <a:moveTo>
                    <a:pt x="202" y="210"/>
                  </a:moveTo>
                  <a:cubicBezTo>
                    <a:pt x="202" y="210"/>
                    <a:pt x="202" y="210"/>
                    <a:pt x="202" y="210"/>
                  </a:cubicBezTo>
                  <a:cubicBezTo>
                    <a:pt x="201" y="210"/>
                    <a:pt x="207" y="208"/>
                    <a:pt x="207" y="210"/>
                  </a:cubicBezTo>
                  <a:cubicBezTo>
                    <a:pt x="205" y="211"/>
                    <a:pt x="204" y="211"/>
                    <a:pt x="202" y="210"/>
                  </a:cubicBezTo>
                  <a:cubicBezTo>
                    <a:pt x="201" y="210"/>
                    <a:pt x="204" y="211"/>
                    <a:pt x="202" y="210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" name="Freeform 8"/>
            <p:cNvSpPr>
              <a:spLocks noEditPoints="1"/>
            </p:cNvSpPr>
            <p:nvPr/>
          </p:nvSpPr>
          <p:spPr bwMode="auto">
            <a:xfrm>
              <a:off x="8112881" y="1540998"/>
              <a:ext cx="1363663" cy="1978025"/>
            </a:xfrm>
            <a:custGeom>
              <a:avLst/>
              <a:gdLst>
                <a:gd name="T0" fmla="*/ 93 w 279"/>
                <a:gd name="T1" fmla="*/ 73 h 403"/>
                <a:gd name="T2" fmla="*/ 75 w 279"/>
                <a:gd name="T3" fmla="*/ 112 h 403"/>
                <a:gd name="T4" fmla="*/ 142 w 279"/>
                <a:gd name="T5" fmla="*/ 91 h 403"/>
                <a:gd name="T6" fmla="*/ 248 w 279"/>
                <a:gd name="T7" fmla="*/ 74 h 403"/>
                <a:gd name="T8" fmla="*/ 272 w 279"/>
                <a:gd name="T9" fmla="*/ 92 h 403"/>
                <a:gd name="T10" fmla="*/ 223 w 279"/>
                <a:gd name="T11" fmla="*/ 109 h 403"/>
                <a:gd name="T12" fmla="*/ 204 w 279"/>
                <a:gd name="T13" fmla="*/ 124 h 403"/>
                <a:gd name="T14" fmla="*/ 193 w 279"/>
                <a:gd name="T15" fmla="*/ 179 h 403"/>
                <a:gd name="T16" fmla="*/ 209 w 279"/>
                <a:gd name="T17" fmla="*/ 229 h 403"/>
                <a:gd name="T18" fmla="*/ 219 w 279"/>
                <a:gd name="T19" fmla="*/ 264 h 403"/>
                <a:gd name="T20" fmla="*/ 183 w 279"/>
                <a:gd name="T21" fmla="*/ 286 h 403"/>
                <a:gd name="T22" fmla="*/ 224 w 279"/>
                <a:gd name="T23" fmla="*/ 310 h 403"/>
                <a:gd name="T24" fmla="*/ 272 w 279"/>
                <a:gd name="T25" fmla="*/ 365 h 403"/>
                <a:gd name="T26" fmla="*/ 218 w 279"/>
                <a:gd name="T27" fmla="*/ 345 h 403"/>
                <a:gd name="T28" fmla="*/ 186 w 279"/>
                <a:gd name="T29" fmla="*/ 299 h 403"/>
                <a:gd name="T30" fmla="*/ 162 w 279"/>
                <a:gd name="T31" fmla="*/ 293 h 403"/>
                <a:gd name="T32" fmla="*/ 129 w 279"/>
                <a:gd name="T33" fmla="*/ 344 h 403"/>
                <a:gd name="T34" fmla="*/ 98 w 279"/>
                <a:gd name="T35" fmla="*/ 399 h 403"/>
                <a:gd name="T36" fmla="*/ 74 w 279"/>
                <a:gd name="T37" fmla="*/ 388 h 403"/>
                <a:gd name="T38" fmla="*/ 65 w 279"/>
                <a:gd name="T39" fmla="*/ 336 h 403"/>
                <a:gd name="T40" fmla="*/ 88 w 279"/>
                <a:gd name="T41" fmla="*/ 321 h 403"/>
                <a:gd name="T42" fmla="*/ 81 w 279"/>
                <a:gd name="T43" fmla="*/ 319 h 403"/>
                <a:gd name="T44" fmla="*/ 52 w 279"/>
                <a:gd name="T45" fmla="*/ 302 h 403"/>
                <a:gd name="T46" fmla="*/ 65 w 279"/>
                <a:gd name="T47" fmla="*/ 261 h 403"/>
                <a:gd name="T48" fmla="*/ 102 w 279"/>
                <a:gd name="T49" fmla="*/ 209 h 403"/>
                <a:gd name="T50" fmla="*/ 98 w 279"/>
                <a:gd name="T51" fmla="*/ 168 h 403"/>
                <a:gd name="T52" fmla="*/ 105 w 279"/>
                <a:gd name="T53" fmla="*/ 148 h 403"/>
                <a:gd name="T54" fmla="*/ 158 w 279"/>
                <a:gd name="T55" fmla="*/ 170 h 403"/>
                <a:gd name="T56" fmla="*/ 159 w 279"/>
                <a:gd name="T57" fmla="*/ 176 h 403"/>
                <a:gd name="T58" fmla="*/ 167 w 279"/>
                <a:gd name="T59" fmla="*/ 165 h 403"/>
                <a:gd name="T60" fmla="*/ 172 w 279"/>
                <a:gd name="T61" fmla="*/ 150 h 403"/>
                <a:gd name="T62" fmla="*/ 183 w 279"/>
                <a:gd name="T63" fmla="*/ 108 h 403"/>
                <a:gd name="T64" fmla="*/ 231 w 279"/>
                <a:gd name="T65" fmla="*/ 89 h 403"/>
                <a:gd name="T66" fmla="*/ 173 w 279"/>
                <a:gd name="T67" fmla="*/ 99 h 403"/>
                <a:gd name="T68" fmla="*/ 51 w 279"/>
                <a:gd name="T69" fmla="*/ 167 h 403"/>
                <a:gd name="T70" fmla="*/ 8 w 279"/>
                <a:gd name="T71" fmla="*/ 175 h 403"/>
                <a:gd name="T72" fmla="*/ 30 w 279"/>
                <a:gd name="T73" fmla="*/ 121 h 403"/>
                <a:gd name="T74" fmla="*/ 78 w 279"/>
                <a:gd name="T75" fmla="*/ 75 h 403"/>
                <a:gd name="T76" fmla="*/ 88 w 279"/>
                <a:gd name="T77" fmla="*/ 62 h 403"/>
                <a:gd name="T78" fmla="*/ 127 w 279"/>
                <a:gd name="T79" fmla="*/ 204 h 403"/>
                <a:gd name="T80" fmla="*/ 111 w 279"/>
                <a:gd name="T81" fmla="*/ 226 h 403"/>
                <a:gd name="T82" fmla="*/ 75 w 279"/>
                <a:gd name="T83" fmla="*/ 274 h 403"/>
                <a:gd name="T84" fmla="*/ 94 w 279"/>
                <a:gd name="T85" fmla="*/ 279 h 403"/>
                <a:gd name="T86" fmla="*/ 109 w 279"/>
                <a:gd name="T87" fmla="*/ 276 h 403"/>
                <a:gd name="T88" fmla="*/ 120 w 279"/>
                <a:gd name="T89" fmla="*/ 265 h 403"/>
                <a:gd name="T90" fmla="*/ 139 w 279"/>
                <a:gd name="T91" fmla="*/ 235 h 403"/>
                <a:gd name="T92" fmla="*/ 154 w 279"/>
                <a:gd name="T93" fmla="*/ 195 h 403"/>
                <a:gd name="T94" fmla="*/ 122 w 279"/>
                <a:gd name="T95" fmla="*/ 182 h 403"/>
                <a:gd name="T96" fmla="*/ 177 w 279"/>
                <a:gd name="T97" fmla="*/ 8 h 403"/>
                <a:gd name="T98" fmla="*/ 221 w 279"/>
                <a:gd name="T99" fmla="*/ 48 h 403"/>
                <a:gd name="T100" fmla="*/ 172 w 279"/>
                <a:gd name="T101" fmla="*/ 58 h 403"/>
                <a:gd name="T102" fmla="*/ 155 w 279"/>
                <a:gd name="T103" fmla="*/ 52 h 403"/>
                <a:gd name="T104" fmla="*/ 172 w 279"/>
                <a:gd name="T105" fmla="*/ 29 h 403"/>
                <a:gd name="T106" fmla="*/ 151 w 279"/>
                <a:gd name="T107" fmla="*/ 2 h 403"/>
                <a:gd name="T108" fmla="*/ 173 w 279"/>
                <a:gd name="T109" fmla="*/ 134 h 403"/>
                <a:gd name="T110" fmla="*/ 171 w 279"/>
                <a:gd name="T111" fmla="*/ 131 h 403"/>
                <a:gd name="T112" fmla="*/ 178 w 279"/>
                <a:gd name="T113" fmla="*/ 243 h 403"/>
                <a:gd name="T114" fmla="*/ 184 w 279"/>
                <a:gd name="T115" fmla="*/ 127 h 403"/>
                <a:gd name="T116" fmla="*/ 211 w 279"/>
                <a:gd name="T117" fmla="*/ 78 h 403"/>
                <a:gd name="T118" fmla="*/ 211 w 279"/>
                <a:gd name="T119" fmla="*/ 78 h 4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79" h="403">
                  <a:moveTo>
                    <a:pt x="88" y="62"/>
                  </a:moveTo>
                  <a:cubicBezTo>
                    <a:pt x="91" y="60"/>
                    <a:pt x="93" y="58"/>
                    <a:pt x="97" y="59"/>
                  </a:cubicBezTo>
                  <a:cubicBezTo>
                    <a:pt x="101" y="60"/>
                    <a:pt x="106" y="62"/>
                    <a:pt x="101" y="66"/>
                  </a:cubicBezTo>
                  <a:cubicBezTo>
                    <a:pt x="99" y="67"/>
                    <a:pt x="92" y="70"/>
                    <a:pt x="93" y="73"/>
                  </a:cubicBezTo>
                  <a:cubicBezTo>
                    <a:pt x="94" y="76"/>
                    <a:pt x="92" y="77"/>
                    <a:pt x="91" y="79"/>
                  </a:cubicBezTo>
                  <a:cubicBezTo>
                    <a:pt x="89" y="80"/>
                    <a:pt x="88" y="83"/>
                    <a:pt x="87" y="85"/>
                  </a:cubicBezTo>
                  <a:cubicBezTo>
                    <a:pt x="86" y="90"/>
                    <a:pt x="84" y="94"/>
                    <a:pt x="81" y="98"/>
                  </a:cubicBezTo>
                  <a:cubicBezTo>
                    <a:pt x="77" y="102"/>
                    <a:pt x="75" y="106"/>
                    <a:pt x="75" y="112"/>
                  </a:cubicBezTo>
                  <a:cubicBezTo>
                    <a:pt x="75" y="116"/>
                    <a:pt x="77" y="117"/>
                    <a:pt x="81" y="116"/>
                  </a:cubicBezTo>
                  <a:cubicBezTo>
                    <a:pt x="84" y="115"/>
                    <a:pt x="87" y="113"/>
                    <a:pt x="91" y="112"/>
                  </a:cubicBezTo>
                  <a:cubicBezTo>
                    <a:pt x="100" y="108"/>
                    <a:pt x="110" y="103"/>
                    <a:pt x="120" y="99"/>
                  </a:cubicBezTo>
                  <a:cubicBezTo>
                    <a:pt x="127" y="96"/>
                    <a:pt x="134" y="94"/>
                    <a:pt x="142" y="91"/>
                  </a:cubicBezTo>
                  <a:cubicBezTo>
                    <a:pt x="159" y="85"/>
                    <a:pt x="176" y="80"/>
                    <a:pt x="194" y="75"/>
                  </a:cubicBezTo>
                  <a:cubicBezTo>
                    <a:pt x="206" y="72"/>
                    <a:pt x="218" y="70"/>
                    <a:pt x="231" y="69"/>
                  </a:cubicBezTo>
                  <a:cubicBezTo>
                    <a:pt x="234" y="69"/>
                    <a:pt x="238" y="69"/>
                    <a:pt x="241" y="71"/>
                  </a:cubicBezTo>
                  <a:cubicBezTo>
                    <a:pt x="243" y="72"/>
                    <a:pt x="246" y="73"/>
                    <a:pt x="248" y="74"/>
                  </a:cubicBezTo>
                  <a:cubicBezTo>
                    <a:pt x="251" y="75"/>
                    <a:pt x="254" y="75"/>
                    <a:pt x="256" y="76"/>
                  </a:cubicBezTo>
                  <a:cubicBezTo>
                    <a:pt x="260" y="77"/>
                    <a:pt x="261" y="82"/>
                    <a:pt x="265" y="82"/>
                  </a:cubicBezTo>
                  <a:cubicBezTo>
                    <a:pt x="267" y="82"/>
                    <a:pt x="268" y="83"/>
                    <a:pt x="268" y="84"/>
                  </a:cubicBezTo>
                  <a:cubicBezTo>
                    <a:pt x="269" y="87"/>
                    <a:pt x="270" y="90"/>
                    <a:pt x="272" y="92"/>
                  </a:cubicBezTo>
                  <a:cubicBezTo>
                    <a:pt x="279" y="102"/>
                    <a:pt x="269" y="106"/>
                    <a:pt x="260" y="107"/>
                  </a:cubicBezTo>
                  <a:cubicBezTo>
                    <a:pt x="255" y="107"/>
                    <a:pt x="250" y="107"/>
                    <a:pt x="245" y="108"/>
                  </a:cubicBezTo>
                  <a:cubicBezTo>
                    <a:pt x="243" y="108"/>
                    <a:pt x="241" y="109"/>
                    <a:pt x="238" y="109"/>
                  </a:cubicBezTo>
                  <a:cubicBezTo>
                    <a:pt x="233" y="110"/>
                    <a:pt x="228" y="109"/>
                    <a:pt x="223" y="109"/>
                  </a:cubicBezTo>
                  <a:cubicBezTo>
                    <a:pt x="220" y="108"/>
                    <a:pt x="215" y="107"/>
                    <a:pt x="212" y="108"/>
                  </a:cubicBezTo>
                  <a:cubicBezTo>
                    <a:pt x="210" y="109"/>
                    <a:pt x="209" y="110"/>
                    <a:pt x="206" y="110"/>
                  </a:cubicBezTo>
                  <a:cubicBezTo>
                    <a:pt x="205" y="110"/>
                    <a:pt x="204" y="111"/>
                    <a:pt x="204" y="112"/>
                  </a:cubicBezTo>
                  <a:cubicBezTo>
                    <a:pt x="203" y="115"/>
                    <a:pt x="202" y="122"/>
                    <a:pt x="204" y="124"/>
                  </a:cubicBezTo>
                  <a:cubicBezTo>
                    <a:pt x="206" y="126"/>
                    <a:pt x="205" y="128"/>
                    <a:pt x="205" y="130"/>
                  </a:cubicBezTo>
                  <a:cubicBezTo>
                    <a:pt x="203" y="135"/>
                    <a:pt x="201" y="139"/>
                    <a:pt x="200" y="143"/>
                  </a:cubicBezTo>
                  <a:cubicBezTo>
                    <a:pt x="196" y="153"/>
                    <a:pt x="194" y="163"/>
                    <a:pt x="193" y="173"/>
                  </a:cubicBezTo>
                  <a:cubicBezTo>
                    <a:pt x="193" y="174"/>
                    <a:pt x="192" y="178"/>
                    <a:pt x="193" y="179"/>
                  </a:cubicBezTo>
                  <a:cubicBezTo>
                    <a:pt x="196" y="183"/>
                    <a:pt x="193" y="188"/>
                    <a:pt x="196" y="191"/>
                  </a:cubicBezTo>
                  <a:cubicBezTo>
                    <a:pt x="199" y="194"/>
                    <a:pt x="198" y="198"/>
                    <a:pt x="199" y="202"/>
                  </a:cubicBezTo>
                  <a:cubicBezTo>
                    <a:pt x="200" y="207"/>
                    <a:pt x="202" y="213"/>
                    <a:pt x="206" y="217"/>
                  </a:cubicBezTo>
                  <a:cubicBezTo>
                    <a:pt x="210" y="220"/>
                    <a:pt x="207" y="224"/>
                    <a:pt x="209" y="229"/>
                  </a:cubicBezTo>
                  <a:cubicBezTo>
                    <a:pt x="211" y="233"/>
                    <a:pt x="216" y="235"/>
                    <a:pt x="218" y="239"/>
                  </a:cubicBezTo>
                  <a:cubicBezTo>
                    <a:pt x="219" y="242"/>
                    <a:pt x="221" y="244"/>
                    <a:pt x="223" y="246"/>
                  </a:cubicBezTo>
                  <a:cubicBezTo>
                    <a:pt x="225" y="248"/>
                    <a:pt x="230" y="252"/>
                    <a:pt x="230" y="256"/>
                  </a:cubicBezTo>
                  <a:cubicBezTo>
                    <a:pt x="228" y="260"/>
                    <a:pt x="222" y="263"/>
                    <a:pt x="219" y="264"/>
                  </a:cubicBezTo>
                  <a:cubicBezTo>
                    <a:pt x="217" y="264"/>
                    <a:pt x="215" y="264"/>
                    <a:pt x="213" y="265"/>
                  </a:cubicBezTo>
                  <a:cubicBezTo>
                    <a:pt x="210" y="266"/>
                    <a:pt x="208" y="267"/>
                    <a:pt x="206" y="269"/>
                  </a:cubicBezTo>
                  <a:cubicBezTo>
                    <a:pt x="198" y="274"/>
                    <a:pt x="190" y="278"/>
                    <a:pt x="183" y="283"/>
                  </a:cubicBezTo>
                  <a:cubicBezTo>
                    <a:pt x="181" y="285"/>
                    <a:pt x="181" y="285"/>
                    <a:pt x="183" y="286"/>
                  </a:cubicBezTo>
                  <a:cubicBezTo>
                    <a:pt x="187" y="289"/>
                    <a:pt x="192" y="291"/>
                    <a:pt x="197" y="293"/>
                  </a:cubicBezTo>
                  <a:cubicBezTo>
                    <a:pt x="204" y="295"/>
                    <a:pt x="211" y="299"/>
                    <a:pt x="218" y="303"/>
                  </a:cubicBezTo>
                  <a:cubicBezTo>
                    <a:pt x="220" y="304"/>
                    <a:pt x="221" y="305"/>
                    <a:pt x="222" y="306"/>
                  </a:cubicBezTo>
                  <a:cubicBezTo>
                    <a:pt x="223" y="307"/>
                    <a:pt x="223" y="309"/>
                    <a:pt x="224" y="310"/>
                  </a:cubicBezTo>
                  <a:cubicBezTo>
                    <a:pt x="226" y="311"/>
                    <a:pt x="227" y="310"/>
                    <a:pt x="228" y="311"/>
                  </a:cubicBezTo>
                  <a:cubicBezTo>
                    <a:pt x="230" y="311"/>
                    <a:pt x="231" y="312"/>
                    <a:pt x="233" y="313"/>
                  </a:cubicBezTo>
                  <a:cubicBezTo>
                    <a:pt x="242" y="320"/>
                    <a:pt x="250" y="329"/>
                    <a:pt x="256" y="337"/>
                  </a:cubicBezTo>
                  <a:cubicBezTo>
                    <a:pt x="263" y="345"/>
                    <a:pt x="269" y="355"/>
                    <a:pt x="272" y="365"/>
                  </a:cubicBezTo>
                  <a:cubicBezTo>
                    <a:pt x="273" y="371"/>
                    <a:pt x="273" y="376"/>
                    <a:pt x="271" y="382"/>
                  </a:cubicBezTo>
                  <a:cubicBezTo>
                    <a:pt x="270" y="386"/>
                    <a:pt x="263" y="389"/>
                    <a:pt x="259" y="389"/>
                  </a:cubicBezTo>
                  <a:cubicBezTo>
                    <a:pt x="250" y="389"/>
                    <a:pt x="241" y="378"/>
                    <a:pt x="237" y="371"/>
                  </a:cubicBezTo>
                  <a:cubicBezTo>
                    <a:pt x="231" y="362"/>
                    <a:pt x="224" y="354"/>
                    <a:pt x="218" y="345"/>
                  </a:cubicBezTo>
                  <a:cubicBezTo>
                    <a:pt x="216" y="342"/>
                    <a:pt x="213" y="338"/>
                    <a:pt x="214" y="335"/>
                  </a:cubicBezTo>
                  <a:cubicBezTo>
                    <a:pt x="215" y="331"/>
                    <a:pt x="215" y="328"/>
                    <a:pt x="213" y="324"/>
                  </a:cubicBezTo>
                  <a:cubicBezTo>
                    <a:pt x="209" y="317"/>
                    <a:pt x="203" y="311"/>
                    <a:pt x="196" y="306"/>
                  </a:cubicBezTo>
                  <a:cubicBezTo>
                    <a:pt x="193" y="303"/>
                    <a:pt x="189" y="301"/>
                    <a:pt x="186" y="299"/>
                  </a:cubicBezTo>
                  <a:cubicBezTo>
                    <a:pt x="184" y="298"/>
                    <a:pt x="178" y="296"/>
                    <a:pt x="178" y="293"/>
                  </a:cubicBezTo>
                  <a:cubicBezTo>
                    <a:pt x="179" y="293"/>
                    <a:pt x="182" y="292"/>
                    <a:pt x="181" y="290"/>
                  </a:cubicBezTo>
                  <a:cubicBezTo>
                    <a:pt x="181" y="289"/>
                    <a:pt x="178" y="289"/>
                    <a:pt x="177" y="289"/>
                  </a:cubicBezTo>
                  <a:cubicBezTo>
                    <a:pt x="171" y="289"/>
                    <a:pt x="166" y="291"/>
                    <a:pt x="162" y="293"/>
                  </a:cubicBezTo>
                  <a:cubicBezTo>
                    <a:pt x="157" y="295"/>
                    <a:pt x="152" y="297"/>
                    <a:pt x="149" y="300"/>
                  </a:cubicBezTo>
                  <a:cubicBezTo>
                    <a:pt x="147" y="303"/>
                    <a:pt x="146" y="306"/>
                    <a:pt x="144" y="309"/>
                  </a:cubicBezTo>
                  <a:cubicBezTo>
                    <a:pt x="140" y="318"/>
                    <a:pt x="135" y="327"/>
                    <a:pt x="131" y="336"/>
                  </a:cubicBezTo>
                  <a:cubicBezTo>
                    <a:pt x="130" y="338"/>
                    <a:pt x="129" y="341"/>
                    <a:pt x="129" y="344"/>
                  </a:cubicBezTo>
                  <a:cubicBezTo>
                    <a:pt x="129" y="349"/>
                    <a:pt x="125" y="352"/>
                    <a:pt x="123" y="356"/>
                  </a:cubicBezTo>
                  <a:cubicBezTo>
                    <a:pt x="121" y="361"/>
                    <a:pt x="120" y="366"/>
                    <a:pt x="117" y="370"/>
                  </a:cubicBezTo>
                  <a:cubicBezTo>
                    <a:pt x="116" y="372"/>
                    <a:pt x="115" y="374"/>
                    <a:pt x="114" y="375"/>
                  </a:cubicBezTo>
                  <a:cubicBezTo>
                    <a:pt x="108" y="383"/>
                    <a:pt x="105" y="392"/>
                    <a:pt x="98" y="399"/>
                  </a:cubicBezTo>
                  <a:cubicBezTo>
                    <a:pt x="96" y="401"/>
                    <a:pt x="94" y="403"/>
                    <a:pt x="90" y="403"/>
                  </a:cubicBezTo>
                  <a:cubicBezTo>
                    <a:pt x="88" y="402"/>
                    <a:pt x="89" y="401"/>
                    <a:pt x="87" y="400"/>
                  </a:cubicBezTo>
                  <a:cubicBezTo>
                    <a:pt x="85" y="399"/>
                    <a:pt x="84" y="400"/>
                    <a:pt x="82" y="399"/>
                  </a:cubicBezTo>
                  <a:cubicBezTo>
                    <a:pt x="78" y="396"/>
                    <a:pt x="76" y="392"/>
                    <a:pt x="74" y="388"/>
                  </a:cubicBezTo>
                  <a:cubicBezTo>
                    <a:pt x="72" y="382"/>
                    <a:pt x="70" y="376"/>
                    <a:pt x="69" y="370"/>
                  </a:cubicBezTo>
                  <a:cubicBezTo>
                    <a:pt x="68" y="365"/>
                    <a:pt x="68" y="359"/>
                    <a:pt x="67" y="354"/>
                  </a:cubicBezTo>
                  <a:cubicBezTo>
                    <a:pt x="67" y="352"/>
                    <a:pt x="67" y="347"/>
                    <a:pt x="65" y="346"/>
                  </a:cubicBezTo>
                  <a:cubicBezTo>
                    <a:pt x="63" y="344"/>
                    <a:pt x="62" y="338"/>
                    <a:pt x="65" y="336"/>
                  </a:cubicBezTo>
                  <a:cubicBezTo>
                    <a:pt x="67" y="335"/>
                    <a:pt x="69" y="335"/>
                    <a:pt x="71" y="335"/>
                  </a:cubicBezTo>
                  <a:cubicBezTo>
                    <a:pt x="74" y="335"/>
                    <a:pt x="76" y="333"/>
                    <a:pt x="78" y="332"/>
                  </a:cubicBezTo>
                  <a:cubicBezTo>
                    <a:pt x="82" y="330"/>
                    <a:pt x="86" y="332"/>
                    <a:pt x="88" y="327"/>
                  </a:cubicBezTo>
                  <a:cubicBezTo>
                    <a:pt x="89" y="325"/>
                    <a:pt x="89" y="323"/>
                    <a:pt x="88" y="321"/>
                  </a:cubicBezTo>
                  <a:cubicBezTo>
                    <a:pt x="87" y="320"/>
                    <a:pt x="84" y="318"/>
                    <a:pt x="84" y="321"/>
                  </a:cubicBezTo>
                  <a:cubicBezTo>
                    <a:pt x="84" y="325"/>
                    <a:pt x="79" y="328"/>
                    <a:pt x="76" y="329"/>
                  </a:cubicBezTo>
                  <a:cubicBezTo>
                    <a:pt x="74" y="331"/>
                    <a:pt x="71" y="332"/>
                    <a:pt x="74" y="328"/>
                  </a:cubicBezTo>
                  <a:cubicBezTo>
                    <a:pt x="76" y="327"/>
                    <a:pt x="84" y="322"/>
                    <a:pt x="81" y="319"/>
                  </a:cubicBezTo>
                  <a:cubicBezTo>
                    <a:pt x="80" y="318"/>
                    <a:pt x="78" y="317"/>
                    <a:pt x="76" y="317"/>
                  </a:cubicBezTo>
                  <a:cubicBezTo>
                    <a:pt x="73" y="317"/>
                    <a:pt x="71" y="316"/>
                    <a:pt x="68" y="315"/>
                  </a:cubicBezTo>
                  <a:cubicBezTo>
                    <a:pt x="64" y="313"/>
                    <a:pt x="60" y="312"/>
                    <a:pt x="56" y="310"/>
                  </a:cubicBezTo>
                  <a:cubicBezTo>
                    <a:pt x="54" y="309"/>
                    <a:pt x="53" y="304"/>
                    <a:pt x="52" y="302"/>
                  </a:cubicBezTo>
                  <a:cubicBezTo>
                    <a:pt x="50" y="297"/>
                    <a:pt x="49" y="291"/>
                    <a:pt x="47" y="286"/>
                  </a:cubicBezTo>
                  <a:cubicBezTo>
                    <a:pt x="47" y="283"/>
                    <a:pt x="45" y="279"/>
                    <a:pt x="47" y="276"/>
                  </a:cubicBezTo>
                  <a:cubicBezTo>
                    <a:pt x="49" y="273"/>
                    <a:pt x="53" y="272"/>
                    <a:pt x="56" y="269"/>
                  </a:cubicBezTo>
                  <a:cubicBezTo>
                    <a:pt x="59" y="267"/>
                    <a:pt x="62" y="264"/>
                    <a:pt x="65" y="261"/>
                  </a:cubicBezTo>
                  <a:cubicBezTo>
                    <a:pt x="74" y="253"/>
                    <a:pt x="82" y="245"/>
                    <a:pt x="90" y="236"/>
                  </a:cubicBezTo>
                  <a:cubicBezTo>
                    <a:pt x="94" y="232"/>
                    <a:pt x="97" y="229"/>
                    <a:pt x="100" y="225"/>
                  </a:cubicBezTo>
                  <a:cubicBezTo>
                    <a:pt x="102" y="222"/>
                    <a:pt x="105" y="218"/>
                    <a:pt x="105" y="214"/>
                  </a:cubicBezTo>
                  <a:cubicBezTo>
                    <a:pt x="105" y="212"/>
                    <a:pt x="103" y="211"/>
                    <a:pt x="102" y="209"/>
                  </a:cubicBezTo>
                  <a:cubicBezTo>
                    <a:pt x="99" y="205"/>
                    <a:pt x="97" y="200"/>
                    <a:pt x="96" y="195"/>
                  </a:cubicBezTo>
                  <a:cubicBezTo>
                    <a:pt x="95" y="191"/>
                    <a:pt x="93" y="187"/>
                    <a:pt x="94" y="183"/>
                  </a:cubicBezTo>
                  <a:cubicBezTo>
                    <a:pt x="96" y="179"/>
                    <a:pt x="102" y="181"/>
                    <a:pt x="104" y="176"/>
                  </a:cubicBezTo>
                  <a:cubicBezTo>
                    <a:pt x="104" y="173"/>
                    <a:pt x="100" y="169"/>
                    <a:pt x="98" y="168"/>
                  </a:cubicBezTo>
                  <a:cubicBezTo>
                    <a:pt x="95" y="164"/>
                    <a:pt x="91" y="160"/>
                    <a:pt x="88" y="156"/>
                  </a:cubicBezTo>
                  <a:cubicBezTo>
                    <a:pt x="87" y="155"/>
                    <a:pt x="85" y="153"/>
                    <a:pt x="88" y="152"/>
                  </a:cubicBezTo>
                  <a:cubicBezTo>
                    <a:pt x="92" y="151"/>
                    <a:pt x="97" y="152"/>
                    <a:pt x="101" y="151"/>
                  </a:cubicBezTo>
                  <a:cubicBezTo>
                    <a:pt x="103" y="150"/>
                    <a:pt x="104" y="149"/>
                    <a:pt x="105" y="148"/>
                  </a:cubicBezTo>
                  <a:cubicBezTo>
                    <a:pt x="107" y="147"/>
                    <a:pt x="110" y="147"/>
                    <a:pt x="112" y="147"/>
                  </a:cubicBezTo>
                  <a:cubicBezTo>
                    <a:pt x="117" y="147"/>
                    <a:pt x="120" y="149"/>
                    <a:pt x="124" y="151"/>
                  </a:cubicBezTo>
                  <a:cubicBezTo>
                    <a:pt x="133" y="156"/>
                    <a:pt x="144" y="158"/>
                    <a:pt x="152" y="164"/>
                  </a:cubicBezTo>
                  <a:cubicBezTo>
                    <a:pt x="154" y="166"/>
                    <a:pt x="156" y="168"/>
                    <a:pt x="158" y="170"/>
                  </a:cubicBezTo>
                  <a:cubicBezTo>
                    <a:pt x="159" y="168"/>
                    <a:pt x="160" y="165"/>
                    <a:pt x="161" y="163"/>
                  </a:cubicBezTo>
                  <a:cubicBezTo>
                    <a:pt x="161" y="162"/>
                    <a:pt x="164" y="152"/>
                    <a:pt x="164" y="152"/>
                  </a:cubicBezTo>
                  <a:cubicBezTo>
                    <a:pt x="167" y="151"/>
                    <a:pt x="164" y="160"/>
                    <a:pt x="164" y="161"/>
                  </a:cubicBezTo>
                  <a:cubicBezTo>
                    <a:pt x="162" y="165"/>
                    <a:pt x="158" y="171"/>
                    <a:pt x="159" y="176"/>
                  </a:cubicBezTo>
                  <a:cubicBezTo>
                    <a:pt x="159" y="178"/>
                    <a:pt x="160" y="179"/>
                    <a:pt x="162" y="179"/>
                  </a:cubicBezTo>
                  <a:cubicBezTo>
                    <a:pt x="164" y="178"/>
                    <a:pt x="165" y="175"/>
                    <a:pt x="165" y="174"/>
                  </a:cubicBezTo>
                  <a:cubicBezTo>
                    <a:pt x="166" y="172"/>
                    <a:pt x="167" y="170"/>
                    <a:pt x="166" y="168"/>
                  </a:cubicBezTo>
                  <a:cubicBezTo>
                    <a:pt x="164" y="165"/>
                    <a:pt x="164" y="166"/>
                    <a:pt x="167" y="165"/>
                  </a:cubicBezTo>
                  <a:cubicBezTo>
                    <a:pt x="169" y="164"/>
                    <a:pt x="165" y="162"/>
                    <a:pt x="167" y="162"/>
                  </a:cubicBezTo>
                  <a:cubicBezTo>
                    <a:pt x="168" y="161"/>
                    <a:pt x="169" y="161"/>
                    <a:pt x="168" y="159"/>
                  </a:cubicBezTo>
                  <a:cubicBezTo>
                    <a:pt x="168" y="158"/>
                    <a:pt x="167" y="154"/>
                    <a:pt x="169" y="154"/>
                  </a:cubicBezTo>
                  <a:cubicBezTo>
                    <a:pt x="170" y="153"/>
                    <a:pt x="171" y="152"/>
                    <a:pt x="172" y="150"/>
                  </a:cubicBezTo>
                  <a:cubicBezTo>
                    <a:pt x="174" y="147"/>
                    <a:pt x="181" y="125"/>
                    <a:pt x="175" y="125"/>
                  </a:cubicBezTo>
                  <a:cubicBezTo>
                    <a:pt x="170" y="125"/>
                    <a:pt x="172" y="121"/>
                    <a:pt x="174" y="119"/>
                  </a:cubicBezTo>
                  <a:cubicBezTo>
                    <a:pt x="176" y="117"/>
                    <a:pt x="178" y="115"/>
                    <a:pt x="179" y="113"/>
                  </a:cubicBezTo>
                  <a:cubicBezTo>
                    <a:pt x="180" y="111"/>
                    <a:pt x="181" y="109"/>
                    <a:pt x="183" y="108"/>
                  </a:cubicBezTo>
                  <a:cubicBezTo>
                    <a:pt x="187" y="106"/>
                    <a:pt x="193" y="106"/>
                    <a:pt x="198" y="107"/>
                  </a:cubicBezTo>
                  <a:cubicBezTo>
                    <a:pt x="204" y="109"/>
                    <a:pt x="208" y="105"/>
                    <a:pt x="213" y="102"/>
                  </a:cubicBezTo>
                  <a:cubicBezTo>
                    <a:pt x="217" y="99"/>
                    <a:pt x="222" y="97"/>
                    <a:pt x="227" y="93"/>
                  </a:cubicBezTo>
                  <a:cubicBezTo>
                    <a:pt x="228" y="92"/>
                    <a:pt x="230" y="91"/>
                    <a:pt x="231" y="89"/>
                  </a:cubicBezTo>
                  <a:cubicBezTo>
                    <a:pt x="231" y="87"/>
                    <a:pt x="228" y="88"/>
                    <a:pt x="227" y="88"/>
                  </a:cubicBezTo>
                  <a:cubicBezTo>
                    <a:pt x="216" y="89"/>
                    <a:pt x="206" y="90"/>
                    <a:pt x="195" y="92"/>
                  </a:cubicBezTo>
                  <a:cubicBezTo>
                    <a:pt x="190" y="93"/>
                    <a:pt x="185" y="94"/>
                    <a:pt x="181" y="96"/>
                  </a:cubicBezTo>
                  <a:cubicBezTo>
                    <a:pt x="178" y="96"/>
                    <a:pt x="175" y="98"/>
                    <a:pt x="173" y="99"/>
                  </a:cubicBezTo>
                  <a:cubicBezTo>
                    <a:pt x="165" y="102"/>
                    <a:pt x="158" y="103"/>
                    <a:pt x="151" y="106"/>
                  </a:cubicBezTo>
                  <a:cubicBezTo>
                    <a:pt x="130" y="114"/>
                    <a:pt x="109" y="124"/>
                    <a:pt x="90" y="135"/>
                  </a:cubicBezTo>
                  <a:cubicBezTo>
                    <a:pt x="82" y="139"/>
                    <a:pt x="75" y="143"/>
                    <a:pt x="68" y="147"/>
                  </a:cubicBezTo>
                  <a:cubicBezTo>
                    <a:pt x="60" y="153"/>
                    <a:pt x="55" y="159"/>
                    <a:pt x="51" y="167"/>
                  </a:cubicBezTo>
                  <a:cubicBezTo>
                    <a:pt x="46" y="176"/>
                    <a:pt x="42" y="185"/>
                    <a:pt x="37" y="194"/>
                  </a:cubicBezTo>
                  <a:cubicBezTo>
                    <a:pt x="36" y="197"/>
                    <a:pt x="34" y="201"/>
                    <a:pt x="30" y="201"/>
                  </a:cubicBezTo>
                  <a:cubicBezTo>
                    <a:pt x="25" y="202"/>
                    <a:pt x="20" y="200"/>
                    <a:pt x="17" y="196"/>
                  </a:cubicBezTo>
                  <a:cubicBezTo>
                    <a:pt x="12" y="190"/>
                    <a:pt x="10" y="182"/>
                    <a:pt x="8" y="175"/>
                  </a:cubicBezTo>
                  <a:cubicBezTo>
                    <a:pt x="5" y="167"/>
                    <a:pt x="0" y="159"/>
                    <a:pt x="2" y="151"/>
                  </a:cubicBezTo>
                  <a:cubicBezTo>
                    <a:pt x="3" y="148"/>
                    <a:pt x="5" y="146"/>
                    <a:pt x="8" y="146"/>
                  </a:cubicBezTo>
                  <a:cubicBezTo>
                    <a:pt x="10" y="145"/>
                    <a:pt x="11" y="143"/>
                    <a:pt x="13" y="142"/>
                  </a:cubicBezTo>
                  <a:cubicBezTo>
                    <a:pt x="19" y="136"/>
                    <a:pt x="24" y="128"/>
                    <a:pt x="30" y="121"/>
                  </a:cubicBezTo>
                  <a:cubicBezTo>
                    <a:pt x="36" y="115"/>
                    <a:pt x="42" y="110"/>
                    <a:pt x="48" y="103"/>
                  </a:cubicBezTo>
                  <a:cubicBezTo>
                    <a:pt x="49" y="102"/>
                    <a:pt x="49" y="101"/>
                    <a:pt x="50" y="99"/>
                  </a:cubicBezTo>
                  <a:cubicBezTo>
                    <a:pt x="51" y="97"/>
                    <a:pt x="53" y="95"/>
                    <a:pt x="55" y="93"/>
                  </a:cubicBezTo>
                  <a:cubicBezTo>
                    <a:pt x="62" y="86"/>
                    <a:pt x="70" y="81"/>
                    <a:pt x="78" y="75"/>
                  </a:cubicBezTo>
                  <a:cubicBezTo>
                    <a:pt x="80" y="74"/>
                    <a:pt x="83" y="72"/>
                    <a:pt x="84" y="70"/>
                  </a:cubicBezTo>
                  <a:cubicBezTo>
                    <a:pt x="85" y="69"/>
                    <a:pt x="84" y="68"/>
                    <a:pt x="85" y="67"/>
                  </a:cubicBezTo>
                  <a:cubicBezTo>
                    <a:pt x="85" y="65"/>
                    <a:pt x="87" y="64"/>
                    <a:pt x="88" y="62"/>
                  </a:cubicBezTo>
                  <a:cubicBezTo>
                    <a:pt x="91" y="60"/>
                    <a:pt x="86" y="65"/>
                    <a:pt x="88" y="62"/>
                  </a:cubicBezTo>
                  <a:close/>
                  <a:moveTo>
                    <a:pt x="122" y="182"/>
                  </a:moveTo>
                  <a:cubicBezTo>
                    <a:pt x="119" y="180"/>
                    <a:pt x="113" y="180"/>
                    <a:pt x="110" y="183"/>
                  </a:cubicBezTo>
                  <a:cubicBezTo>
                    <a:pt x="107" y="187"/>
                    <a:pt x="112" y="194"/>
                    <a:pt x="115" y="196"/>
                  </a:cubicBezTo>
                  <a:cubicBezTo>
                    <a:pt x="119" y="199"/>
                    <a:pt x="124" y="201"/>
                    <a:pt x="127" y="204"/>
                  </a:cubicBezTo>
                  <a:cubicBezTo>
                    <a:pt x="129" y="207"/>
                    <a:pt x="134" y="213"/>
                    <a:pt x="132" y="217"/>
                  </a:cubicBezTo>
                  <a:cubicBezTo>
                    <a:pt x="130" y="220"/>
                    <a:pt x="124" y="220"/>
                    <a:pt x="121" y="221"/>
                  </a:cubicBezTo>
                  <a:cubicBezTo>
                    <a:pt x="119" y="221"/>
                    <a:pt x="117" y="221"/>
                    <a:pt x="116" y="221"/>
                  </a:cubicBezTo>
                  <a:cubicBezTo>
                    <a:pt x="114" y="222"/>
                    <a:pt x="112" y="225"/>
                    <a:pt x="111" y="226"/>
                  </a:cubicBezTo>
                  <a:cubicBezTo>
                    <a:pt x="105" y="235"/>
                    <a:pt x="98" y="244"/>
                    <a:pt x="89" y="251"/>
                  </a:cubicBezTo>
                  <a:cubicBezTo>
                    <a:pt x="88" y="252"/>
                    <a:pt x="86" y="251"/>
                    <a:pt x="84" y="253"/>
                  </a:cubicBezTo>
                  <a:cubicBezTo>
                    <a:pt x="81" y="257"/>
                    <a:pt x="81" y="263"/>
                    <a:pt x="79" y="267"/>
                  </a:cubicBezTo>
                  <a:cubicBezTo>
                    <a:pt x="78" y="269"/>
                    <a:pt x="73" y="273"/>
                    <a:pt x="75" y="274"/>
                  </a:cubicBezTo>
                  <a:cubicBezTo>
                    <a:pt x="77" y="276"/>
                    <a:pt x="78" y="273"/>
                    <a:pt x="80" y="274"/>
                  </a:cubicBezTo>
                  <a:cubicBezTo>
                    <a:pt x="82" y="276"/>
                    <a:pt x="78" y="278"/>
                    <a:pt x="78" y="279"/>
                  </a:cubicBezTo>
                  <a:cubicBezTo>
                    <a:pt x="79" y="280"/>
                    <a:pt x="89" y="278"/>
                    <a:pt x="91" y="278"/>
                  </a:cubicBezTo>
                  <a:cubicBezTo>
                    <a:pt x="92" y="278"/>
                    <a:pt x="94" y="278"/>
                    <a:pt x="94" y="279"/>
                  </a:cubicBezTo>
                  <a:cubicBezTo>
                    <a:pt x="94" y="280"/>
                    <a:pt x="96" y="283"/>
                    <a:pt x="97" y="281"/>
                  </a:cubicBezTo>
                  <a:cubicBezTo>
                    <a:pt x="98" y="280"/>
                    <a:pt x="98" y="276"/>
                    <a:pt x="99" y="276"/>
                  </a:cubicBezTo>
                  <a:cubicBezTo>
                    <a:pt x="100" y="276"/>
                    <a:pt x="100" y="279"/>
                    <a:pt x="102" y="279"/>
                  </a:cubicBezTo>
                  <a:cubicBezTo>
                    <a:pt x="104" y="279"/>
                    <a:pt x="107" y="277"/>
                    <a:pt x="109" y="276"/>
                  </a:cubicBezTo>
                  <a:cubicBezTo>
                    <a:pt x="109" y="276"/>
                    <a:pt x="110" y="275"/>
                    <a:pt x="110" y="274"/>
                  </a:cubicBezTo>
                  <a:cubicBezTo>
                    <a:pt x="110" y="273"/>
                    <a:pt x="109" y="272"/>
                    <a:pt x="110" y="272"/>
                  </a:cubicBezTo>
                  <a:cubicBezTo>
                    <a:pt x="113" y="272"/>
                    <a:pt x="114" y="274"/>
                    <a:pt x="115" y="271"/>
                  </a:cubicBezTo>
                  <a:cubicBezTo>
                    <a:pt x="116" y="269"/>
                    <a:pt x="118" y="267"/>
                    <a:pt x="120" y="265"/>
                  </a:cubicBezTo>
                  <a:cubicBezTo>
                    <a:pt x="122" y="262"/>
                    <a:pt x="125" y="260"/>
                    <a:pt x="127" y="257"/>
                  </a:cubicBezTo>
                  <a:cubicBezTo>
                    <a:pt x="128" y="255"/>
                    <a:pt x="128" y="253"/>
                    <a:pt x="129" y="251"/>
                  </a:cubicBezTo>
                  <a:cubicBezTo>
                    <a:pt x="130" y="249"/>
                    <a:pt x="133" y="248"/>
                    <a:pt x="135" y="245"/>
                  </a:cubicBezTo>
                  <a:cubicBezTo>
                    <a:pt x="136" y="242"/>
                    <a:pt x="137" y="238"/>
                    <a:pt x="139" y="235"/>
                  </a:cubicBezTo>
                  <a:cubicBezTo>
                    <a:pt x="140" y="233"/>
                    <a:pt x="142" y="231"/>
                    <a:pt x="143" y="229"/>
                  </a:cubicBezTo>
                  <a:cubicBezTo>
                    <a:pt x="145" y="225"/>
                    <a:pt x="146" y="222"/>
                    <a:pt x="146" y="218"/>
                  </a:cubicBezTo>
                  <a:cubicBezTo>
                    <a:pt x="148" y="213"/>
                    <a:pt x="150" y="208"/>
                    <a:pt x="152" y="203"/>
                  </a:cubicBezTo>
                  <a:cubicBezTo>
                    <a:pt x="152" y="202"/>
                    <a:pt x="155" y="195"/>
                    <a:pt x="154" y="195"/>
                  </a:cubicBezTo>
                  <a:cubicBezTo>
                    <a:pt x="151" y="197"/>
                    <a:pt x="153" y="193"/>
                    <a:pt x="153" y="191"/>
                  </a:cubicBezTo>
                  <a:cubicBezTo>
                    <a:pt x="151" y="189"/>
                    <a:pt x="145" y="189"/>
                    <a:pt x="143" y="188"/>
                  </a:cubicBezTo>
                  <a:cubicBezTo>
                    <a:pt x="140" y="187"/>
                    <a:pt x="136" y="186"/>
                    <a:pt x="133" y="186"/>
                  </a:cubicBezTo>
                  <a:cubicBezTo>
                    <a:pt x="129" y="185"/>
                    <a:pt x="125" y="184"/>
                    <a:pt x="122" y="182"/>
                  </a:cubicBezTo>
                  <a:cubicBezTo>
                    <a:pt x="120" y="181"/>
                    <a:pt x="124" y="183"/>
                    <a:pt x="122" y="182"/>
                  </a:cubicBezTo>
                  <a:close/>
                  <a:moveTo>
                    <a:pt x="151" y="2"/>
                  </a:moveTo>
                  <a:cubicBezTo>
                    <a:pt x="156" y="0"/>
                    <a:pt x="161" y="1"/>
                    <a:pt x="166" y="2"/>
                  </a:cubicBezTo>
                  <a:cubicBezTo>
                    <a:pt x="171" y="3"/>
                    <a:pt x="173" y="5"/>
                    <a:pt x="177" y="8"/>
                  </a:cubicBezTo>
                  <a:cubicBezTo>
                    <a:pt x="181" y="11"/>
                    <a:pt x="186" y="12"/>
                    <a:pt x="190" y="14"/>
                  </a:cubicBezTo>
                  <a:cubicBezTo>
                    <a:pt x="195" y="16"/>
                    <a:pt x="200" y="20"/>
                    <a:pt x="205" y="23"/>
                  </a:cubicBezTo>
                  <a:cubicBezTo>
                    <a:pt x="208" y="26"/>
                    <a:pt x="212" y="29"/>
                    <a:pt x="215" y="33"/>
                  </a:cubicBezTo>
                  <a:cubicBezTo>
                    <a:pt x="218" y="37"/>
                    <a:pt x="220" y="43"/>
                    <a:pt x="221" y="48"/>
                  </a:cubicBezTo>
                  <a:cubicBezTo>
                    <a:pt x="221" y="52"/>
                    <a:pt x="222" y="56"/>
                    <a:pt x="221" y="59"/>
                  </a:cubicBezTo>
                  <a:cubicBezTo>
                    <a:pt x="219" y="62"/>
                    <a:pt x="215" y="62"/>
                    <a:pt x="212" y="62"/>
                  </a:cubicBezTo>
                  <a:cubicBezTo>
                    <a:pt x="201" y="61"/>
                    <a:pt x="192" y="58"/>
                    <a:pt x="181" y="58"/>
                  </a:cubicBezTo>
                  <a:cubicBezTo>
                    <a:pt x="178" y="57"/>
                    <a:pt x="175" y="58"/>
                    <a:pt x="172" y="58"/>
                  </a:cubicBezTo>
                  <a:cubicBezTo>
                    <a:pt x="170" y="58"/>
                    <a:pt x="170" y="58"/>
                    <a:pt x="170" y="56"/>
                  </a:cubicBezTo>
                  <a:cubicBezTo>
                    <a:pt x="169" y="54"/>
                    <a:pt x="165" y="55"/>
                    <a:pt x="164" y="54"/>
                  </a:cubicBezTo>
                  <a:cubicBezTo>
                    <a:pt x="162" y="54"/>
                    <a:pt x="161" y="53"/>
                    <a:pt x="160" y="52"/>
                  </a:cubicBezTo>
                  <a:cubicBezTo>
                    <a:pt x="158" y="51"/>
                    <a:pt x="156" y="51"/>
                    <a:pt x="155" y="52"/>
                  </a:cubicBezTo>
                  <a:cubicBezTo>
                    <a:pt x="153" y="52"/>
                    <a:pt x="144" y="53"/>
                    <a:pt x="145" y="49"/>
                  </a:cubicBezTo>
                  <a:cubicBezTo>
                    <a:pt x="146" y="45"/>
                    <a:pt x="151" y="42"/>
                    <a:pt x="155" y="41"/>
                  </a:cubicBezTo>
                  <a:cubicBezTo>
                    <a:pt x="159" y="41"/>
                    <a:pt x="163" y="38"/>
                    <a:pt x="166" y="35"/>
                  </a:cubicBezTo>
                  <a:cubicBezTo>
                    <a:pt x="168" y="33"/>
                    <a:pt x="170" y="31"/>
                    <a:pt x="172" y="29"/>
                  </a:cubicBezTo>
                  <a:cubicBezTo>
                    <a:pt x="169" y="27"/>
                    <a:pt x="166" y="26"/>
                    <a:pt x="163" y="25"/>
                  </a:cubicBezTo>
                  <a:cubicBezTo>
                    <a:pt x="157" y="23"/>
                    <a:pt x="152" y="18"/>
                    <a:pt x="146" y="18"/>
                  </a:cubicBezTo>
                  <a:cubicBezTo>
                    <a:pt x="143" y="18"/>
                    <a:pt x="134" y="14"/>
                    <a:pt x="137" y="10"/>
                  </a:cubicBezTo>
                  <a:cubicBezTo>
                    <a:pt x="140" y="6"/>
                    <a:pt x="147" y="4"/>
                    <a:pt x="151" y="2"/>
                  </a:cubicBezTo>
                  <a:cubicBezTo>
                    <a:pt x="155" y="1"/>
                    <a:pt x="142" y="6"/>
                    <a:pt x="151" y="2"/>
                  </a:cubicBezTo>
                  <a:close/>
                  <a:moveTo>
                    <a:pt x="171" y="131"/>
                  </a:moveTo>
                  <a:cubicBezTo>
                    <a:pt x="171" y="130"/>
                    <a:pt x="173" y="128"/>
                    <a:pt x="173" y="130"/>
                  </a:cubicBezTo>
                  <a:cubicBezTo>
                    <a:pt x="173" y="131"/>
                    <a:pt x="173" y="133"/>
                    <a:pt x="173" y="134"/>
                  </a:cubicBezTo>
                  <a:cubicBezTo>
                    <a:pt x="172" y="138"/>
                    <a:pt x="171" y="144"/>
                    <a:pt x="168" y="147"/>
                  </a:cubicBezTo>
                  <a:cubicBezTo>
                    <a:pt x="167" y="149"/>
                    <a:pt x="167" y="145"/>
                    <a:pt x="167" y="145"/>
                  </a:cubicBezTo>
                  <a:cubicBezTo>
                    <a:pt x="168" y="140"/>
                    <a:pt x="170" y="135"/>
                    <a:pt x="171" y="131"/>
                  </a:cubicBezTo>
                  <a:cubicBezTo>
                    <a:pt x="171" y="129"/>
                    <a:pt x="168" y="142"/>
                    <a:pt x="171" y="131"/>
                  </a:cubicBezTo>
                  <a:close/>
                  <a:moveTo>
                    <a:pt x="178" y="243"/>
                  </a:moveTo>
                  <a:cubicBezTo>
                    <a:pt x="175" y="237"/>
                    <a:pt x="169" y="244"/>
                    <a:pt x="170" y="249"/>
                  </a:cubicBezTo>
                  <a:cubicBezTo>
                    <a:pt x="170" y="251"/>
                    <a:pt x="180" y="245"/>
                    <a:pt x="178" y="243"/>
                  </a:cubicBezTo>
                  <a:cubicBezTo>
                    <a:pt x="177" y="241"/>
                    <a:pt x="179" y="244"/>
                    <a:pt x="178" y="243"/>
                  </a:cubicBezTo>
                  <a:close/>
                  <a:moveTo>
                    <a:pt x="184" y="127"/>
                  </a:moveTo>
                  <a:cubicBezTo>
                    <a:pt x="185" y="125"/>
                    <a:pt x="184" y="124"/>
                    <a:pt x="182" y="126"/>
                  </a:cubicBezTo>
                  <a:cubicBezTo>
                    <a:pt x="180" y="129"/>
                    <a:pt x="183" y="131"/>
                    <a:pt x="184" y="127"/>
                  </a:cubicBezTo>
                  <a:cubicBezTo>
                    <a:pt x="185" y="126"/>
                    <a:pt x="183" y="130"/>
                    <a:pt x="184" y="127"/>
                  </a:cubicBezTo>
                  <a:close/>
                  <a:moveTo>
                    <a:pt x="201" y="80"/>
                  </a:moveTo>
                  <a:cubicBezTo>
                    <a:pt x="201" y="76"/>
                    <a:pt x="193" y="80"/>
                    <a:pt x="193" y="81"/>
                  </a:cubicBezTo>
                  <a:cubicBezTo>
                    <a:pt x="193" y="82"/>
                    <a:pt x="201" y="83"/>
                    <a:pt x="201" y="80"/>
                  </a:cubicBezTo>
                  <a:close/>
                  <a:moveTo>
                    <a:pt x="211" y="78"/>
                  </a:moveTo>
                  <a:cubicBezTo>
                    <a:pt x="211" y="78"/>
                    <a:pt x="215" y="77"/>
                    <a:pt x="213" y="76"/>
                  </a:cubicBezTo>
                  <a:cubicBezTo>
                    <a:pt x="211" y="76"/>
                    <a:pt x="208" y="77"/>
                    <a:pt x="206" y="78"/>
                  </a:cubicBezTo>
                  <a:cubicBezTo>
                    <a:pt x="202" y="81"/>
                    <a:pt x="210" y="79"/>
                    <a:pt x="211" y="78"/>
                  </a:cubicBezTo>
                  <a:cubicBezTo>
                    <a:pt x="214" y="77"/>
                    <a:pt x="209" y="79"/>
                    <a:pt x="211" y="78"/>
                  </a:cubicBezTo>
                  <a:close/>
                  <a:moveTo>
                    <a:pt x="236" y="74"/>
                  </a:moveTo>
                  <a:cubicBezTo>
                    <a:pt x="236" y="71"/>
                    <a:pt x="222" y="73"/>
                    <a:pt x="222" y="75"/>
                  </a:cubicBezTo>
                  <a:cubicBezTo>
                    <a:pt x="222" y="74"/>
                    <a:pt x="236" y="77"/>
                    <a:pt x="236" y="74"/>
                  </a:cubicBezTo>
                  <a:close/>
                </a:path>
              </a:pathLst>
            </a:custGeom>
            <a:grpFill/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3" name="文本框 12"/>
          <p:cNvSpPr txBox="1"/>
          <p:nvPr/>
        </p:nvSpPr>
        <p:spPr>
          <a:xfrm>
            <a:off x="1548870" y="4404881"/>
            <a:ext cx="3055144" cy="40011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/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2015</a:t>
            </a:r>
            <a:r>
              <a:rPr lang="zh-CN" altLang="en-US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年</a:t>
            </a:r>
            <a:r>
              <a:rPr lang="en-US" altLang="zh-CN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6</a:t>
            </a:r>
            <a:r>
              <a:rPr lang="zh-CN" altLang="en-US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月</a:t>
            </a:r>
            <a:r>
              <a:rPr lang="en-US" altLang="zh-CN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10</a:t>
            </a:r>
            <a:r>
              <a:rPr lang="zh-CN" altLang="en-US" sz="2000" b="1" spc="3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endParaRPr lang="zh-CN" altLang="en-US" sz="2000" b="1" spc="3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6216673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5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6" name="矩形 15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292" name="标题 1"/>
          <p:cNvSpPr>
            <a:spLocks noChangeArrowheads="1"/>
          </p:cNvSpPr>
          <p:nvPr/>
        </p:nvSpPr>
        <p:spPr bwMode="auto">
          <a:xfrm>
            <a:off x="1007110" y="2063433"/>
            <a:ext cx="1014983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二、清醒看待“不严不实”的突出问题</a:t>
            </a:r>
          </a:p>
        </p:txBody>
      </p:sp>
      <p:sp>
        <p:nvSpPr>
          <p:cNvPr id="12293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294" name="圆角矩形 23"/>
          <p:cNvSpPr>
            <a:spLocks noChangeArrowheads="1"/>
          </p:cNvSpPr>
          <p:nvPr/>
        </p:nvSpPr>
        <p:spPr bwMode="auto">
          <a:xfrm>
            <a:off x="1889759" y="2895422"/>
            <a:ext cx="8313784" cy="2397621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在修身不严方面：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一是信念动摇。二是党性弱化。三是理论欠缺。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在用权不严方面：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一是有法不依。二是用权不公。三是以权谋私。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在律己不严方面：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一是自我放松。二是随波逐流。三是顶风违纪。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在谋事不实方面：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一是好大喜功。二是追名逐利。三是脱离实际。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在创业不实方面</a:t>
            </a:r>
            <a:r>
              <a:rPr lang="zh-CN" altLang="en-US" sz="2000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一是缺乏担当。二是作风漂浮。三是懒政怠政。</a:t>
            </a:r>
          </a:p>
          <a:p>
            <a:pPr marL="457200" indent="-457200">
              <a:lnSpc>
                <a:spcPct val="120000"/>
              </a:lnSpc>
              <a:buFont typeface="+mj-lt"/>
              <a:buAutoNum type="arabicPeriod"/>
            </a:pPr>
            <a:r>
              <a:rPr lang="zh-CN" altLang="en-US" sz="2000" b="1" spc="1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在做人不实方面</a:t>
            </a:r>
            <a:r>
              <a:rPr lang="zh-CN" altLang="en-US" sz="2000" b="1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：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一是口是心非。二是不讲原则。三是欺瞒组织。</a:t>
            </a:r>
          </a:p>
        </p:txBody>
      </p:sp>
      <p:sp>
        <p:nvSpPr>
          <p:cNvPr id="10" name="圆角矩形 9"/>
          <p:cNvSpPr/>
          <p:nvPr/>
        </p:nvSpPr>
        <p:spPr>
          <a:xfrm rot="21443085">
            <a:off x="1639385" y="892831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1" name="圆角矩形 10"/>
          <p:cNvSpPr/>
          <p:nvPr/>
        </p:nvSpPr>
        <p:spPr>
          <a:xfrm>
            <a:off x="821778" y="929034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2" name="图片 11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833713"/>
            <a:ext cx="905910" cy="766239"/>
          </a:xfrm>
          <a:prstGeom prst="rect">
            <a:avLst/>
          </a:prstGeom>
        </p:spPr>
      </p:pic>
      <p:sp>
        <p:nvSpPr>
          <p:cNvPr id="13" name="文本框 12"/>
          <p:cNvSpPr txBox="1"/>
          <p:nvPr/>
        </p:nvSpPr>
        <p:spPr>
          <a:xfrm>
            <a:off x="1310322" y="1013987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297861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3316" name="标题 1"/>
          <p:cNvSpPr>
            <a:spLocks noChangeArrowheads="1"/>
          </p:cNvSpPr>
          <p:nvPr/>
        </p:nvSpPr>
        <p:spPr bwMode="auto">
          <a:xfrm>
            <a:off x="1009651" y="1996253"/>
            <a:ext cx="1026794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三、加快形成从严从实的从政环境和政治生态</a:t>
            </a:r>
          </a:p>
        </p:txBody>
      </p:sp>
      <p:sp>
        <p:nvSpPr>
          <p:cNvPr id="13317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3318" name="圆角矩形 23"/>
          <p:cNvSpPr>
            <a:spLocks noChangeArrowheads="1"/>
          </p:cNvSpPr>
          <p:nvPr/>
        </p:nvSpPr>
        <p:spPr bwMode="auto">
          <a:xfrm>
            <a:off x="1485901" y="2642584"/>
            <a:ext cx="9559290" cy="812195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要</a:t>
            </a: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顺利实现“四强三领先”西部强市的目标，关键在于加快形成风清气正、从严从实的从政环境和政治生态</a:t>
            </a:r>
            <a:r>
              <a:rPr lang="zh-CN" altLang="en-US" sz="2000" spc="100" dirty="0" smtClean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spc="1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23"/>
          <p:cNvSpPr>
            <a:spLocks noChangeArrowheads="1"/>
          </p:cNvSpPr>
          <p:nvPr/>
        </p:nvSpPr>
        <p:spPr bwMode="auto">
          <a:xfrm>
            <a:off x="3784601" y="3557394"/>
            <a:ext cx="7861299" cy="2014002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endParaRPr lang="zh-CN" altLang="en-US" sz="2000" spc="100" dirty="0"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一是始终忠诚于党、看齐基准，把理想信念牢固坚守好。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二是始终低调务实、埋头苦干，把优良作风持续弘扬好。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三是始终心系群众、为民造福，把党的宗旨真正践行好。</a:t>
            </a:r>
          </a:p>
          <a:p>
            <a:pPr marL="457200" indent="-457200">
              <a:lnSpc>
                <a:spcPct val="120000"/>
              </a:lnSpc>
              <a:buClr>
                <a:srgbClr val="C00000"/>
              </a:buClr>
              <a:buFont typeface="Wingdings" panose="05000000000000000000" pitchFamily="2" charset="2"/>
              <a:buChar char="Ø"/>
            </a:pPr>
            <a:r>
              <a:rPr lang="zh-CN" altLang="en-US" sz="2000" spc="100" dirty="0"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四是始终坚守本色、不越雷池，把先进性纯洁性保持好。</a:t>
            </a:r>
          </a:p>
        </p:txBody>
      </p:sp>
      <p:pic>
        <p:nvPicPr>
          <p:cNvPr id="9218" name="Picture 2" descr="http://www.cma.gov.cn/2011xzt/2014zt/20140811/2014072001/201408/W020140811404719490855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9651" y="3757132"/>
            <a:ext cx="2308224" cy="181426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圆角矩形 12"/>
          <p:cNvSpPr/>
          <p:nvPr/>
        </p:nvSpPr>
        <p:spPr>
          <a:xfrm rot="21443085">
            <a:off x="1639385" y="855376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821778" y="891579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796258"/>
            <a:ext cx="905910" cy="766239"/>
          </a:xfrm>
          <a:prstGeom prst="rect">
            <a:avLst/>
          </a:prstGeom>
        </p:spPr>
      </p:pic>
      <p:sp>
        <p:nvSpPr>
          <p:cNvPr id="16" name="文本框 15"/>
          <p:cNvSpPr txBox="1"/>
          <p:nvPr/>
        </p:nvSpPr>
        <p:spPr>
          <a:xfrm>
            <a:off x="1310322" y="976532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803375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8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9" name="矩形 18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4346" name="Group 10"/>
          <p:cNvGrpSpPr>
            <a:grpSpLocks/>
          </p:cNvGrpSpPr>
          <p:nvPr/>
        </p:nvGrpSpPr>
        <p:grpSpPr bwMode="auto">
          <a:xfrm>
            <a:off x="4368166" y="2647951"/>
            <a:ext cx="3118484" cy="3028950"/>
            <a:chOff x="0" y="0"/>
            <a:chExt cx="3069" cy="2979"/>
          </a:xfrm>
        </p:grpSpPr>
        <p:sp>
          <p:nvSpPr>
            <p:cNvPr id="14347" name="Freeform 28"/>
            <p:cNvSpPr>
              <a:spLocks noChangeArrowheads="1"/>
            </p:cNvSpPr>
            <p:nvPr/>
          </p:nvSpPr>
          <p:spPr bwMode="auto">
            <a:xfrm>
              <a:off x="185" y="0"/>
              <a:ext cx="1598" cy="1321"/>
            </a:xfrm>
            <a:custGeom>
              <a:avLst/>
              <a:gdLst>
                <a:gd name="T0" fmla="*/ 455 w 1057"/>
                <a:gd name="T1" fmla="*/ 879 h 900"/>
                <a:gd name="T2" fmla="*/ 471 w 1057"/>
                <a:gd name="T3" fmla="*/ 838 h 900"/>
                <a:gd name="T4" fmla="*/ 490 w 1057"/>
                <a:gd name="T5" fmla="*/ 799 h 900"/>
                <a:gd name="T6" fmla="*/ 514 w 1057"/>
                <a:gd name="T7" fmla="*/ 762 h 900"/>
                <a:gd name="T8" fmla="*/ 541 w 1057"/>
                <a:gd name="T9" fmla="*/ 728 h 900"/>
                <a:gd name="T10" fmla="*/ 570 w 1057"/>
                <a:gd name="T11" fmla="*/ 696 h 900"/>
                <a:gd name="T12" fmla="*/ 603 w 1057"/>
                <a:gd name="T13" fmla="*/ 667 h 900"/>
                <a:gd name="T14" fmla="*/ 639 w 1057"/>
                <a:gd name="T15" fmla="*/ 642 h 900"/>
                <a:gd name="T16" fmla="*/ 676 w 1057"/>
                <a:gd name="T17" fmla="*/ 621 h 900"/>
                <a:gd name="T18" fmla="*/ 713 w 1057"/>
                <a:gd name="T19" fmla="*/ 605 h 900"/>
                <a:gd name="T20" fmla="*/ 753 w 1057"/>
                <a:gd name="T21" fmla="*/ 591 h 900"/>
                <a:gd name="T22" fmla="*/ 793 w 1057"/>
                <a:gd name="T23" fmla="*/ 581 h 900"/>
                <a:gd name="T24" fmla="*/ 834 w 1057"/>
                <a:gd name="T25" fmla="*/ 575 h 900"/>
                <a:gd name="T26" fmla="*/ 833 w 1057"/>
                <a:gd name="T27" fmla="*/ 711 h 900"/>
                <a:gd name="T28" fmla="*/ 1056 w 1057"/>
                <a:gd name="T29" fmla="*/ 374 h 900"/>
                <a:gd name="T30" fmla="*/ 818 w 1057"/>
                <a:gd name="T31" fmla="*/ 0 h 900"/>
                <a:gd name="T32" fmla="*/ 819 w 1057"/>
                <a:gd name="T33" fmla="*/ 137 h 900"/>
                <a:gd name="T34" fmla="*/ 757 w 1057"/>
                <a:gd name="T35" fmla="*/ 143 h 900"/>
                <a:gd name="T36" fmla="*/ 694 w 1057"/>
                <a:gd name="T37" fmla="*/ 154 h 900"/>
                <a:gd name="T38" fmla="*/ 634 w 1057"/>
                <a:gd name="T39" fmla="*/ 168 h 900"/>
                <a:gd name="T40" fmla="*/ 574 w 1057"/>
                <a:gd name="T41" fmla="*/ 188 h 900"/>
                <a:gd name="T42" fmla="*/ 516 w 1057"/>
                <a:gd name="T43" fmla="*/ 211 h 900"/>
                <a:gd name="T44" fmla="*/ 460 w 1057"/>
                <a:gd name="T45" fmla="*/ 238 h 900"/>
                <a:gd name="T46" fmla="*/ 405 w 1057"/>
                <a:gd name="T47" fmla="*/ 270 h 900"/>
                <a:gd name="T48" fmla="*/ 352 w 1057"/>
                <a:gd name="T49" fmla="*/ 306 h 900"/>
                <a:gd name="T50" fmla="*/ 302 w 1057"/>
                <a:gd name="T51" fmla="*/ 346 h 900"/>
                <a:gd name="T52" fmla="*/ 255 w 1057"/>
                <a:gd name="T53" fmla="*/ 390 h 900"/>
                <a:gd name="T54" fmla="*/ 211 w 1057"/>
                <a:gd name="T55" fmla="*/ 437 h 900"/>
                <a:gd name="T56" fmla="*/ 170 w 1057"/>
                <a:gd name="T57" fmla="*/ 486 h 900"/>
                <a:gd name="T58" fmla="*/ 134 w 1057"/>
                <a:gd name="T59" fmla="*/ 539 h 900"/>
                <a:gd name="T60" fmla="*/ 101 w 1057"/>
                <a:gd name="T61" fmla="*/ 595 h 900"/>
                <a:gd name="T62" fmla="*/ 72 w 1057"/>
                <a:gd name="T63" fmla="*/ 653 h 900"/>
                <a:gd name="T64" fmla="*/ 47 w 1057"/>
                <a:gd name="T65" fmla="*/ 711 h 900"/>
                <a:gd name="T66" fmla="*/ 27 w 1057"/>
                <a:gd name="T67" fmla="*/ 773 h 900"/>
                <a:gd name="T68" fmla="*/ 11 w 1057"/>
                <a:gd name="T69" fmla="*/ 835 h 900"/>
                <a:gd name="T70" fmla="*/ 0 w 1057"/>
                <a:gd name="T71" fmla="*/ 899 h 900"/>
                <a:gd name="T72" fmla="*/ 238 w 1057"/>
                <a:gd name="T73" fmla="*/ 741 h 900"/>
                <a:gd name="T74" fmla="*/ 455 w 1057"/>
                <a:gd name="T75" fmla="*/ 879 h 90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1057"/>
                <a:gd name="T115" fmla="*/ 0 h 900"/>
                <a:gd name="T116" fmla="*/ 1057 w 1057"/>
                <a:gd name="T117" fmla="*/ 900 h 90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/>
            </a:custGeom>
            <a:gradFill rotWithShape="1">
              <a:gsLst>
                <a:gs pos="0">
                  <a:srgbClr val="FF0000"/>
                </a:gs>
                <a:gs pos="100000">
                  <a:srgbClr val="FF5757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48" name="Freeform 29"/>
            <p:cNvSpPr>
              <a:spLocks noChangeArrowheads="1"/>
            </p:cNvSpPr>
            <p:nvPr/>
          </p:nvSpPr>
          <p:spPr bwMode="auto">
            <a:xfrm>
              <a:off x="1254" y="1652"/>
              <a:ext cx="1562" cy="1327"/>
            </a:xfrm>
            <a:custGeom>
              <a:avLst/>
              <a:gdLst>
                <a:gd name="T0" fmla="*/ 585 w 1033"/>
                <a:gd name="T1" fmla="*/ 1 h 904"/>
                <a:gd name="T2" fmla="*/ 573 w 1033"/>
                <a:gd name="T3" fmla="*/ 41 h 904"/>
                <a:gd name="T4" fmla="*/ 556 w 1033"/>
                <a:gd name="T5" fmla="*/ 78 h 904"/>
                <a:gd name="T6" fmla="*/ 537 w 1033"/>
                <a:gd name="T7" fmla="*/ 116 h 904"/>
                <a:gd name="T8" fmla="*/ 514 w 1033"/>
                <a:gd name="T9" fmla="*/ 150 h 904"/>
                <a:gd name="T10" fmla="*/ 488 w 1033"/>
                <a:gd name="T11" fmla="*/ 182 h 904"/>
                <a:gd name="T12" fmla="*/ 459 w 1033"/>
                <a:gd name="T13" fmla="*/ 212 h 904"/>
                <a:gd name="T14" fmla="*/ 427 w 1033"/>
                <a:gd name="T15" fmla="*/ 239 h 904"/>
                <a:gd name="T16" fmla="*/ 393 w 1033"/>
                <a:gd name="T17" fmla="*/ 262 h 904"/>
                <a:gd name="T18" fmla="*/ 356 w 1033"/>
                <a:gd name="T19" fmla="*/ 283 h 904"/>
                <a:gd name="T20" fmla="*/ 317 w 1033"/>
                <a:gd name="T21" fmla="*/ 301 h 904"/>
                <a:gd name="T22" fmla="*/ 277 w 1033"/>
                <a:gd name="T23" fmla="*/ 314 h 904"/>
                <a:gd name="T24" fmla="*/ 236 w 1033"/>
                <a:gd name="T25" fmla="*/ 323 h 904"/>
                <a:gd name="T26" fmla="*/ 235 w 1033"/>
                <a:gd name="T27" fmla="*/ 187 h 904"/>
                <a:gd name="T28" fmla="*/ 159 w 1033"/>
                <a:gd name="T29" fmla="*/ 298 h 904"/>
                <a:gd name="T30" fmla="*/ 80 w 1033"/>
                <a:gd name="T31" fmla="*/ 409 h 904"/>
                <a:gd name="T32" fmla="*/ 0 w 1033"/>
                <a:gd name="T33" fmla="*/ 517 h 904"/>
                <a:gd name="T34" fmla="*/ 236 w 1033"/>
                <a:gd name="T35" fmla="*/ 903 h 904"/>
                <a:gd name="T36" fmla="*/ 236 w 1033"/>
                <a:gd name="T37" fmla="*/ 766 h 904"/>
                <a:gd name="T38" fmla="*/ 295 w 1033"/>
                <a:gd name="T39" fmla="*/ 759 h 904"/>
                <a:gd name="T40" fmla="*/ 353 w 1033"/>
                <a:gd name="T41" fmla="*/ 747 h 904"/>
                <a:gd name="T42" fmla="*/ 411 w 1033"/>
                <a:gd name="T43" fmla="*/ 733 h 904"/>
                <a:gd name="T44" fmla="*/ 467 w 1033"/>
                <a:gd name="T45" fmla="*/ 713 h 904"/>
                <a:gd name="T46" fmla="*/ 522 w 1033"/>
                <a:gd name="T47" fmla="*/ 691 h 904"/>
                <a:gd name="T48" fmla="*/ 575 w 1033"/>
                <a:gd name="T49" fmla="*/ 665 h 904"/>
                <a:gd name="T50" fmla="*/ 626 w 1033"/>
                <a:gd name="T51" fmla="*/ 635 h 904"/>
                <a:gd name="T52" fmla="*/ 676 w 1033"/>
                <a:gd name="T53" fmla="*/ 601 h 904"/>
                <a:gd name="T54" fmla="*/ 724 w 1033"/>
                <a:gd name="T55" fmla="*/ 564 h 904"/>
                <a:gd name="T56" fmla="*/ 768 w 1033"/>
                <a:gd name="T57" fmla="*/ 525 h 904"/>
                <a:gd name="T58" fmla="*/ 811 w 1033"/>
                <a:gd name="T59" fmla="*/ 481 h 904"/>
                <a:gd name="T60" fmla="*/ 849 w 1033"/>
                <a:gd name="T61" fmla="*/ 435 h 904"/>
                <a:gd name="T62" fmla="*/ 884 w 1033"/>
                <a:gd name="T63" fmla="*/ 387 h 904"/>
                <a:gd name="T64" fmla="*/ 916 w 1033"/>
                <a:gd name="T65" fmla="*/ 337 h 904"/>
                <a:gd name="T66" fmla="*/ 945 w 1033"/>
                <a:gd name="T67" fmla="*/ 284 h 904"/>
                <a:gd name="T68" fmla="*/ 970 w 1033"/>
                <a:gd name="T69" fmla="*/ 231 h 904"/>
                <a:gd name="T70" fmla="*/ 991 w 1033"/>
                <a:gd name="T71" fmla="*/ 174 h 904"/>
                <a:gd name="T72" fmla="*/ 1009 w 1033"/>
                <a:gd name="T73" fmla="*/ 117 h 904"/>
                <a:gd name="T74" fmla="*/ 1023 w 1033"/>
                <a:gd name="T75" fmla="*/ 58 h 904"/>
                <a:gd name="T76" fmla="*/ 1032 w 1033"/>
                <a:gd name="T77" fmla="*/ 0 h 904"/>
                <a:gd name="T78" fmla="*/ 812 w 1033"/>
                <a:gd name="T79" fmla="*/ 132 h 904"/>
                <a:gd name="T80" fmla="*/ 585 w 1033"/>
                <a:gd name="T81" fmla="*/ 1 h 904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w 1033"/>
                <a:gd name="T124" fmla="*/ 0 h 904"/>
                <a:gd name="T125" fmla="*/ 1033 w 1033"/>
                <a:gd name="T126" fmla="*/ 904 h 904"/>
              </a:gdLst>
              <a:ahLst/>
              <a:cxnLst>
                <a:cxn ang="T82">
                  <a:pos x="T0" y="T1"/>
                </a:cxn>
                <a:cxn ang="T83">
                  <a:pos x="T2" y="T3"/>
                </a:cxn>
                <a:cxn ang="T84">
                  <a:pos x="T4" y="T5"/>
                </a:cxn>
                <a:cxn ang="T85">
                  <a:pos x="T6" y="T7"/>
                </a:cxn>
                <a:cxn ang="T86">
                  <a:pos x="T8" y="T9"/>
                </a:cxn>
                <a:cxn ang="T87">
                  <a:pos x="T10" y="T11"/>
                </a:cxn>
                <a:cxn ang="T88">
                  <a:pos x="T12" y="T13"/>
                </a:cxn>
                <a:cxn ang="T89">
                  <a:pos x="T14" y="T15"/>
                </a:cxn>
                <a:cxn ang="T90">
                  <a:pos x="T16" y="T17"/>
                </a:cxn>
                <a:cxn ang="T91">
                  <a:pos x="T18" y="T19"/>
                </a:cxn>
                <a:cxn ang="T92">
                  <a:pos x="T20" y="T21"/>
                </a:cxn>
                <a:cxn ang="T93">
                  <a:pos x="T22" y="T23"/>
                </a:cxn>
                <a:cxn ang="T94">
                  <a:pos x="T24" y="T25"/>
                </a:cxn>
                <a:cxn ang="T95">
                  <a:pos x="T26" y="T27"/>
                </a:cxn>
                <a:cxn ang="T96">
                  <a:pos x="T28" y="T29"/>
                </a:cxn>
                <a:cxn ang="T97">
                  <a:pos x="T30" y="T31"/>
                </a:cxn>
                <a:cxn ang="T98">
                  <a:pos x="T32" y="T33"/>
                </a:cxn>
                <a:cxn ang="T99">
                  <a:pos x="T34" y="T35"/>
                </a:cxn>
                <a:cxn ang="T100">
                  <a:pos x="T36" y="T37"/>
                </a:cxn>
                <a:cxn ang="T101">
                  <a:pos x="T38" y="T39"/>
                </a:cxn>
                <a:cxn ang="T102">
                  <a:pos x="T40" y="T41"/>
                </a:cxn>
                <a:cxn ang="T103">
                  <a:pos x="T42" y="T43"/>
                </a:cxn>
                <a:cxn ang="T104">
                  <a:pos x="T44" y="T45"/>
                </a:cxn>
                <a:cxn ang="T105">
                  <a:pos x="T46" y="T47"/>
                </a:cxn>
                <a:cxn ang="T106">
                  <a:pos x="T48" y="T49"/>
                </a:cxn>
                <a:cxn ang="T107">
                  <a:pos x="T50" y="T51"/>
                </a:cxn>
                <a:cxn ang="T108">
                  <a:pos x="T52" y="T53"/>
                </a:cxn>
                <a:cxn ang="T109">
                  <a:pos x="T54" y="T55"/>
                </a:cxn>
                <a:cxn ang="T110">
                  <a:pos x="T56" y="T57"/>
                </a:cxn>
                <a:cxn ang="T111">
                  <a:pos x="T58" y="T59"/>
                </a:cxn>
                <a:cxn ang="T112">
                  <a:pos x="T60" y="T61"/>
                </a:cxn>
                <a:cxn ang="T113">
                  <a:pos x="T62" y="T63"/>
                </a:cxn>
                <a:cxn ang="T114">
                  <a:pos x="T64" y="T65"/>
                </a:cxn>
                <a:cxn ang="T115">
                  <a:pos x="T66" y="T67"/>
                </a:cxn>
                <a:cxn ang="T116">
                  <a:pos x="T68" y="T69"/>
                </a:cxn>
                <a:cxn ang="T117">
                  <a:pos x="T70" y="T71"/>
                </a:cxn>
                <a:cxn ang="T118">
                  <a:pos x="T72" y="T73"/>
                </a:cxn>
                <a:cxn ang="T119">
                  <a:pos x="T74" y="T75"/>
                </a:cxn>
                <a:cxn ang="T120">
                  <a:pos x="T76" y="T77"/>
                </a:cxn>
                <a:cxn ang="T121">
                  <a:pos x="T78" y="T79"/>
                </a:cxn>
                <a:cxn ang="T122">
                  <a:pos x="T80" y="T81"/>
                </a:cxn>
              </a:cxnLst>
              <a:rect l="T123" t="T124" r="T125" b="T126"/>
              <a:pathLst/>
            </a:custGeom>
            <a:gradFill rotWithShape="1">
              <a:gsLst>
                <a:gs pos="0">
                  <a:srgbClr val="FF8566"/>
                </a:gs>
                <a:gs pos="100000">
                  <a:srgbClr val="FF3300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49" name="Freeform 30"/>
            <p:cNvSpPr>
              <a:spLocks noChangeArrowheads="1"/>
            </p:cNvSpPr>
            <p:nvPr/>
          </p:nvSpPr>
          <p:spPr bwMode="auto">
            <a:xfrm>
              <a:off x="0" y="1169"/>
              <a:ext cx="1407" cy="1578"/>
            </a:xfrm>
            <a:custGeom>
              <a:avLst/>
              <a:gdLst>
                <a:gd name="T0" fmla="*/ 929 w 930"/>
                <a:gd name="T1" fmla="*/ 645 h 1075"/>
                <a:gd name="T2" fmla="*/ 887 w 930"/>
                <a:gd name="T3" fmla="*/ 634 h 1075"/>
                <a:gd name="T4" fmla="*/ 847 w 930"/>
                <a:gd name="T5" fmla="*/ 620 h 1075"/>
                <a:gd name="T6" fmla="*/ 807 w 930"/>
                <a:gd name="T7" fmla="*/ 603 h 1075"/>
                <a:gd name="T8" fmla="*/ 771 w 930"/>
                <a:gd name="T9" fmla="*/ 582 h 1075"/>
                <a:gd name="T10" fmla="*/ 735 w 930"/>
                <a:gd name="T11" fmla="*/ 557 h 1075"/>
                <a:gd name="T12" fmla="*/ 703 w 930"/>
                <a:gd name="T13" fmla="*/ 529 h 1075"/>
                <a:gd name="T14" fmla="*/ 673 w 930"/>
                <a:gd name="T15" fmla="*/ 497 h 1075"/>
                <a:gd name="T16" fmla="*/ 648 w 930"/>
                <a:gd name="T17" fmla="*/ 465 h 1075"/>
                <a:gd name="T18" fmla="*/ 624 w 930"/>
                <a:gd name="T19" fmla="*/ 428 h 1075"/>
                <a:gd name="T20" fmla="*/ 607 w 930"/>
                <a:gd name="T21" fmla="*/ 398 h 1075"/>
                <a:gd name="T22" fmla="*/ 594 w 930"/>
                <a:gd name="T23" fmla="*/ 366 h 1075"/>
                <a:gd name="T24" fmla="*/ 583 w 930"/>
                <a:gd name="T25" fmla="*/ 332 h 1075"/>
                <a:gd name="T26" fmla="*/ 577 w 930"/>
                <a:gd name="T27" fmla="*/ 298 h 1075"/>
                <a:gd name="T28" fmla="*/ 575 w 930"/>
                <a:gd name="T29" fmla="*/ 264 h 1075"/>
                <a:gd name="T30" fmla="*/ 576 w 930"/>
                <a:gd name="T31" fmla="*/ 229 h 1075"/>
                <a:gd name="T32" fmla="*/ 748 w 930"/>
                <a:gd name="T33" fmla="*/ 229 h 1075"/>
                <a:gd name="T34" fmla="*/ 360 w 930"/>
                <a:gd name="T35" fmla="*/ 0 h 1075"/>
                <a:gd name="T36" fmla="*/ 0 w 930"/>
                <a:gd name="T37" fmla="*/ 236 h 1075"/>
                <a:gd name="T38" fmla="*/ 136 w 930"/>
                <a:gd name="T39" fmla="*/ 237 h 1075"/>
                <a:gd name="T40" fmla="*/ 141 w 930"/>
                <a:gd name="T41" fmla="*/ 299 h 1075"/>
                <a:gd name="T42" fmla="*/ 150 w 930"/>
                <a:gd name="T43" fmla="*/ 362 h 1075"/>
                <a:gd name="T44" fmla="*/ 165 w 930"/>
                <a:gd name="T45" fmla="*/ 422 h 1075"/>
                <a:gd name="T46" fmla="*/ 182 w 930"/>
                <a:gd name="T47" fmla="*/ 483 h 1075"/>
                <a:gd name="T48" fmla="*/ 204 w 930"/>
                <a:gd name="T49" fmla="*/ 541 h 1075"/>
                <a:gd name="T50" fmla="*/ 231 w 930"/>
                <a:gd name="T51" fmla="*/ 598 h 1075"/>
                <a:gd name="T52" fmla="*/ 262 w 930"/>
                <a:gd name="T53" fmla="*/ 653 h 1075"/>
                <a:gd name="T54" fmla="*/ 296 w 930"/>
                <a:gd name="T55" fmla="*/ 704 h 1075"/>
                <a:gd name="T56" fmla="*/ 333 w 930"/>
                <a:gd name="T57" fmla="*/ 752 h 1075"/>
                <a:gd name="T58" fmla="*/ 374 w 930"/>
                <a:gd name="T59" fmla="*/ 797 h 1075"/>
                <a:gd name="T60" fmla="*/ 419 w 930"/>
                <a:gd name="T61" fmla="*/ 841 h 1075"/>
                <a:gd name="T62" fmla="*/ 465 w 930"/>
                <a:gd name="T63" fmla="*/ 880 h 1075"/>
                <a:gd name="T64" fmla="*/ 514 w 930"/>
                <a:gd name="T65" fmla="*/ 917 h 1075"/>
                <a:gd name="T66" fmla="*/ 566 w 930"/>
                <a:gd name="T67" fmla="*/ 951 h 1075"/>
                <a:gd name="T68" fmla="*/ 620 w 930"/>
                <a:gd name="T69" fmla="*/ 980 h 1075"/>
                <a:gd name="T70" fmla="*/ 675 w 930"/>
                <a:gd name="T71" fmla="*/ 1007 h 1075"/>
                <a:gd name="T72" fmla="*/ 732 w 930"/>
                <a:gd name="T73" fmla="*/ 1029 h 1075"/>
                <a:gd name="T74" fmla="*/ 790 w 930"/>
                <a:gd name="T75" fmla="*/ 1048 h 1075"/>
                <a:gd name="T76" fmla="*/ 849 w 930"/>
                <a:gd name="T77" fmla="*/ 1062 h 1075"/>
                <a:gd name="T78" fmla="*/ 910 w 930"/>
                <a:gd name="T79" fmla="*/ 1074 h 1075"/>
                <a:gd name="T80" fmla="*/ 772 w 930"/>
                <a:gd name="T81" fmla="*/ 845 h 1075"/>
                <a:gd name="T82" fmla="*/ 929 w 930"/>
                <a:gd name="T83" fmla="*/ 645 h 107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w 930"/>
                <a:gd name="T127" fmla="*/ 0 h 1075"/>
                <a:gd name="T128" fmla="*/ 930 w 930"/>
                <a:gd name="T129" fmla="*/ 1075 h 1075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T126" t="T127" r="T128" b="T129"/>
              <a:pathLst/>
            </a:custGeom>
            <a:gradFill rotWithShape="1">
              <a:gsLst>
                <a:gs pos="0">
                  <a:srgbClr val="800000"/>
                </a:gs>
                <a:gs pos="100000">
                  <a:srgbClr val="C78E8E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  <p:sp>
          <p:nvSpPr>
            <p:cNvPr id="14350" name="Freeform 31"/>
            <p:cNvSpPr>
              <a:spLocks noChangeArrowheads="1"/>
            </p:cNvSpPr>
            <p:nvPr/>
          </p:nvSpPr>
          <p:spPr bwMode="auto">
            <a:xfrm>
              <a:off x="1643" y="208"/>
              <a:ext cx="1426" cy="1564"/>
            </a:xfrm>
            <a:custGeom>
              <a:avLst/>
              <a:gdLst>
                <a:gd name="T0" fmla="*/ 554 w 943"/>
                <a:gd name="T1" fmla="*/ 1064 h 1065"/>
                <a:gd name="T2" fmla="*/ 942 w 943"/>
                <a:gd name="T3" fmla="*/ 840 h 1065"/>
                <a:gd name="T4" fmla="*/ 781 w 943"/>
                <a:gd name="T5" fmla="*/ 840 h 1065"/>
                <a:gd name="T6" fmla="*/ 776 w 943"/>
                <a:gd name="T7" fmla="*/ 778 h 1065"/>
                <a:gd name="T8" fmla="*/ 767 w 943"/>
                <a:gd name="T9" fmla="*/ 716 h 1065"/>
                <a:gd name="T10" fmla="*/ 754 w 943"/>
                <a:gd name="T11" fmla="*/ 655 h 1065"/>
                <a:gd name="T12" fmla="*/ 737 w 943"/>
                <a:gd name="T13" fmla="*/ 595 h 1065"/>
                <a:gd name="T14" fmla="*/ 714 w 943"/>
                <a:gd name="T15" fmla="*/ 536 h 1065"/>
                <a:gd name="T16" fmla="*/ 688 w 943"/>
                <a:gd name="T17" fmla="*/ 480 h 1065"/>
                <a:gd name="T18" fmla="*/ 658 w 943"/>
                <a:gd name="T19" fmla="*/ 425 h 1065"/>
                <a:gd name="T20" fmla="*/ 624 w 943"/>
                <a:gd name="T21" fmla="*/ 372 h 1065"/>
                <a:gd name="T22" fmla="*/ 586 w 943"/>
                <a:gd name="T23" fmla="*/ 323 h 1065"/>
                <a:gd name="T24" fmla="*/ 547 w 943"/>
                <a:gd name="T25" fmla="*/ 275 h 1065"/>
                <a:gd name="T26" fmla="*/ 502 w 943"/>
                <a:gd name="T27" fmla="*/ 232 h 1065"/>
                <a:gd name="T28" fmla="*/ 455 w 943"/>
                <a:gd name="T29" fmla="*/ 191 h 1065"/>
                <a:gd name="T30" fmla="*/ 405 w 943"/>
                <a:gd name="T31" fmla="*/ 153 h 1065"/>
                <a:gd name="T32" fmla="*/ 352 w 943"/>
                <a:gd name="T33" fmla="*/ 120 h 1065"/>
                <a:gd name="T34" fmla="*/ 298 w 943"/>
                <a:gd name="T35" fmla="*/ 89 h 1065"/>
                <a:gd name="T36" fmla="*/ 241 w 943"/>
                <a:gd name="T37" fmla="*/ 63 h 1065"/>
                <a:gd name="T38" fmla="*/ 182 w 943"/>
                <a:gd name="T39" fmla="*/ 41 h 1065"/>
                <a:gd name="T40" fmla="*/ 122 w 943"/>
                <a:gd name="T41" fmla="*/ 23 h 1065"/>
                <a:gd name="T42" fmla="*/ 61 w 943"/>
                <a:gd name="T43" fmla="*/ 9 h 1065"/>
                <a:gd name="T44" fmla="*/ 0 w 943"/>
                <a:gd name="T45" fmla="*/ 0 h 1065"/>
                <a:gd name="T46" fmla="*/ 137 w 943"/>
                <a:gd name="T47" fmla="*/ 226 h 1065"/>
                <a:gd name="T48" fmla="*/ 5 w 943"/>
                <a:gd name="T49" fmla="*/ 451 h 1065"/>
                <a:gd name="T50" fmla="*/ 48 w 943"/>
                <a:gd name="T51" fmla="*/ 465 h 1065"/>
                <a:gd name="T52" fmla="*/ 90 w 943"/>
                <a:gd name="T53" fmla="*/ 483 h 1065"/>
                <a:gd name="T54" fmla="*/ 130 w 943"/>
                <a:gd name="T55" fmla="*/ 505 h 1065"/>
                <a:gd name="T56" fmla="*/ 168 w 943"/>
                <a:gd name="T57" fmla="*/ 531 h 1065"/>
                <a:gd name="T58" fmla="*/ 202 w 943"/>
                <a:gd name="T59" fmla="*/ 561 h 1065"/>
                <a:gd name="T60" fmla="*/ 233 w 943"/>
                <a:gd name="T61" fmla="*/ 594 h 1065"/>
                <a:gd name="T62" fmla="*/ 262 w 943"/>
                <a:gd name="T63" fmla="*/ 629 h 1065"/>
                <a:gd name="T64" fmla="*/ 285 w 943"/>
                <a:gd name="T65" fmla="*/ 668 h 1065"/>
                <a:gd name="T66" fmla="*/ 305 w 943"/>
                <a:gd name="T67" fmla="*/ 709 h 1065"/>
                <a:gd name="T68" fmla="*/ 321 w 943"/>
                <a:gd name="T69" fmla="*/ 751 h 1065"/>
                <a:gd name="T70" fmla="*/ 333 w 943"/>
                <a:gd name="T71" fmla="*/ 795 h 1065"/>
                <a:gd name="T72" fmla="*/ 340 w 943"/>
                <a:gd name="T73" fmla="*/ 840 h 1065"/>
                <a:gd name="T74" fmla="*/ 188 w 943"/>
                <a:gd name="T75" fmla="*/ 841 h 1065"/>
                <a:gd name="T76" fmla="*/ 554 w 943"/>
                <a:gd name="T77" fmla="*/ 1064 h 1065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w 943"/>
                <a:gd name="T118" fmla="*/ 0 h 1065"/>
                <a:gd name="T119" fmla="*/ 943 w 943"/>
                <a:gd name="T120" fmla="*/ 1065 h 1065"/>
              </a:gdLst>
              <a:ahLst/>
              <a:cxnLst>
                <a:cxn ang="T78">
                  <a:pos x="T0" y="T1"/>
                </a:cxn>
                <a:cxn ang="T79">
                  <a:pos x="T2" y="T3"/>
                </a:cxn>
                <a:cxn ang="T80">
                  <a:pos x="T4" y="T5"/>
                </a:cxn>
                <a:cxn ang="T81">
                  <a:pos x="T6" y="T7"/>
                </a:cxn>
                <a:cxn ang="T82">
                  <a:pos x="T8" y="T9"/>
                </a:cxn>
                <a:cxn ang="T83">
                  <a:pos x="T10" y="T11"/>
                </a:cxn>
                <a:cxn ang="T84">
                  <a:pos x="T12" y="T13"/>
                </a:cxn>
                <a:cxn ang="T85">
                  <a:pos x="T14" y="T15"/>
                </a:cxn>
                <a:cxn ang="T86">
                  <a:pos x="T16" y="T17"/>
                </a:cxn>
                <a:cxn ang="T87">
                  <a:pos x="T18" y="T19"/>
                </a:cxn>
                <a:cxn ang="T88">
                  <a:pos x="T20" y="T21"/>
                </a:cxn>
                <a:cxn ang="T89">
                  <a:pos x="T22" y="T23"/>
                </a:cxn>
                <a:cxn ang="T90">
                  <a:pos x="T24" y="T25"/>
                </a:cxn>
                <a:cxn ang="T91">
                  <a:pos x="T26" y="T27"/>
                </a:cxn>
                <a:cxn ang="T92">
                  <a:pos x="T28" y="T29"/>
                </a:cxn>
                <a:cxn ang="T93">
                  <a:pos x="T30" y="T31"/>
                </a:cxn>
                <a:cxn ang="T94">
                  <a:pos x="T32" y="T33"/>
                </a:cxn>
                <a:cxn ang="T95">
                  <a:pos x="T34" y="T35"/>
                </a:cxn>
                <a:cxn ang="T96">
                  <a:pos x="T36" y="T37"/>
                </a:cxn>
                <a:cxn ang="T97">
                  <a:pos x="T38" y="T39"/>
                </a:cxn>
                <a:cxn ang="T98">
                  <a:pos x="T40" y="T41"/>
                </a:cxn>
                <a:cxn ang="T99">
                  <a:pos x="T42" y="T43"/>
                </a:cxn>
                <a:cxn ang="T100">
                  <a:pos x="T44" y="T45"/>
                </a:cxn>
                <a:cxn ang="T101">
                  <a:pos x="T46" y="T47"/>
                </a:cxn>
                <a:cxn ang="T102">
                  <a:pos x="T48" y="T49"/>
                </a:cxn>
                <a:cxn ang="T103">
                  <a:pos x="T50" y="T51"/>
                </a:cxn>
                <a:cxn ang="T104">
                  <a:pos x="T52" y="T53"/>
                </a:cxn>
                <a:cxn ang="T105">
                  <a:pos x="T54" y="T55"/>
                </a:cxn>
                <a:cxn ang="T106">
                  <a:pos x="T56" y="T57"/>
                </a:cxn>
                <a:cxn ang="T107">
                  <a:pos x="T58" y="T59"/>
                </a:cxn>
                <a:cxn ang="T108">
                  <a:pos x="T60" y="T61"/>
                </a:cxn>
                <a:cxn ang="T109">
                  <a:pos x="T62" y="T63"/>
                </a:cxn>
                <a:cxn ang="T110">
                  <a:pos x="T64" y="T65"/>
                </a:cxn>
                <a:cxn ang="T111">
                  <a:pos x="T66" y="T67"/>
                </a:cxn>
                <a:cxn ang="T112">
                  <a:pos x="T68" y="T69"/>
                </a:cxn>
                <a:cxn ang="T113">
                  <a:pos x="T70" y="T71"/>
                </a:cxn>
                <a:cxn ang="T114">
                  <a:pos x="T72" y="T73"/>
                </a:cxn>
                <a:cxn ang="T115">
                  <a:pos x="T74" y="T75"/>
                </a:cxn>
                <a:cxn ang="T116">
                  <a:pos x="T76" y="T77"/>
                </a:cxn>
              </a:cxnLst>
              <a:rect l="T117" t="T118" r="T119" b="T120"/>
              <a:pathLst/>
            </a:custGeom>
            <a:gradFill rotWithShape="1">
              <a:gsLst>
                <a:gs pos="0">
                  <a:srgbClr val="DD5757"/>
                </a:gs>
                <a:gs pos="100000">
                  <a:srgbClr val="CC0000"/>
                </a:gs>
              </a:gsLst>
              <a:lin ang="5400000" scaled="1"/>
            </a:gradFill>
            <a:ln w="28575" cap="rnd" cmpd="sng">
              <a:solidFill>
                <a:srgbClr val="FFFFFF"/>
              </a:solidFill>
              <a:miter lim="800000"/>
              <a:headEnd/>
              <a:tailEnd/>
            </a:ln>
          </p:spPr>
          <p:txBody>
            <a:bodyPr/>
            <a:lstStyle>
              <a:lvl1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fontAlgn="base">
                <a:spcBef>
                  <a:spcPct val="0"/>
                </a:spcBef>
                <a:spcAft>
                  <a:spcPct val="0"/>
                </a:spcAft>
                <a:buFont typeface="Arial" panose="020B0604020202020204" pitchFamily="34" charset="0"/>
                <a:defRPr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>
                <a:lnSpc>
                  <a:spcPct val="120000"/>
                </a:lnSpc>
              </a:pPr>
              <a:endParaRPr lang="zh-CN" altLang="zh-CN" sz="2160" b="1" i="1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endParaRPr>
            </a:p>
          </p:txBody>
        </p:sp>
      </p:grpSp>
      <p:sp>
        <p:nvSpPr>
          <p:cNvPr id="29" name="标题 1"/>
          <p:cNvSpPr>
            <a:spLocks noChangeArrowheads="1"/>
          </p:cNvSpPr>
          <p:nvPr/>
        </p:nvSpPr>
        <p:spPr bwMode="auto">
          <a:xfrm>
            <a:off x="7741113" y="3085872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一、自我净化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0" name="标题 1"/>
          <p:cNvSpPr>
            <a:spLocks noChangeArrowheads="1"/>
          </p:cNvSpPr>
          <p:nvPr/>
        </p:nvSpPr>
        <p:spPr bwMode="auto">
          <a:xfrm>
            <a:off x="7741113" y="3627228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二、自我完善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1" name="标题 1"/>
          <p:cNvSpPr>
            <a:spLocks noChangeArrowheads="1"/>
          </p:cNvSpPr>
          <p:nvPr/>
        </p:nvSpPr>
        <p:spPr bwMode="auto">
          <a:xfrm>
            <a:off x="7741113" y="4161506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三、自我革新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32" name="圆角矩形 31"/>
          <p:cNvSpPr/>
          <p:nvPr/>
        </p:nvSpPr>
        <p:spPr>
          <a:xfrm rot="21443085">
            <a:off x="9600400" y="1860059"/>
            <a:ext cx="2221991" cy="837619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33" name="圆角矩形 32"/>
          <p:cNvSpPr/>
          <p:nvPr/>
        </p:nvSpPr>
        <p:spPr>
          <a:xfrm>
            <a:off x="7086432" y="1910552"/>
            <a:ext cx="4620327" cy="917075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4" name="图片 3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57902" y="1652307"/>
            <a:ext cx="905910" cy="766239"/>
          </a:xfrm>
          <a:prstGeom prst="rect">
            <a:avLst/>
          </a:prstGeom>
        </p:spPr>
      </p:pic>
      <p:sp>
        <p:nvSpPr>
          <p:cNvPr id="35" name="文本框 34"/>
          <p:cNvSpPr txBox="1"/>
          <p:nvPr/>
        </p:nvSpPr>
        <p:spPr>
          <a:xfrm>
            <a:off x="7789100" y="1944706"/>
            <a:ext cx="396661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“三严三实”学习心得， </a:t>
            </a:r>
            <a:endParaRPr lang="en-US" altLang="zh-CN" sz="2400" b="1" dirty="0" smtClean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提高“四自”能力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6" name="Picture 4" descr="http://pic2.ooopic.com/12/85/25/30b1OOOPICd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7833" r="4343" b="7354"/>
          <a:stretch/>
        </p:blipFill>
        <p:spPr bwMode="auto">
          <a:xfrm>
            <a:off x="629347" y="2273936"/>
            <a:ext cx="56769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9" name="标题 1"/>
          <p:cNvSpPr>
            <a:spLocks noChangeArrowheads="1"/>
          </p:cNvSpPr>
          <p:nvPr/>
        </p:nvSpPr>
        <p:spPr bwMode="auto">
          <a:xfrm>
            <a:off x="7741113" y="4714939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四、自我提高</a:t>
            </a:r>
            <a:endParaRPr lang="zh-CN" altLang="en-US" sz="2400" b="1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50402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5366" name="圆角矩形 2"/>
          <p:cNvSpPr>
            <a:spLocks noChangeArrowheads="1"/>
          </p:cNvSpPr>
          <p:nvPr/>
        </p:nvSpPr>
        <p:spPr bwMode="auto">
          <a:xfrm>
            <a:off x="1293496" y="2457950"/>
            <a:ext cx="5475604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净化，就是要坚定理想信念、补好精神之钙，自觉清除思想上的灰尘和心灵上的污垢，不为私心所扰、不为人情所困、不为关系所累、不为利益所惑，坚持不懈改作风、祛“四风”，始终保持清正廉洁的政治品格，推动形成良好政治生态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925021" y="980283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414" y="1016486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30" y="921165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24671" y="1101439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1.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自我净化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29500" y="2047991"/>
            <a:ext cx="3644900" cy="3035208"/>
          </a:xfrm>
          <a:prstGeom prst="rect">
            <a:avLst/>
          </a:prstGeom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6759374" y="5060062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34336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6390" name="圆角矩形 2"/>
          <p:cNvSpPr>
            <a:spLocks noChangeArrowheads="1"/>
          </p:cNvSpPr>
          <p:nvPr/>
        </p:nvSpPr>
        <p:spPr bwMode="auto">
          <a:xfrm>
            <a:off x="956812" y="2384273"/>
            <a:ext cx="4878704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完善，就是要模范践行好干部要求，认真执行党内政治生活各项规定，严格遵守党的纪律和规矩，常修为政之德、常思贪欲之害、常怀律己之心，自重、自省、自警、自励，不断勘误纠错、校正言行、提升境界。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925021" y="980665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107414" y="1016868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0730" y="921547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824671" y="1101821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2.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自我完善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8493" y="1897686"/>
            <a:ext cx="3781662" cy="3149093"/>
          </a:xfrm>
          <a:prstGeom prst="rect">
            <a:avLst/>
          </a:prstGeom>
        </p:spPr>
      </p:pic>
      <p:sp>
        <p:nvSpPr>
          <p:cNvPr id="14" name="圆角矩形 2"/>
          <p:cNvSpPr>
            <a:spLocks noChangeArrowheads="1"/>
          </p:cNvSpPr>
          <p:nvPr/>
        </p:nvSpPr>
        <p:spPr bwMode="auto">
          <a:xfrm>
            <a:off x="6759374" y="5262128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3398881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7413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414" name="圆角矩形 2"/>
          <p:cNvSpPr>
            <a:spLocks noChangeArrowheads="1"/>
          </p:cNvSpPr>
          <p:nvPr/>
        </p:nvSpPr>
        <p:spPr bwMode="auto">
          <a:xfrm>
            <a:off x="1293496" y="2574119"/>
            <a:ext cx="5869304" cy="2051506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革新，就是要顺应时代潮流和群众期盼，坚持解放思想、实事求是，坚持继承传统与改革创新相统一，着力破除陈腐落后的思想、僵化保守的观念、因循疲玩的习惯，提振精气神，锤炼好作风，展现新作为。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670793" y="938720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853186" y="974923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6502" y="879602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570443" y="1059876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3.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自我革新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72437" y="2276125"/>
            <a:ext cx="3133725" cy="2095500"/>
          </a:xfrm>
          <a:prstGeom prst="rect">
            <a:avLst/>
          </a:prstGeom>
        </p:spPr>
      </p:pic>
      <p:sp>
        <p:nvSpPr>
          <p:cNvPr id="14" name="圆角矩形 2"/>
          <p:cNvSpPr>
            <a:spLocks noChangeArrowheads="1"/>
          </p:cNvSpPr>
          <p:nvPr/>
        </p:nvSpPr>
        <p:spPr bwMode="auto">
          <a:xfrm>
            <a:off x="7123747" y="4414419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31266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" name="组合 15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7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" name="矩形 17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8438" name="圆角矩形 2"/>
          <p:cNvSpPr>
            <a:spLocks noChangeArrowheads="1"/>
          </p:cNvSpPr>
          <p:nvPr/>
        </p:nvSpPr>
        <p:spPr bwMode="auto">
          <a:xfrm>
            <a:off x="1012606" y="2765265"/>
            <a:ext cx="5031104" cy="2051506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自我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提高，就是要加快知识更新、优化知识结构、拓宽眼界视野，克服本领不足、本领恐慌、本领落后，避免少知而迷、不知而盲、无知而乱，增强工作的预见性、创造性、实效性。</a:t>
            </a:r>
          </a:p>
        </p:txBody>
      </p:sp>
      <p:sp>
        <p:nvSpPr>
          <p:cNvPr id="7" name="圆角矩形 6"/>
          <p:cNvSpPr/>
          <p:nvPr/>
        </p:nvSpPr>
        <p:spPr>
          <a:xfrm rot="21443085">
            <a:off x="1830213" y="980665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7"/>
          <p:cNvSpPr/>
          <p:nvPr/>
        </p:nvSpPr>
        <p:spPr>
          <a:xfrm>
            <a:off x="1012606" y="1016868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5922" y="921547"/>
            <a:ext cx="905910" cy="766239"/>
          </a:xfrm>
          <a:prstGeom prst="rect">
            <a:avLst/>
          </a:prstGeom>
        </p:spPr>
      </p:pic>
      <p:sp>
        <p:nvSpPr>
          <p:cNvPr id="10" name="文本框 9"/>
          <p:cNvSpPr txBox="1"/>
          <p:nvPr/>
        </p:nvSpPr>
        <p:spPr>
          <a:xfrm>
            <a:off x="1729863" y="1101821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4. 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自我提高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30764" y="2077560"/>
            <a:ext cx="5378824" cy="2971800"/>
          </a:xfrm>
          <a:prstGeom prst="rect">
            <a:avLst/>
          </a:prstGeom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6478484" y="5175349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5208460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8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" name="矩形 8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9461" name="标题 1"/>
          <p:cNvSpPr>
            <a:spLocks noChangeArrowheads="1"/>
          </p:cNvSpPr>
          <p:nvPr/>
        </p:nvSpPr>
        <p:spPr bwMode="auto">
          <a:xfrm>
            <a:off x="7301293" y="1729829"/>
            <a:ext cx="380238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4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结束语</a:t>
            </a:r>
          </a:p>
        </p:txBody>
      </p:sp>
      <p:sp>
        <p:nvSpPr>
          <p:cNvPr id="19463" name="圆角矩形 2"/>
          <p:cNvSpPr>
            <a:spLocks noChangeArrowheads="1"/>
          </p:cNvSpPr>
          <p:nvPr/>
        </p:nvSpPr>
        <p:spPr bwMode="auto">
          <a:xfrm>
            <a:off x="7428293" y="2499270"/>
            <a:ext cx="3548380" cy="2442270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只要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每个党员干部都日新其知、日明其德、日勤其业，我们党就会永远保持青春活力、永远走在时代前列，智慧咸阳建设就一定会成为老百姓幸福的航标。</a:t>
            </a:r>
          </a:p>
        </p:txBody>
      </p:sp>
      <p:pic>
        <p:nvPicPr>
          <p:cNvPr id="19464" name="Picture 8" descr="16788061157011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3625" y="1892507"/>
            <a:ext cx="5722369" cy="304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圆角矩形 2"/>
          <p:cNvSpPr>
            <a:spLocks noChangeArrowheads="1"/>
          </p:cNvSpPr>
          <p:nvPr/>
        </p:nvSpPr>
        <p:spPr bwMode="auto">
          <a:xfrm>
            <a:off x="1450774" y="5046228"/>
            <a:ext cx="5031104" cy="608465"/>
          </a:xfrm>
          <a:prstGeom prst="roundRect">
            <a:avLst>
              <a:gd name="adj" fmla="val 10477"/>
            </a:avLst>
          </a:prstGeom>
          <a:noFill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（图片仅供参考，版权归作者所有，</a:t>
            </a:r>
            <a:endParaRPr lang="en-US" altLang="zh-CN" sz="14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algn="ctr">
              <a:lnSpc>
                <a:spcPct val="120000"/>
              </a:lnSpc>
            </a:pPr>
            <a:r>
              <a:rPr lang="zh-CN" altLang="en-US" sz="14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可百度搜索请自行替换图片）</a:t>
            </a:r>
            <a:endParaRPr lang="zh-CN" altLang="en-US" sz="14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0308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  <p:bldLst>
      <p:bldP spid="19463" grpId="0" bldLvl="0" autoUpdateAnimBg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图片 9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矩形 10"/>
          <p:cNvSpPr/>
          <p:nvPr/>
        </p:nvSpPr>
        <p:spPr>
          <a:xfrm>
            <a:off x="0" y="1332654"/>
            <a:ext cx="12192000" cy="462364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>
            <a:spLocks noChangeArrowheads="1"/>
          </p:cNvSpPr>
          <p:nvPr/>
        </p:nvSpPr>
        <p:spPr bwMode="auto">
          <a:xfrm>
            <a:off x="2516803" y="2675164"/>
            <a:ext cx="7158394" cy="1714893"/>
          </a:xfrm>
          <a:prstGeom prst="rect">
            <a:avLst/>
          </a:prstGeom>
          <a:noFill/>
          <a:extLst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en-US" altLang="zh-CN" sz="9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THANKS</a:t>
            </a:r>
            <a:endParaRPr lang="zh-CN" altLang="en-US" sz="9600" b="1" spc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>
            <a:spLocks noChangeArrowheads="1"/>
          </p:cNvSpPr>
          <p:nvPr/>
        </p:nvSpPr>
        <p:spPr bwMode="auto">
          <a:xfrm>
            <a:off x="2516803" y="4193719"/>
            <a:ext cx="7158394" cy="700769"/>
          </a:xfrm>
          <a:prstGeom prst="rect">
            <a:avLst/>
          </a:prstGeom>
          <a:noFill/>
          <a:extLst/>
        </p:spPr>
        <p:txBody>
          <a:bodyPr wrap="square" lIns="72000" rtlCol="0">
            <a:spAutoFit/>
          </a:bodyPr>
          <a:lstStyle/>
          <a:p>
            <a:pPr algn="ctr">
              <a:lnSpc>
                <a:spcPct val="120000"/>
              </a:lnSpc>
            </a:pPr>
            <a:r>
              <a:rPr lang="zh-CN" altLang="en-US" sz="3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向天歌</a:t>
            </a:r>
            <a:r>
              <a:rPr lang="en-US" altLang="zh-CN" sz="3600" b="1" spc="100" dirty="0" smtClean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PPT</a:t>
            </a:r>
            <a:endParaRPr lang="zh-CN" altLang="en-US" sz="3600" b="1" spc="100" dirty="0">
              <a:solidFill>
                <a:srgbClr val="C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059846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Freeform 5"/>
          <p:cNvSpPr>
            <a:spLocks/>
          </p:cNvSpPr>
          <p:nvPr/>
        </p:nvSpPr>
        <p:spPr bwMode="auto">
          <a:xfrm>
            <a:off x="4293617" y="1310578"/>
            <a:ext cx="1444500" cy="1320125"/>
          </a:xfrm>
          <a:custGeom>
            <a:avLst/>
            <a:gdLst>
              <a:gd name="T0" fmla="*/ 238 w 557"/>
              <a:gd name="T1" fmla="*/ 6 h 509"/>
              <a:gd name="T2" fmla="*/ 371 w 557"/>
              <a:gd name="T3" fmla="*/ 323 h 509"/>
              <a:gd name="T4" fmla="*/ 215 w 557"/>
              <a:gd name="T5" fmla="*/ 164 h 509"/>
              <a:gd name="T6" fmla="*/ 275 w 557"/>
              <a:gd name="T7" fmla="*/ 104 h 509"/>
              <a:gd name="T8" fmla="*/ 238 w 557"/>
              <a:gd name="T9" fmla="*/ 66 h 509"/>
              <a:gd name="T10" fmla="*/ 162 w 557"/>
              <a:gd name="T11" fmla="*/ 81 h 509"/>
              <a:gd name="T12" fmla="*/ 44 w 557"/>
              <a:gd name="T13" fmla="*/ 203 h 509"/>
              <a:gd name="T14" fmla="*/ 112 w 557"/>
              <a:gd name="T15" fmla="*/ 270 h 509"/>
              <a:gd name="T16" fmla="*/ 156 w 557"/>
              <a:gd name="T17" fmla="*/ 224 h 509"/>
              <a:gd name="T18" fmla="*/ 312 w 557"/>
              <a:gd name="T19" fmla="*/ 383 h 509"/>
              <a:gd name="T20" fmla="*/ 52 w 557"/>
              <a:gd name="T21" fmla="*/ 331 h 509"/>
              <a:gd name="T22" fmla="*/ 15 w 557"/>
              <a:gd name="T23" fmla="*/ 369 h 509"/>
              <a:gd name="T24" fmla="*/ 47 w 557"/>
              <a:gd name="T25" fmla="*/ 411 h 509"/>
              <a:gd name="T26" fmla="*/ 43 w 557"/>
              <a:gd name="T27" fmla="*/ 415 h 509"/>
              <a:gd name="T28" fmla="*/ 37 w 557"/>
              <a:gd name="T29" fmla="*/ 414 h 509"/>
              <a:gd name="T30" fmla="*/ 0 w 557"/>
              <a:gd name="T31" fmla="*/ 452 h 509"/>
              <a:gd name="T32" fmla="*/ 37 w 557"/>
              <a:gd name="T33" fmla="*/ 489 h 509"/>
              <a:gd name="T34" fmla="*/ 74 w 557"/>
              <a:gd name="T35" fmla="*/ 452 h 509"/>
              <a:gd name="T36" fmla="*/ 73 w 557"/>
              <a:gd name="T37" fmla="*/ 446 h 509"/>
              <a:gd name="T38" fmla="*/ 78 w 557"/>
              <a:gd name="T39" fmla="*/ 439 h 509"/>
              <a:gd name="T40" fmla="*/ 372 w 557"/>
              <a:gd name="T41" fmla="*/ 445 h 509"/>
              <a:gd name="T42" fmla="*/ 415 w 557"/>
              <a:gd name="T43" fmla="*/ 489 h 509"/>
              <a:gd name="T44" fmla="*/ 475 w 557"/>
              <a:gd name="T45" fmla="*/ 429 h 509"/>
              <a:gd name="T46" fmla="*/ 431 w 557"/>
              <a:gd name="T47" fmla="*/ 384 h 509"/>
              <a:gd name="T48" fmla="*/ 238 w 557"/>
              <a:gd name="T49" fmla="*/ 6 h 50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</a:cxnLst>
            <a:rect l="0" t="0" r="r" b="b"/>
            <a:pathLst>
              <a:path w="557" h="509">
                <a:moveTo>
                  <a:pt x="238" y="6"/>
                </a:moveTo>
                <a:cubicBezTo>
                  <a:pt x="361" y="53"/>
                  <a:pt x="435" y="203"/>
                  <a:pt x="371" y="323"/>
                </a:cubicBezTo>
                <a:cubicBezTo>
                  <a:pt x="215" y="164"/>
                  <a:pt x="215" y="164"/>
                  <a:pt x="215" y="164"/>
                </a:cubicBezTo>
                <a:cubicBezTo>
                  <a:pt x="275" y="104"/>
                  <a:pt x="275" y="104"/>
                  <a:pt x="275" y="104"/>
                </a:cubicBezTo>
                <a:cubicBezTo>
                  <a:pt x="238" y="66"/>
                  <a:pt x="238" y="66"/>
                  <a:pt x="238" y="66"/>
                </a:cubicBezTo>
                <a:cubicBezTo>
                  <a:pt x="217" y="86"/>
                  <a:pt x="185" y="90"/>
                  <a:pt x="162" y="81"/>
                </a:cubicBezTo>
                <a:cubicBezTo>
                  <a:pt x="44" y="203"/>
                  <a:pt x="44" y="203"/>
                  <a:pt x="44" y="203"/>
                </a:cubicBezTo>
                <a:cubicBezTo>
                  <a:pt x="112" y="270"/>
                  <a:pt x="112" y="270"/>
                  <a:pt x="112" y="270"/>
                </a:cubicBezTo>
                <a:cubicBezTo>
                  <a:pt x="156" y="224"/>
                  <a:pt x="156" y="224"/>
                  <a:pt x="156" y="224"/>
                </a:cubicBezTo>
                <a:cubicBezTo>
                  <a:pt x="312" y="383"/>
                  <a:pt x="312" y="383"/>
                  <a:pt x="312" y="383"/>
                </a:cubicBezTo>
                <a:cubicBezTo>
                  <a:pt x="235" y="427"/>
                  <a:pt x="130" y="413"/>
                  <a:pt x="52" y="331"/>
                </a:cubicBezTo>
                <a:cubicBezTo>
                  <a:pt x="15" y="369"/>
                  <a:pt x="15" y="369"/>
                  <a:pt x="15" y="369"/>
                </a:cubicBezTo>
                <a:cubicBezTo>
                  <a:pt x="25" y="384"/>
                  <a:pt x="35" y="398"/>
                  <a:pt x="47" y="411"/>
                </a:cubicBezTo>
                <a:cubicBezTo>
                  <a:pt x="47" y="413"/>
                  <a:pt x="43" y="415"/>
                  <a:pt x="43" y="415"/>
                </a:cubicBezTo>
                <a:cubicBezTo>
                  <a:pt x="40" y="415"/>
                  <a:pt x="38" y="414"/>
                  <a:pt x="37" y="414"/>
                </a:cubicBezTo>
                <a:cubicBezTo>
                  <a:pt x="16" y="414"/>
                  <a:pt x="0" y="432"/>
                  <a:pt x="0" y="452"/>
                </a:cubicBezTo>
                <a:cubicBezTo>
                  <a:pt x="0" y="473"/>
                  <a:pt x="16" y="489"/>
                  <a:pt x="37" y="489"/>
                </a:cubicBezTo>
                <a:cubicBezTo>
                  <a:pt x="57" y="489"/>
                  <a:pt x="74" y="473"/>
                  <a:pt x="74" y="452"/>
                </a:cubicBezTo>
                <a:cubicBezTo>
                  <a:pt x="74" y="450"/>
                  <a:pt x="73" y="447"/>
                  <a:pt x="73" y="446"/>
                </a:cubicBezTo>
                <a:cubicBezTo>
                  <a:pt x="78" y="439"/>
                  <a:pt x="78" y="439"/>
                  <a:pt x="78" y="439"/>
                </a:cubicBezTo>
                <a:cubicBezTo>
                  <a:pt x="168" y="501"/>
                  <a:pt x="266" y="509"/>
                  <a:pt x="372" y="445"/>
                </a:cubicBezTo>
                <a:cubicBezTo>
                  <a:pt x="415" y="489"/>
                  <a:pt x="415" y="489"/>
                  <a:pt x="415" y="489"/>
                </a:cubicBezTo>
                <a:cubicBezTo>
                  <a:pt x="475" y="429"/>
                  <a:pt x="475" y="429"/>
                  <a:pt x="475" y="429"/>
                </a:cubicBezTo>
                <a:cubicBezTo>
                  <a:pt x="431" y="384"/>
                  <a:pt x="431" y="384"/>
                  <a:pt x="431" y="384"/>
                </a:cubicBezTo>
                <a:cubicBezTo>
                  <a:pt x="557" y="191"/>
                  <a:pt x="388" y="0"/>
                  <a:pt x="238" y="6"/>
                </a:cubicBezTo>
                <a:close/>
              </a:path>
            </a:pathLst>
          </a:custGeom>
          <a:solidFill>
            <a:srgbClr val="C00000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grpSp>
        <p:nvGrpSpPr>
          <p:cNvPr id="44" name="组合 43"/>
          <p:cNvGrpSpPr/>
          <p:nvPr/>
        </p:nvGrpSpPr>
        <p:grpSpPr>
          <a:xfrm>
            <a:off x="9360530" y="1291004"/>
            <a:ext cx="1506689" cy="1573242"/>
            <a:chOff x="5373745" y="3230123"/>
            <a:chExt cx="2192338" cy="2289176"/>
          </a:xfrm>
          <a:solidFill>
            <a:srgbClr val="C00000"/>
          </a:solidFill>
        </p:grpSpPr>
        <p:sp>
          <p:nvSpPr>
            <p:cNvPr id="45" name="Freeform 52"/>
            <p:cNvSpPr>
              <a:spLocks/>
            </p:cNvSpPr>
            <p:nvPr/>
          </p:nvSpPr>
          <p:spPr bwMode="auto">
            <a:xfrm>
              <a:off x="7193020" y="3776223"/>
              <a:ext cx="87313" cy="60325"/>
            </a:xfrm>
            <a:custGeom>
              <a:avLst/>
              <a:gdLst>
                <a:gd name="T0" fmla="*/ 11 w 23"/>
                <a:gd name="T1" fmla="*/ 13 h 16"/>
                <a:gd name="T2" fmla="*/ 16 w 23"/>
                <a:gd name="T3" fmla="*/ 15 h 16"/>
                <a:gd name="T4" fmla="*/ 23 w 23"/>
                <a:gd name="T5" fmla="*/ 15 h 16"/>
                <a:gd name="T6" fmla="*/ 2 w 23"/>
                <a:gd name="T7" fmla="*/ 0 h 16"/>
                <a:gd name="T8" fmla="*/ 11 w 23"/>
                <a:gd name="T9" fmla="*/ 1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11" y="13"/>
                  </a:moveTo>
                  <a:cubicBezTo>
                    <a:pt x="13" y="15"/>
                    <a:pt x="14" y="13"/>
                    <a:pt x="16" y="15"/>
                  </a:cubicBezTo>
                  <a:cubicBezTo>
                    <a:pt x="19" y="15"/>
                    <a:pt x="20" y="16"/>
                    <a:pt x="23" y="15"/>
                  </a:cubicBezTo>
                  <a:cubicBezTo>
                    <a:pt x="19" y="7"/>
                    <a:pt x="11" y="1"/>
                    <a:pt x="2" y="0"/>
                  </a:cubicBezTo>
                  <a:cubicBezTo>
                    <a:pt x="0" y="7"/>
                    <a:pt x="10" y="7"/>
                    <a:pt x="11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6" name="Freeform 53"/>
            <p:cNvSpPr>
              <a:spLocks/>
            </p:cNvSpPr>
            <p:nvPr/>
          </p:nvSpPr>
          <p:spPr bwMode="auto">
            <a:xfrm>
              <a:off x="7178733" y="3712723"/>
              <a:ext cx="57150" cy="63500"/>
            </a:xfrm>
            <a:custGeom>
              <a:avLst/>
              <a:gdLst>
                <a:gd name="T0" fmla="*/ 15 w 15"/>
                <a:gd name="T1" fmla="*/ 15 h 17"/>
                <a:gd name="T2" fmla="*/ 4 w 15"/>
                <a:gd name="T3" fmla="*/ 3 h 17"/>
                <a:gd name="T4" fmla="*/ 0 w 15"/>
                <a:gd name="T5" fmla="*/ 3 h 17"/>
                <a:gd name="T6" fmla="*/ 0 w 15"/>
                <a:gd name="T7" fmla="*/ 15 h 17"/>
                <a:gd name="T8" fmla="*/ 1 w 15"/>
                <a:gd name="T9" fmla="*/ 15 h 17"/>
                <a:gd name="T10" fmla="*/ 3 w 15"/>
                <a:gd name="T11" fmla="*/ 13 h 17"/>
                <a:gd name="T12" fmla="*/ 15 w 15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5" y="15"/>
                  </a:moveTo>
                  <a:cubicBezTo>
                    <a:pt x="15" y="10"/>
                    <a:pt x="9" y="6"/>
                    <a:pt x="4" y="3"/>
                  </a:cubicBezTo>
                  <a:cubicBezTo>
                    <a:pt x="3" y="1"/>
                    <a:pt x="0" y="0"/>
                    <a:pt x="0" y="3"/>
                  </a:cubicBezTo>
                  <a:cubicBezTo>
                    <a:pt x="0" y="7"/>
                    <a:pt x="0" y="12"/>
                    <a:pt x="0" y="15"/>
                  </a:cubicBezTo>
                  <a:cubicBezTo>
                    <a:pt x="0" y="17"/>
                    <a:pt x="0" y="15"/>
                    <a:pt x="1" y="15"/>
                  </a:cubicBezTo>
                  <a:cubicBezTo>
                    <a:pt x="1" y="15"/>
                    <a:pt x="1" y="13"/>
                    <a:pt x="3" y="13"/>
                  </a:cubicBezTo>
                  <a:cubicBezTo>
                    <a:pt x="7" y="12"/>
                    <a:pt x="11" y="15"/>
                    <a:pt x="1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7" name="Freeform 54"/>
            <p:cNvSpPr>
              <a:spLocks/>
            </p:cNvSpPr>
            <p:nvPr/>
          </p:nvSpPr>
          <p:spPr bwMode="auto">
            <a:xfrm>
              <a:off x="5829358" y="4847786"/>
              <a:ext cx="73025" cy="63500"/>
            </a:xfrm>
            <a:custGeom>
              <a:avLst/>
              <a:gdLst>
                <a:gd name="T0" fmla="*/ 0 w 19"/>
                <a:gd name="T1" fmla="*/ 2 h 17"/>
                <a:gd name="T2" fmla="*/ 4 w 19"/>
                <a:gd name="T3" fmla="*/ 12 h 17"/>
                <a:gd name="T4" fmla="*/ 8 w 19"/>
                <a:gd name="T5" fmla="*/ 17 h 17"/>
                <a:gd name="T6" fmla="*/ 19 w 19"/>
                <a:gd name="T7" fmla="*/ 15 h 17"/>
                <a:gd name="T8" fmla="*/ 11 w 19"/>
                <a:gd name="T9" fmla="*/ 5 h 17"/>
                <a:gd name="T10" fmla="*/ 2 w 19"/>
                <a:gd name="T11" fmla="*/ 0 h 17"/>
                <a:gd name="T12" fmla="*/ 0 w 19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7">
                  <a:moveTo>
                    <a:pt x="0" y="2"/>
                  </a:moveTo>
                  <a:cubicBezTo>
                    <a:pt x="0" y="5"/>
                    <a:pt x="2" y="9"/>
                    <a:pt x="4" y="12"/>
                  </a:cubicBezTo>
                  <a:cubicBezTo>
                    <a:pt x="5" y="14"/>
                    <a:pt x="7" y="15"/>
                    <a:pt x="8" y="17"/>
                  </a:cubicBezTo>
                  <a:cubicBezTo>
                    <a:pt x="10" y="11"/>
                    <a:pt x="16" y="17"/>
                    <a:pt x="19" y="15"/>
                  </a:cubicBezTo>
                  <a:cubicBezTo>
                    <a:pt x="19" y="11"/>
                    <a:pt x="14" y="8"/>
                    <a:pt x="11" y="5"/>
                  </a:cubicBezTo>
                  <a:cubicBezTo>
                    <a:pt x="8" y="5"/>
                    <a:pt x="5" y="0"/>
                    <a:pt x="2" y="0"/>
                  </a:cubicBezTo>
                  <a:cubicBezTo>
                    <a:pt x="2" y="2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8" name="Freeform 55"/>
            <p:cNvSpPr>
              <a:spLocks/>
            </p:cNvSpPr>
            <p:nvPr/>
          </p:nvSpPr>
          <p:spPr bwMode="auto">
            <a:xfrm>
              <a:off x="6997758" y="4916048"/>
              <a:ext cx="71438" cy="85725"/>
            </a:xfrm>
            <a:custGeom>
              <a:avLst/>
              <a:gdLst>
                <a:gd name="T0" fmla="*/ 6 w 19"/>
                <a:gd name="T1" fmla="*/ 7 h 23"/>
                <a:gd name="T2" fmla="*/ 0 w 19"/>
                <a:gd name="T3" fmla="*/ 22 h 23"/>
                <a:gd name="T4" fmla="*/ 3 w 19"/>
                <a:gd name="T5" fmla="*/ 23 h 23"/>
                <a:gd name="T6" fmla="*/ 19 w 19"/>
                <a:gd name="T7" fmla="*/ 5 h 23"/>
                <a:gd name="T8" fmla="*/ 17 w 19"/>
                <a:gd name="T9" fmla="*/ 0 h 23"/>
                <a:gd name="T10" fmla="*/ 6 w 19"/>
                <a:gd name="T11" fmla="*/ 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6" y="7"/>
                  </a:moveTo>
                  <a:cubicBezTo>
                    <a:pt x="0" y="22"/>
                    <a:pt x="0" y="22"/>
                    <a:pt x="0" y="22"/>
                  </a:cubicBezTo>
                  <a:cubicBezTo>
                    <a:pt x="0" y="23"/>
                    <a:pt x="2" y="23"/>
                    <a:pt x="3" y="23"/>
                  </a:cubicBezTo>
                  <a:cubicBezTo>
                    <a:pt x="11" y="19"/>
                    <a:pt x="17" y="13"/>
                    <a:pt x="19" y="5"/>
                  </a:cubicBezTo>
                  <a:cubicBezTo>
                    <a:pt x="19" y="4"/>
                    <a:pt x="19" y="2"/>
                    <a:pt x="17" y="0"/>
                  </a:cubicBezTo>
                  <a:cubicBezTo>
                    <a:pt x="14" y="2"/>
                    <a:pt x="8" y="2"/>
                    <a:pt x="6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49" name="Freeform 56"/>
            <p:cNvSpPr>
              <a:spLocks/>
            </p:cNvSpPr>
            <p:nvPr/>
          </p:nvSpPr>
          <p:spPr bwMode="auto">
            <a:xfrm>
              <a:off x="7340658" y="4014348"/>
              <a:ext cx="46038" cy="79375"/>
            </a:xfrm>
            <a:custGeom>
              <a:avLst/>
              <a:gdLst>
                <a:gd name="T0" fmla="*/ 5 w 12"/>
                <a:gd name="T1" fmla="*/ 20 h 21"/>
                <a:gd name="T2" fmla="*/ 9 w 12"/>
                <a:gd name="T3" fmla="*/ 9 h 21"/>
                <a:gd name="T4" fmla="*/ 5 w 12"/>
                <a:gd name="T5" fmla="*/ 0 h 21"/>
                <a:gd name="T6" fmla="*/ 1 w 12"/>
                <a:gd name="T7" fmla="*/ 4 h 21"/>
                <a:gd name="T8" fmla="*/ 1 w 12"/>
                <a:gd name="T9" fmla="*/ 20 h 21"/>
                <a:gd name="T10" fmla="*/ 5 w 12"/>
                <a:gd name="T11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5" y="20"/>
                  </a:moveTo>
                  <a:cubicBezTo>
                    <a:pt x="6" y="15"/>
                    <a:pt x="12" y="13"/>
                    <a:pt x="9" y="9"/>
                  </a:cubicBezTo>
                  <a:cubicBezTo>
                    <a:pt x="9" y="6"/>
                    <a:pt x="8" y="3"/>
                    <a:pt x="5" y="0"/>
                  </a:cubicBezTo>
                  <a:cubicBezTo>
                    <a:pt x="3" y="0"/>
                    <a:pt x="3" y="3"/>
                    <a:pt x="1" y="4"/>
                  </a:cubicBezTo>
                  <a:cubicBezTo>
                    <a:pt x="0" y="9"/>
                    <a:pt x="0" y="15"/>
                    <a:pt x="1" y="20"/>
                  </a:cubicBezTo>
                  <a:cubicBezTo>
                    <a:pt x="3" y="20"/>
                    <a:pt x="5" y="21"/>
                    <a:pt x="5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0" name="Freeform 57"/>
            <p:cNvSpPr>
              <a:spLocks/>
            </p:cNvSpPr>
            <p:nvPr/>
          </p:nvSpPr>
          <p:spPr bwMode="auto">
            <a:xfrm>
              <a:off x="7246995" y="3844486"/>
              <a:ext cx="63500" cy="41275"/>
            </a:xfrm>
            <a:custGeom>
              <a:avLst/>
              <a:gdLst>
                <a:gd name="T0" fmla="*/ 9 w 17"/>
                <a:gd name="T1" fmla="*/ 9 h 11"/>
                <a:gd name="T2" fmla="*/ 17 w 17"/>
                <a:gd name="T3" fmla="*/ 11 h 11"/>
                <a:gd name="T4" fmla="*/ 9 w 17"/>
                <a:gd name="T5" fmla="*/ 3 h 11"/>
                <a:gd name="T6" fmla="*/ 0 w 17"/>
                <a:gd name="T7" fmla="*/ 1 h 11"/>
                <a:gd name="T8" fmla="*/ 0 w 17"/>
                <a:gd name="T9" fmla="*/ 3 h 11"/>
                <a:gd name="T10" fmla="*/ 9 w 17"/>
                <a:gd name="T11" fmla="*/ 9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9" y="9"/>
                  </a:moveTo>
                  <a:cubicBezTo>
                    <a:pt x="13" y="9"/>
                    <a:pt x="14" y="11"/>
                    <a:pt x="17" y="11"/>
                  </a:cubicBezTo>
                  <a:cubicBezTo>
                    <a:pt x="16" y="8"/>
                    <a:pt x="13" y="5"/>
                    <a:pt x="9" y="3"/>
                  </a:cubicBezTo>
                  <a:cubicBezTo>
                    <a:pt x="6" y="3"/>
                    <a:pt x="3" y="0"/>
                    <a:pt x="0" y="1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2" y="6"/>
                    <a:pt x="5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1" name="Freeform 58"/>
            <p:cNvSpPr>
              <a:spLocks/>
            </p:cNvSpPr>
            <p:nvPr/>
          </p:nvSpPr>
          <p:spPr bwMode="auto">
            <a:xfrm>
              <a:off x="5872220" y="4916048"/>
              <a:ext cx="71438" cy="85725"/>
            </a:xfrm>
            <a:custGeom>
              <a:avLst/>
              <a:gdLst>
                <a:gd name="T0" fmla="*/ 0 w 19"/>
                <a:gd name="T1" fmla="*/ 5 h 23"/>
                <a:gd name="T2" fmla="*/ 16 w 19"/>
                <a:gd name="T3" fmla="*/ 23 h 23"/>
                <a:gd name="T4" fmla="*/ 19 w 19"/>
                <a:gd name="T5" fmla="*/ 22 h 23"/>
                <a:gd name="T6" fmla="*/ 13 w 19"/>
                <a:gd name="T7" fmla="*/ 7 h 23"/>
                <a:gd name="T8" fmla="*/ 0 w 19"/>
                <a:gd name="T9" fmla="*/ 0 h 23"/>
                <a:gd name="T10" fmla="*/ 0 w 19"/>
                <a:gd name="T11" fmla="*/ 5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3">
                  <a:moveTo>
                    <a:pt x="0" y="5"/>
                  </a:moveTo>
                  <a:cubicBezTo>
                    <a:pt x="2" y="13"/>
                    <a:pt x="8" y="19"/>
                    <a:pt x="16" y="23"/>
                  </a:cubicBezTo>
                  <a:cubicBezTo>
                    <a:pt x="17" y="23"/>
                    <a:pt x="19" y="23"/>
                    <a:pt x="19" y="22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9" y="0"/>
                    <a:pt x="3" y="0"/>
                    <a:pt x="0" y="0"/>
                  </a:cubicBezTo>
                  <a:cubicBezTo>
                    <a:pt x="0" y="2"/>
                    <a:pt x="0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2" name="Freeform 59"/>
            <p:cNvSpPr>
              <a:spLocks/>
            </p:cNvSpPr>
            <p:nvPr/>
          </p:nvSpPr>
          <p:spPr bwMode="auto">
            <a:xfrm>
              <a:off x="7296208" y="3901636"/>
              <a:ext cx="47625" cy="63500"/>
            </a:xfrm>
            <a:custGeom>
              <a:avLst/>
              <a:gdLst>
                <a:gd name="T0" fmla="*/ 6 w 13"/>
                <a:gd name="T1" fmla="*/ 6 h 17"/>
                <a:gd name="T2" fmla="*/ 13 w 13"/>
                <a:gd name="T3" fmla="*/ 17 h 17"/>
                <a:gd name="T4" fmla="*/ 1 w 13"/>
                <a:gd name="T5" fmla="*/ 0 h 17"/>
                <a:gd name="T6" fmla="*/ 0 w 13"/>
                <a:gd name="T7" fmla="*/ 0 h 17"/>
                <a:gd name="T8" fmla="*/ 6 w 13"/>
                <a:gd name="T9" fmla="*/ 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7">
                  <a:moveTo>
                    <a:pt x="6" y="6"/>
                  </a:moveTo>
                  <a:cubicBezTo>
                    <a:pt x="9" y="10"/>
                    <a:pt x="10" y="14"/>
                    <a:pt x="13" y="17"/>
                  </a:cubicBezTo>
                  <a:cubicBezTo>
                    <a:pt x="12" y="11"/>
                    <a:pt x="9" y="2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4" y="5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3" name="Freeform 60"/>
            <p:cNvSpPr>
              <a:spLocks/>
            </p:cNvSpPr>
            <p:nvPr/>
          </p:nvSpPr>
          <p:spPr bwMode="auto">
            <a:xfrm>
              <a:off x="7104120" y="4779523"/>
              <a:ext cx="55563" cy="79375"/>
            </a:xfrm>
            <a:custGeom>
              <a:avLst/>
              <a:gdLst>
                <a:gd name="T0" fmla="*/ 0 w 15"/>
                <a:gd name="T1" fmla="*/ 10 h 21"/>
                <a:gd name="T2" fmla="*/ 3 w 15"/>
                <a:gd name="T3" fmla="*/ 13 h 21"/>
                <a:gd name="T4" fmla="*/ 3 w 15"/>
                <a:gd name="T5" fmla="*/ 21 h 21"/>
                <a:gd name="T6" fmla="*/ 14 w 15"/>
                <a:gd name="T7" fmla="*/ 10 h 21"/>
                <a:gd name="T8" fmla="*/ 15 w 15"/>
                <a:gd name="T9" fmla="*/ 1 h 21"/>
                <a:gd name="T10" fmla="*/ 11 w 15"/>
                <a:gd name="T11" fmla="*/ 1 h 21"/>
                <a:gd name="T12" fmla="*/ 0 w 15"/>
                <a:gd name="T13" fmla="*/ 1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0" y="10"/>
                  </a:moveTo>
                  <a:cubicBezTo>
                    <a:pt x="0" y="13"/>
                    <a:pt x="1" y="12"/>
                    <a:pt x="3" y="13"/>
                  </a:cubicBezTo>
                  <a:cubicBezTo>
                    <a:pt x="3" y="16"/>
                    <a:pt x="1" y="20"/>
                    <a:pt x="3" y="21"/>
                  </a:cubicBezTo>
                  <a:cubicBezTo>
                    <a:pt x="9" y="21"/>
                    <a:pt x="11" y="13"/>
                    <a:pt x="14" y="10"/>
                  </a:cubicBezTo>
                  <a:cubicBezTo>
                    <a:pt x="14" y="7"/>
                    <a:pt x="15" y="4"/>
                    <a:pt x="15" y="1"/>
                  </a:cubicBezTo>
                  <a:cubicBezTo>
                    <a:pt x="14" y="0"/>
                    <a:pt x="12" y="1"/>
                    <a:pt x="11" y="1"/>
                  </a:cubicBezTo>
                  <a:cubicBezTo>
                    <a:pt x="6" y="4"/>
                    <a:pt x="3" y="7"/>
                    <a:pt x="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4" name="Freeform 61"/>
            <p:cNvSpPr>
              <a:spLocks/>
            </p:cNvSpPr>
            <p:nvPr/>
          </p:nvSpPr>
          <p:spPr bwMode="auto">
            <a:xfrm>
              <a:off x="5932545" y="4933511"/>
              <a:ext cx="63500" cy="68263"/>
            </a:xfrm>
            <a:custGeom>
              <a:avLst/>
              <a:gdLst>
                <a:gd name="T0" fmla="*/ 15 w 17"/>
                <a:gd name="T1" fmla="*/ 18 h 18"/>
                <a:gd name="T2" fmla="*/ 14 w 17"/>
                <a:gd name="T3" fmla="*/ 6 h 18"/>
                <a:gd name="T4" fmla="*/ 3 w 17"/>
                <a:gd name="T5" fmla="*/ 2 h 18"/>
                <a:gd name="T6" fmla="*/ 6 w 17"/>
                <a:gd name="T7" fmla="*/ 12 h 18"/>
                <a:gd name="T8" fmla="*/ 15 w 17"/>
                <a:gd name="T9" fmla="*/ 18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5" y="18"/>
                  </a:moveTo>
                  <a:cubicBezTo>
                    <a:pt x="17" y="14"/>
                    <a:pt x="15" y="11"/>
                    <a:pt x="14" y="6"/>
                  </a:cubicBezTo>
                  <a:cubicBezTo>
                    <a:pt x="12" y="3"/>
                    <a:pt x="7" y="0"/>
                    <a:pt x="3" y="2"/>
                  </a:cubicBezTo>
                  <a:cubicBezTo>
                    <a:pt x="0" y="5"/>
                    <a:pt x="3" y="9"/>
                    <a:pt x="6" y="12"/>
                  </a:cubicBezTo>
                  <a:cubicBezTo>
                    <a:pt x="9" y="15"/>
                    <a:pt x="12" y="18"/>
                    <a:pt x="1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5" name="Freeform 62"/>
            <p:cNvSpPr>
              <a:spLocks/>
            </p:cNvSpPr>
            <p:nvPr/>
          </p:nvSpPr>
          <p:spPr bwMode="auto">
            <a:xfrm>
              <a:off x="7039033" y="4847786"/>
              <a:ext cx="68263" cy="63500"/>
            </a:xfrm>
            <a:custGeom>
              <a:avLst/>
              <a:gdLst>
                <a:gd name="T0" fmla="*/ 18 w 18"/>
                <a:gd name="T1" fmla="*/ 2 h 17"/>
                <a:gd name="T2" fmla="*/ 17 w 18"/>
                <a:gd name="T3" fmla="*/ 0 h 17"/>
                <a:gd name="T4" fmla="*/ 8 w 18"/>
                <a:gd name="T5" fmla="*/ 5 h 17"/>
                <a:gd name="T6" fmla="*/ 0 w 18"/>
                <a:gd name="T7" fmla="*/ 15 h 17"/>
                <a:gd name="T8" fmla="*/ 11 w 18"/>
                <a:gd name="T9" fmla="*/ 17 h 17"/>
                <a:gd name="T10" fmla="*/ 15 w 18"/>
                <a:gd name="T11" fmla="*/ 12 h 17"/>
                <a:gd name="T12" fmla="*/ 18 w 18"/>
                <a:gd name="T13" fmla="*/ 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7">
                  <a:moveTo>
                    <a:pt x="18" y="2"/>
                  </a:moveTo>
                  <a:cubicBezTo>
                    <a:pt x="18" y="0"/>
                    <a:pt x="17" y="2"/>
                    <a:pt x="17" y="0"/>
                  </a:cubicBezTo>
                  <a:cubicBezTo>
                    <a:pt x="14" y="0"/>
                    <a:pt x="11" y="5"/>
                    <a:pt x="8" y="5"/>
                  </a:cubicBezTo>
                  <a:cubicBezTo>
                    <a:pt x="4" y="8"/>
                    <a:pt x="0" y="11"/>
                    <a:pt x="0" y="15"/>
                  </a:cubicBezTo>
                  <a:cubicBezTo>
                    <a:pt x="3" y="17"/>
                    <a:pt x="9" y="11"/>
                    <a:pt x="11" y="17"/>
                  </a:cubicBezTo>
                  <a:cubicBezTo>
                    <a:pt x="12" y="15"/>
                    <a:pt x="14" y="14"/>
                    <a:pt x="15" y="12"/>
                  </a:cubicBezTo>
                  <a:cubicBezTo>
                    <a:pt x="17" y="9"/>
                    <a:pt x="18" y="5"/>
                    <a:pt x="1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6" name="Freeform 63"/>
            <p:cNvSpPr>
              <a:spLocks/>
            </p:cNvSpPr>
            <p:nvPr/>
          </p:nvSpPr>
          <p:spPr bwMode="auto">
            <a:xfrm>
              <a:off x="7073958" y="4881123"/>
              <a:ext cx="74613" cy="76200"/>
            </a:xfrm>
            <a:custGeom>
              <a:avLst/>
              <a:gdLst>
                <a:gd name="T0" fmla="*/ 12 w 20"/>
                <a:gd name="T1" fmla="*/ 2 h 20"/>
                <a:gd name="T2" fmla="*/ 8 w 20"/>
                <a:gd name="T3" fmla="*/ 8 h 20"/>
                <a:gd name="T4" fmla="*/ 3 w 20"/>
                <a:gd name="T5" fmla="*/ 16 h 20"/>
                <a:gd name="T6" fmla="*/ 9 w 20"/>
                <a:gd name="T7" fmla="*/ 19 h 20"/>
                <a:gd name="T8" fmla="*/ 17 w 20"/>
                <a:gd name="T9" fmla="*/ 2 h 20"/>
                <a:gd name="T10" fmla="*/ 12 w 20"/>
                <a:gd name="T11" fmla="*/ 2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2" y="2"/>
                  </a:moveTo>
                  <a:cubicBezTo>
                    <a:pt x="11" y="3"/>
                    <a:pt x="9" y="6"/>
                    <a:pt x="8" y="8"/>
                  </a:cubicBezTo>
                  <a:cubicBezTo>
                    <a:pt x="8" y="11"/>
                    <a:pt x="0" y="13"/>
                    <a:pt x="3" y="16"/>
                  </a:cubicBezTo>
                  <a:cubicBezTo>
                    <a:pt x="6" y="16"/>
                    <a:pt x="8" y="20"/>
                    <a:pt x="9" y="19"/>
                  </a:cubicBezTo>
                  <a:cubicBezTo>
                    <a:pt x="14" y="14"/>
                    <a:pt x="20" y="8"/>
                    <a:pt x="17" y="2"/>
                  </a:cubicBezTo>
                  <a:cubicBezTo>
                    <a:pt x="15" y="0"/>
                    <a:pt x="14" y="2"/>
                    <a:pt x="1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7" name="Freeform 64"/>
            <p:cNvSpPr>
              <a:spLocks/>
            </p:cNvSpPr>
            <p:nvPr/>
          </p:nvSpPr>
          <p:spPr bwMode="auto">
            <a:xfrm>
              <a:off x="5781733" y="4779523"/>
              <a:ext cx="55563" cy="79375"/>
            </a:xfrm>
            <a:custGeom>
              <a:avLst/>
              <a:gdLst>
                <a:gd name="T0" fmla="*/ 0 w 15"/>
                <a:gd name="T1" fmla="*/ 1 h 21"/>
                <a:gd name="T2" fmla="*/ 1 w 15"/>
                <a:gd name="T3" fmla="*/ 10 h 21"/>
                <a:gd name="T4" fmla="*/ 12 w 15"/>
                <a:gd name="T5" fmla="*/ 21 h 21"/>
                <a:gd name="T6" fmla="*/ 12 w 15"/>
                <a:gd name="T7" fmla="*/ 13 h 21"/>
                <a:gd name="T8" fmla="*/ 15 w 15"/>
                <a:gd name="T9" fmla="*/ 10 h 21"/>
                <a:gd name="T10" fmla="*/ 4 w 15"/>
                <a:gd name="T11" fmla="*/ 1 h 21"/>
                <a:gd name="T12" fmla="*/ 0 w 15"/>
                <a:gd name="T13" fmla="*/ 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0" y="1"/>
                  </a:moveTo>
                  <a:cubicBezTo>
                    <a:pt x="0" y="4"/>
                    <a:pt x="1" y="7"/>
                    <a:pt x="1" y="10"/>
                  </a:cubicBezTo>
                  <a:cubicBezTo>
                    <a:pt x="4" y="13"/>
                    <a:pt x="6" y="21"/>
                    <a:pt x="12" y="21"/>
                  </a:cubicBezTo>
                  <a:cubicBezTo>
                    <a:pt x="13" y="20"/>
                    <a:pt x="12" y="16"/>
                    <a:pt x="12" y="13"/>
                  </a:cubicBezTo>
                  <a:cubicBezTo>
                    <a:pt x="13" y="12"/>
                    <a:pt x="15" y="13"/>
                    <a:pt x="15" y="10"/>
                  </a:cubicBezTo>
                  <a:cubicBezTo>
                    <a:pt x="12" y="7"/>
                    <a:pt x="9" y="4"/>
                    <a:pt x="4" y="1"/>
                  </a:cubicBezTo>
                  <a:cubicBezTo>
                    <a:pt x="3" y="1"/>
                    <a:pt x="1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8" name="Freeform 65"/>
            <p:cNvSpPr>
              <a:spLocks/>
            </p:cNvSpPr>
            <p:nvPr/>
          </p:nvSpPr>
          <p:spPr bwMode="auto">
            <a:xfrm>
              <a:off x="6945370" y="4933511"/>
              <a:ext cx="63500" cy="68263"/>
            </a:xfrm>
            <a:custGeom>
              <a:avLst/>
              <a:gdLst>
                <a:gd name="T0" fmla="*/ 14 w 17"/>
                <a:gd name="T1" fmla="*/ 2 h 18"/>
                <a:gd name="T2" fmla="*/ 3 w 17"/>
                <a:gd name="T3" fmla="*/ 6 h 18"/>
                <a:gd name="T4" fmla="*/ 2 w 17"/>
                <a:gd name="T5" fmla="*/ 18 h 18"/>
                <a:gd name="T6" fmla="*/ 11 w 17"/>
                <a:gd name="T7" fmla="*/ 12 h 18"/>
                <a:gd name="T8" fmla="*/ 14 w 17"/>
                <a:gd name="T9" fmla="*/ 2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8">
                  <a:moveTo>
                    <a:pt x="14" y="2"/>
                  </a:moveTo>
                  <a:cubicBezTo>
                    <a:pt x="9" y="0"/>
                    <a:pt x="5" y="3"/>
                    <a:pt x="3" y="6"/>
                  </a:cubicBezTo>
                  <a:cubicBezTo>
                    <a:pt x="2" y="11"/>
                    <a:pt x="0" y="14"/>
                    <a:pt x="2" y="18"/>
                  </a:cubicBezTo>
                  <a:cubicBezTo>
                    <a:pt x="5" y="18"/>
                    <a:pt x="8" y="15"/>
                    <a:pt x="11" y="12"/>
                  </a:cubicBezTo>
                  <a:cubicBezTo>
                    <a:pt x="14" y="9"/>
                    <a:pt x="17" y="5"/>
                    <a:pt x="14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59" name="Freeform 66"/>
            <p:cNvSpPr>
              <a:spLocks/>
            </p:cNvSpPr>
            <p:nvPr/>
          </p:nvSpPr>
          <p:spPr bwMode="auto">
            <a:xfrm>
              <a:off x="5792845" y="4881123"/>
              <a:ext cx="74613" cy="76200"/>
            </a:xfrm>
            <a:custGeom>
              <a:avLst/>
              <a:gdLst>
                <a:gd name="T0" fmla="*/ 12 w 20"/>
                <a:gd name="T1" fmla="*/ 8 h 20"/>
                <a:gd name="T2" fmla="*/ 7 w 20"/>
                <a:gd name="T3" fmla="*/ 2 h 20"/>
                <a:gd name="T4" fmla="*/ 3 w 20"/>
                <a:gd name="T5" fmla="*/ 2 h 20"/>
                <a:gd name="T6" fmla="*/ 10 w 20"/>
                <a:gd name="T7" fmla="*/ 19 h 20"/>
                <a:gd name="T8" fmla="*/ 17 w 20"/>
                <a:gd name="T9" fmla="*/ 16 h 20"/>
                <a:gd name="T10" fmla="*/ 12 w 20"/>
                <a:gd name="T11" fmla="*/ 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0">
                  <a:moveTo>
                    <a:pt x="12" y="8"/>
                  </a:moveTo>
                  <a:cubicBezTo>
                    <a:pt x="10" y="6"/>
                    <a:pt x="9" y="3"/>
                    <a:pt x="7" y="2"/>
                  </a:cubicBezTo>
                  <a:cubicBezTo>
                    <a:pt x="6" y="2"/>
                    <a:pt x="4" y="0"/>
                    <a:pt x="3" y="2"/>
                  </a:cubicBezTo>
                  <a:cubicBezTo>
                    <a:pt x="0" y="8"/>
                    <a:pt x="6" y="14"/>
                    <a:pt x="10" y="19"/>
                  </a:cubicBezTo>
                  <a:cubicBezTo>
                    <a:pt x="12" y="20"/>
                    <a:pt x="14" y="16"/>
                    <a:pt x="17" y="16"/>
                  </a:cubicBezTo>
                  <a:cubicBezTo>
                    <a:pt x="20" y="13"/>
                    <a:pt x="12" y="11"/>
                    <a:pt x="1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0" name="Freeform 67"/>
            <p:cNvSpPr>
              <a:spLocks/>
            </p:cNvSpPr>
            <p:nvPr/>
          </p:nvSpPr>
          <p:spPr bwMode="auto">
            <a:xfrm>
              <a:off x="6161145" y="4825561"/>
              <a:ext cx="52388" cy="14288"/>
            </a:xfrm>
            <a:custGeom>
              <a:avLst/>
              <a:gdLst>
                <a:gd name="T0" fmla="*/ 11 w 14"/>
                <a:gd name="T1" fmla="*/ 1 h 4"/>
                <a:gd name="T2" fmla="*/ 0 w 14"/>
                <a:gd name="T3" fmla="*/ 4 h 4"/>
                <a:gd name="T4" fmla="*/ 14 w 14"/>
                <a:gd name="T5" fmla="*/ 4 h 4"/>
                <a:gd name="T6" fmla="*/ 11 w 1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11" y="1"/>
                  </a:moveTo>
                  <a:cubicBezTo>
                    <a:pt x="8" y="3"/>
                    <a:pt x="0" y="0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3"/>
                    <a:pt x="13" y="3"/>
                    <a:pt x="1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1" name="Freeform 68"/>
            <p:cNvSpPr>
              <a:spLocks/>
            </p:cNvSpPr>
            <p:nvPr/>
          </p:nvSpPr>
          <p:spPr bwMode="auto">
            <a:xfrm>
              <a:off x="6764395" y="3800036"/>
              <a:ext cx="241300" cy="230188"/>
            </a:xfrm>
            <a:custGeom>
              <a:avLst/>
              <a:gdLst>
                <a:gd name="T0" fmla="*/ 10 w 64"/>
                <a:gd name="T1" fmla="*/ 58 h 61"/>
                <a:gd name="T2" fmla="*/ 31 w 64"/>
                <a:gd name="T3" fmla="*/ 46 h 61"/>
                <a:gd name="T4" fmla="*/ 50 w 64"/>
                <a:gd name="T5" fmla="*/ 61 h 61"/>
                <a:gd name="T6" fmla="*/ 45 w 64"/>
                <a:gd name="T7" fmla="*/ 37 h 61"/>
                <a:gd name="T8" fmla="*/ 64 w 64"/>
                <a:gd name="T9" fmla="*/ 24 h 61"/>
                <a:gd name="T10" fmla="*/ 40 w 64"/>
                <a:gd name="T11" fmla="*/ 24 h 61"/>
                <a:gd name="T12" fmla="*/ 34 w 64"/>
                <a:gd name="T13" fmla="*/ 0 h 61"/>
                <a:gd name="T14" fmla="*/ 24 w 64"/>
                <a:gd name="T15" fmla="*/ 23 h 61"/>
                <a:gd name="T16" fmla="*/ 0 w 64"/>
                <a:gd name="T17" fmla="*/ 23 h 61"/>
                <a:gd name="T18" fmla="*/ 17 w 64"/>
                <a:gd name="T19" fmla="*/ 37 h 61"/>
                <a:gd name="T20" fmla="*/ 10 w 64"/>
                <a:gd name="T21" fmla="*/ 58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4" h="61">
                  <a:moveTo>
                    <a:pt x="10" y="58"/>
                  </a:moveTo>
                  <a:cubicBezTo>
                    <a:pt x="16" y="53"/>
                    <a:pt x="24" y="50"/>
                    <a:pt x="31" y="46"/>
                  </a:cubicBezTo>
                  <a:cubicBezTo>
                    <a:pt x="37" y="50"/>
                    <a:pt x="44" y="55"/>
                    <a:pt x="50" y="61"/>
                  </a:cubicBezTo>
                  <a:cubicBezTo>
                    <a:pt x="48" y="53"/>
                    <a:pt x="47" y="44"/>
                    <a:pt x="45" y="37"/>
                  </a:cubicBezTo>
                  <a:cubicBezTo>
                    <a:pt x="64" y="24"/>
                    <a:pt x="64" y="24"/>
                    <a:pt x="64" y="24"/>
                  </a:cubicBezTo>
                  <a:cubicBezTo>
                    <a:pt x="40" y="24"/>
                    <a:pt x="40" y="24"/>
                    <a:pt x="40" y="24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16" y="23"/>
                    <a:pt x="8" y="21"/>
                    <a:pt x="0" y="23"/>
                  </a:cubicBezTo>
                  <a:cubicBezTo>
                    <a:pt x="17" y="37"/>
                    <a:pt x="17" y="37"/>
                    <a:pt x="17" y="37"/>
                  </a:cubicBezTo>
                  <a:lnTo>
                    <a:pt x="10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2" name="Freeform 69"/>
            <p:cNvSpPr>
              <a:spLocks/>
            </p:cNvSpPr>
            <p:nvPr/>
          </p:nvSpPr>
          <p:spPr bwMode="auto">
            <a:xfrm>
              <a:off x="6169083" y="4779523"/>
              <a:ext cx="33338" cy="38100"/>
            </a:xfrm>
            <a:custGeom>
              <a:avLst/>
              <a:gdLst>
                <a:gd name="T0" fmla="*/ 9 w 9"/>
                <a:gd name="T1" fmla="*/ 6 h 10"/>
                <a:gd name="T2" fmla="*/ 1 w 9"/>
                <a:gd name="T3" fmla="*/ 3 h 10"/>
                <a:gd name="T4" fmla="*/ 0 w 9"/>
                <a:gd name="T5" fmla="*/ 10 h 10"/>
                <a:gd name="T6" fmla="*/ 9 w 9"/>
                <a:gd name="T7" fmla="*/ 10 h 10"/>
                <a:gd name="T8" fmla="*/ 9 w 9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9" y="6"/>
                  </a:moveTo>
                  <a:cubicBezTo>
                    <a:pt x="9" y="3"/>
                    <a:pt x="4" y="0"/>
                    <a:pt x="1" y="3"/>
                  </a:cubicBezTo>
                  <a:cubicBezTo>
                    <a:pt x="1" y="4"/>
                    <a:pt x="0" y="7"/>
                    <a:pt x="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9"/>
                    <a:pt x="9" y="7"/>
                    <a:pt x="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3" name="Freeform 70"/>
            <p:cNvSpPr>
              <a:spLocks/>
            </p:cNvSpPr>
            <p:nvPr/>
          </p:nvSpPr>
          <p:spPr bwMode="auto">
            <a:xfrm>
              <a:off x="6226233" y="4716023"/>
              <a:ext cx="52388" cy="123825"/>
            </a:xfrm>
            <a:custGeom>
              <a:avLst/>
              <a:gdLst>
                <a:gd name="T0" fmla="*/ 6 w 14"/>
                <a:gd name="T1" fmla="*/ 27 h 33"/>
                <a:gd name="T2" fmla="*/ 3 w 14"/>
                <a:gd name="T3" fmla="*/ 33 h 33"/>
                <a:gd name="T4" fmla="*/ 11 w 14"/>
                <a:gd name="T5" fmla="*/ 33 h 33"/>
                <a:gd name="T6" fmla="*/ 13 w 14"/>
                <a:gd name="T7" fmla="*/ 33 h 33"/>
                <a:gd name="T8" fmla="*/ 9 w 14"/>
                <a:gd name="T9" fmla="*/ 12 h 33"/>
                <a:gd name="T10" fmla="*/ 13 w 14"/>
                <a:gd name="T11" fmla="*/ 10 h 33"/>
                <a:gd name="T12" fmla="*/ 14 w 14"/>
                <a:gd name="T13" fmla="*/ 6 h 33"/>
                <a:gd name="T14" fmla="*/ 11 w 14"/>
                <a:gd name="T15" fmla="*/ 4 h 33"/>
                <a:gd name="T16" fmla="*/ 5 w 14"/>
                <a:gd name="T17" fmla="*/ 6 h 33"/>
                <a:gd name="T18" fmla="*/ 0 w 14"/>
                <a:gd name="T19" fmla="*/ 6 h 33"/>
                <a:gd name="T20" fmla="*/ 6 w 14"/>
                <a:gd name="T21" fmla="*/ 10 h 33"/>
                <a:gd name="T22" fmla="*/ 6 w 14"/>
                <a:gd name="T23" fmla="*/ 27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33">
                  <a:moveTo>
                    <a:pt x="6" y="27"/>
                  </a:moveTo>
                  <a:cubicBezTo>
                    <a:pt x="5" y="29"/>
                    <a:pt x="2" y="30"/>
                    <a:pt x="3" y="33"/>
                  </a:cubicBezTo>
                  <a:cubicBezTo>
                    <a:pt x="11" y="33"/>
                    <a:pt x="11" y="33"/>
                    <a:pt x="11" y="33"/>
                  </a:cubicBezTo>
                  <a:cubicBezTo>
                    <a:pt x="13" y="33"/>
                    <a:pt x="13" y="33"/>
                    <a:pt x="13" y="33"/>
                  </a:cubicBezTo>
                  <a:cubicBezTo>
                    <a:pt x="6" y="27"/>
                    <a:pt x="9" y="18"/>
                    <a:pt x="9" y="12"/>
                  </a:cubicBezTo>
                  <a:cubicBezTo>
                    <a:pt x="9" y="10"/>
                    <a:pt x="11" y="10"/>
                    <a:pt x="13" y="10"/>
                  </a:cubicBezTo>
                  <a:cubicBezTo>
                    <a:pt x="14" y="10"/>
                    <a:pt x="14" y="7"/>
                    <a:pt x="14" y="6"/>
                  </a:cubicBezTo>
                  <a:cubicBezTo>
                    <a:pt x="13" y="6"/>
                    <a:pt x="9" y="6"/>
                    <a:pt x="11" y="4"/>
                  </a:cubicBezTo>
                  <a:cubicBezTo>
                    <a:pt x="8" y="0"/>
                    <a:pt x="5" y="4"/>
                    <a:pt x="5" y="6"/>
                  </a:cubicBezTo>
                  <a:cubicBezTo>
                    <a:pt x="3" y="6"/>
                    <a:pt x="2" y="4"/>
                    <a:pt x="0" y="6"/>
                  </a:cubicBezTo>
                  <a:cubicBezTo>
                    <a:pt x="0" y="7"/>
                    <a:pt x="3" y="9"/>
                    <a:pt x="6" y="10"/>
                  </a:cubicBezTo>
                  <a:lnTo>
                    <a:pt x="6" y="2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4" name="Freeform 71"/>
            <p:cNvSpPr>
              <a:spLocks noEditPoints="1"/>
            </p:cNvSpPr>
            <p:nvPr/>
          </p:nvSpPr>
          <p:spPr bwMode="auto">
            <a:xfrm>
              <a:off x="6273858" y="4738248"/>
              <a:ext cx="392113" cy="101600"/>
            </a:xfrm>
            <a:custGeom>
              <a:avLst/>
              <a:gdLst>
                <a:gd name="T0" fmla="*/ 0 w 104"/>
                <a:gd name="T1" fmla="*/ 20 h 27"/>
                <a:gd name="T2" fmla="*/ 3 w 104"/>
                <a:gd name="T3" fmla="*/ 20 h 27"/>
                <a:gd name="T4" fmla="*/ 7 w 104"/>
                <a:gd name="T5" fmla="*/ 9 h 27"/>
                <a:gd name="T6" fmla="*/ 12 w 104"/>
                <a:gd name="T7" fmla="*/ 9 h 27"/>
                <a:gd name="T8" fmla="*/ 16 w 104"/>
                <a:gd name="T9" fmla="*/ 18 h 27"/>
                <a:gd name="T10" fmla="*/ 21 w 104"/>
                <a:gd name="T11" fmla="*/ 27 h 27"/>
                <a:gd name="T12" fmla="*/ 40 w 104"/>
                <a:gd name="T13" fmla="*/ 27 h 27"/>
                <a:gd name="T14" fmla="*/ 40 w 104"/>
                <a:gd name="T15" fmla="*/ 21 h 27"/>
                <a:gd name="T16" fmla="*/ 46 w 104"/>
                <a:gd name="T17" fmla="*/ 7 h 27"/>
                <a:gd name="T18" fmla="*/ 52 w 104"/>
                <a:gd name="T19" fmla="*/ 7 h 27"/>
                <a:gd name="T20" fmla="*/ 58 w 104"/>
                <a:gd name="T21" fmla="*/ 7 h 27"/>
                <a:gd name="T22" fmla="*/ 64 w 104"/>
                <a:gd name="T23" fmla="*/ 21 h 27"/>
                <a:gd name="T24" fmla="*/ 64 w 104"/>
                <a:gd name="T25" fmla="*/ 27 h 27"/>
                <a:gd name="T26" fmla="*/ 83 w 104"/>
                <a:gd name="T27" fmla="*/ 27 h 27"/>
                <a:gd name="T28" fmla="*/ 87 w 104"/>
                <a:gd name="T29" fmla="*/ 18 h 27"/>
                <a:gd name="T30" fmla="*/ 92 w 104"/>
                <a:gd name="T31" fmla="*/ 9 h 27"/>
                <a:gd name="T32" fmla="*/ 97 w 104"/>
                <a:gd name="T33" fmla="*/ 9 h 27"/>
                <a:gd name="T34" fmla="*/ 101 w 104"/>
                <a:gd name="T35" fmla="*/ 20 h 27"/>
                <a:gd name="T36" fmla="*/ 104 w 104"/>
                <a:gd name="T37" fmla="*/ 20 h 27"/>
                <a:gd name="T38" fmla="*/ 104 w 104"/>
                <a:gd name="T39" fmla="*/ 7 h 27"/>
                <a:gd name="T40" fmla="*/ 98 w 104"/>
                <a:gd name="T41" fmla="*/ 0 h 27"/>
                <a:gd name="T42" fmla="*/ 52 w 104"/>
                <a:gd name="T43" fmla="*/ 0 h 27"/>
                <a:gd name="T44" fmla="*/ 6 w 104"/>
                <a:gd name="T45" fmla="*/ 0 h 27"/>
                <a:gd name="T46" fmla="*/ 0 w 104"/>
                <a:gd name="T47" fmla="*/ 7 h 27"/>
                <a:gd name="T48" fmla="*/ 0 w 104"/>
                <a:gd name="T49" fmla="*/ 20 h 27"/>
                <a:gd name="T50" fmla="*/ 80 w 104"/>
                <a:gd name="T51" fmla="*/ 23 h 27"/>
                <a:gd name="T52" fmla="*/ 81 w 104"/>
                <a:gd name="T53" fmla="*/ 24 h 27"/>
                <a:gd name="T54" fmla="*/ 80 w 104"/>
                <a:gd name="T55" fmla="*/ 24 h 27"/>
                <a:gd name="T56" fmla="*/ 78 w 104"/>
                <a:gd name="T57" fmla="*/ 23 h 27"/>
                <a:gd name="T58" fmla="*/ 80 w 104"/>
                <a:gd name="T59" fmla="*/ 23 h 27"/>
                <a:gd name="T60" fmla="*/ 73 w 104"/>
                <a:gd name="T61" fmla="*/ 23 h 27"/>
                <a:gd name="T62" fmla="*/ 75 w 104"/>
                <a:gd name="T63" fmla="*/ 24 h 27"/>
                <a:gd name="T64" fmla="*/ 73 w 104"/>
                <a:gd name="T65" fmla="*/ 26 h 27"/>
                <a:gd name="T66" fmla="*/ 72 w 104"/>
                <a:gd name="T67" fmla="*/ 23 h 27"/>
                <a:gd name="T68" fmla="*/ 73 w 104"/>
                <a:gd name="T69" fmla="*/ 23 h 27"/>
                <a:gd name="T70" fmla="*/ 67 w 104"/>
                <a:gd name="T71" fmla="*/ 23 h 27"/>
                <a:gd name="T72" fmla="*/ 69 w 104"/>
                <a:gd name="T73" fmla="*/ 24 h 27"/>
                <a:gd name="T74" fmla="*/ 67 w 104"/>
                <a:gd name="T75" fmla="*/ 24 h 27"/>
                <a:gd name="T76" fmla="*/ 66 w 104"/>
                <a:gd name="T77" fmla="*/ 23 h 27"/>
                <a:gd name="T78" fmla="*/ 67 w 104"/>
                <a:gd name="T79" fmla="*/ 23 h 27"/>
                <a:gd name="T80" fmla="*/ 36 w 104"/>
                <a:gd name="T81" fmla="*/ 23 h 27"/>
                <a:gd name="T82" fmla="*/ 38 w 104"/>
                <a:gd name="T83" fmla="*/ 23 h 27"/>
                <a:gd name="T84" fmla="*/ 36 w 104"/>
                <a:gd name="T85" fmla="*/ 24 h 27"/>
                <a:gd name="T86" fmla="*/ 35 w 104"/>
                <a:gd name="T87" fmla="*/ 24 h 27"/>
                <a:gd name="T88" fmla="*/ 36 w 104"/>
                <a:gd name="T89" fmla="*/ 23 h 27"/>
                <a:gd name="T90" fmla="*/ 30 w 104"/>
                <a:gd name="T91" fmla="*/ 23 h 27"/>
                <a:gd name="T92" fmla="*/ 32 w 104"/>
                <a:gd name="T93" fmla="*/ 23 h 27"/>
                <a:gd name="T94" fmla="*/ 30 w 104"/>
                <a:gd name="T95" fmla="*/ 26 h 27"/>
                <a:gd name="T96" fmla="*/ 29 w 104"/>
                <a:gd name="T97" fmla="*/ 24 h 27"/>
                <a:gd name="T98" fmla="*/ 30 w 104"/>
                <a:gd name="T99" fmla="*/ 23 h 27"/>
                <a:gd name="T100" fmla="*/ 24 w 104"/>
                <a:gd name="T101" fmla="*/ 23 h 27"/>
                <a:gd name="T102" fmla="*/ 26 w 104"/>
                <a:gd name="T103" fmla="*/ 23 h 27"/>
                <a:gd name="T104" fmla="*/ 24 w 104"/>
                <a:gd name="T105" fmla="*/ 24 h 27"/>
                <a:gd name="T106" fmla="*/ 23 w 104"/>
                <a:gd name="T107" fmla="*/ 24 h 27"/>
                <a:gd name="T108" fmla="*/ 24 w 104"/>
                <a:gd name="T109" fmla="*/ 2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104" h="27">
                  <a:moveTo>
                    <a:pt x="0" y="20"/>
                  </a:moveTo>
                  <a:cubicBezTo>
                    <a:pt x="3" y="20"/>
                    <a:pt x="3" y="20"/>
                    <a:pt x="3" y="20"/>
                  </a:cubicBezTo>
                  <a:cubicBezTo>
                    <a:pt x="4" y="17"/>
                    <a:pt x="3" y="12"/>
                    <a:pt x="7" y="9"/>
                  </a:cubicBezTo>
                  <a:cubicBezTo>
                    <a:pt x="7" y="9"/>
                    <a:pt x="10" y="7"/>
                    <a:pt x="12" y="9"/>
                  </a:cubicBezTo>
                  <a:cubicBezTo>
                    <a:pt x="15" y="11"/>
                    <a:pt x="16" y="15"/>
                    <a:pt x="16" y="18"/>
                  </a:cubicBezTo>
                  <a:cubicBezTo>
                    <a:pt x="18" y="21"/>
                    <a:pt x="18" y="26"/>
                    <a:pt x="21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1"/>
                    <a:pt x="40" y="21"/>
                    <a:pt x="40" y="21"/>
                  </a:cubicBezTo>
                  <a:cubicBezTo>
                    <a:pt x="41" y="17"/>
                    <a:pt x="41" y="11"/>
                    <a:pt x="46" y="7"/>
                  </a:cubicBezTo>
                  <a:cubicBezTo>
                    <a:pt x="47" y="7"/>
                    <a:pt x="50" y="7"/>
                    <a:pt x="52" y="7"/>
                  </a:cubicBezTo>
                  <a:cubicBezTo>
                    <a:pt x="53" y="7"/>
                    <a:pt x="56" y="7"/>
                    <a:pt x="58" y="7"/>
                  </a:cubicBezTo>
                  <a:cubicBezTo>
                    <a:pt x="63" y="11"/>
                    <a:pt x="63" y="17"/>
                    <a:pt x="64" y="21"/>
                  </a:cubicBezTo>
                  <a:cubicBezTo>
                    <a:pt x="64" y="27"/>
                    <a:pt x="64" y="27"/>
                    <a:pt x="64" y="27"/>
                  </a:cubicBezTo>
                  <a:cubicBezTo>
                    <a:pt x="83" y="27"/>
                    <a:pt x="83" y="27"/>
                    <a:pt x="83" y="27"/>
                  </a:cubicBezTo>
                  <a:cubicBezTo>
                    <a:pt x="86" y="26"/>
                    <a:pt x="86" y="21"/>
                    <a:pt x="87" y="18"/>
                  </a:cubicBezTo>
                  <a:cubicBezTo>
                    <a:pt x="87" y="15"/>
                    <a:pt x="89" y="11"/>
                    <a:pt x="92" y="9"/>
                  </a:cubicBezTo>
                  <a:cubicBezTo>
                    <a:pt x="93" y="7"/>
                    <a:pt x="95" y="9"/>
                    <a:pt x="97" y="9"/>
                  </a:cubicBezTo>
                  <a:cubicBezTo>
                    <a:pt x="100" y="12"/>
                    <a:pt x="100" y="17"/>
                    <a:pt x="101" y="20"/>
                  </a:cubicBezTo>
                  <a:cubicBezTo>
                    <a:pt x="104" y="20"/>
                    <a:pt x="104" y="20"/>
                    <a:pt x="104" y="20"/>
                  </a:cubicBezTo>
                  <a:cubicBezTo>
                    <a:pt x="104" y="7"/>
                    <a:pt x="104" y="7"/>
                    <a:pt x="104" y="7"/>
                  </a:cubicBezTo>
                  <a:cubicBezTo>
                    <a:pt x="101" y="6"/>
                    <a:pt x="100" y="3"/>
                    <a:pt x="98" y="0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3" y="6"/>
                    <a:pt x="0" y="7"/>
                  </a:cubicBezTo>
                  <a:lnTo>
                    <a:pt x="0" y="20"/>
                  </a:lnTo>
                  <a:close/>
                  <a:moveTo>
                    <a:pt x="80" y="23"/>
                  </a:moveTo>
                  <a:cubicBezTo>
                    <a:pt x="81" y="23"/>
                    <a:pt x="81" y="23"/>
                    <a:pt x="81" y="24"/>
                  </a:cubicBezTo>
                  <a:cubicBezTo>
                    <a:pt x="81" y="24"/>
                    <a:pt x="80" y="26"/>
                    <a:pt x="80" y="24"/>
                  </a:cubicBezTo>
                  <a:cubicBezTo>
                    <a:pt x="78" y="24"/>
                    <a:pt x="78" y="24"/>
                    <a:pt x="78" y="23"/>
                  </a:cubicBezTo>
                  <a:lnTo>
                    <a:pt x="80" y="23"/>
                  </a:lnTo>
                  <a:close/>
                  <a:moveTo>
                    <a:pt x="73" y="23"/>
                  </a:moveTo>
                  <a:cubicBezTo>
                    <a:pt x="75" y="23"/>
                    <a:pt x="75" y="23"/>
                    <a:pt x="75" y="24"/>
                  </a:cubicBezTo>
                  <a:cubicBezTo>
                    <a:pt x="73" y="26"/>
                    <a:pt x="73" y="26"/>
                    <a:pt x="73" y="26"/>
                  </a:cubicBezTo>
                  <a:cubicBezTo>
                    <a:pt x="72" y="24"/>
                    <a:pt x="72" y="24"/>
                    <a:pt x="72" y="23"/>
                  </a:cubicBezTo>
                  <a:cubicBezTo>
                    <a:pt x="72" y="23"/>
                    <a:pt x="73" y="21"/>
                    <a:pt x="73" y="23"/>
                  </a:cubicBezTo>
                  <a:close/>
                  <a:moveTo>
                    <a:pt x="67" y="23"/>
                  </a:moveTo>
                  <a:cubicBezTo>
                    <a:pt x="69" y="23"/>
                    <a:pt x="69" y="23"/>
                    <a:pt x="69" y="24"/>
                  </a:cubicBezTo>
                  <a:cubicBezTo>
                    <a:pt x="69" y="24"/>
                    <a:pt x="67" y="26"/>
                    <a:pt x="67" y="24"/>
                  </a:cubicBezTo>
                  <a:cubicBezTo>
                    <a:pt x="66" y="24"/>
                    <a:pt x="66" y="24"/>
                    <a:pt x="66" y="23"/>
                  </a:cubicBezTo>
                  <a:lnTo>
                    <a:pt x="67" y="23"/>
                  </a:lnTo>
                  <a:close/>
                  <a:moveTo>
                    <a:pt x="36" y="23"/>
                  </a:moveTo>
                  <a:cubicBezTo>
                    <a:pt x="38" y="23"/>
                    <a:pt x="38" y="23"/>
                    <a:pt x="38" y="23"/>
                  </a:cubicBezTo>
                  <a:cubicBezTo>
                    <a:pt x="38" y="24"/>
                    <a:pt x="38" y="24"/>
                    <a:pt x="36" y="24"/>
                  </a:cubicBezTo>
                  <a:cubicBezTo>
                    <a:pt x="36" y="26"/>
                    <a:pt x="35" y="24"/>
                    <a:pt x="35" y="24"/>
                  </a:cubicBezTo>
                  <a:cubicBezTo>
                    <a:pt x="35" y="23"/>
                    <a:pt x="35" y="23"/>
                    <a:pt x="36" y="23"/>
                  </a:cubicBezTo>
                  <a:close/>
                  <a:moveTo>
                    <a:pt x="30" y="23"/>
                  </a:moveTo>
                  <a:cubicBezTo>
                    <a:pt x="30" y="21"/>
                    <a:pt x="32" y="23"/>
                    <a:pt x="32" y="23"/>
                  </a:cubicBezTo>
                  <a:cubicBezTo>
                    <a:pt x="32" y="24"/>
                    <a:pt x="32" y="24"/>
                    <a:pt x="30" y="26"/>
                  </a:cubicBezTo>
                  <a:cubicBezTo>
                    <a:pt x="29" y="24"/>
                    <a:pt x="29" y="24"/>
                    <a:pt x="29" y="24"/>
                  </a:cubicBezTo>
                  <a:cubicBezTo>
                    <a:pt x="29" y="23"/>
                    <a:pt x="29" y="23"/>
                    <a:pt x="30" y="23"/>
                  </a:cubicBezTo>
                  <a:close/>
                  <a:moveTo>
                    <a:pt x="24" y="23"/>
                  </a:moveTo>
                  <a:cubicBezTo>
                    <a:pt x="26" y="23"/>
                    <a:pt x="26" y="23"/>
                    <a:pt x="26" y="23"/>
                  </a:cubicBezTo>
                  <a:cubicBezTo>
                    <a:pt x="26" y="24"/>
                    <a:pt x="26" y="24"/>
                    <a:pt x="24" y="24"/>
                  </a:cubicBezTo>
                  <a:cubicBezTo>
                    <a:pt x="24" y="26"/>
                    <a:pt x="23" y="24"/>
                    <a:pt x="23" y="24"/>
                  </a:cubicBezTo>
                  <a:cubicBezTo>
                    <a:pt x="23" y="23"/>
                    <a:pt x="23" y="23"/>
                    <a:pt x="2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5" name="Freeform 72"/>
            <p:cNvSpPr>
              <a:spLocks/>
            </p:cNvSpPr>
            <p:nvPr/>
          </p:nvSpPr>
          <p:spPr bwMode="auto">
            <a:xfrm>
              <a:off x="5935720" y="3800036"/>
              <a:ext cx="236538" cy="230188"/>
            </a:xfrm>
            <a:custGeom>
              <a:avLst/>
              <a:gdLst>
                <a:gd name="T0" fmla="*/ 14 w 63"/>
                <a:gd name="T1" fmla="*/ 61 h 61"/>
                <a:gd name="T2" fmla="*/ 33 w 63"/>
                <a:gd name="T3" fmla="*/ 46 h 61"/>
                <a:gd name="T4" fmla="*/ 54 w 63"/>
                <a:gd name="T5" fmla="*/ 58 h 61"/>
                <a:gd name="T6" fmla="*/ 46 w 63"/>
                <a:gd name="T7" fmla="*/ 37 h 61"/>
                <a:gd name="T8" fmla="*/ 63 w 63"/>
                <a:gd name="T9" fmla="*/ 23 h 61"/>
                <a:gd name="T10" fmla="*/ 40 w 63"/>
                <a:gd name="T11" fmla="*/ 23 h 61"/>
                <a:gd name="T12" fmla="*/ 28 w 63"/>
                <a:gd name="T13" fmla="*/ 0 h 61"/>
                <a:gd name="T14" fmla="*/ 23 w 63"/>
                <a:gd name="T15" fmla="*/ 24 h 61"/>
                <a:gd name="T16" fmla="*/ 0 w 63"/>
                <a:gd name="T17" fmla="*/ 24 h 61"/>
                <a:gd name="T18" fmla="*/ 19 w 63"/>
                <a:gd name="T19" fmla="*/ 37 h 61"/>
                <a:gd name="T20" fmla="*/ 14 w 63"/>
                <a:gd name="T21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3" h="61">
                  <a:moveTo>
                    <a:pt x="14" y="61"/>
                  </a:moveTo>
                  <a:cubicBezTo>
                    <a:pt x="20" y="55"/>
                    <a:pt x="26" y="50"/>
                    <a:pt x="33" y="46"/>
                  </a:cubicBezTo>
                  <a:cubicBezTo>
                    <a:pt x="40" y="50"/>
                    <a:pt x="48" y="53"/>
                    <a:pt x="54" y="58"/>
                  </a:cubicBezTo>
                  <a:cubicBezTo>
                    <a:pt x="46" y="37"/>
                    <a:pt x="46" y="37"/>
                    <a:pt x="46" y="37"/>
                  </a:cubicBezTo>
                  <a:cubicBezTo>
                    <a:pt x="63" y="23"/>
                    <a:pt x="63" y="23"/>
                    <a:pt x="63" y="23"/>
                  </a:cubicBezTo>
                  <a:cubicBezTo>
                    <a:pt x="56" y="21"/>
                    <a:pt x="48" y="23"/>
                    <a:pt x="40" y="23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3" y="24"/>
                    <a:pt x="23" y="24"/>
                    <a:pt x="23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9" y="37"/>
                    <a:pt x="19" y="37"/>
                    <a:pt x="19" y="37"/>
                  </a:cubicBezTo>
                  <a:cubicBezTo>
                    <a:pt x="17" y="44"/>
                    <a:pt x="16" y="53"/>
                    <a:pt x="14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6" name="Freeform 73"/>
            <p:cNvSpPr>
              <a:spLocks/>
            </p:cNvSpPr>
            <p:nvPr/>
          </p:nvSpPr>
          <p:spPr bwMode="auto">
            <a:xfrm>
              <a:off x="7343833" y="4090548"/>
              <a:ext cx="60325" cy="77788"/>
            </a:xfrm>
            <a:custGeom>
              <a:avLst/>
              <a:gdLst>
                <a:gd name="T0" fmla="*/ 5 w 16"/>
                <a:gd name="T1" fmla="*/ 18 h 21"/>
                <a:gd name="T2" fmla="*/ 7 w 16"/>
                <a:gd name="T3" fmla="*/ 21 h 21"/>
                <a:gd name="T4" fmla="*/ 11 w 16"/>
                <a:gd name="T5" fmla="*/ 16 h 21"/>
                <a:gd name="T6" fmla="*/ 10 w 16"/>
                <a:gd name="T7" fmla="*/ 0 h 21"/>
                <a:gd name="T8" fmla="*/ 8 w 16"/>
                <a:gd name="T9" fmla="*/ 0 h 21"/>
                <a:gd name="T10" fmla="*/ 2 w 16"/>
                <a:gd name="T11" fmla="*/ 7 h 21"/>
                <a:gd name="T12" fmla="*/ 5 w 16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21">
                  <a:moveTo>
                    <a:pt x="5" y="18"/>
                  </a:moveTo>
                  <a:cubicBezTo>
                    <a:pt x="5" y="20"/>
                    <a:pt x="5" y="20"/>
                    <a:pt x="7" y="21"/>
                  </a:cubicBezTo>
                  <a:cubicBezTo>
                    <a:pt x="8" y="21"/>
                    <a:pt x="10" y="18"/>
                    <a:pt x="11" y="16"/>
                  </a:cubicBezTo>
                  <a:cubicBezTo>
                    <a:pt x="11" y="12"/>
                    <a:pt x="16" y="3"/>
                    <a:pt x="10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2" y="7"/>
                    <a:pt x="2" y="7"/>
                    <a:pt x="2" y="7"/>
                  </a:cubicBezTo>
                  <a:cubicBezTo>
                    <a:pt x="2" y="10"/>
                    <a:pt x="0" y="16"/>
                    <a:pt x="5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7" name="Freeform 74"/>
            <p:cNvSpPr>
              <a:spLocks/>
            </p:cNvSpPr>
            <p:nvPr/>
          </p:nvSpPr>
          <p:spPr bwMode="auto">
            <a:xfrm>
              <a:off x="6202420" y="4041336"/>
              <a:ext cx="227013" cy="233363"/>
            </a:xfrm>
            <a:custGeom>
              <a:avLst/>
              <a:gdLst>
                <a:gd name="T0" fmla="*/ 22 w 60"/>
                <a:gd name="T1" fmla="*/ 42 h 62"/>
                <a:gd name="T2" fmla="*/ 35 w 60"/>
                <a:gd name="T3" fmla="*/ 62 h 62"/>
                <a:gd name="T4" fmla="*/ 39 w 60"/>
                <a:gd name="T5" fmla="*/ 39 h 62"/>
                <a:gd name="T6" fmla="*/ 60 w 60"/>
                <a:gd name="T7" fmla="*/ 33 h 62"/>
                <a:gd name="T8" fmla="*/ 39 w 60"/>
                <a:gd name="T9" fmla="*/ 23 h 62"/>
                <a:gd name="T10" fmla="*/ 40 w 60"/>
                <a:gd name="T11" fmla="*/ 0 h 62"/>
                <a:gd name="T12" fmla="*/ 25 w 60"/>
                <a:gd name="T13" fmla="*/ 17 h 62"/>
                <a:gd name="T14" fmla="*/ 3 w 60"/>
                <a:gd name="T15" fmla="*/ 11 h 62"/>
                <a:gd name="T16" fmla="*/ 14 w 60"/>
                <a:gd name="T17" fmla="*/ 29 h 62"/>
                <a:gd name="T18" fmla="*/ 0 w 60"/>
                <a:gd name="T19" fmla="*/ 48 h 62"/>
                <a:gd name="T20" fmla="*/ 22 w 60"/>
                <a:gd name="T21" fmla="*/ 4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2">
                  <a:moveTo>
                    <a:pt x="22" y="42"/>
                  </a:moveTo>
                  <a:cubicBezTo>
                    <a:pt x="35" y="62"/>
                    <a:pt x="35" y="62"/>
                    <a:pt x="35" y="62"/>
                  </a:cubicBezTo>
                  <a:cubicBezTo>
                    <a:pt x="39" y="39"/>
                    <a:pt x="39" y="39"/>
                    <a:pt x="39" y="39"/>
                  </a:cubicBezTo>
                  <a:cubicBezTo>
                    <a:pt x="45" y="36"/>
                    <a:pt x="52" y="34"/>
                    <a:pt x="60" y="33"/>
                  </a:cubicBezTo>
                  <a:cubicBezTo>
                    <a:pt x="39" y="23"/>
                    <a:pt x="39" y="23"/>
                    <a:pt x="39" y="23"/>
                  </a:cubicBezTo>
                  <a:cubicBezTo>
                    <a:pt x="39" y="16"/>
                    <a:pt x="40" y="8"/>
                    <a:pt x="40" y="0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14" y="29"/>
                    <a:pt x="14" y="29"/>
                    <a:pt x="14" y="29"/>
                  </a:cubicBezTo>
                  <a:cubicBezTo>
                    <a:pt x="9" y="36"/>
                    <a:pt x="5" y="42"/>
                    <a:pt x="0" y="48"/>
                  </a:cubicBezTo>
                  <a:lnTo>
                    <a:pt x="22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8" name="Freeform 75"/>
            <p:cNvSpPr>
              <a:spLocks/>
            </p:cNvSpPr>
            <p:nvPr/>
          </p:nvSpPr>
          <p:spPr bwMode="auto">
            <a:xfrm>
              <a:off x="6511983" y="4041336"/>
              <a:ext cx="225425" cy="233363"/>
            </a:xfrm>
            <a:custGeom>
              <a:avLst/>
              <a:gdLst>
                <a:gd name="T0" fmla="*/ 35 w 60"/>
                <a:gd name="T1" fmla="*/ 17 h 62"/>
                <a:gd name="T2" fmla="*/ 20 w 60"/>
                <a:gd name="T3" fmla="*/ 0 h 62"/>
                <a:gd name="T4" fmla="*/ 21 w 60"/>
                <a:gd name="T5" fmla="*/ 23 h 62"/>
                <a:gd name="T6" fmla="*/ 0 w 60"/>
                <a:gd name="T7" fmla="*/ 33 h 62"/>
                <a:gd name="T8" fmla="*/ 21 w 60"/>
                <a:gd name="T9" fmla="*/ 39 h 62"/>
                <a:gd name="T10" fmla="*/ 24 w 60"/>
                <a:gd name="T11" fmla="*/ 62 h 62"/>
                <a:gd name="T12" fmla="*/ 37 w 60"/>
                <a:gd name="T13" fmla="*/ 42 h 62"/>
                <a:gd name="T14" fmla="*/ 60 w 60"/>
                <a:gd name="T15" fmla="*/ 48 h 62"/>
                <a:gd name="T16" fmla="*/ 46 w 60"/>
                <a:gd name="T17" fmla="*/ 29 h 62"/>
                <a:gd name="T18" fmla="*/ 57 w 60"/>
                <a:gd name="T19" fmla="*/ 11 h 62"/>
                <a:gd name="T20" fmla="*/ 35 w 60"/>
                <a:gd name="T21" fmla="*/ 17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0" h="62">
                  <a:moveTo>
                    <a:pt x="35" y="17"/>
                  </a:moveTo>
                  <a:cubicBezTo>
                    <a:pt x="20" y="0"/>
                    <a:pt x="20" y="0"/>
                    <a:pt x="20" y="0"/>
                  </a:cubicBezTo>
                  <a:cubicBezTo>
                    <a:pt x="20" y="8"/>
                    <a:pt x="21" y="16"/>
                    <a:pt x="21" y="23"/>
                  </a:cubicBezTo>
                  <a:cubicBezTo>
                    <a:pt x="0" y="33"/>
                    <a:pt x="0" y="33"/>
                    <a:pt x="0" y="33"/>
                  </a:cubicBezTo>
                  <a:cubicBezTo>
                    <a:pt x="7" y="34"/>
                    <a:pt x="15" y="36"/>
                    <a:pt x="21" y="39"/>
                  </a:cubicBezTo>
                  <a:cubicBezTo>
                    <a:pt x="24" y="62"/>
                    <a:pt x="24" y="62"/>
                    <a:pt x="24" y="62"/>
                  </a:cubicBezTo>
                  <a:cubicBezTo>
                    <a:pt x="37" y="42"/>
                    <a:pt x="37" y="42"/>
                    <a:pt x="37" y="42"/>
                  </a:cubicBezTo>
                  <a:cubicBezTo>
                    <a:pt x="60" y="48"/>
                    <a:pt x="60" y="48"/>
                    <a:pt x="60" y="48"/>
                  </a:cubicBezTo>
                  <a:cubicBezTo>
                    <a:pt x="55" y="42"/>
                    <a:pt x="50" y="36"/>
                    <a:pt x="46" y="29"/>
                  </a:cubicBezTo>
                  <a:cubicBezTo>
                    <a:pt x="57" y="11"/>
                    <a:pt x="57" y="11"/>
                    <a:pt x="57" y="11"/>
                  </a:cubicBezTo>
                  <a:lnTo>
                    <a:pt x="35" y="1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69" name="Freeform 76"/>
            <p:cNvSpPr>
              <a:spLocks/>
            </p:cNvSpPr>
            <p:nvPr/>
          </p:nvSpPr>
          <p:spPr bwMode="auto">
            <a:xfrm>
              <a:off x="6237345" y="3509523"/>
              <a:ext cx="463550" cy="433388"/>
            </a:xfrm>
            <a:custGeom>
              <a:avLst/>
              <a:gdLst>
                <a:gd name="T0" fmla="*/ 92 w 292"/>
                <a:gd name="T1" fmla="*/ 178 h 273"/>
                <a:gd name="T2" fmla="*/ 61 w 292"/>
                <a:gd name="T3" fmla="*/ 273 h 273"/>
                <a:gd name="T4" fmla="*/ 147 w 292"/>
                <a:gd name="T5" fmla="*/ 214 h 273"/>
                <a:gd name="T6" fmla="*/ 230 w 292"/>
                <a:gd name="T7" fmla="*/ 273 h 273"/>
                <a:gd name="T8" fmla="*/ 201 w 292"/>
                <a:gd name="T9" fmla="*/ 178 h 273"/>
                <a:gd name="T10" fmla="*/ 201 w 292"/>
                <a:gd name="T11" fmla="*/ 176 h 273"/>
                <a:gd name="T12" fmla="*/ 292 w 292"/>
                <a:gd name="T13" fmla="*/ 109 h 273"/>
                <a:gd name="T14" fmla="*/ 182 w 292"/>
                <a:gd name="T15" fmla="*/ 109 h 273"/>
                <a:gd name="T16" fmla="*/ 147 w 292"/>
                <a:gd name="T17" fmla="*/ 0 h 273"/>
                <a:gd name="T18" fmla="*/ 109 w 292"/>
                <a:gd name="T19" fmla="*/ 109 h 273"/>
                <a:gd name="T20" fmla="*/ 0 w 292"/>
                <a:gd name="T21" fmla="*/ 109 h 273"/>
                <a:gd name="T22" fmla="*/ 92 w 292"/>
                <a:gd name="T23" fmla="*/ 176 h 273"/>
                <a:gd name="T24" fmla="*/ 92 w 292"/>
                <a:gd name="T25" fmla="*/ 178 h 2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292" h="273">
                  <a:moveTo>
                    <a:pt x="92" y="178"/>
                  </a:moveTo>
                  <a:lnTo>
                    <a:pt x="61" y="273"/>
                  </a:lnTo>
                  <a:lnTo>
                    <a:pt x="147" y="214"/>
                  </a:lnTo>
                  <a:lnTo>
                    <a:pt x="230" y="273"/>
                  </a:lnTo>
                  <a:lnTo>
                    <a:pt x="201" y="178"/>
                  </a:lnTo>
                  <a:lnTo>
                    <a:pt x="201" y="176"/>
                  </a:lnTo>
                  <a:lnTo>
                    <a:pt x="292" y="109"/>
                  </a:lnTo>
                  <a:lnTo>
                    <a:pt x="182" y="109"/>
                  </a:lnTo>
                  <a:lnTo>
                    <a:pt x="147" y="0"/>
                  </a:lnTo>
                  <a:lnTo>
                    <a:pt x="109" y="109"/>
                  </a:lnTo>
                  <a:lnTo>
                    <a:pt x="0" y="109"/>
                  </a:lnTo>
                  <a:lnTo>
                    <a:pt x="92" y="176"/>
                  </a:lnTo>
                  <a:lnTo>
                    <a:pt x="92" y="17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0" name="Freeform 77"/>
            <p:cNvSpPr>
              <a:spLocks/>
            </p:cNvSpPr>
            <p:nvPr/>
          </p:nvSpPr>
          <p:spPr bwMode="auto">
            <a:xfrm>
              <a:off x="6297670" y="4782698"/>
              <a:ext cx="33338" cy="30163"/>
            </a:xfrm>
            <a:custGeom>
              <a:avLst/>
              <a:gdLst>
                <a:gd name="T0" fmla="*/ 3 w 9"/>
                <a:gd name="T1" fmla="*/ 0 h 8"/>
                <a:gd name="T2" fmla="*/ 0 w 9"/>
                <a:gd name="T3" fmla="*/ 8 h 8"/>
                <a:gd name="T4" fmla="*/ 9 w 9"/>
                <a:gd name="T5" fmla="*/ 8 h 8"/>
                <a:gd name="T6" fmla="*/ 7 w 9"/>
                <a:gd name="T7" fmla="*/ 3 h 8"/>
                <a:gd name="T8" fmla="*/ 3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3" y="0"/>
                  </a:moveTo>
                  <a:cubicBezTo>
                    <a:pt x="0" y="2"/>
                    <a:pt x="0" y="5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0"/>
                    <a:pt x="4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1" name="Freeform 78"/>
            <p:cNvSpPr>
              <a:spLocks/>
            </p:cNvSpPr>
            <p:nvPr/>
          </p:nvSpPr>
          <p:spPr bwMode="auto">
            <a:xfrm>
              <a:off x="6429433" y="5204973"/>
              <a:ext cx="82550" cy="12700"/>
            </a:xfrm>
            <a:custGeom>
              <a:avLst/>
              <a:gdLst>
                <a:gd name="T0" fmla="*/ 0 w 22"/>
                <a:gd name="T1" fmla="*/ 0 h 3"/>
                <a:gd name="T2" fmla="*/ 0 w 22"/>
                <a:gd name="T3" fmla="*/ 2 h 3"/>
                <a:gd name="T4" fmla="*/ 11 w 22"/>
                <a:gd name="T5" fmla="*/ 3 h 3"/>
                <a:gd name="T6" fmla="*/ 22 w 22"/>
                <a:gd name="T7" fmla="*/ 2 h 3"/>
                <a:gd name="T8" fmla="*/ 22 w 22"/>
                <a:gd name="T9" fmla="*/ 0 h 3"/>
                <a:gd name="T10" fmla="*/ 11 w 22"/>
                <a:gd name="T11" fmla="*/ 0 h 3"/>
                <a:gd name="T12" fmla="*/ 0 w 22"/>
                <a:gd name="T13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3" y="3"/>
                    <a:pt x="8" y="3"/>
                    <a:pt x="11" y="3"/>
                  </a:cubicBezTo>
                  <a:cubicBezTo>
                    <a:pt x="14" y="3"/>
                    <a:pt x="19" y="3"/>
                    <a:pt x="22" y="2"/>
                  </a:cubicBezTo>
                  <a:cubicBezTo>
                    <a:pt x="22" y="2"/>
                    <a:pt x="22" y="2"/>
                    <a:pt x="22" y="0"/>
                  </a:cubicBezTo>
                  <a:cubicBezTo>
                    <a:pt x="19" y="0"/>
                    <a:pt x="14" y="0"/>
                    <a:pt x="11" y="0"/>
                  </a:cubicBezTo>
                  <a:cubicBezTo>
                    <a:pt x="8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2" name="Freeform 79"/>
            <p:cNvSpPr>
              <a:spLocks/>
            </p:cNvSpPr>
            <p:nvPr/>
          </p:nvSpPr>
          <p:spPr bwMode="auto">
            <a:xfrm>
              <a:off x="6289733" y="4828736"/>
              <a:ext cx="44450" cy="11113"/>
            </a:xfrm>
            <a:custGeom>
              <a:avLst/>
              <a:gdLst>
                <a:gd name="T0" fmla="*/ 2 w 12"/>
                <a:gd name="T1" fmla="*/ 3 h 3"/>
                <a:gd name="T2" fmla="*/ 12 w 12"/>
                <a:gd name="T3" fmla="*/ 3 h 3"/>
                <a:gd name="T4" fmla="*/ 12 w 12"/>
                <a:gd name="T5" fmla="*/ 0 h 3"/>
                <a:gd name="T6" fmla="*/ 2 w 12"/>
                <a:gd name="T7" fmla="*/ 0 h 3"/>
                <a:gd name="T8" fmla="*/ 2 w 12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3">
                  <a:moveTo>
                    <a:pt x="2" y="3"/>
                  </a:moveTo>
                  <a:cubicBezTo>
                    <a:pt x="12" y="3"/>
                    <a:pt x="12" y="3"/>
                    <a:pt x="12" y="3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9" y="0"/>
                    <a:pt x="5" y="0"/>
                    <a:pt x="2" y="0"/>
                  </a:cubicBezTo>
                  <a:cubicBezTo>
                    <a:pt x="2" y="2"/>
                    <a:pt x="0" y="2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3" name="Freeform 80"/>
            <p:cNvSpPr>
              <a:spLocks/>
            </p:cNvSpPr>
            <p:nvPr/>
          </p:nvSpPr>
          <p:spPr bwMode="auto">
            <a:xfrm>
              <a:off x="6726295" y="4825561"/>
              <a:ext cx="52388" cy="14288"/>
            </a:xfrm>
            <a:custGeom>
              <a:avLst/>
              <a:gdLst>
                <a:gd name="T0" fmla="*/ 3 w 14"/>
                <a:gd name="T1" fmla="*/ 1 h 4"/>
                <a:gd name="T2" fmla="*/ 0 w 14"/>
                <a:gd name="T3" fmla="*/ 4 h 4"/>
                <a:gd name="T4" fmla="*/ 14 w 14"/>
                <a:gd name="T5" fmla="*/ 4 h 4"/>
                <a:gd name="T6" fmla="*/ 3 w 14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4">
                  <a:moveTo>
                    <a:pt x="3" y="1"/>
                  </a:moveTo>
                  <a:cubicBezTo>
                    <a:pt x="1" y="3"/>
                    <a:pt x="0" y="3"/>
                    <a:pt x="0" y="4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4" y="0"/>
                    <a:pt x="6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4" name="Freeform 81"/>
            <p:cNvSpPr>
              <a:spLocks/>
            </p:cNvSpPr>
            <p:nvPr/>
          </p:nvSpPr>
          <p:spPr bwMode="auto">
            <a:xfrm>
              <a:off x="6737408" y="4779523"/>
              <a:ext cx="34925" cy="38100"/>
            </a:xfrm>
            <a:custGeom>
              <a:avLst/>
              <a:gdLst>
                <a:gd name="T0" fmla="*/ 6 w 9"/>
                <a:gd name="T1" fmla="*/ 3 h 10"/>
                <a:gd name="T2" fmla="*/ 0 w 9"/>
                <a:gd name="T3" fmla="*/ 6 h 10"/>
                <a:gd name="T4" fmla="*/ 0 w 9"/>
                <a:gd name="T5" fmla="*/ 10 h 10"/>
                <a:gd name="T6" fmla="*/ 9 w 9"/>
                <a:gd name="T7" fmla="*/ 10 h 10"/>
                <a:gd name="T8" fmla="*/ 6 w 9"/>
                <a:gd name="T9" fmla="*/ 3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10">
                  <a:moveTo>
                    <a:pt x="6" y="3"/>
                  </a:moveTo>
                  <a:cubicBezTo>
                    <a:pt x="4" y="0"/>
                    <a:pt x="0" y="3"/>
                    <a:pt x="0" y="6"/>
                  </a:cubicBezTo>
                  <a:cubicBezTo>
                    <a:pt x="0" y="7"/>
                    <a:pt x="0" y="9"/>
                    <a:pt x="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7"/>
                    <a:pt x="7" y="4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5" name="Freeform 82"/>
            <p:cNvSpPr>
              <a:spLocks/>
            </p:cNvSpPr>
            <p:nvPr/>
          </p:nvSpPr>
          <p:spPr bwMode="auto">
            <a:xfrm>
              <a:off x="6602470" y="4828736"/>
              <a:ext cx="49213" cy="11113"/>
            </a:xfrm>
            <a:custGeom>
              <a:avLst/>
              <a:gdLst>
                <a:gd name="T0" fmla="*/ 0 w 13"/>
                <a:gd name="T1" fmla="*/ 0 h 3"/>
                <a:gd name="T2" fmla="*/ 0 w 13"/>
                <a:gd name="T3" fmla="*/ 3 h 3"/>
                <a:gd name="T4" fmla="*/ 11 w 13"/>
                <a:gd name="T5" fmla="*/ 3 h 3"/>
                <a:gd name="T6" fmla="*/ 11 w 13"/>
                <a:gd name="T7" fmla="*/ 0 h 3"/>
                <a:gd name="T8" fmla="*/ 0 w 13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3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3" y="2"/>
                    <a:pt x="11" y="2"/>
                    <a:pt x="11" y="0"/>
                  </a:cubicBezTo>
                  <a:cubicBezTo>
                    <a:pt x="8" y="0"/>
                    <a:pt x="3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6" name="Freeform 83"/>
            <p:cNvSpPr>
              <a:spLocks/>
            </p:cNvSpPr>
            <p:nvPr/>
          </p:nvSpPr>
          <p:spPr bwMode="auto">
            <a:xfrm>
              <a:off x="6610408" y="4782698"/>
              <a:ext cx="33338" cy="30163"/>
            </a:xfrm>
            <a:custGeom>
              <a:avLst/>
              <a:gdLst>
                <a:gd name="T0" fmla="*/ 6 w 9"/>
                <a:gd name="T1" fmla="*/ 0 h 8"/>
                <a:gd name="T2" fmla="*/ 1 w 9"/>
                <a:gd name="T3" fmla="*/ 3 h 8"/>
                <a:gd name="T4" fmla="*/ 0 w 9"/>
                <a:gd name="T5" fmla="*/ 8 h 8"/>
                <a:gd name="T6" fmla="*/ 9 w 9"/>
                <a:gd name="T7" fmla="*/ 8 h 8"/>
                <a:gd name="T8" fmla="*/ 6 w 9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6" y="0"/>
                  </a:moveTo>
                  <a:cubicBezTo>
                    <a:pt x="4" y="0"/>
                    <a:pt x="1" y="0"/>
                    <a:pt x="1" y="3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9" y="5"/>
                    <a:pt x="9" y="2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7" name="Freeform 84"/>
            <p:cNvSpPr>
              <a:spLocks/>
            </p:cNvSpPr>
            <p:nvPr/>
          </p:nvSpPr>
          <p:spPr bwMode="auto">
            <a:xfrm>
              <a:off x="6662795" y="4716023"/>
              <a:ext cx="52388" cy="123825"/>
            </a:xfrm>
            <a:custGeom>
              <a:avLst/>
              <a:gdLst>
                <a:gd name="T0" fmla="*/ 1 w 14"/>
                <a:gd name="T1" fmla="*/ 10 h 33"/>
                <a:gd name="T2" fmla="*/ 4 w 14"/>
                <a:gd name="T3" fmla="*/ 12 h 33"/>
                <a:gd name="T4" fmla="*/ 1 w 14"/>
                <a:gd name="T5" fmla="*/ 33 h 33"/>
                <a:gd name="T6" fmla="*/ 3 w 14"/>
                <a:gd name="T7" fmla="*/ 33 h 33"/>
                <a:gd name="T8" fmla="*/ 10 w 14"/>
                <a:gd name="T9" fmla="*/ 33 h 33"/>
                <a:gd name="T10" fmla="*/ 7 w 14"/>
                <a:gd name="T11" fmla="*/ 27 h 33"/>
                <a:gd name="T12" fmla="*/ 7 w 14"/>
                <a:gd name="T13" fmla="*/ 10 h 33"/>
                <a:gd name="T14" fmla="*/ 14 w 14"/>
                <a:gd name="T15" fmla="*/ 6 h 33"/>
                <a:gd name="T16" fmla="*/ 9 w 14"/>
                <a:gd name="T17" fmla="*/ 6 h 33"/>
                <a:gd name="T18" fmla="*/ 3 w 14"/>
                <a:gd name="T19" fmla="*/ 4 h 33"/>
                <a:gd name="T20" fmla="*/ 0 w 14"/>
                <a:gd name="T21" fmla="*/ 6 h 33"/>
                <a:gd name="T22" fmla="*/ 1 w 14"/>
                <a:gd name="T23" fmla="*/ 10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4" h="33">
                  <a:moveTo>
                    <a:pt x="1" y="10"/>
                  </a:moveTo>
                  <a:cubicBezTo>
                    <a:pt x="3" y="10"/>
                    <a:pt x="4" y="10"/>
                    <a:pt x="4" y="12"/>
                  </a:cubicBezTo>
                  <a:cubicBezTo>
                    <a:pt x="4" y="18"/>
                    <a:pt x="7" y="27"/>
                    <a:pt x="1" y="3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10" y="33"/>
                    <a:pt x="10" y="33"/>
                    <a:pt x="10" y="33"/>
                  </a:cubicBezTo>
                  <a:cubicBezTo>
                    <a:pt x="12" y="30"/>
                    <a:pt x="9" y="29"/>
                    <a:pt x="7" y="27"/>
                  </a:cubicBezTo>
                  <a:cubicBezTo>
                    <a:pt x="7" y="10"/>
                    <a:pt x="7" y="10"/>
                    <a:pt x="7" y="10"/>
                  </a:cubicBezTo>
                  <a:cubicBezTo>
                    <a:pt x="10" y="9"/>
                    <a:pt x="12" y="7"/>
                    <a:pt x="14" y="6"/>
                  </a:cubicBezTo>
                  <a:cubicBezTo>
                    <a:pt x="12" y="4"/>
                    <a:pt x="10" y="6"/>
                    <a:pt x="9" y="6"/>
                  </a:cubicBezTo>
                  <a:cubicBezTo>
                    <a:pt x="9" y="4"/>
                    <a:pt x="4" y="0"/>
                    <a:pt x="3" y="4"/>
                  </a:cubicBezTo>
                  <a:cubicBezTo>
                    <a:pt x="4" y="6"/>
                    <a:pt x="1" y="6"/>
                    <a:pt x="0" y="6"/>
                  </a:cubicBezTo>
                  <a:cubicBezTo>
                    <a:pt x="0" y="7"/>
                    <a:pt x="0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8" name="Freeform 85"/>
            <p:cNvSpPr>
              <a:spLocks/>
            </p:cNvSpPr>
            <p:nvPr/>
          </p:nvSpPr>
          <p:spPr bwMode="auto">
            <a:xfrm>
              <a:off x="6429433" y="4817623"/>
              <a:ext cx="74613" cy="22225"/>
            </a:xfrm>
            <a:custGeom>
              <a:avLst/>
              <a:gdLst>
                <a:gd name="T0" fmla="*/ 11 w 20"/>
                <a:gd name="T1" fmla="*/ 3 h 6"/>
                <a:gd name="T2" fmla="*/ 2 w 20"/>
                <a:gd name="T3" fmla="*/ 6 h 6"/>
                <a:gd name="T4" fmla="*/ 11 w 20"/>
                <a:gd name="T5" fmla="*/ 6 h 6"/>
                <a:gd name="T6" fmla="*/ 20 w 20"/>
                <a:gd name="T7" fmla="*/ 6 h 6"/>
                <a:gd name="T8" fmla="*/ 11 w 20"/>
                <a:gd name="T9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6">
                  <a:moveTo>
                    <a:pt x="11" y="3"/>
                  </a:moveTo>
                  <a:cubicBezTo>
                    <a:pt x="6" y="2"/>
                    <a:pt x="0" y="0"/>
                    <a:pt x="2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0" y="0"/>
                    <a:pt x="15" y="2"/>
                    <a:pt x="11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79" name="Freeform 86"/>
            <p:cNvSpPr>
              <a:spLocks/>
            </p:cNvSpPr>
            <p:nvPr/>
          </p:nvSpPr>
          <p:spPr bwMode="auto">
            <a:xfrm>
              <a:off x="6440545" y="4782698"/>
              <a:ext cx="60325" cy="30163"/>
            </a:xfrm>
            <a:custGeom>
              <a:avLst/>
              <a:gdLst>
                <a:gd name="T0" fmla="*/ 16 w 16"/>
                <a:gd name="T1" fmla="*/ 8 h 8"/>
                <a:gd name="T2" fmla="*/ 12 w 16"/>
                <a:gd name="T3" fmla="*/ 0 h 8"/>
                <a:gd name="T4" fmla="*/ 8 w 16"/>
                <a:gd name="T5" fmla="*/ 0 h 8"/>
                <a:gd name="T6" fmla="*/ 3 w 16"/>
                <a:gd name="T7" fmla="*/ 0 h 8"/>
                <a:gd name="T8" fmla="*/ 0 w 16"/>
                <a:gd name="T9" fmla="*/ 8 h 8"/>
                <a:gd name="T10" fmla="*/ 8 w 16"/>
                <a:gd name="T11" fmla="*/ 8 h 8"/>
                <a:gd name="T12" fmla="*/ 16 w 16"/>
                <a:gd name="T13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8">
                  <a:moveTo>
                    <a:pt x="16" y="8"/>
                  </a:moveTo>
                  <a:cubicBezTo>
                    <a:pt x="14" y="6"/>
                    <a:pt x="16" y="2"/>
                    <a:pt x="12" y="0"/>
                  </a:cubicBezTo>
                  <a:cubicBezTo>
                    <a:pt x="11" y="0"/>
                    <a:pt x="9" y="0"/>
                    <a:pt x="8" y="0"/>
                  </a:cubicBezTo>
                  <a:cubicBezTo>
                    <a:pt x="6" y="0"/>
                    <a:pt x="5" y="0"/>
                    <a:pt x="3" y="0"/>
                  </a:cubicBezTo>
                  <a:cubicBezTo>
                    <a:pt x="0" y="2"/>
                    <a:pt x="2" y="6"/>
                    <a:pt x="0" y="8"/>
                  </a:cubicBezTo>
                  <a:cubicBezTo>
                    <a:pt x="8" y="8"/>
                    <a:pt x="8" y="8"/>
                    <a:pt x="8" y="8"/>
                  </a:cubicBezTo>
                  <a:lnTo>
                    <a:pt x="16" y="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0" name="Freeform 87"/>
            <p:cNvSpPr>
              <a:spLocks/>
            </p:cNvSpPr>
            <p:nvPr/>
          </p:nvSpPr>
          <p:spPr bwMode="auto">
            <a:xfrm>
              <a:off x="5630920" y="3844486"/>
              <a:ext cx="63500" cy="41275"/>
            </a:xfrm>
            <a:custGeom>
              <a:avLst/>
              <a:gdLst>
                <a:gd name="T0" fmla="*/ 17 w 17"/>
                <a:gd name="T1" fmla="*/ 3 h 11"/>
                <a:gd name="T2" fmla="*/ 17 w 17"/>
                <a:gd name="T3" fmla="*/ 1 h 11"/>
                <a:gd name="T4" fmla="*/ 7 w 17"/>
                <a:gd name="T5" fmla="*/ 3 h 11"/>
                <a:gd name="T6" fmla="*/ 0 w 17"/>
                <a:gd name="T7" fmla="*/ 11 h 11"/>
                <a:gd name="T8" fmla="*/ 7 w 17"/>
                <a:gd name="T9" fmla="*/ 9 h 11"/>
                <a:gd name="T10" fmla="*/ 17 w 17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1">
                  <a:moveTo>
                    <a:pt x="17" y="3"/>
                  </a:moveTo>
                  <a:cubicBezTo>
                    <a:pt x="17" y="1"/>
                    <a:pt x="17" y="1"/>
                    <a:pt x="17" y="1"/>
                  </a:cubicBezTo>
                  <a:cubicBezTo>
                    <a:pt x="13" y="0"/>
                    <a:pt x="10" y="3"/>
                    <a:pt x="7" y="3"/>
                  </a:cubicBezTo>
                  <a:cubicBezTo>
                    <a:pt x="4" y="5"/>
                    <a:pt x="1" y="8"/>
                    <a:pt x="0" y="11"/>
                  </a:cubicBezTo>
                  <a:cubicBezTo>
                    <a:pt x="3" y="11"/>
                    <a:pt x="4" y="9"/>
                    <a:pt x="7" y="9"/>
                  </a:cubicBezTo>
                  <a:cubicBezTo>
                    <a:pt x="12" y="9"/>
                    <a:pt x="15" y="6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1" name="Freeform 88"/>
            <p:cNvSpPr>
              <a:spLocks/>
            </p:cNvSpPr>
            <p:nvPr/>
          </p:nvSpPr>
          <p:spPr bwMode="auto">
            <a:xfrm>
              <a:off x="5773795" y="3674623"/>
              <a:ext cx="71438" cy="95250"/>
            </a:xfrm>
            <a:custGeom>
              <a:avLst/>
              <a:gdLst>
                <a:gd name="T0" fmla="*/ 17 w 19"/>
                <a:gd name="T1" fmla="*/ 0 h 25"/>
                <a:gd name="T2" fmla="*/ 15 w 19"/>
                <a:gd name="T3" fmla="*/ 0 h 25"/>
                <a:gd name="T4" fmla="*/ 3 w 19"/>
                <a:gd name="T5" fmla="*/ 5 h 25"/>
                <a:gd name="T6" fmla="*/ 2 w 19"/>
                <a:gd name="T7" fmla="*/ 19 h 25"/>
                <a:gd name="T8" fmla="*/ 5 w 19"/>
                <a:gd name="T9" fmla="*/ 23 h 25"/>
                <a:gd name="T10" fmla="*/ 17 w 19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7" y="0"/>
                  </a:moveTo>
                  <a:cubicBezTo>
                    <a:pt x="15" y="0"/>
                    <a:pt x="15" y="0"/>
                    <a:pt x="15" y="0"/>
                  </a:cubicBezTo>
                  <a:cubicBezTo>
                    <a:pt x="11" y="2"/>
                    <a:pt x="6" y="2"/>
                    <a:pt x="3" y="5"/>
                  </a:cubicBezTo>
                  <a:cubicBezTo>
                    <a:pt x="2" y="10"/>
                    <a:pt x="0" y="14"/>
                    <a:pt x="2" y="19"/>
                  </a:cubicBezTo>
                  <a:cubicBezTo>
                    <a:pt x="3" y="20"/>
                    <a:pt x="2" y="25"/>
                    <a:pt x="5" y="23"/>
                  </a:cubicBezTo>
                  <a:cubicBezTo>
                    <a:pt x="12" y="19"/>
                    <a:pt x="19" y="11"/>
                    <a:pt x="1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2" name="Freeform 89"/>
            <p:cNvSpPr>
              <a:spLocks/>
            </p:cNvSpPr>
            <p:nvPr/>
          </p:nvSpPr>
          <p:spPr bwMode="auto">
            <a:xfrm>
              <a:off x="5996045" y="3512698"/>
              <a:ext cx="90488" cy="52388"/>
            </a:xfrm>
            <a:custGeom>
              <a:avLst/>
              <a:gdLst>
                <a:gd name="T0" fmla="*/ 24 w 24"/>
                <a:gd name="T1" fmla="*/ 3 h 14"/>
                <a:gd name="T2" fmla="*/ 23 w 24"/>
                <a:gd name="T3" fmla="*/ 2 h 14"/>
                <a:gd name="T4" fmla="*/ 0 w 24"/>
                <a:gd name="T5" fmla="*/ 8 h 14"/>
                <a:gd name="T6" fmla="*/ 0 w 24"/>
                <a:gd name="T7" fmla="*/ 10 h 14"/>
                <a:gd name="T8" fmla="*/ 9 w 24"/>
                <a:gd name="T9" fmla="*/ 13 h 14"/>
                <a:gd name="T10" fmla="*/ 21 w 24"/>
                <a:gd name="T11" fmla="*/ 10 h 14"/>
                <a:gd name="T12" fmla="*/ 24 w 24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3"/>
                  </a:moveTo>
                  <a:cubicBezTo>
                    <a:pt x="23" y="2"/>
                    <a:pt x="23" y="2"/>
                    <a:pt x="23" y="2"/>
                  </a:cubicBezTo>
                  <a:cubicBezTo>
                    <a:pt x="13" y="0"/>
                    <a:pt x="7" y="3"/>
                    <a:pt x="0" y="8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4" y="10"/>
                    <a:pt x="6" y="13"/>
                    <a:pt x="9" y="13"/>
                  </a:cubicBezTo>
                  <a:cubicBezTo>
                    <a:pt x="13" y="14"/>
                    <a:pt x="17" y="10"/>
                    <a:pt x="21" y="10"/>
                  </a:cubicBezTo>
                  <a:cubicBezTo>
                    <a:pt x="21" y="6"/>
                    <a:pt x="23" y="5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3" name="Freeform 90"/>
            <p:cNvSpPr>
              <a:spLocks/>
            </p:cNvSpPr>
            <p:nvPr/>
          </p:nvSpPr>
          <p:spPr bwMode="auto">
            <a:xfrm>
              <a:off x="5815070" y="3734948"/>
              <a:ext cx="41275" cy="41275"/>
            </a:xfrm>
            <a:custGeom>
              <a:avLst/>
              <a:gdLst>
                <a:gd name="T0" fmla="*/ 0 w 11"/>
                <a:gd name="T1" fmla="*/ 11 h 11"/>
                <a:gd name="T2" fmla="*/ 9 w 11"/>
                <a:gd name="T3" fmla="*/ 1 h 11"/>
                <a:gd name="T4" fmla="*/ 9 w 11"/>
                <a:gd name="T5" fmla="*/ 0 h 11"/>
                <a:gd name="T6" fmla="*/ 0 w 11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11">
                  <a:moveTo>
                    <a:pt x="0" y="11"/>
                  </a:moveTo>
                  <a:cubicBezTo>
                    <a:pt x="3" y="9"/>
                    <a:pt x="6" y="4"/>
                    <a:pt x="9" y="1"/>
                  </a:cubicBezTo>
                  <a:cubicBezTo>
                    <a:pt x="11" y="1"/>
                    <a:pt x="9" y="0"/>
                    <a:pt x="9" y="0"/>
                  </a:cubicBezTo>
                  <a:cubicBezTo>
                    <a:pt x="6" y="3"/>
                    <a:pt x="3" y="7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4" name="Freeform 91"/>
            <p:cNvSpPr>
              <a:spLocks/>
            </p:cNvSpPr>
            <p:nvPr/>
          </p:nvSpPr>
          <p:spPr bwMode="auto">
            <a:xfrm>
              <a:off x="5969058" y="3565086"/>
              <a:ext cx="65088" cy="46038"/>
            </a:xfrm>
            <a:custGeom>
              <a:avLst/>
              <a:gdLst>
                <a:gd name="T0" fmla="*/ 5 w 17"/>
                <a:gd name="T1" fmla="*/ 2 h 12"/>
                <a:gd name="T2" fmla="*/ 0 w 17"/>
                <a:gd name="T3" fmla="*/ 6 h 12"/>
                <a:gd name="T4" fmla="*/ 7 w 17"/>
                <a:gd name="T5" fmla="*/ 12 h 12"/>
                <a:gd name="T6" fmla="*/ 11 w 17"/>
                <a:gd name="T7" fmla="*/ 9 h 12"/>
                <a:gd name="T8" fmla="*/ 17 w 17"/>
                <a:gd name="T9" fmla="*/ 5 h 12"/>
                <a:gd name="T10" fmla="*/ 5 w 17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5" y="2"/>
                  </a:moveTo>
                  <a:cubicBezTo>
                    <a:pt x="4" y="3"/>
                    <a:pt x="0" y="3"/>
                    <a:pt x="0" y="6"/>
                  </a:cubicBezTo>
                  <a:cubicBezTo>
                    <a:pt x="5" y="8"/>
                    <a:pt x="2" y="12"/>
                    <a:pt x="7" y="12"/>
                  </a:cubicBezTo>
                  <a:cubicBezTo>
                    <a:pt x="8" y="12"/>
                    <a:pt x="10" y="11"/>
                    <a:pt x="11" y="9"/>
                  </a:cubicBezTo>
                  <a:cubicBezTo>
                    <a:pt x="13" y="6"/>
                    <a:pt x="17" y="8"/>
                    <a:pt x="17" y="5"/>
                  </a:cubicBezTo>
                  <a:cubicBezTo>
                    <a:pt x="16" y="0"/>
                    <a:pt x="10" y="2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5" name="Freeform 92"/>
            <p:cNvSpPr>
              <a:spLocks/>
            </p:cNvSpPr>
            <p:nvPr/>
          </p:nvSpPr>
          <p:spPr bwMode="auto">
            <a:xfrm>
              <a:off x="5913495" y="3600011"/>
              <a:ext cx="55563" cy="52388"/>
            </a:xfrm>
            <a:custGeom>
              <a:avLst/>
              <a:gdLst>
                <a:gd name="T0" fmla="*/ 0 w 15"/>
                <a:gd name="T1" fmla="*/ 8 h 14"/>
                <a:gd name="T2" fmla="*/ 3 w 15"/>
                <a:gd name="T3" fmla="*/ 10 h 14"/>
                <a:gd name="T4" fmla="*/ 5 w 15"/>
                <a:gd name="T5" fmla="*/ 14 h 14"/>
                <a:gd name="T6" fmla="*/ 9 w 15"/>
                <a:gd name="T7" fmla="*/ 13 h 14"/>
                <a:gd name="T8" fmla="*/ 14 w 15"/>
                <a:gd name="T9" fmla="*/ 2 h 14"/>
                <a:gd name="T10" fmla="*/ 14 w 15"/>
                <a:gd name="T11" fmla="*/ 0 h 14"/>
                <a:gd name="T12" fmla="*/ 5 w 15"/>
                <a:gd name="T13" fmla="*/ 7 h 14"/>
                <a:gd name="T14" fmla="*/ 0 w 15"/>
                <a:gd name="T15" fmla="*/ 8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14">
                  <a:moveTo>
                    <a:pt x="0" y="8"/>
                  </a:moveTo>
                  <a:cubicBezTo>
                    <a:pt x="0" y="10"/>
                    <a:pt x="2" y="10"/>
                    <a:pt x="3" y="10"/>
                  </a:cubicBezTo>
                  <a:cubicBezTo>
                    <a:pt x="5" y="11"/>
                    <a:pt x="6" y="13"/>
                    <a:pt x="5" y="14"/>
                  </a:cubicBezTo>
                  <a:cubicBezTo>
                    <a:pt x="8" y="14"/>
                    <a:pt x="8" y="13"/>
                    <a:pt x="9" y="13"/>
                  </a:cubicBezTo>
                  <a:cubicBezTo>
                    <a:pt x="15" y="11"/>
                    <a:pt x="12" y="5"/>
                    <a:pt x="14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9" y="2"/>
                    <a:pt x="8" y="3"/>
                    <a:pt x="5" y="7"/>
                  </a:cubicBezTo>
                  <a:cubicBezTo>
                    <a:pt x="3" y="7"/>
                    <a:pt x="2" y="7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6" name="Freeform 93"/>
            <p:cNvSpPr>
              <a:spLocks/>
            </p:cNvSpPr>
            <p:nvPr/>
          </p:nvSpPr>
          <p:spPr bwMode="auto">
            <a:xfrm>
              <a:off x="5848408" y="3641286"/>
              <a:ext cx="65088" cy="74613"/>
            </a:xfrm>
            <a:custGeom>
              <a:avLst/>
              <a:gdLst>
                <a:gd name="T0" fmla="*/ 14 w 17"/>
                <a:gd name="T1" fmla="*/ 3 h 20"/>
                <a:gd name="T2" fmla="*/ 0 w 17"/>
                <a:gd name="T3" fmla="*/ 16 h 20"/>
                <a:gd name="T4" fmla="*/ 2 w 17"/>
                <a:gd name="T5" fmla="*/ 20 h 20"/>
                <a:gd name="T6" fmla="*/ 5 w 17"/>
                <a:gd name="T7" fmla="*/ 20 h 20"/>
                <a:gd name="T8" fmla="*/ 17 w 17"/>
                <a:gd name="T9" fmla="*/ 3 h 20"/>
                <a:gd name="T10" fmla="*/ 14 w 1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14" y="3"/>
                  </a:moveTo>
                  <a:cubicBezTo>
                    <a:pt x="12" y="11"/>
                    <a:pt x="3" y="9"/>
                    <a:pt x="0" y="16"/>
                  </a:cubicBezTo>
                  <a:cubicBezTo>
                    <a:pt x="0" y="17"/>
                    <a:pt x="0" y="19"/>
                    <a:pt x="2" y="20"/>
                  </a:cubicBezTo>
                  <a:cubicBezTo>
                    <a:pt x="2" y="20"/>
                    <a:pt x="3" y="20"/>
                    <a:pt x="5" y="20"/>
                  </a:cubicBezTo>
                  <a:cubicBezTo>
                    <a:pt x="11" y="16"/>
                    <a:pt x="15" y="11"/>
                    <a:pt x="17" y="3"/>
                  </a:cubicBezTo>
                  <a:cubicBezTo>
                    <a:pt x="17" y="0"/>
                    <a:pt x="14" y="2"/>
                    <a:pt x="1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7" name="Freeform 94"/>
            <p:cNvSpPr>
              <a:spLocks/>
            </p:cNvSpPr>
            <p:nvPr/>
          </p:nvSpPr>
          <p:spPr bwMode="auto">
            <a:xfrm>
              <a:off x="5603933" y="3920686"/>
              <a:ext cx="76200" cy="85725"/>
            </a:xfrm>
            <a:custGeom>
              <a:avLst/>
              <a:gdLst>
                <a:gd name="T0" fmla="*/ 2 w 20"/>
                <a:gd name="T1" fmla="*/ 12 h 23"/>
                <a:gd name="T2" fmla="*/ 2 w 20"/>
                <a:gd name="T3" fmla="*/ 23 h 23"/>
                <a:gd name="T4" fmla="*/ 13 w 20"/>
                <a:gd name="T5" fmla="*/ 17 h 23"/>
                <a:gd name="T6" fmla="*/ 20 w 20"/>
                <a:gd name="T7" fmla="*/ 0 h 23"/>
                <a:gd name="T8" fmla="*/ 16 w 20"/>
                <a:gd name="T9" fmla="*/ 0 h 23"/>
                <a:gd name="T10" fmla="*/ 2 w 20"/>
                <a:gd name="T11" fmla="*/ 1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2" y="12"/>
                  </a:moveTo>
                  <a:cubicBezTo>
                    <a:pt x="2" y="15"/>
                    <a:pt x="0" y="20"/>
                    <a:pt x="2" y="23"/>
                  </a:cubicBezTo>
                  <a:cubicBezTo>
                    <a:pt x="7" y="21"/>
                    <a:pt x="8" y="18"/>
                    <a:pt x="13" y="17"/>
                  </a:cubicBezTo>
                  <a:cubicBezTo>
                    <a:pt x="19" y="15"/>
                    <a:pt x="20" y="8"/>
                    <a:pt x="20" y="0"/>
                  </a:cubicBezTo>
                  <a:cubicBezTo>
                    <a:pt x="19" y="0"/>
                    <a:pt x="17" y="0"/>
                    <a:pt x="16" y="0"/>
                  </a:cubicBezTo>
                  <a:cubicBezTo>
                    <a:pt x="10" y="0"/>
                    <a:pt x="5" y="8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8" name="Freeform 95"/>
            <p:cNvSpPr>
              <a:spLocks/>
            </p:cNvSpPr>
            <p:nvPr/>
          </p:nvSpPr>
          <p:spPr bwMode="auto">
            <a:xfrm>
              <a:off x="5721408" y="3792098"/>
              <a:ext cx="74613" cy="63500"/>
            </a:xfrm>
            <a:custGeom>
              <a:avLst/>
              <a:gdLst>
                <a:gd name="T0" fmla="*/ 0 w 20"/>
                <a:gd name="T1" fmla="*/ 15 h 17"/>
                <a:gd name="T2" fmla="*/ 6 w 20"/>
                <a:gd name="T3" fmla="*/ 17 h 17"/>
                <a:gd name="T4" fmla="*/ 13 w 20"/>
                <a:gd name="T5" fmla="*/ 12 h 17"/>
                <a:gd name="T6" fmla="*/ 20 w 20"/>
                <a:gd name="T7" fmla="*/ 2 h 17"/>
                <a:gd name="T8" fmla="*/ 20 w 20"/>
                <a:gd name="T9" fmla="*/ 0 h 17"/>
                <a:gd name="T10" fmla="*/ 11 w 20"/>
                <a:gd name="T11" fmla="*/ 0 h 17"/>
                <a:gd name="T12" fmla="*/ 0 w 20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0" y="15"/>
                  </a:moveTo>
                  <a:cubicBezTo>
                    <a:pt x="2" y="17"/>
                    <a:pt x="3" y="17"/>
                    <a:pt x="6" y="17"/>
                  </a:cubicBezTo>
                  <a:cubicBezTo>
                    <a:pt x="9" y="17"/>
                    <a:pt x="11" y="15"/>
                    <a:pt x="13" y="12"/>
                  </a:cubicBezTo>
                  <a:cubicBezTo>
                    <a:pt x="17" y="11"/>
                    <a:pt x="16" y="5"/>
                    <a:pt x="20" y="2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7" y="0"/>
                    <a:pt x="14" y="0"/>
                    <a:pt x="11" y="0"/>
                  </a:cubicBezTo>
                  <a:cubicBezTo>
                    <a:pt x="5" y="3"/>
                    <a:pt x="0" y="9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89" name="Freeform 96"/>
            <p:cNvSpPr>
              <a:spLocks/>
            </p:cNvSpPr>
            <p:nvPr/>
          </p:nvSpPr>
          <p:spPr bwMode="auto">
            <a:xfrm>
              <a:off x="5675370" y="3961961"/>
              <a:ext cx="30163" cy="33338"/>
            </a:xfrm>
            <a:custGeom>
              <a:avLst/>
              <a:gdLst>
                <a:gd name="T0" fmla="*/ 3 w 8"/>
                <a:gd name="T1" fmla="*/ 1 h 9"/>
                <a:gd name="T2" fmla="*/ 3 w 8"/>
                <a:gd name="T3" fmla="*/ 9 h 9"/>
                <a:gd name="T4" fmla="*/ 8 w 8"/>
                <a:gd name="T5" fmla="*/ 1 h 9"/>
                <a:gd name="T6" fmla="*/ 3 w 8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3" y="1"/>
                  </a:moveTo>
                  <a:cubicBezTo>
                    <a:pt x="3" y="3"/>
                    <a:pt x="0" y="6"/>
                    <a:pt x="3" y="9"/>
                  </a:cubicBezTo>
                  <a:cubicBezTo>
                    <a:pt x="6" y="7"/>
                    <a:pt x="5" y="3"/>
                    <a:pt x="8" y="1"/>
                  </a:cubicBezTo>
                  <a:cubicBezTo>
                    <a:pt x="6" y="0"/>
                    <a:pt x="5" y="0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0" name="Freeform 97"/>
            <p:cNvSpPr>
              <a:spLocks/>
            </p:cNvSpPr>
            <p:nvPr/>
          </p:nvSpPr>
          <p:spPr bwMode="auto">
            <a:xfrm>
              <a:off x="5667433" y="3866711"/>
              <a:ext cx="76200" cy="73025"/>
            </a:xfrm>
            <a:custGeom>
              <a:avLst/>
              <a:gdLst>
                <a:gd name="T0" fmla="*/ 16 w 20"/>
                <a:gd name="T1" fmla="*/ 0 h 19"/>
                <a:gd name="T2" fmla="*/ 7 w 20"/>
                <a:gd name="T3" fmla="*/ 2 h 19"/>
                <a:gd name="T4" fmla="*/ 0 w 20"/>
                <a:gd name="T5" fmla="*/ 9 h 19"/>
                <a:gd name="T6" fmla="*/ 5 w 20"/>
                <a:gd name="T7" fmla="*/ 9 h 19"/>
                <a:gd name="T8" fmla="*/ 7 w 20"/>
                <a:gd name="T9" fmla="*/ 11 h 19"/>
                <a:gd name="T10" fmla="*/ 8 w 20"/>
                <a:gd name="T11" fmla="*/ 19 h 19"/>
                <a:gd name="T12" fmla="*/ 19 w 20"/>
                <a:gd name="T13" fmla="*/ 2 h 19"/>
                <a:gd name="T14" fmla="*/ 16 w 20"/>
                <a:gd name="T15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16" y="0"/>
                  </a:moveTo>
                  <a:cubicBezTo>
                    <a:pt x="14" y="3"/>
                    <a:pt x="10" y="0"/>
                    <a:pt x="7" y="2"/>
                  </a:cubicBezTo>
                  <a:cubicBezTo>
                    <a:pt x="3" y="3"/>
                    <a:pt x="0" y="6"/>
                    <a:pt x="0" y="9"/>
                  </a:cubicBezTo>
                  <a:cubicBezTo>
                    <a:pt x="2" y="11"/>
                    <a:pt x="3" y="9"/>
                    <a:pt x="5" y="9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4"/>
                    <a:pt x="5" y="17"/>
                    <a:pt x="8" y="19"/>
                  </a:cubicBezTo>
                  <a:cubicBezTo>
                    <a:pt x="11" y="12"/>
                    <a:pt x="20" y="9"/>
                    <a:pt x="19" y="2"/>
                  </a:cubicBezTo>
                  <a:cubicBezTo>
                    <a:pt x="17" y="0"/>
                    <a:pt x="17" y="0"/>
                    <a:pt x="1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1" name="Freeform 98"/>
            <p:cNvSpPr>
              <a:spLocks/>
            </p:cNvSpPr>
            <p:nvPr/>
          </p:nvSpPr>
          <p:spPr bwMode="auto">
            <a:xfrm>
              <a:off x="6097645" y="3498411"/>
              <a:ext cx="71438" cy="52388"/>
            </a:xfrm>
            <a:custGeom>
              <a:avLst/>
              <a:gdLst>
                <a:gd name="T0" fmla="*/ 13 w 19"/>
                <a:gd name="T1" fmla="*/ 1 h 14"/>
                <a:gd name="T2" fmla="*/ 0 w 19"/>
                <a:gd name="T3" fmla="*/ 3 h 14"/>
                <a:gd name="T4" fmla="*/ 3 w 19"/>
                <a:gd name="T5" fmla="*/ 6 h 14"/>
                <a:gd name="T6" fmla="*/ 0 w 19"/>
                <a:gd name="T7" fmla="*/ 12 h 14"/>
                <a:gd name="T8" fmla="*/ 19 w 19"/>
                <a:gd name="T9" fmla="*/ 6 h 14"/>
                <a:gd name="T10" fmla="*/ 13 w 19"/>
                <a:gd name="T11" fmla="*/ 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4">
                  <a:moveTo>
                    <a:pt x="13" y="1"/>
                  </a:moveTo>
                  <a:cubicBezTo>
                    <a:pt x="10" y="0"/>
                    <a:pt x="3" y="0"/>
                    <a:pt x="0" y="3"/>
                  </a:cubicBezTo>
                  <a:cubicBezTo>
                    <a:pt x="2" y="3"/>
                    <a:pt x="3" y="4"/>
                    <a:pt x="3" y="6"/>
                  </a:cubicBezTo>
                  <a:cubicBezTo>
                    <a:pt x="3" y="9"/>
                    <a:pt x="0" y="10"/>
                    <a:pt x="0" y="12"/>
                  </a:cubicBezTo>
                  <a:cubicBezTo>
                    <a:pt x="8" y="14"/>
                    <a:pt x="13" y="9"/>
                    <a:pt x="19" y="6"/>
                  </a:cubicBezTo>
                  <a:cubicBezTo>
                    <a:pt x="19" y="3"/>
                    <a:pt x="16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2" name="Freeform 99"/>
            <p:cNvSpPr>
              <a:spLocks/>
            </p:cNvSpPr>
            <p:nvPr/>
          </p:nvSpPr>
          <p:spPr bwMode="auto">
            <a:xfrm>
              <a:off x="6383395" y="3252348"/>
              <a:ext cx="173038" cy="222250"/>
            </a:xfrm>
            <a:custGeom>
              <a:avLst/>
              <a:gdLst>
                <a:gd name="T0" fmla="*/ 27 w 46"/>
                <a:gd name="T1" fmla="*/ 20 h 59"/>
                <a:gd name="T2" fmla="*/ 34 w 46"/>
                <a:gd name="T3" fmla="*/ 2 h 59"/>
                <a:gd name="T4" fmla="*/ 32 w 46"/>
                <a:gd name="T5" fmla="*/ 0 h 59"/>
                <a:gd name="T6" fmla="*/ 23 w 46"/>
                <a:gd name="T7" fmla="*/ 0 h 59"/>
                <a:gd name="T8" fmla="*/ 14 w 46"/>
                <a:gd name="T9" fmla="*/ 0 h 59"/>
                <a:gd name="T10" fmla="*/ 12 w 46"/>
                <a:gd name="T11" fmla="*/ 2 h 59"/>
                <a:gd name="T12" fmla="*/ 18 w 46"/>
                <a:gd name="T13" fmla="*/ 20 h 59"/>
                <a:gd name="T14" fmla="*/ 0 w 46"/>
                <a:gd name="T15" fmla="*/ 57 h 59"/>
                <a:gd name="T16" fmla="*/ 0 w 46"/>
                <a:gd name="T17" fmla="*/ 59 h 59"/>
                <a:gd name="T18" fmla="*/ 23 w 46"/>
                <a:gd name="T19" fmla="*/ 59 h 59"/>
                <a:gd name="T20" fmla="*/ 46 w 46"/>
                <a:gd name="T21" fmla="*/ 59 h 59"/>
                <a:gd name="T22" fmla="*/ 46 w 46"/>
                <a:gd name="T23" fmla="*/ 57 h 59"/>
                <a:gd name="T24" fmla="*/ 27 w 46"/>
                <a:gd name="T25" fmla="*/ 20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6" h="59">
                  <a:moveTo>
                    <a:pt x="27" y="20"/>
                  </a:moveTo>
                  <a:cubicBezTo>
                    <a:pt x="27" y="12"/>
                    <a:pt x="29" y="6"/>
                    <a:pt x="34" y="2"/>
                  </a:cubicBezTo>
                  <a:cubicBezTo>
                    <a:pt x="32" y="0"/>
                    <a:pt x="32" y="0"/>
                    <a:pt x="32" y="0"/>
                  </a:cubicBezTo>
                  <a:cubicBezTo>
                    <a:pt x="29" y="0"/>
                    <a:pt x="26" y="0"/>
                    <a:pt x="23" y="0"/>
                  </a:cubicBezTo>
                  <a:cubicBezTo>
                    <a:pt x="20" y="0"/>
                    <a:pt x="17" y="0"/>
                    <a:pt x="14" y="0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7" y="6"/>
                    <a:pt x="18" y="12"/>
                    <a:pt x="18" y="20"/>
                  </a:cubicBezTo>
                  <a:cubicBezTo>
                    <a:pt x="20" y="35"/>
                    <a:pt x="11" y="48"/>
                    <a:pt x="0" y="57"/>
                  </a:cubicBezTo>
                  <a:cubicBezTo>
                    <a:pt x="0" y="59"/>
                    <a:pt x="0" y="59"/>
                    <a:pt x="0" y="59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46" y="59"/>
                    <a:pt x="46" y="59"/>
                    <a:pt x="46" y="59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35" y="48"/>
                    <a:pt x="26" y="35"/>
                    <a:pt x="27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3" name="Freeform 100"/>
            <p:cNvSpPr>
              <a:spLocks/>
            </p:cNvSpPr>
            <p:nvPr/>
          </p:nvSpPr>
          <p:spPr bwMode="auto">
            <a:xfrm>
              <a:off x="6342120" y="3384111"/>
              <a:ext cx="76200" cy="53975"/>
            </a:xfrm>
            <a:custGeom>
              <a:avLst/>
              <a:gdLst>
                <a:gd name="T0" fmla="*/ 20 w 20"/>
                <a:gd name="T1" fmla="*/ 2 h 14"/>
                <a:gd name="T2" fmla="*/ 18 w 20"/>
                <a:gd name="T3" fmla="*/ 2 h 14"/>
                <a:gd name="T4" fmla="*/ 6 w 20"/>
                <a:gd name="T5" fmla="*/ 2 h 14"/>
                <a:gd name="T6" fmla="*/ 0 w 20"/>
                <a:gd name="T7" fmla="*/ 7 h 14"/>
                <a:gd name="T8" fmla="*/ 6 w 20"/>
                <a:gd name="T9" fmla="*/ 10 h 14"/>
                <a:gd name="T10" fmla="*/ 5 w 20"/>
                <a:gd name="T11" fmla="*/ 14 h 14"/>
                <a:gd name="T12" fmla="*/ 6 w 20"/>
                <a:gd name="T13" fmla="*/ 14 h 14"/>
                <a:gd name="T14" fmla="*/ 20 w 20"/>
                <a:gd name="T15" fmla="*/ 5 h 14"/>
                <a:gd name="T16" fmla="*/ 20 w 20"/>
                <a:gd name="T17" fmla="*/ 2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">
                  <a:moveTo>
                    <a:pt x="20" y="2"/>
                  </a:moveTo>
                  <a:cubicBezTo>
                    <a:pt x="18" y="2"/>
                    <a:pt x="18" y="2"/>
                    <a:pt x="18" y="2"/>
                  </a:cubicBezTo>
                  <a:cubicBezTo>
                    <a:pt x="15" y="0"/>
                    <a:pt x="11" y="0"/>
                    <a:pt x="6" y="2"/>
                  </a:cubicBezTo>
                  <a:cubicBezTo>
                    <a:pt x="5" y="4"/>
                    <a:pt x="0" y="4"/>
                    <a:pt x="0" y="7"/>
                  </a:cubicBezTo>
                  <a:cubicBezTo>
                    <a:pt x="2" y="8"/>
                    <a:pt x="5" y="8"/>
                    <a:pt x="6" y="10"/>
                  </a:cubicBezTo>
                  <a:cubicBezTo>
                    <a:pt x="6" y="11"/>
                    <a:pt x="5" y="13"/>
                    <a:pt x="5" y="14"/>
                  </a:cubicBezTo>
                  <a:cubicBezTo>
                    <a:pt x="6" y="14"/>
                    <a:pt x="6" y="14"/>
                    <a:pt x="6" y="14"/>
                  </a:cubicBezTo>
                  <a:cubicBezTo>
                    <a:pt x="12" y="13"/>
                    <a:pt x="15" y="8"/>
                    <a:pt x="20" y="5"/>
                  </a:cubicBezTo>
                  <a:cubicBezTo>
                    <a:pt x="20" y="4"/>
                    <a:pt x="20" y="4"/>
                    <a:pt x="2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4" name="Freeform 101"/>
            <p:cNvSpPr>
              <a:spLocks/>
            </p:cNvSpPr>
            <p:nvPr/>
          </p:nvSpPr>
          <p:spPr bwMode="auto">
            <a:xfrm>
              <a:off x="6523095" y="3384111"/>
              <a:ext cx="76200" cy="53975"/>
            </a:xfrm>
            <a:custGeom>
              <a:avLst/>
              <a:gdLst>
                <a:gd name="T0" fmla="*/ 20 w 20"/>
                <a:gd name="T1" fmla="*/ 7 h 14"/>
                <a:gd name="T2" fmla="*/ 14 w 20"/>
                <a:gd name="T3" fmla="*/ 2 h 14"/>
                <a:gd name="T4" fmla="*/ 1 w 20"/>
                <a:gd name="T5" fmla="*/ 2 h 14"/>
                <a:gd name="T6" fmla="*/ 0 w 20"/>
                <a:gd name="T7" fmla="*/ 2 h 14"/>
                <a:gd name="T8" fmla="*/ 0 w 20"/>
                <a:gd name="T9" fmla="*/ 5 h 14"/>
                <a:gd name="T10" fmla="*/ 14 w 20"/>
                <a:gd name="T11" fmla="*/ 14 h 14"/>
                <a:gd name="T12" fmla="*/ 15 w 20"/>
                <a:gd name="T13" fmla="*/ 14 h 14"/>
                <a:gd name="T14" fmla="*/ 14 w 20"/>
                <a:gd name="T15" fmla="*/ 10 h 14"/>
                <a:gd name="T16" fmla="*/ 20 w 20"/>
                <a:gd name="T17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14">
                  <a:moveTo>
                    <a:pt x="20" y="7"/>
                  </a:moveTo>
                  <a:cubicBezTo>
                    <a:pt x="20" y="4"/>
                    <a:pt x="15" y="4"/>
                    <a:pt x="14" y="2"/>
                  </a:cubicBezTo>
                  <a:cubicBezTo>
                    <a:pt x="9" y="0"/>
                    <a:pt x="4" y="0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4"/>
                    <a:pt x="0" y="4"/>
                    <a:pt x="0" y="5"/>
                  </a:cubicBezTo>
                  <a:cubicBezTo>
                    <a:pt x="4" y="8"/>
                    <a:pt x="7" y="13"/>
                    <a:pt x="14" y="14"/>
                  </a:cubicBezTo>
                  <a:cubicBezTo>
                    <a:pt x="15" y="14"/>
                    <a:pt x="15" y="14"/>
                    <a:pt x="15" y="14"/>
                  </a:cubicBezTo>
                  <a:cubicBezTo>
                    <a:pt x="15" y="13"/>
                    <a:pt x="14" y="11"/>
                    <a:pt x="14" y="10"/>
                  </a:cubicBezTo>
                  <a:cubicBezTo>
                    <a:pt x="15" y="8"/>
                    <a:pt x="18" y="8"/>
                    <a:pt x="2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5" name="Freeform 102"/>
            <p:cNvSpPr>
              <a:spLocks/>
            </p:cNvSpPr>
            <p:nvPr/>
          </p:nvSpPr>
          <p:spPr bwMode="auto">
            <a:xfrm>
              <a:off x="6591358" y="3468248"/>
              <a:ext cx="82550" cy="30163"/>
            </a:xfrm>
            <a:custGeom>
              <a:avLst/>
              <a:gdLst>
                <a:gd name="T0" fmla="*/ 19 w 22"/>
                <a:gd name="T1" fmla="*/ 3 h 8"/>
                <a:gd name="T2" fmla="*/ 2 w 22"/>
                <a:gd name="T3" fmla="*/ 0 h 8"/>
                <a:gd name="T4" fmla="*/ 5 w 22"/>
                <a:gd name="T5" fmla="*/ 3 h 8"/>
                <a:gd name="T6" fmla="*/ 19 w 22"/>
                <a:gd name="T7" fmla="*/ 6 h 8"/>
                <a:gd name="T8" fmla="*/ 22 w 22"/>
                <a:gd name="T9" fmla="*/ 6 h 8"/>
                <a:gd name="T10" fmla="*/ 19 w 22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">
                  <a:moveTo>
                    <a:pt x="19" y="3"/>
                  </a:moveTo>
                  <a:cubicBezTo>
                    <a:pt x="13" y="2"/>
                    <a:pt x="6" y="3"/>
                    <a:pt x="2" y="0"/>
                  </a:cubicBezTo>
                  <a:cubicBezTo>
                    <a:pt x="0" y="2"/>
                    <a:pt x="3" y="3"/>
                    <a:pt x="5" y="3"/>
                  </a:cubicBezTo>
                  <a:cubicBezTo>
                    <a:pt x="9" y="5"/>
                    <a:pt x="14" y="5"/>
                    <a:pt x="19" y="6"/>
                  </a:cubicBezTo>
                  <a:cubicBezTo>
                    <a:pt x="20" y="6"/>
                    <a:pt x="22" y="8"/>
                    <a:pt x="22" y="6"/>
                  </a:cubicBezTo>
                  <a:cubicBezTo>
                    <a:pt x="22" y="5"/>
                    <a:pt x="19" y="3"/>
                    <a:pt x="19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6" name="Freeform 103"/>
            <p:cNvSpPr>
              <a:spLocks/>
            </p:cNvSpPr>
            <p:nvPr/>
          </p:nvSpPr>
          <p:spPr bwMode="auto">
            <a:xfrm>
              <a:off x="6256395" y="3414273"/>
              <a:ext cx="85725" cy="53975"/>
            </a:xfrm>
            <a:custGeom>
              <a:avLst/>
              <a:gdLst>
                <a:gd name="T0" fmla="*/ 20 w 23"/>
                <a:gd name="T1" fmla="*/ 9 h 14"/>
                <a:gd name="T2" fmla="*/ 23 w 23"/>
                <a:gd name="T3" fmla="*/ 6 h 14"/>
                <a:gd name="T4" fmla="*/ 20 w 23"/>
                <a:gd name="T5" fmla="*/ 3 h 14"/>
                <a:gd name="T6" fmla="*/ 6 w 23"/>
                <a:gd name="T7" fmla="*/ 5 h 14"/>
                <a:gd name="T8" fmla="*/ 3 w 23"/>
                <a:gd name="T9" fmla="*/ 12 h 14"/>
                <a:gd name="T10" fmla="*/ 20 w 23"/>
                <a:gd name="T11" fmla="*/ 9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20" y="9"/>
                  </a:moveTo>
                  <a:cubicBezTo>
                    <a:pt x="21" y="8"/>
                    <a:pt x="23" y="8"/>
                    <a:pt x="23" y="6"/>
                  </a:cubicBezTo>
                  <a:cubicBezTo>
                    <a:pt x="23" y="3"/>
                    <a:pt x="21" y="3"/>
                    <a:pt x="20" y="3"/>
                  </a:cubicBezTo>
                  <a:cubicBezTo>
                    <a:pt x="15" y="3"/>
                    <a:pt x="9" y="0"/>
                    <a:pt x="6" y="5"/>
                  </a:cubicBezTo>
                  <a:cubicBezTo>
                    <a:pt x="6" y="8"/>
                    <a:pt x="0" y="9"/>
                    <a:pt x="3" y="12"/>
                  </a:cubicBezTo>
                  <a:cubicBezTo>
                    <a:pt x="9" y="14"/>
                    <a:pt x="15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7" name="Freeform 104"/>
            <p:cNvSpPr>
              <a:spLocks/>
            </p:cNvSpPr>
            <p:nvPr/>
          </p:nvSpPr>
          <p:spPr bwMode="auto">
            <a:xfrm>
              <a:off x="5615045" y="4000061"/>
              <a:ext cx="60325" cy="71438"/>
            </a:xfrm>
            <a:custGeom>
              <a:avLst/>
              <a:gdLst>
                <a:gd name="T0" fmla="*/ 11 w 16"/>
                <a:gd name="T1" fmla="*/ 0 h 19"/>
                <a:gd name="T2" fmla="*/ 0 w 16"/>
                <a:gd name="T3" fmla="*/ 14 h 19"/>
                <a:gd name="T4" fmla="*/ 7 w 16"/>
                <a:gd name="T5" fmla="*/ 14 h 19"/>
                <a:gd name="T6" fmla="*/ 10 w 16"/>
                <a:gd name="T7" fmla="*/ 19 h 19"/>
                <a:gd name="T8" fmla="*/ 13 w 16"/>
                <a:gd name="T9" fmla="*/ 17 h 19"/>
                <a:gd name="T10" fmla="*/ 14 w 16"/>
                <a:gd name="T11" fmla="*/ 2 h 19"/>
                <a:gd name="T12" fmla="*/ 11 w 16"/>
                <a:gd name="T13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" h="19">
                  <a:moveTo>
                    <a:pt x="11" y="0"/>
                  </a:moveTo>
                  <a:cubicBezTo>
                    <a:pt x="7" y="2"/>
                    <a:pt x="0" y="7"/>
                    <a:pt x="0" y="14"/>
                  </a:cubicBezTo>
                  <a:cubicBezTo>
                    <a:pt x="2" y="16"/>
                    <a:pt x="5" y="14"/>
                    <a:pt x="7" y="14"/>
                  </a:cubicBezTo>
                  <a:cubicBezTo>
                    <a:pt x="8" y="16"/>
                    <a:pt x="7" y="19"/>
                    <a:pt x="10" y="19"/>
                  </a:cubicBezTo>
                  <a:cubicBezTo>
                    <a:pt x="11" y="19"/>
                    <a:pt x="13" y="19"/>
                    <a:pt x="13" y="17"/>
                  </a:cubicBezTo>
                  <a:cubicBezTo>
                    <a:pt x="16" y="13"/>
                    <a:pt x="16" y="7"/>
                    <a:pt x="14" y="2"/>
                  </a:cubicBezTo>
                  <a:cubicBezTo>
                    <a:pt x="13" y="0"/>
                    <a:pt x="13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8" name="Freeform 105"/>
            <p:cNvSpPr>
              <a:spLocks/>
            </p:cNvSpPr>
            <p:nvPr/>
          </p:nvSpPr>
          <p:spPr bwMode="auto">
            <a:xfrm>
              <a:off x="6161145" y="3460311"/>
              <a:ext cx="82550" cy="60325"/>
            </a:xfrm>
            <a:custGeom>
              <a:avLst/>
              <a:gdLst>
                <a:gd name="T0" fmla="*/ 5 w 22"/>
                <a:gd name="T1" fmla="*/ 5 h 16"/>
                <a:gd name="T2" fmla="*/ 0 w 22"/>
                <a:gd name="T3" fmla="*/ 8 h 16"/>
                <a:gd name="T4" fmla="*/ 6 w 22"/>
                <a:gd name="T5" fmla="*/ 11 h 16"/>
                <a:gd name="T6" fmla="*/ 8 w 22"/>
                <a:gd name="T7" fmla="*/ 14 h 16"/>
                <a:gd name="T8" fmla="*/ 13 w 22"/>
                <a:gd name="T9" fmla="*/ 14 h 16"/>
                <a:gd name="T10" fmla="*/ 22 w 22"/>
                <a:gd name="T11" fmla="*/ 7 h 16"/>
                <a:gd name="T12" fmla="*/ 5 w 2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5" y="5"/>
                  </a:moveTo>
                  <a:cubicBezTo>
                    <a:pt x="3" y="7"/>
                    <a:pt x="0" y="5"/>
                    <a:pt x="0" y="8"/>
                  </a:cubicBezTo>
                  <a:cubicBezTo>
                    <a:pt x="2" y="10"/>
                    <a:pt x="3" y="11"/>
                    <a:pt x="6" y="11"/>
                  </a:cubicBezTo>
                  <a:cubicBezTo>
                    <a:pt x="6" y="11"/>
                    <a:pt x="8" y="13"/>
                    <a:pt x="8" y="14"/>
                  </a:cubicBezTo>
                  <a:cubicBezTo>
                    <a:pt x="9" y="16"/>
                    <a:pt x="11" y="14"/>
                    <a:pt x="13" y="14"/>
                  </a:cubicBezTo>
                  <a:cubicBezTo>
                    <a:pt x="16" y="11"/>
                    <a:pt x="20" y="11"/>
                    <a:pt x="22" y="7"/>
                  </a:cubicBezTo>
                  <a:cubicBezTo>
                    <a:pt x="19" y="0"/>
                    <a:pt x="9" y="4"/>
                    <a:pt x="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99" name="Freeform 106"/>
            <p:cNvSpPr>
              <a:spLocks/>
            </p:cNvSpPr>
            <p:nvPr/>
          </p:nvSpPr>
          <p:spPr bwMode="auto">
            <a:xfrm>
              <a:off x="6070658" y="3553973"/>
              <a:ext cx="23813" cy="11113"/>
            </a:xfrm>
            <a:custGeom>
              <a:avLst/>
              <a:gdLst>
                <a:gd name="T0" fmla="*/ 0 w 6"/>
                <a:gd name="T1" fmla="*/ 3 h 3"/>
                <a:gd name="T2" fmla="*/ 6 w 6"/>
                <a:gd name="T3" fmla="*/ 2 h 3"/>
                <a:gd name="T4" fmla="*/ 6 w 6"/>
                <a:gd name="T5" fmla="*/ 0 h 3"/>
                <a:gd name="T6" fmla="*/ 4 w 6"/>
                <a:gd name="T7" fmla="*/ 0 h 3"/>
                <a:gd name="T8" fmla="*/ 0 w 6"/>
                <a:gd name="T9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3"/>
                  </a:moveTo>
                  <a:cubicBezTo>
                    <a:pt x="3" y="3"/>
                    <a:pt x="4" y="2"/>
                    <a:pt x="6" y="2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1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0" name="Freeform 107"/>
            <p:cNvSpPr>
              <a:spLocks/>
            </p:cNvSpPr>
            <p:nvPr/>
          </p:nvSpPr>
          <p:spPr bwMode="auto">
            <a:xfrm>
              <a:off x="6267508" y="3468248"/>
              <a:ext cx="82550" cy="30163"/>
            </a:xfrm>
            <a:custGeom>
              <a:avLst/>
              <a:gdLst>
                <a:gd name="T0" fmla="*/ 3 w 22"/>
                <a:gd name="T1" fmla="*/ 3 h 8"/>
                <a:gd name="T2" fmla="*/ 0 w 22"/>
                <a:gd name="T3" fmla="*/ 6 h 8"/>
                <a:gd name="T4" fmla="*/ 3 w 22"/>
                <a:gd name="T5" fmla="*/ 6 h 8"/>
                <a:gd name="T6" fmla="*/ 17 w 22"/>
                <a:gd name="T7" fmla="*/ 3 h 8"/>
                <a:gd name="T8" fmla="*/ 20 w 22"/>
                <a:gd name="T9" fmla="*/ 0 h 8"/>
                <a:gd name="T10" fmla="*/ 3 w 22"/>
                <a:gd name="T11" fmla="*/ 3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8">
                  <a:moveTo>
                    <a:pt x="3" y="3"/>
                  </a:moveTo>
                  <a:cubicBezTo>
                    <a:pt x="3" y="3"/>
                    <a:pt x="0" y="5"/>
                    <a:pt x="0" y="6"/>
                  </a:cubicBezTo>
                  <a:cubicBezTo>
                    <a:pt x="0" y="8"/>
                    <a:pt x="2" y="6"/>
                    <a:pt x="3" y="6"/>
                  </a:cubicBezTo>
                  <a:cubicBezTo>
                    <a:pt x="6" y="5"/>
                    <a:pt x="12" y="5"/>
                    <a:pt x="17" y="3"/>
                  </a:cubicBezTo>
                  <a:cubicBezTo>
                    <a:pt x="18" y="3"/>
                    <a:pt x="22" y="2"/>
                    <a:pt x="20" y="0"/>
                  </a:cubicBezTo>
                  <a:cubicBezTo>
                    <a:pt x="15" y="3"/>
                    <a:pt x="9" y="2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1" name="Freeform 108"/>
            <p:cNvSpPr>
              <a:spLocks/>
            </p:cNvSpPr>
            <p:nvPr/>
          </p:nvSpPr>
          <p:spPr bwMode="auto">
            <a:xfrm>
              <a:off x="5502333" y="4579498"/>
              <a:ext cx="68263" cy="150813"/>
            </a:xfrm>
            <a:custGeom>
              <a:avLst/>
              <a:gdLst>
                <a:gd name="T0" fmla="*/ 0 w 18"/>
                <a:gd name="T1" fmla="*/ 2 h 40"/>
                <a:gd name="T2" fmla="*/ 15 w 18"/>
                <a:gd name="T3" fmla="*/ 39 h 40"/>
                <a:gd name="T4" fmla="*/ 17 w 18"/>
                <a:gd name="T5" fmla="*/ 40 h 40"/>
                <a:gd name="T6" fmla="*/ 18 w 18"/>
                <a:gd name="T7" fmla="*/ 39 h 40"/>
                <a:gd name="T8" fmla="*/ 1 w 18"/>
                <a:gd name="T9" fmla="*/ 2 h 40"/>
                <a:gd name="T10" fmla="*/ 0 w 18"/>
                <a:gd name="T11" fmla="*/ 2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0" y="2"/>
                  </a:moveTo>
                  <a:cubicBezTo>
                    <a:pt x="4" y="14"/>
                    <a:pt x="10" y="26"/>
                    <a:pt x="15" y="39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8" y="40"/>
                    <a:pt x="18" y="40"/>
                    <a:pt x="18" y="39"/>
                  </a:cubicBezTo>
                  <a:cubicBezTo>
                    <a:pt x="12" y="26"/>
                    <a:pt x="7" y="14"/>
                    <a:pt x="1" y="2"/>
                  </a:cubicBezTo>
                  <a:cubicBezTo>
                    <a:pt x="1" y="0"/>
                    <a:pt x="0" y="0"/>
                    <a:pt x="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109"/>
            <p:cNvSpPr>
              <a:spLocks/>
            </p:cNvSpPr>
            <p:nvPr/>
          </p:nvSpPr>
          <p:spPr bwMode="auto">
            <a:xfrm>
              <a:off x="5589645" y="4463611"/>
              <a:ext cx="55563" cy="112713"/>
            </a:xfrm>
            <a:custGeom>
              <a:avLst/>
              <a:gdLst>
                <a:gd name="T0" fmla="*/ 11 w 15"/>
                <a:gd name="T1" fmla="*/ 5 h 30"/>
                <a:gd name="T2" fmla="*/ 4 w 15"/>
                <a:gd name="T3" fmla="*/ 0 h 30"/>
                <a:gd name="T4" fmla="*/ 0 w 15"/>
                <a:gd name="T5" fmla="*/ 11 h 30"/>
                <a:gd name="T6" fmla="*/ 3 w 15"/>
                <a:gd name="T7" fmla="*/ 27 h 30"/>
                <a:gd name="T8" fmla="*/ 6 w 15"/>
                <a:gd name="T9" fmla="*/ 28 h 30"/>
                <a:gd name="T10" fmla="*/ 7 w 15"/>
                <a:gd name="T11" fmla="*/ 27 h 30"/>
                <a:gd name="T12" fmla="*/ 11 w 15"/>
                <a:gd name="T13" fmla="*/ 5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0">
                  <a:moveTo>
                    <a:pt x="11" y="5"/>
                  </a:moveTo>
                  <a:cubicBezTo>
                    <a:pt x="9" y="4"/>
                    <a:pt x="7" y="0"/>
                    <a:pt x="4" y="0"/>
                  </a:cubicBezTo>
                  <a:cubicBezTo>
                    <a:pt x="1" y="2"/>
                    <a:pt x="1" y="8"/>
                    <a:pt x="0" y="11"/>
                  </a:cubicBezTo>
                  <a:cubicBezTo>
                    <a:pt x="0" y="16"/>
                    <a:pt x="1" y="20"/>
                    <a:pt x="3" y="27"/>
                  </a:cubicBezTo>
                  <a:cubicBezTo>
                    <a:pt x="3" y="27"/>
                    <a:pt x="4" y="30"/>
                    <a:pt x="6" y="28"/>
                  </a:cubicBezTo>
                  <a:cubicBezTo>
                    <a:pt x="7" y="28"/>
                    <a:pt x="7" y="28"/>
                    <a:pt x="7" y="27"/>
                  </a:cubicBezTo>
                  <a:cubicBezTo>
                    <a:pt x="7" y="19"/>
                    <a:pt x="15" y="14"/>
                    <a:pt x="11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110"/>
            <p:cNvSpPr>
              <a:spLocks/>
            </p:cNvSpPr>
            <p:nvPr/>
          </p:nvSpPr>
          <p:spPr bwMode="auto">
            <a:xfrm>
              <a:off x="5589645" y="4587436"/>
              <a:ext cx="74613" cy="76200"/>
            </a:xfrm>
            <a:custGeom>
              <a:avLst/>
              <a:gdLst>
                <a:gd name="T0" fmla="*/ 6 w 20"/>
                <a:gd name="T1" fmla="*/ 3 h 20"/>
                <a:gd name="T2" fmla="*/ 0 w 20"/>
                <a:gd name="T3" fmla="*/ 0 h 20"/>
                <a:gd name="T4" fmla="*/ 0 w 20"/>
                <a:gd name="T5" fmla="*/ 6 h 20"/>
                <a:gd name="T6" fmla="*/ 4 w 20"/>
                <a:gd name="T7" fmla="*/ 15 h 20"/>
                <a:gd name="T8" fmla="*/ 7 w 20"/>
                <a:gd name="T9" fmla="*/ 18 h 20"/>
                <a:gd name="T10" fmla="*/ 20 w 20"/>
                <a:gd name="T11" fmla="*/ 18 h 20"/>
                <a:gd name="T12" fmla="*/ 20 w 20"/>
                <a:gd name="T13" fmla="*/ 17 h 20"/>
                <a:gd name="T14" fmla="*/ 6 w 20"/>
                <a:gd name="T15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6" y="3"/>
                  </a:moveTo>
                  <a:cubicBezTo>
                    <a:pt x="4" y="3"/>
                    <a:pt x="3" y="0"/>
                    <a:pt x="0" y="0"/>
                  </a:cubicBezTo>
                  <a:cubicBezTo>
                    <a:pt x="0" y="1"/>
                    <a:pt x="0" y="4"/>
                    <a:pt x="0" y="6"/>
                  </a:cubicBezTo>
                  <a:cubicBezTo>
                    <a:pt x="1" y="9"/>
                    <a:pt x="3" y="12"/>
                    <a:pt x="4" y="15"/>
                  </a:cubicBezTo>
                  <a:cubicBezTo>
                    <a:pt x="4" y="17"/>
                    <a:pt x="6" y="20"/>
                    <a:pt x="7" y="18"/>
                  </a:cubicBezTo>
                  <a:cubicBezTo>
                    <a:pt x="12" y="14"/>
                    <a:pt x="15" y="20"/>
                    <a:pt x="20" y="18"/>
                  </a:cubicBezTo>
                  <a:cubicBezTo>
                    <a:pt x="20" y="17"/>
                    <a:pt x="20" y="17"/>
                    <a:pt x="20" y="17"/>
                  </a:cubicBezTo>
                  <a:cubicBezTo>
                    <a:pt x="15" y="12"/>
                    <a:pt x="14" y="3"/>
                    <a:pt x="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4" name="Freeform 111"/>
            <p:cNvSpPr>
              <a:spLocks/>
            </p:cNvSpPr>
            <p:nvPr/>
          </p:nvSpPr>
          <p:spPr bwMode="auto">
            <a:xfrm>
              <a:off x="5540433" y="4477898"/>
              <a:ext cx="49213" cy="90488"/>
            </a:xfrm>
            <a:custGeom>
              <a:avLst/>
              <a:gdLst>
                <a:gd name="T0" fmla="*/ 5 w 13"/>
                <a:gd name="T1" fmla="*/ 1 h 24"/>
                <a:gd name="T2" fmla="*/ 8 w 13"/>
                <a:gd name="T3" fmla="*/ 21 h 24"/>
                <a:gd name="T4" fmla="*/ 13 w 13"/>
                <a:gd name="T5" fmla="*/ 23 h 24"/>
                <a:gd name="T6" fmla="*/ 10 w 13"/>
                <a:gd name="T7" fmla="*/ 3 h 24"/>
                <a:gd name="T8" fmla="*/ 5 w 13"/>
                <a:gd name="T9" fmla="*/ 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24">
                  <a:moveTo>
                    <a:pt x="5" y="1"/>
                  </a:moveTo>
                  <a:cubicBezTo>
                    <a:pt x="0" y="7"/>
                    <a:pt x="8" y="13"/>
                    <a:pt x="8" y="21"/>
                  </a:cubicBezTo>
                  <a:cubicBezTo>
                    <a:pt x="10" y="21"/>
                    <a:pt x="10" y="24"/>
                    <a:pt x="13" y="23"/>
                  </a:cubicBezTo>
                  <a:cubicBezTo>
                    <a:pt x="11" y="16"/>
                    <a:pt x="10" y="10"/>
                    <a:pt x="10" y="3"/>
                  </a:cubicBezTo>
                  <a:cubicBezTo>
                    <a:pt x="8" y="1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5" name="Freeform 112"/>
            <p:cNvSpPr>
              <a:spLocks/>
            </p:cNvSpPr>
            <p:nvPr/>
          </p:nvSpPr>
          <p:spPr bwMode="auto">
            <a:xfrm>
              <a:off x="5630920" y="4663636"/>
              <a:ext cx="63500" cy="77788"/>
            </a:xfrm>
            <a:custGeom>
              <a:avLst/>
              <a:gdLst>
                <a:gd name="T0" fmla="*/ 13 w 17"/>
                <a:gd name="T1" fmla="*/ 18 h 21"/>
                <a:gd name="T2" fmla="*/ 15 w 17"/>
                <a:gd name="T3" fmla="*/ 7 h 21"/>
                <a:gd name="T4" fmla="*/ 4 w 17"/>
                <a:gd name="T5" fmla="*/ 3 h 21"/>
                <a:gd name="T6" fmla="*/ 0 w 17"/>
                <a:gd name="T7" fmla="*/ 1 h 21"/>
                <a:gd name="T8" fmla="*/ 0 w 17"/>
                <a:gd name="T9" fmla="*/ 7 h 21"/>
                <a:gd name="T10" fmla="*/ 9 w 17"/>
                <a:gd name="T11" fmla="*/ 20 h 21"/>
                <a:gd name="T12" fmla="*/ 13 w 17"/>
                <a:gd name="T13" fmla="*/ 18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13" y="18"/>
                  </a:moveTo>
                  <a:cubicBezTo>
                    <a:pt x="17" y="15"/>
                    <a:pt x="17" y="12"/>
                    <a:pt x="15" y="7"/>
                  </a:cubicBezTo>
                  <a:cubicBezTo>
                    <a:pt x="13" y="4"/>
                    <a:pt x="9" y="1"/>
                    <a:pt x="4" y="3"/>
                  </a:cubicBezTo>
                  <a:cubicBezTo>
                    <a:pt x="3" y="1"/>
                    <a:pt x="1" y="0"/>
                    <a:pt x="0" y="1"/>
                  </a:cubicBezTo>
                  <a:cubicBezTo>
                    <a:pt x="0" y="3"/>
                    <a:pt x="0" y="6"/>
                    <a:pt x="0" y="7"/>
                  </a:cubicBezTo>
                  <a:cubicBezTo>
                    <a:pt x="3" y="12"/>
                    <a:pt x="6" y="17"/>
                    <a:pt x="9" y="20"/>
                  </a:cubicBezTo>
                  <a:cubicBezTo>
                    <a:pt x="10" y="21"/>
                    <a:pt x="12" y="20"/>
                    <a:pt x="13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6" name="Freeform 113"/>
            <p:cNvSpPr>
              <a:spLocks/>
            </p:cNvSpPr>
            <p:nvPr/>
          </p:nvSpPr>
          <p:spPr bwMode="auto">
            <a:xfrm>
              <a:off x="5535670" y="4554098"/>
              <a:ext cx="11113" cy="25400"/>
            </a:xfrm>
            <a:custGeom>
              <a:avLst/>
              <a:gdLst>
                <a:gd name="T0" fmla="*/ 3 w 3"/>
                <a:gd name="T1" fmla="*/ 6 h 7"/>
                <a:gd name="T2" fmla="*/ 1 w 3"/>
                <a:gd name="T3" fmla="*/ 0 h 7"/>
                <a:gd name="T4" fmla="*/ 0 w 3"/>
                <a:gd name="T5" fmla="*/ 1 h 7"/>
                <a:gd name="T6" fmla="*/ 3 w 3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6"/>
                  </a:moveTo>
                  <a:cubicBezTo>
                    <a:pt x="3" y="4"/>
                    <a:pt x="3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ubicBezTo>
                    <a:pt x="1" y="3"/>
                    <a:pt x="0" y="7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7" name="Freeform 114"/>
            <p:cNvSpPr>
              <a:spLocks/>
            </p:cNvSpPr>
            <p:nvPr/>
          </p:nvSpPr>
          <p:spPr bwMode="auto">
            <a:xfrm>
              <a:off x="5535670" y="4392173"/>
              <a:ext cx="41275" cy="85725"/>
            </a:xfrm>
            <a:custGeom>
              <a:avLst/>
              <a:gdLst>
                <a:gd name="T0" fmla="*/ 9 w 11"/>
                <a:gd name="T1" fmla="*/ 1 h 23"/>
                <a:gd name="T2" fmla="*/ 3 w 11"/>
                <a:gd name="T3" fmla="*/ 7 h 23"/>
                <a:gd name="T4" fmla="*/ 1 w 11"/>
                <a:gd name="T5" fmla="*/ 19 h 23"/>
                <a:gd name="T6" fmla="*/ 5 w 11"/>
                <a:gd name="T7" fmla="*/ 19 h 23"/>
                <a:gd name="T8" fmla="*/ 9 w 11"/>
                <a:gd name="T9" fmla="*/ 23 h 23"/>
                <a:gd name="T10" fmla="*/ 11 w 11"/>
                <a:gd name="T11" fmla="*/ 21 h 23"/>
                <a:gd name="T12" fmla="*/ 11 w 11"/>
                <a:gd name="T13" fmla="*/ 3 h 23"/>
                <a:gd name="T14" fmla="*/ 9 w 1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3">
                  <a:moveTo>
                    <a:pt x="9" y="1"/>
                  </a:moveTo>
                  <a:cubicBezTo>
                    <a:pt x="3" y="7"/>
                    <a:pt x="3" y="7"/>
                    <a:pt x="3" y="7"/>
                  </a:cubicBezTo>
                  <a:cubicBezTo>
                    <a:pt x="0" y="10"/>
                    <a:pt x="0" y="16"/>
                    <a:pt x="1" y="19"/>
                  </a:cubicBezTo>
                  <a:cubicBezTo>
                    <a:pt x="3" y="19"/>
                    <a:pt x="5" y="19"/>
                    <a:pt x="5" y="19"/>
                  </a:cubicBezTo>
                  <a:cubicBezTo>
                    <a:pt x="8" y="18"/>
                    <a:pt x="8" y="21"/>
                    <a:pt x="9" y="23"/>
                  </a:cubicBezTo>
                  <a:cubicBezTo>
                    <a:pt x="11" y="23"/>
                    <a:pt x="11" y="23"/>
                    <a:pt x="11" y="21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1"/>
                    <a:pt x="11" y="0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8" name="Freeform 115"/>
            <p:cNvSpPr>
              <a:spLocks/>
            </p:cNvSpPr>
            <p:nvPr/>
          </p:nvSpPr>
          <p:spPr bwMode="auto">
            <a:xfrm>
              <a:off x="5529320" y="4587436"/>
              <a:ext cx="63500" cy="165100"/>
            </a:xfrm>
            <a:custGeom>
              <a:avLst/>
              <a:gdLst>
                <a:gd name="T0" fmla="*/ 0 w 17"/>
                <a:gd name="T1" fmla="*/ 1 h 44"/>
                <a:gd name="T2" fmla="*/ 8 w 17"/>
                <a:gd name="T3" fmla="*/ 21 h 44"/>
                <a:gd name="T4" fmla="*/ 13 w 17"/>
                <a:gd name="T5" fmla="*/ 41 h 44"/>
                <a:gd name="T6" fmla="*/ 16 w 17"/>
                <a:gd name="T7" fmla="*/ 43 h 44"/>
                <a:gd name="T8" fmla="*/ 17 w 17"/>
                <a:gd name="T9" fmla="*/ 37 h 44"/>
                <a:gd name="T10" fmla="*/ 3 w 17"/>
                <a:gd name="T11" fmla="*/ 4 h 44"/>
                <a:gd name="T12" fmla="*/ 0 w 17"/>
                <a:gd name="T13" fmla="*/ 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0" y="1"/>
                  </a:moveTo>
                  <a:cubicBezTo>
                    <a:pt x="2" y="7"/>
                    <a:pt x="5" y="15"/>
                    <a:pt x="8" y="21"/>
                  </a:cubicBezTo>
                  <a:cubicBezTo>
                    <a:pt x="11" y="27"/>
                    <a:pt x="13" y="34"/>
                    <a:pt x="13" y="41"/>
                  </a:cubicBezTo>
                  <a:cubicBezTo>
                    <a:pt x="14" y="41"/>
                    <a:pt x="14" y="44"/>
                    <a:pt x="16" y="43"/>
                  </a:cubicBezTo>
                  <a:cubicBezTo>
                    <a:pt x="17" y="41"/>
                    <a:pt x="17" y="38"/>
                    <a:pt x="17" y="37"/>
                  </a:cubicBezTo>
                  <a:cubicBezTo>
                    <a:pt x="13" y="26"/>
                    <a:pt x="8" y="15"/>
                    <a:pt x="3" y="4"/>
                  </a:cubicBezTo>
                  <a:cubicBezTo>
                    <a:pt x="3" y="3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9" name="Freeform 116"/>
            <p:cNvSpPr>
              <a:spLocks/>
            </p:cNvSpPr>
            <p:nvPr/>
          </p:nvSpPr>
          <p:spPr bwMode="auto">
            <a:xfrm>
              <a:off x="5480108" y="4590611"/>
              <a:ext cx="120650" cy="204788"/>
            </a:xfrm>
            <a:custGeom>
              <a:avLst/>
              <a:gdLst>
                <a:gd name="T0" fmla="*/ 1 w 32"/>
                <a:gd name="T1" fmla="*/ 0 h 54"/>
                <a:gd name="T2" fmla="*/ 0 w 32"/>
                <a:gd name="T3" fmla="*/ 2 h 54"/>
                <a:gd name="T4" fmla="*/ 15 w 32"/>
                <a:gd name="T5" fmla="*/ 40 h 54"/>
                <a:gd name="T6" fmla="*/ 29 w 32"/>
                <a:gd name="T7" fmla="*/ 54 h 54"/>
                <a:gd name="T8" fmla="*/ 30 w 32"/>
                <a:gd name="T9" fmla="*/ 51 h 54"/>
                <a:gd name="T10" fmla="*/ 23 w 32"/>
                <a:gd name="T11" fmla="*/ 45 h 54"/>
                <a:gd name="T12" fmla="*/ 3 w 32"/>
                <a:gd name="T13" fmla="*/ 2 h 54"/>
                <a:gd name="T14" fmla="*/ 1 w 32"/>
                <a:gd name="T15" fmla="*/ 0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4">
                  <a:moveTo>
                    <a:pt x="1" y="0"/>
                  </a:moveTo>
                  <a:cubicBezTo>
                    <a:pt x="0" y="0"/>
                    <a:pt x="0" y="2"/>
                    <a:pt x="0" y="2"/>
                  </a:cubicBezTo>
                  <a:cubicBezTo>
                    <a:pt x="4" y="16"/>
                    <a:pt x="10" y="28"/>
                    <a:pt x="15" y="40"/>
                  </a:cubicBezTo>
                  <a:cubicBezTo>
                    <a:pt x="20" y="45"/>
                    <a:pt x="23" y="53"/>
                    <a:pt x="29" y="54"/>
                  </a:cubicBezTo>
                  <a:cubicBezTo>
                    <a:pt x="30" y="53"/>
                    <a:pt x="32" y="53"/>
                    <a:pt x="30" y="51"/>
                  </a:cubicBezTo>
                  <a:cubicBezTo>
                    <a:pt x="30" y="48"/>
                    <a:pt x="26" y="48"/>
                    <a:pt x="23" y="45"/>
                  </a:cubicBezTo>
                  <a:cubicBezTo>
                    <a:pt x="13" y="33"/>
                    <a:pt x="7" y="17"/>
                    <a:pt x="3" y="2"/>
                  </a:cubicBezTo>
                  <a:cubicBezTo>
                    <a:pt x="3" y="0"/>
                    <a:pt x="1" y="0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0" name="Freeform 117"/>
            <p:cNvSpPr>
              <a:spLocks/>
            </p:cNvSpPr>
            <p:nvPr/>
          </p:nvSpPr>
          <p:spPr bwMode="auto">
            <a:xfrm>
              <a:off x="6599295" y="3414273"/>
              <a:ext cx="85725" cy="53975"/>
            </a:xfrm>
            <a:custGeom>
              <a:avLst/>
              <a:gdLst>
                <a:gd name="T0" fmla="*/ 17 w 23"/>
                <a:gd name="T1" fmla="*/ 5 h 14"/>
                <a:gd name="T2" fmla="*/ 3 w 23"/>
                <a:gd name="T3" fmla="*/ 3 h 14"/>
                <a:gd name="T4" fmla="*/ 0 w 23"/>
                <a:gd name="T5" fmla="*/ 6 h 14"/>
                <a:gd name="T6" fmla="*/ 3 w 23"/>
                <a:gd name="T7" fmla="*/ 9 h 14"/>
                <a:gd name="T8" fmla="*/ 20 w 23"/>
                <a:gd name="T9" fmla="*/ 12 h 14"/>
                <a:gd name="T10" fmla="*/ 17 w 23"/>
                <a:gd name="T11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14">
                  <a:moveTo>
                    <a:pt x="17" y="5"/>
                  </a:moveTo>
                  <a:cubicBezTo>
                    <a:pt x="14" y="0"/>
                    <a:pt x="7" y="3"/>
                    <a:pt x="3" y="3"/>
                  </a:cubicBezTo>
                  <a:cubicBezTo>
                    <a:pt x="1" y="3"/>
                    <a:pt x="0" y="3"/>
                    <a:pt x="0" y="6"/>
                  </a:cubicBezTo>
                  <a:cubicBezTo>
                    <a:pt x="0" y="8"/>
                    <a:pt x="1" y="8"/>
                    <a:pt x="3" y="9"/>
                  </a:cubicBezTo>
                  <a:cubicBezTo>
                    <a:pt x="7" y="11"/>
                    <a:pt x="14" y="14"/>
                    <a:pt x="20" y="12"/>
                  </a:cubicBezTo>
                  <a:cubicBezTo>
                    <a:pt x="23" y="9"/>
                    <a:pt x="17" y="8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1" name="Freeform 118"/>
            <p:cNvSpPr>
              <a:spLocks/>
            </p:cNvSpPr>
            <p:nvPr/>
          </p:nvSpPr>
          <p:spPr bwMode="auto">
            <a:xfrm>
              <a:off x="5461058" y="4590611"/>
              <a:ext cx="153988" cy="265113"/>
            </a:xfrm>
            <a:custGeom>
              <a:avLst/>
              <a:gdLst>
                <a:gd name="T0" fmla="*/ 37 w 41"/>
                <a:gd name="T1" fmla="*/ 68 h 70"/>
                <a:gd name="T2" fmla="*/ 41 w 41"/>
                <a:gd name="T3" fmla="*/ 68 h 70"/>
                <a:gd name="T4" fmla="*/ 34 w 41"/>
                <a:gd name="T5" fmla="*/ 59 h 70"/>
                <a:gd name="T6" fmla="*/ 3 w 41"/>
                <a:gd name="T7" fmla="*/ 6 h 70"/>
                <a:gd name="T8" fmla="*/ 0 w 41"/>
                <a:gd name="T9" fmla="*/ 5 h 70"/>
                <a:gd name="T10" fmla="*/ 20 w 41"/>
                <a:gd name="T11" fmla="*/ 51 h 70"/>
                <a:gd name="T12" fmla="*/ 37 w 41"/>
                <a:gd name="T13" fmla="*/ 68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1" h="70">
                  <a:moveTo>
                    <a:pt x="37" y="68"/>
                  </a:moveTo>
                  <a:cubicBezTo>
                    <a:pt x="38" y="70"/>
                    <a:pt x="41" y="70"/>
                    <a:pt x="41" y="68"/>
                  </a:cubicBezTo>
                  <a:cubicBezTo>
                    <a:pt x="41" y="62"/>
                    <a:pt x="37" y="62"/>
                    <a:pt x="34" y="59"/>
                  </a:cubicBezTo>
                  <a:cubicBezTo>
                    <a:pt x="15" y="45"/>
                    <a:pt x="9" y="26"/>
                    <a:pt x="3" y="6"/>
                  </a:cubicBezTo>
                  <a:cubicBezTo>
                    <a:pt x="1" y="6"/>
                    <a:pt x="1" y="0"/>
                    <a:pt x="0" y="5"/>
                  </a:cubicBezTo>
                  <a:cubicBezTo>
                    <a:pt x="5" y="20"/>
                    <a:pt x="11" y="37"/>
                    <a:pt x="20" y="51"/>
                  </a:cubicBezTo>
                  <a:cubicBezTo>
                    <a:pt x="25" y="59"/>
                    <a:pt x="29" y="66"/>
                    <a:pt x="37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2" name="Freeform 119"/>
            <p:cNvSpPr>
              <a:spLocks/>
            </p:cNvSpPr>
            <p:nvPr/>
          </p:nvSpPr>
          <p:spPr bwMode="auto">
            <a:xfrm>
              <a:off x="5630920" y="4512823"/>
              <a:ext cx="49213" cy="77788"/>
            </a:xfrm>
            <a:custGeom>
              <a:avLst/>
              <a:gdLst>
                <a:gd name="T0" fmla="*/ 3 w 13"/>
                <a:gd name="T1" fmla="*/ 20 h 21"/>
                <a:gd name="T2" fmla="*/ 6 w 13"/>
                <a:gd name="T3" fmla="*/ 17 h 21"/>
                <a:gd name="T4" fmla="*/ 13 w 13"/>
                <a:gd name="T5" fmla="*/ 18 h 21"/>
                <a:gd name="T6" fmla="*/ 10 w 13"/>
                <a:gd name="T7" fmla="*/ 4 h 21"/>
                <a:gd name="T8" fmla="*/ 6 w 13"/>
                <a:gd name="T9" fmla="*/ 0 h 21"/>
                <a:gd name="T10" fmla="*/ 0 w 13"/>
                <a:gd name="T11" fmla="*/ 14 h 21"/>
                <a:gd name="T12" fmla="*/ 3 w 13"/>
                <a:gd name="T13" fmla="*/ 2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21">
                  <a:moveTo>
                    <a:pt x="3" y="20"/>
                  </a:moveTo>
                  <a:cubicBezTo>
                    <a:pt x="6" y="21"/>
                    <a:pt x="4" y="17"/>
                    <a:pt x="6" y="17"/>
                  </a:cubicBezTo>
                  <a:cubicBezTo>
                    <a:pt x="9" y="15"/>
                    <a:pt x="10" y="18"/>
                    <a:pt x="13" y="18"/>
                  </a:cubicBezTo>
                  <a:cubicBezTo>
                    <a:pt x="13" y="14"/>
                    <a:pt x="10" y="9"/>
                    <a:pt x="10" y="4"/>
                  </a:cubicBezTo>
                  <a:cubicBezTo>
                    <a:pt x="9" y="3"/>
                    <a:pt x="9" y="0"/>
                    <a:pt x="6" y="0"/>
                  </a:cubicBezTo>
                  <a:cubicBezTo>
                    <a:pt x="4" y="4"/>
                    <a:pt x="1" y="9"/>
                    <a:pt x="0" y="14"/>
                  </a:cubicBezTo>
                  <a:lnTo>
                    <a:pt x="3" y="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3" name="Freeform 120"/>
            <p:cNvSpPr>
              <a:spLocks/>
            </p:cNvSpPr>
            <p:nvPr/>
          </p:nvSpPr>
          <p:spPr bwMode="auto">
            <a:xfrm>
              <a:off x="5645208" y="4463611"/>
              <a:ext cx="19050" cy="36513"/>
            </a:xfrm>
            <a:custGeom>
              <a:avLst/>
              <a:gdLst>
                <a:gd name="T0" fmla="*/ 5 w 5"/>
                <a:gd name="T1" fmla="*/ 8 h 10"/>
                <a:gd name="T2" fmla="*/ 2 w 5"/>
                <a:gd name="T3" fmla="*/ 0 h 10"/>
                <a:gd name="T4" fmla="*/ 0 w 5"/>
                <a:gd name="T5" fmla="*/ 4 h 10"/>
                <a:gd name="T6" fmla="*/ 3 w 5"/>
                <a:gd name="T7" fmla="*/ 10 h 10"/>
                <a:gd name="T8" fmla="*/ 5 w 5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5" y="8"/>
                  </a:moveTo>
                  <a:cubicBezTo>
                    <a:pt x="2" y="5"/>
                    <a:pt x="3" y="2"/>
                    <a:pt x="2" y="0"/>
                  </a:cubicBezTo>
                  <a:cubicBezTo>
                    <a:pt x="0" y="0"/>
                    <a:pt x="0" y="2"/>
                    <a:pt x="0" y="4"/>
                  </a:cubicBezTo>
                  <a:cubicBezTo>
                    <a:pt x="2" y="5"/>
                    <a:pt x="2" y="8"/>
                    <a:pt x="3" y="10"/>
                  </a:cubicBezTo>
                  <a:cubicBezTo>
                    <a:pt x="5" y="10"/>
                    <a:pt x="3" y="8"/>
                    <a:pt x="5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4" name="Freeform 121"/>
            <p:cNvSpPr>
              <a:spLocks/>
            </p:cNvSpPr>
            <p:nvPr/>
          </p:nvSpPr>
          <p:spPr bwMode="auto">
            <a:xfrm>
              <a:off x="5472170" y="4436623"/>
              <a:ext cx="44450" cy="87313"/>
            </a:xfrm>
            <a:custGeom>
              <a:avLst/>
              <a:gdLst>
                <a:gd name="T0" fmla="*/ 11 w 12"/>
                <a:gd name="T1" fmla="*/ 0 h 23"/>
                <a:gd name="T2" fmla="*/ 9 w 12"/>
                <a:gd name="T3" fmla="*/ 3 h 23"/>
                <a:gd name="T4" fmla="*/ 6 w 12"/>
                <a:gd name="T5" fmla="*/ 21 h 23"/>
                <a:gd name="T6" fmla="*/ 9 w 12"/>
                <a:gd name="T7" fmla="*/ 21 h 23"/>
                <a:gd name="T8" fmla="*/ 12 w 12"/>
                <a:gd name="T9" fmla="*/ 1 h 23"/>
                <a:gd name="T10" fmla="*/ 11 w 12"/>
                <a:gd name="T11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3">
                  <a:moveTo>
                    <a:pt x="11" y="0"/>
                  </a:moveTo>
                  <a:cubicBezTo>
                    <a:pt x="9" y="0"/>
                    <a:pt x="9" y="1"/>
                    <a:pt x="9" y="3"/>
                  </a:cubicBezTo>
                  <a:cubicBezTo>
                    <a:pt x="8" y="9"/>
                    <a:pt x="0" y="15"/>
                    <a:pt x="6" y="21"/>
                  </a:cubicBezTo>
                  <a:cubicBezTo>
                    <a:pt x="6" y="21"/>
                    <a:pt x="9" y="23"/>
                    <a:pt x="9" y="21"/>
                  </a:cubicBezTo>
                  <a:cubicBezTo>
                    <a:pt x="12" y="15"/>
                    <a:pt x="12" y="7"/>
                    <a:pt x="12" y="1"/>
                  </a:cubicBezTo>
                  <a:cubicBezTo>
                    <a:pt x="11" y="1"/>
                    <a:pt x="12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5" name="Freeform 122"/>
            <p:cNvSpPr>
              <a:spLocks/>
            </p:cNvSpPr>
            <p:nvPr/>
          </p:nvSpPr>
          <p:spPr bwMode="auto">
            <a:xfrm>
              <a:off x="5664258" y="4579498"/>
              <a:ext cx="44450" cy="98425"/>
            </a:xfrm>
            <a:custGeom>
              <a:avLst/>
              <a:gdLst>
                <a:gd name="T0" fmla="*/ 0 w 12"/>
                <a:gd name="T1" fmla="*/ 5 h 26"/>
                <a:gd name="T2" fmla="*/ 4 w 12"/>
                <a:gd name="T3" fmla="*/ 20 h 26"/>
                <a:gd name="T4" fmla="*/ 12 w 12"/>
                <a:gd name="T5" fmla="*/ 25 h 26"/>
                <a:gd name="T6" fmla="*/ 12 w 12"/>
                <a:gd name="T7" fmla="*/ 14 h 26"/>
                <a:gd name="T8" fmla="*/ 4 w 12"/>
                <a:gd name="T9" fmla="*/ 5 h 26"/>
                <a:gd name="T10" fmla="*/ 0 w 12"/>
                <a:gd name="T11" fmla="*/ 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6">
                  <a:moveTo>
                    <a:pt x="0" y="5"/>
                  </a:moveTo>
                  <a:cubicBezTo>
                    <a:pt x="0" y="11"/>
                    <a:pt x="1" y="16"/>
                    <a:pt x="4" y="20"/>
                  </a:cubicBezTo>
                  <a:cubicBezTo>
                    <a:pt x="6" y="22"/>
                    <a:pt x="9" y="26"/>
                    <a:pt x="12" y="25"/>
                  </a:cubicBezTo>
                  <a:cubicBezTo>
                    <a:pt x="12" y="22"/>
                    <a:pt x="12" y="17"/>
                    <a:pt x="12" y="14"/>
                  </a:cubicBezTo>
                  <a:cubicBezTo>
                    <a:pt x="11" y="11"/>
                    <a:pt x="11" y="5"/>
                    <a:pt x="4" y="5"/>
                  </a:cubicBezTo>
                  <a:cubicBezTo>
                    <a:pt x="3" y="3"/>
                    <a:pt x="0" y="0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6" name="Freeform 123"/>
            <p:cNvSpPr>
              <a:spLocks/>
            </p:cNvSpPr>
            <p:nvPr/>
          </p:nvSpPr>
          <p:spPr bwMode="auto">
            <a:xfrm>
              <a:off x="5397558" y="4187386"/>
              <a:ext cx="255588" cy="312738"/>
            </a:xfrm>
            <a:custGeom>
              <a:avLst/>
              <a:gdLst>
                <a:gd name="T0" fmla="*/ 8 w 68"/>
                <a:gd name="T1" fmla="*/ 58 h 83"/>
                <a:gd name="T2" fmla="*/ 3 w 68"/>
                <a:gd name="T3" fmla="*/ 77 h 83"/>
                <a:gd name="T4" fmla="*/ 9 w 68"/>
                <a:gd name="T5" fmla="*/ 72 h 83"/>
                <a:gd name="T6" fmla="*/ 14 w 68"/>
                <a:gd name="T7" fmla="*/ 78 h 83"/>
                <a:gd name="T8" fmla="*/ 20 w 68"/>
                <a:gd name="T9" fmla="*/ 81 h 83"/>
                <a:gd name="T10" fmla="*/ 14 w 68"/>
                <a:gd name="T11" fmla="*/ 67 h 83"/>
                <a:gd name="T12" fmla="*/ 22 w 68"/>
                <a:gd name="T13" fmla="*/ 58 h 83"/>
                <a:gd name="T14" fmla="*/ 23 w 68"/>
                <a:gd name="T15" fmla="*/ 58 h 83"/>
                <a:gd name="T16" fmla="*/ 22 w 68"/>
                <a:gd name="T17" fmla="*/ 63 h 83"/>
                <a:gd name="T18" fmla="*/ 22 w 68"/>
                <a:gd name="T19" fmla="*/ 72 h 83"/>
                <a:gd name="T20" fmla="*/ 26 w 68"/>
                <a:gd name="T21" fmla="*/ 70 h 83"/>
                <a:gd name="T22" fmla="*/ 28 w 68"/>
                <a:gd name="T23" fmla="*/ 52 h 83"/>
                <a:gd name="T24" fmla="*/ 35 w 68"/>
                <a:gd name="T25" fmla="*/ 46 h 83"/>
                <a:gd name="T26" fmla="*/ 37 w 68"/>
                <a:gd name="T27" fmla="*/ 57 h 83"/>
                <a:gd name="T28" fmla="*/ 38 w 68"/>
                <a:gd name="T29" fmla="*/ 57 h 83"/>
                <a:gd name="T30" fmla="*/ 43 w 68"/>
                <a:gd name="T31" fmla="*/ 50 h 83"/>
                <a:gd name="T32" fmla="*/ 46 w 68"/>
                <a:gd name="T33" fmla="*/ 47 h 83"/>
                <a:gd name="T34" fmla="*/ 46 w 68"/>
                <a:gd name="T35" fmla="*/ 35 h 83"/>
                <a:gd name="T36" fmla="*/ 65 w 68"/>
                <a:gd name="T37" fmla="*/ 15 h 83"/>
                <a:gd name="T38" fmla="*/ 68 w 68"/>
                <a:gd name="T39" fmla="*/ 0 h 83"/>
                <a:gd name="T40" fmla="*/ 66 w 68"/>
                <a:gd name="T41" fmla="*/ 0 h 83"/>
                <a:gd name="T42" fmla="*/ 8 w 68"/>
                <a:gd name="T4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83">
                  <a:moveTo>
                    <a:pt x="8" y="58"/>
                  </a:moveTo>
                  <a:cubicBezTo>
                    <a:pt x="0" y="61"/>
                    <a:pt x="1" y="70"/>
                    <a:pt x="3" y="77"/>
                  </a:cubicBezTo>
                  <a:cubicBezTo>
                    <a:pt x="6" y="77"/>
                    <a:pt x="6" y="72"/>
                    <a:pt x="9" y="72"/>
                  </a:cubicBezTo>
                  <a:cubicBezTo>
                    <a:pt x="12" y="73"/>
                    <a:pt x="12" y="77"/>
                    <a:pt x="14" y="78"/>
                  </a:cubicBezTo>
                  <a:cubicBezTo>
                    <a:pt x="15" y="80"/>
                    <a:pt x="17" y="83"/>
                    <a:pt x="20" y="81"/>
                  </a:cubicBezTo>
                  <a:cubicBezTo>
                    <a:pt x="25" y="75"/>
                    <a:pt x="14" y="73"/>
                    <a:pt x="14" y="67"/>
                  </a:cubicBezTo>
                  <a:cubicBezTo>
                    <a:pt x="17" y="64"/>
                    <a:pt x="18" y="61"/>
                    <a:pt x="22" y="58"/>
                  </a:cubicBezTo>
                  <a:cubicBezTo>
                    <a:pt x="23" y="58"/>
                    <a:pt x="23" y="58"/>
                    <a:pt x="23" y="58"/>
                  </a:cubicBezTo>
                  <a:cubicBezTo>
                    <a:pt x="23" y="60"/>
                    <a:pt x="23" y="61"/>
                    <a:pt x="22" y="63"/>
                  </a:cubicBezTo>
                  <a:cubicBezTo>
                    <a:pt x="22" y="66"/>
                    <a:pt x="18" y="69"/>
                    <a:pt x="22" y="72"/>
                  </a:cubicBezTo>
                  <a:cubicBezTo>
                    <a:pt x="23" y="70"/>
                    <a:pt x="25" y="70"/>
                    <a:pt x="26" y="70"/>
                  </a:cubicBezTo>
                  <a:cubicBezTo>
                    <a:pt x="28" y="64"/>
                    <a:pt x="29" y="58"/>
                    <a:pt x="28" y="52"/>
                  </a:cubicBezTo>
                  <a:cubicBezTo>
                    <a:pt x="31" y="50"/>
                    <a:pt x="32" y="47"/>
                    <a:pt x="35" y="46"/>
                  </a:cubicBezTo>
                  <a:cubicBezTo>
                    <a:pt x="37" y="49"/>
                    <a:pt x="37" y="52"/>
                    <a:pt x="37" y="57"/>
                  </a:cubicBezTo>
                  <a:cubicBezTo>
                    <a:pt x="38" y="57"/>
                    <a:pt x="38" y="57"/>
                    <a:pt x="38" y="57"/>
                  </a:cubicBezTo>
                  <a:cubicBezTo>
                    <a:pt x="40" y="55"/>
                    <a:pt x="42" y="52"/>
                    <a:pt x="43" y="50"/>
                  </a:cubicBezTo>
                  <a:cubicBezTo>
                    <a:pt x="45" y="49"/>
                    <a:pt x="46" y="49"/>
                    <a:pt x="46" y="47"/>
                  </a:cubicBezTo>
                  <a:cubicBezTo>
                    <a:pt x="46" y="35"/>
                    <a:pt x="46" y="35"/>
                    <a:pt x="46" y="35"/>
                  </a:cubicBezTo>
                  <a:cubicBezTo>
                    <a:pt x="65" y="15"/>
                    <a:pt x="65" y="15"/>
                    <a:pt x="65" y="15"/>
                  </a:cubicBezTo>
                  <a:cubicBezTo>
                    <a:pt x="68" y="0"/>
                    <a:pt x="68" y="0"/>
                    <a:pt x="68" y="0"/>
                  </a:cubicBezTo>
                  <a:cubicBezTo>
                    <a:pt x="66" y="0"/>
                    <a:pt x="66" y="0"/>
                    <a:pt x="66" y="0"/>
                  </a:cubicBezTo>
                  <a:lnTo>
                    <a:pt x="8" y="5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7" name="Freeform 124"/>
            <p:cNvSpPr>
              <a:spLocks/>
            </p:cNvSpPr>
            <p:nvPr/>
          </p:nvSpPr>
          <p:spPr bwMode="auto">
            <a:xfrm>
              <a:off x="5570595" y="4650936"/>
              <a:ext cx="180975" cy="306388"/>
            </a:xfrm>
            <a:custGeom>
              <a:avLst/>
              <a:gdLst>
                <a:gd name="T0" fmla="*/ 0 w 48"/>
                <a:gd name="T1" fmla="*/ 49 h 81"/>
                <a:gd name="T2" fmla="*/ 0 w 48"/>
                <a:gd name="T3" fmla="*/ 50 h 81"/>
                <a:gd name="T4" fmla="*/ 12 w 48"/>
                <a:gd name="T5" fmla="*/ 64 h 81"/>
                <a:gd name="T6" fmla="*/ 9 w 48"/>
                <a:gd name="T7" fmla="*/ 72 h 81"/>
                <a:gd name="T8" fmla="*/ 17 w 48"/>
                <a:gd name="T9" fmla="*/ 81 h 81"/>
                <a:gd name="T10" fmla="*/ 48 w 48"/>
                <a:gd name="T11" fmla="*/ 10 h 81"/>
                <a:gd name="T12" fmla="*/ 42 w 48"/>
                <a:gd name="T13" fmla="*/ 0 h 81"/>
                <a:gd name="T14" fmla="*/ 16 w 48"/>
                <a:gd name="T15" fmla="*/ 58 h 81"/>
                <a:gd name="T16" fmla="*/ 0 w 48"/>
                <a:gd name="T17" fmla="*/ 49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1">
                  <a:moveTo>
                    <a:pt x="0" y="49"/>
                  </a:moveTo>
                  <a:cubicBezTo>
                    <a:pt x="0" y="50"/>
                    <a:pt x="0" y="50"/>
                    <a:pt x="0" y="50"/>
                  </a:cubicBezTo>
                  <a:cubicBezTo>
                    <a:pt x="2" y="55"/>
                    <a:pt x="6" y="63"/>
                    <a:pt x="12" y="64"/>
                  </a:cubicBezTo>
                  <a:cubicBezTo>
                    <a:pt x="9" y="72"/>
                    <a:pt x="9" y="72"/>
                    <a:pt x="9" y="72"/>
                  </a:cubicBezTo>
                  <a:cubicBezTo>
                    <a:pt x="17" y="81"/>
                    <a:pt x="17" y="81"/>
                    <a:pt x="17" y="81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16" y="58"/>
                    <a:pt x="16" y="58"/>
                    <a:pt x="16" y="58"/>
                  </a:cubicBezTo>
                  <a:cubicBezTo>
                    <a:pt x="9" y="58"/>
                    <a:pt x="5" y="52"/>
                    <a:pt x="0" y="4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8" name="Freeform 125"/>
            <p:cNvSpPr>
              <a:spLocks/>
            </p:cNvSpPr>
            <p:nvPr/>
          </p:nvSpPr>
          <p:spPr bwMode="auto">
            <a:xfrm>
              <a:off x="5442008" y="4554098"/>
              <a:ext cx="30163" cy="22225"/>
            </a:xfrm>
            <a:custGeom>
              <a:avLst/>
              <a:gdLst>
                <a:gd name="T0" fmla="*/ 6 w 8"/>
                <a:gd name="T1" fmla="*/ 4 h 6"/>
                <a:gd name="T2" fmla="*/ 2 w 8"/>
                <a:gd name="T3" fmla="*/ 0 h 6"/>
                <a:gd name="T4" fmla="*/ 2 w 8"/>
                <a:gd name="T5" fmla="*/ 3 h 6"/>
                <a:gd name="T6" fmla="*/ 6 w 8"/>
                <a:gd name="T7" fmla="*/ 6 h 6"/>
                <a:gd name="T8" fmla="*/ 6 w 8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6">
                  <a:moveTo>
                    <a:pt x="6" y="4"/>
                  </a:moveTo>
                  <a:cubicBezTo>
                    <a:pt x="5" y="3"/>
                    <a:pt x="3" y="0"/>
                    <a:pt x="2" y="0"/>
                  </a:cubicBezTo>
                  <a:cubicBezTo>
                    <a:pt x="0" y="1"/>
                    <a:pt x="2" y="1"/>
                    <a:pt x="2" y="3"/>
                  </a:cubicBezTo>
                  <a:cubicBezTo>
                    <a:pt x="3" y="6"/>
                    <a:pt x="5" y="6"/>
                    <a:pt x="6" y="6"/>
                  </a:cubicBezTo>
                  <a:cubicBezTo>
                    <a:pt x="8" y="6"/>
                    <a:pt x="6" y="4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19" name="Freeform 126"/>
            <p:cNvSpPr>
              <a:spLocks/>
            </p:cNvSpPr>
            <p:nvPr/>
          </p:nvSpPr>
          <p:spPr bwMode="auto">
            <a:xfrm>
              <a:off x="5438833" y="4493773"/>
              <a:ext cx="63500" cy="74613"/>
            </a:xfrm>
            <a:custGeom>
              <a:avLst/>
              <a:gdLst>
                <a:gd name="T0" fmla="*/ 4 w 17"/>
                <a:gd name="T1" fmla="*/ 5 h 20"/>
                <a:gd name="T2" fmla="*/ 0 w 17"/>
                <a:gd name="T3" fmla="*/ 0 h 20"/>
                <a:gd name="T4" fmla="*/ 11 w 17"/>
                <a:gd name="T5" fmla="*/ 19 h 20"/>
                <a:gd name="T6" fmla="*/ 14 w 17"/>
                <a:gd name="T7" fmla="*/ 19 h 20"/>
                <a:gd name="T8" fmla="*/ 4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4" y="5"/>
                  </a:moveTo>
                  <a:cubicBezTo>
                    <a:pt x="3" y="3"/>
                    <a:pt x="3" y="0"/>
                    <a:pt x="0" y="0"/>
                  </a:cubicBezTo>
                  <a:cubicBezTo>
                    <a:pt x="1" y="6"/>
                    <a:pt x="3" y="14"/>
                    <a:pt x="11" y="19"/>
                  </a:cubicBezTo>
                  <a:cubicBezTo>
                    <a:pt x="11" y="20"/>
                    <a:pt x="14" y="19"/>
                    <a:pt x="14" y="19"/>
                  </a:cubicBezTo>
                  <a:cubicBezTo>
                    <a:pt x="17" y="12"/>
                    <a:pt x="7" y="11"/>
                    <a:pt x="4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0" name="Freeform 127"/>
            <p:cNvSpPr>
              <a:spLocks/>
            </p:cNvSpPr>
            <p:nvPr/>
          </p:nvSpPr>
          <p:spPr bwMode="auto">
            <a:xfrm>
              <a:off x="5397558" y="4006411"/>
              <a:ext cx="266700" cy="396875"/>
            </a:xfrm>
            <a:custGeom>
              <a:avLst/>
              <a:gdLst>
                <a:gd name="T0" fmla="*/ 63 w 71"/>
                <a:gd name="T1" fmla="*/ 29 h 105"/>
                <a:gd name="T2" fmla="*/ 65 w 71"/>
                <a:gd name="T3" fmla="*/ 23 h 105"/>
                <a:gd name="T4" fmla="*/ 62 w 71"/>
                <a:gd name="T5" fmla="*/ 17 h 105"/>
                <a:gd name="T6" fmla="*/ 57 w 71"/>
                <a:gd name="T7" fmla="*/ 18 h 105"/>
                <a:gd name="T8" fmla="*/ 57 w 71"/>
                <a:gd name="T9" fmla="*/ 35 h 105"/>
                <a:gd name="T10" fmla="*/ 43 w 71"/>
                <a:gd name="T11" fmla="*/ 49 h 105"/>
                <a:gd name="T12" fmla="*/ 38 w 71"/>
                <a:gd name="T13" fmla="*/ 45 h 105"/>
                <a:gd name="T14" fmla="*/ 38 w 71"/>
                <a:gd name="T15" fmla="*/ 55 h 105"/>
                <a:gd name="T16" fmla="*/ 15 w 71"/>
                <a:gd name="T17" fmla="*/ 77 h 105"/>
                <a:gd name="T18" fmla="*/ 8 w 71"/>
                <a:gd name="T19" fmla="*/ 58 h 105"/>
                <a:gd name="T20" fmla="*/ 14 w 71"/>
                <a:gd name="T21" fmla="*/ 6 h 105"/>
                <a:gd name="T22" fmla="*/ 15 w 71"/>
                <a:gd name="T23" fmla="*/ 0 h 105"/>
                <a:gd name="T24" fmla="*/ 14 w 71"/>
                <a:gd name="T25" fmla="*/ 2 h 105"/>
                <a:gd name="T26" fmla="*/ 5 w 71"/>
                <a:gd name="T27" fmla="*/ 52 h 105"/>
                <a:gd name="T28" fmla="*/ 8 w 71"/>
                <a:gd name="T29" fmla="*/ 75 h 105"/>
                <a:gd name="T30" fmla="*/ 14 w 71"/>
                <a:gd name="T31" fmla="*/ 78 h 105"/>
                <a:gd name="T32" fmla="*/ 0 w 71"/>
                <a:gd name="T33" fmla="*/ 91 h 105"/>
                <a:gd name="T34" fmla="*/ 0 w 71"/>
                <a:gd name="T35" fmla="*/ 105 h 105"/>
                <a:gd name="T36" fmla="*/ 66 w 71"/>
                <a:gd name="T37" fmla="*/ 42 h 105"/>
                <a:gd name="T38" fmla="*/ 71 w 71"/>
                <a:gd name="T39" fmla="*/ 25 h 105"/>
                <a:gd name="T40" fmla="*/ 71 w 71"/>
                <a:gd name="T41" fmla="*/ 23 h 105"/>
                <a:gd name="T42" fmla="*/ 63 w 71"/>
                <a:gd name="T43" fmla="*/ 29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105">
                  <a:moveTo>
                    <a:pt x="63" y="29"/>
                  </a:moveTo>
                  <a:cubicBezTo>
                    <a:pt x="65" y="23"/>
                    <a:pt x="65" y="23"/>
                    <a:pt x="65" y="23"/>
                  </a:cubicBezTo>
                  <a:cubicBezTo>
                    <a:pt x="63" y="20"/>
                    <a:pt x="63" y="18"/>
                    <a:pt x="62" y="17"/>
                  </a:cubicBezTo>
                  <a:cubicBezTo>
                    <a:pt x="60" y="17"/>
                    <a:pt x="58" y="18"/>
                    <a:pt x="57" y="18"/>
                  </a:cubicBezTo>
                  <a:cubicBezTo>
                    <a:pt x="54" y="23"/>
                    <a:pt x="54" y="31"/>
                    <a:pt x="57" y="35"/>
                  </a:cubicBezTo>
                  <a:cubicBezTo>
                    <a:pt x="43" y="49"/>
                    <a:pt x="43" y="49"/>
                    <a:pt x="43" y="49"/>
                  </a:cubicBezTo>
                  <a:cubicBezTo>
                    <a:pt x="42" y="48"/>
                    <a:pt x="42" y="45"/>
                    <a:pt x="38" y="45"/>
                  </a:cubicBezTo>
                  <a:cubicBezTo>
                    <a:pt x="37" y="48"/>
                    <a:pt x="37" y="51"/>
                    <a:pt x="38" y="55"/>
                  </a:cubicBezTo>
                  <a:cubicBezTo>
                    <a:pt x="15" y="77"/>
                    <a:pt x="15" y="77"/>
                    <a:pt x="15" y="77"/>
                  </a:cubicBezTo>
                  <a:cubicBezTo>
                    <a:pt x="17" y="69"/>
                    <a:pt x="8" y="66"/>
                    <a:pt x="8" y="58"/>
                  </a:cubicBezTo>
                  <a:cubicBezTo>
                    <a:pt x="6" y="40"/>
                    <a:pt x="11" y="23"/>
                    <a:pt x="14" y="6"/>
                  </a:cubicBezTo>
                  <a:cubicBezTo>
                    <a:pt x="14" y="3"/>
                    <a:pt x="15" y="2"/>
                    <a:pt x="15" y="0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9" y="18"/>
                    <a:pt x="5" y="34"/>
                    <a:pt x="5" y="52"/>
                  </a:cubicBezTo>
                  <a:cubicBezTo>
                    <a:pt x="5" y="60"/>
                    <a:pt x="3" y="69"/>
                    <a:pt x="8" y="75"/>
                  </a:cubicBezTo>
                  <a:cubicBezTo>
                    <a:pt x="9" y="77"/>
                    <a:pt x="11" y="78"/>
                    <a:pt x="14" y="78"/>
                  </a:cubicBezTo>
                  <a:cubicBezTo>
                    <a:pt x="9" y="82"/>
                    <a:pt x="5" y="86"/>
                    <a:pt x="0" y="91"/>
                  </a:cubicBezTo>
                  <a:cubicBezTo>
                    <a:pt x="0" y="105"/>
                    <a:pt x="0" y="105"/>
                    <a:pt x="0" y="105"/>
                  </a:cubicBezTo>
                  <a:cubicBezTo>
                    <a:pt x="66" y="42"/>
                    <a:pt x="66" y="42"/>
                    <a:pt x="66" y="42"/>
                  </a:cubicBezTo>
                  <a:cubicBezTo>
                    <a:pt x="69" y="37"/>
                    <a:pt x="71" y="31"/>
                    <a:pt x="71" y="25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68" y="25"/>
                    <a:pt x="66" y="29"/>
                    <a:pt x="63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1" name="Freeform 128"/>
            <p:cNvSpPr>
              <a:spLocks/>
            </p:cNvSpPr>
            <p:nvPr/>
          </p:nvSpPr>
          <p:spPr bwMode="auto">
            <a:xfrm>
              <a:off x="7235883" y="3961961"/>
              <a:ext cx="30163" cy="33338"/>
            </a:xfrm>
            <a:custGeom>
              <a:avLst/>
              <a:gdLst>
                <a:gd name="T0" fmla="*/ 0 w 8"/>
                <a:gd name="T1" fmla="*/ 1 h 9"/>
                <a:gd name="T2" fmla="*/ 5 w 8"/>
                <a:gd name="T3" fmla="*/ 9 h 9"/>
                <a:gd name="T4" fmla="*/ 5 w 8"/>
                <a:gd name="T5" fmla="*/ 1 h 9"/>
                <a:gd name="T6" fmla="*/ 0 w 8"/>
                <a:gd name="T7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9">
                  <a:moveTo>
                    <a:pt x="0" y="1"/>
                  </a:moveTo>
                  <a:cubicBezTo>
                    <a:pt x="3" y="3"/>
                    <a:pt x="2" y="7"/>
                    <a:pt x="5" y="9"/>
                  </a:cubicBezTo>
                  <a:cubicBezTo>
                    <a:pt x="8" y="6"/>
                    <a:pt x="5" y="3"/>
                    <a:pt x="5" y="1"/>
                  </a:cubicBezTo>
                  <a:cubicBezTo>
                    <a:pt x="3" y="0"/>
                    <a:pt x="2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2" name="Freeform 129"/>
            <p:cNvSpPr>
              <a:spLocks/>
            </p:cNvSpPr>
            <p:nvPr/>
          </p:nvSpPr>
          <p:spPr bwMode="auto">
            <a:xfrm>
              <a:off x="7343833" y="4587436"/>
              <a:ext cx="65088" cy="165100"/>
            </a:xfrm>
            <a:custGeom>
              <a:avLst/>
              <a:gdLst>
                <a:gd name="T0" fmla="*/ 2 w 17"/>
                <a:gd name="T1" fmla="*/ 43 h 44"/>
                <a:gd name="T2" fmla="*/ 5 w 17"/>
                <a:gd name="T3" fmla="*/ 41 h 44"/>
                <a:gd name="T4" fmla="*/ 10 w 17"/>
                <a:gd name="T5" fmla="*/ 21 h 44"/>
                <a:gd name="T6" fmla="*/ 17 w 17"/>
                <a:gd name="T7" fmla="*/ 1 h 44"/>
                <a:gd name="T8" fmla="*/ 14 w 17"/>
                <a:gd name="T9" fmla="*/ 4 h 44"/>
                <a:gd name="T10" fmla="*/ 0 w 17"/>
                <a:gd name="T11" fmla="*/ 37 h 44"/>
                <a:gd name="T12" fmla="*/ 2 w 17"/>
                <a:gd name="T13" fmla="*/ 43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44">
                  <a:moveTo>
                    <a:pt x="2" y="43"/>
                  </a:moveTo>
                  <a:cubicBezTo>
                    <a:pt x="4" y="44"/>
                    <a:pt x="4" y="41"/>
                    <a:pt x="5" y="41"/>
                  </a:cubicBezTo>
                  <a:cubicBezTo>
                    <a:pt x="5" y="34"/>
                    <a:pt x="7" y="27"/>
                    <a:pt x="10" y="21"/>
                  </a:cubicBezTo>
                  <a:cubicBezTo>
                    <a:pt x="13" y="15"/>
                    <a:pt x="16" y="7"/>
                    <a:pt x="17" y="1"/>
                  </a:cubicBezTo>
                  <a:cubicBezTo>
                    <a:pt x="16" y="0"/>
                    <a:pt x="14" y="3"/>
                    <a:pt x="14" y="4"/>
                  </a:cubicBezTo>
                  <a:cubicBezTo>
                    <a:pt x="0" y="37"/>
                    <a:pt x="0" y="37"/>
                    <a:pt x="0" y="37"/>
                  </a:cubicBezTo>
                  <a:cubicBezTo>
                    <a:pt x="0" y="38"/>
                    <a:pt x="0" y="41"/>
                    <a:pt x="2" y="4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3" name="Freeform 130"/>
            <p:cNvSpPr>
              <a:spLocks/>
            </p:cNvSpPr>
            <p:nvPr/>
          </p:nvSpPr>
          <p:spPr bwMode="auto">
            <a:xfrm>
              <a:off x="7397808" y="4469961"/>
              <a:ext cx="41275" cy="95250"/>
            </a:xfrm>
            <a:custGeom>
              <a:avLst/>
              <a:gdLst>
                <a:gd name="T0" fmla="*/ 5 w 11"/>
                <a:gd name="T1" fmla="*/ 23 h 25"/>
                <a:gd name="T2" fmla="*/ 10 w 11"/>
                <a:gd name="T3" fmla="*/ 23 h 25"/>
                <a:gd name="T4" fmla="*/ 5 w 11"/>
                <a:gd name="T5" fmla="*/ 9 h 25"/>
                <a:gd name="T6" fmla="*/ 3 w 11"/>
                <a:gd name="T7" fmla="*/ 0 h 25"/>
                <a:gd name="T8" fmla="*/ 2 w 11"/>
                <a:gd name="T9" fmla="*/ 6 h 25"/>
                <a:gd name="T10" fmla="*/ 5 w 11"/>
                <a:gd name="T11" fmla="*/ 2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5">
                  <a:moveTo>
                    <a:pt x="5" y="23"/>
                  </a:moveTo>
                  <a:cubicBezTo>
                    <a:pt x="6" y="23"/>
                    <a:pt x="8" y="25"/>
                    <a:pt x="10" y="23"/>
                  </a:cubicBezTo>
                  <a:cubicBezTo>
                    <a:pt x="11" y="17"/>
                    <a:pt x="6" y="14"/>
                    <a:pt x="5" y="9"/>
                  </a:cubicBezTo>
                  <a:cubicBezTo>
                    <a:pt x="5" y="6"/>
                    <a:pt x="5" y="3"/>
                    <a:pt x="3" y="0"/>
                  </a:cubicBezTo>
                  <a:cubicBezTo>
                    <a:pt x="0" y="0"/>
                    <a:pt x="3" y="5"/>
                    <a:pt x="2" y="6"/>
                  </a:cubicBezTo>
                  <a:cubicBezTo>
                    <a:pt x="0" y="11"/>
                    <a:pt x="0" y="18"/>
                    <a:pt x="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4" name="Freeform 131"/>
            <p:cNvSpPr>
              <a:spLocks/>
            </p:cNvSpPr>
            <p:nvPr/>
          </p:nvSpPr>
          <p:spPr bwMode="auto">
            <a:xfrm>
              <a:off x="7393045" y="4554098"/>
              <a:ext cx="11113" cy="25400"/>
            </a:xfrm>
            <a:custGeom>
              <a:avLst/>
              <a:gdLst>
                <a:gd name="T0" fmla="*/ 3 w 3"/>
                <a:gd name="T1" fmla="*/ 1 h 7"/>
                <a:gd name="T2" fmla="*/ 1 w 3"/>
                <a:gd name="T3" fmla="*/ 0 h 7"/>
                <a:gd name="T4" fmla="*/ 0 w 3"/>
                <a:gd name="T5" fmla="*/ 6 h 7"/>
                <a:gd name="T6" fmla="*/ 3 w 3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7">
                  <a:moveTo>
                    <a:pt x="3" y="1"/>
                  </a:moveTo>
                  <a:cubicBezTo>
                    <a:pt x="3" y="1"/>
                    <a:pt x="3" y="0"/>
                    <a:pt x="1" y="0"/>
                  </a:cubicBezTo>
                  <a:cubicBezTo>
                    <a:pt x="0" y="0"/>
                    <a:pt x="0" y="4"/>
                    <a:pt x="0" y="6"/>
                  </a:cubicBezTo>
                  <a:cubicBezTo>
                    <a:pt x="3" y="7"/>
                    <a:pt x="1" y="3"/>
                    <a:pt x="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5" name="Freeform 132"/>
            <p:cNvSpPr>
              <a:spLocks/>
            </p:cNvSpPr>
            <p:nvPr/>
          </p:nvSpPr>
          <p:spPr bwMode="auto">
            <a:xfrm>
              <a:off x="7420033" y="4436623"/>
              <a:ext cx="49213" cy="87313"/>
            </a:xfrm>
            <a:custGeom>
              <a:avLst/>
              <a:gdLst>
                <a:gd name="T0" fmla="*/ 4 w 13"/>
                <a:gd name="T1" fmla="*/ 3 h 23"/>
                <a:gd name="T2" fmla="*/ 2 w 13"/>
                <a:gd name="T3" fmla="*/ 0 h 23"/>
                <a:gd name="T4" fmla="*/ 0 w 13"/>
                <a:gd name="T5" fmla="*/ 1 h 23"/>
                <a:gd name="T6" fmla="*/ 2 w 13"/>
                <a:gd name="T7" fmla="*/ 21 h 23"/>
                <a:gd name="T8" fmla="*/ 7 w 13"/>
                <a:gd name="T9" fmla="*/ 21 h 23"/>
                <a:gd name="T10" fmla="*/ 4 w 13"/>
                <a:gd name="T11" fmla="*/ 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23">
                  <a:moveTo>
                    <a:pt x="4" y="3"/>
                  </a:moveTo>
                  <a:cubicBezTo>
                    <a:pt x="4" y="1"/>
                    <a:pt x="4" y="0"/>
                    <a:pt x="2" y="0"/>
                  </a:cubicBezTo>
                  <a:cubicBezTo>
                    <a:pt x="0" y="0"/>
                    <a:pt x="2" y="1"/>
                    <a:pt x="0" y="1"/>
                  </a:cubicBezTo>
                  <a:cubicBezTo>
                    <a:pt x="0" y="7"/>
                    <a:pt x="0" y="15"/>
                    <a:pt x="2" y="21"/>
                  </a:cubicBezTo>
                  <a:cubicBezTo>
                    <a:pt x="4" y="23"/>
                    <a:pt x="7" y="21"/>
                    <a:pt x="7" y="21"/>
                  </a:cubicBezTo>
                  <a:cubicBezTo>
                    <a:pt x="13" y="15"/>
                    <a:pt x="5" y="9"/>
                    <a:pt x="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6" name="Freeform 133"/>
            <p:cNvSpPr>
              <a:spLocks/>
            </p:cNvSpPr>
            <p:nvPr/>
          </p:nvSpPr>
          <p:spPr bwMode="auto">
            <a:xfrm>
              <a:off x="7340658" y="4590611"/>
              <a:ext cx="120650" cy="204788"/>
            </a:xfrm>
            <a:custGeom>
              <a:avLst/>
              <a:gdLst>
                <a:gd name="T0" fmla="*/ 3 w 32"/>
                <a:gd name="T1" fmla="*/ 54 h 54"/>
                <a:gd name="T2" fmla="*/ 17 w 32"/>
                <a:gd name="T3" fmla="*/ 40 h 54"/>
                <a:gd name="T4" fmla="*/ 32 w 32"/>
                <a:gd name="T5" fmla="*/ 2 h 54"/>
                <a:gd name="T6" fmla="*/ 31 w 32"/>
                <a:gd name="T7" fmla="*/ 0 h 54"/>
                <a:gd name="T8" fmla="*/ 29 w 32"/>
                <a:gd name="T9" fmla="*/ 2 h 54"/>
                <a:gd name="T10" fmla="*/ 8 w 32"/>
                <a:gd name="T11" fmla="*/ 45 h 54"/>
                <a:gd name="T12" fmla="*/ 1 w 32"/>
                <a:gd name="T13" fmla="*/ 51 h 54"/>
                <a:gd name="T14" fmla="*/ 3 w 32"/>
                <a:gd name="T15" fmla="*/ 54 h 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2" h="54">
                  <a:moveTo>
                    <a:pt x="3" y="54"/>
                  </a:moveTo>
                  <a:cubicBezTo>
                    <a:pt x="9" y="53"/>
                    <a:pt x="12" y="45"/>
                    <a:pt x="17" y="40"/>
                  </a:cubicBezTo>
                  <a:cubicBezTo>
                    <a:pt x="21" y="28"/>
                    <a:pt x="28" y="16"/>
                    <a:pt x="32" y="2"/>
                  </a:cubicBezTo>
                  <a:cubicBezTo>
                    <a:pt x="31" y="2"/>
                    <a:pt x="32" y="0"/>
                    <a:pt x="31" y="0"/>
                  </a:cubicBezTo>
                  <a:cubicBezTo>
                    <a:pt x="31" y="0"/>
                    <a:pt x="29" y="0"/>
                    <a:pt x="29" y="2"/>
                  </a:cubicBezTo>
                  <a:cubicBezTo>
                    <a:pt x="25" y="17"/>
                    <a:pt x="18" y="33"/>
                    <a:pt x="8" y="45"/>
                  </a:cubicBezTo>
                  <a:cubicBezTo>
                    <a:pt x="6" y="48"/>
                    <a:pt x="1" y="48"/>
                    <a:pt x="1" y="51"/>
                  </a:cubicBezTo>
                  <a:cubicBezTo>
                    <a:pt x="0" y="53"/>
                    <a:pt x="1" y="53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7" name="Freeform 134"/>
            <p:cNvSpPr>
              <a:spLocks/>
            </p:cNvSpPr>
            <p:nvPr/>
          </p:nvSpPr>
          <p:spPr bwMode="auto">
            <a:xfrm>
              <a:off x="7246995" y="4663636"/>
              <a:ext cx="63500" cy="77788"/>
            </a:xfrm>
            <a:custGeom>
              <a:avLst/>
              <a:gdLst>
                <a:gd name="T0" fmla="*/ 2 w 17"/>
                <a:gd name="T1" fmla="*/ 7 h 21"/>
                <a:gd name="T2" fmla="*/ 3 w 17"/>
                <a:gd name="T3" fmla="*/ 18 h 21"/>
                <a:gd name="T4" fmla="*/ 8 w 17"/>
                <a:gd name="T5" fmla="*/ 20 h 21"/>
                <a:gd name="T6" fmla="*/ 17 w 17"/>
                <a:gd name="T7" fmla="*/ 7 h 21"/>
                <a:gd name="T8" fmla="*/ 17 w 17"/>
                <a:gd name="T9" fmla="*/ 1 h 21"/>
                <a:gd name="T10" fmla="*/ 13 w 17"/>
                <a:gd name="T11" fmla="*/ 3 h 21"/>
                <a:gd name="T12" fmla="*/ 2 w 17"/>
                <a:gd name="T13" fmla="*/ 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7" h="21">
                  <a:moveTo>
                    <a:pt x="2" y="7"/>
                  </a:moveTo>
                  <a:cubicBezTo>
                    <a:pt x="0" y="12"/>
                    <a:pt x="0" y="15"/>
                    <a:pt x="3" y="18"/>
                  </a:cubicBezTo>
                  <a:cubicBezTo>
                    <a:pt x="5" y="20"/>
                    <a:pt x="6" y="21"/>
                    <a:pt x="8" y="20"/>
                  </a:cubicBezTo>
                  <a:cubicBezTo>
                    <a:pt x="11" y="17"/>
                    <a:pt x="14" y="12"/>
                    <a:pt x="17" y="7"/>
                  </a:cubicBezTo>
                  <a:cubicBezTo>
                    <a:pt x="17" y="6"/>
                    <a:pt x="17" y="3"/>
                    <a:pt x="17" y="1"/>
                  </a:cubicBezTo>
                  <a:cubicBezTo>
                    <a:pt x="16" y="0"/>
                    <a:pt x="14" y="1"/>
                    <a:pt x="13" y="3"/>
                  </a:cubicBezTo>
                  <a:cubicBezTo>
                    <a:pt x="8" y="1"/>
                    <a:pt x="3" y="4"/>
                    <a:pt x="2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8" name="Freeform 135"/>
            <p:cNvSpPr>
              <a:spLocks/>
            </p:cNvSpPr>
            <p:nvPr/>
          </p:nvSpPr>
          <p:spPr bwMode="auto">
            <a:xfrm>
              <a:off x="7362883" y="4392173"/>
              <a:ext cx="41275" cy="85725"/>
            </a:xfrm>
            <a:custGeom>
              <a:avLst/>
              <a:gdLst>
                <a:gd name="T0" fmla="*/ 2 w 11"/>
                <a:gd name="T1" fmla="*/ 1 h 23"/>
                <a:gd name="T2" fmla="*/ 0 w 11"/>
                <a:gd name="T3" fmla="*/ 3 h 23"/>
                <a:gd name="T4" fmla="*/ 0 w 11"/>
                <a:gd name="T5" fmla="*/ 21 h 23"/>
                <a:gd name="T6" fmla="*/ 2 w 11"/>
                <a:gd name="T7" fmla="*/ 23 h 23"/>
                <a:gd name="T8" fmla="*/ 6 w 11"/>
                <a:gd name="T9" fmla="*/ 19 h 23"/>
                <a:gd name="T10" fmla="*/ 9 w 11"/>
                <a:gd name="T11" fmla="*/ 19 h 23"/>
                <a:gd name="T12" fmla="*/ 8 w 11"/>
                <a:gd name="T13" fmla="*/ 7 h 23"/>
                <a:gd name="T14" fmla="*/ 2 w 11"/>
                <a:gd name="T15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" h="23">
                  <a:moveTo>
                    <a:pt x="2" y="1"/>
                  </a:moveTo>
                  <a:cubicBezTo>
                    <a:pt x="0" y="0"/>
                    <a:pt x="0" y="1"/>
                    <a:pt x="0" y="3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0" y="23"/>
                    <a:pt x="0" y="23"/>
                    <a:pt x="2" y="23"/>
                  </a:cubicBezTo>
                  <a:cubicBezTo>
                    <a:pt x="3" y="21"/>
                    <a:pt x="3" y="18"/>
                    <a:pt x="6" y="19"/>
                  </a:cubicBezTo>
                  <a:cubicBezTo>
                    <a:pt x="6" y="19"/>
                    <a:pt x="8" y="19"/>
                    <a:pt x="9" y="19"/>
                  </a:cubicBezTo>
                  <a:cubicBezTo>
                    <a:pt x="11" y="16"/>
                    <a:pt x="11" y="10"/>
                    <a:pt x="8" y="7"/>
                  </a:cubicBezTo>
                  <a:lnTo>
                    <a:pt x="2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29" name="Freeform 136"/>
            <p:cNvSpPr>
              <a:spLocks/>
            </p:cNvSpPr>
            <p:nvPr/>
          </p:nvSpPr>
          <p:spPr bwMode="auto">
            <a:xfrm>
              <a:off x="7296208" y="4587436"/>
              <a:ext cx="90488" cy="241300"/>
            </a:xfrm>
            <a:custGeom>
              <a:avLst/>
              <a:gdLst>
                <a:gd name="T0" fmla="*/ 24 w 24"/>
                <a:gd name="T1" fmla="*/ 3 h 64"/>
                <a:gd name="T2" fmla="*/ 21 w 24"/>
                <a:gd name="T3" fmla="*/ 4 h 64"/>
                <a:gd name="T4" fmla="*/ 1 w 24"/>
                <a:gd name="T5" fmla="*/ 47 h 64"/>
                <a:gd name="T6" fmla="*/ 4 w 24"/>
                <a:gd name="T7" fmla="*/ 64 h 64"/>
                <a:gd name="T8" fmla="*/ 7 w 24"/>
                <a:gd name="T9" fmla="*/ 61 h 64"/>
                <a:gd name="T10" fmla="*/ 9 w 24"/>
                <a:gd name="T11" fmla="*/ 38 h 64"/>
                <a:gd name="T12" fmla="*/ 24 w 24"/>
                <a:gd name="T13" fmla="*/ 3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4">
                  <a:moveTo>
                    <a:pt x="24" y="3"/>
                  </a:moveTo>
                  <a:cubicBezTo>
                    <a:pt x="24" y="0"/>
                    <a:pt x="21" y="3"/>
                    <a:pt x="21" y="4"/>
                  </a:cubicBezTo>
                  <a:cubicBezTo>
                    <a:pt x="13" y="18"/>
                    <a:pt x="7" y="34"/>
                    <a:pt x="1" y="47"/>
                  </a:cubicBezTo>
                  <a:cubicBezTo>
                    <a:pt x="0" y="54"/>
                    <a:pt x="0" y="60"/>
                    <a:pt x="4" y="64"/>
                  </a:cubicBezTo>
                  <a:cubicBezTo>
                    <a:pt x="6" y="64"/>
                    <a:pt x="6" y="63"/>
                    <a:pt x="7" y="61"/>
                  </a:cubicBezTo>
                  <a:cubicBezTo>
                    <a:pt x="9" y="54"/>
                    <a:pt x="4" y="46"/>
                    <a:pt x="9" y="38"/>
                  </a:cubicBezTo>
                  <a:cubicBezTo>
                    <a:pt x="13" y="26"/>
                    <a:pt x="18" y="15"/>
                    <a:pt x="24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0" name="Freeform 137"/>
            <p:cNvSpPr>
              <a:spLocks/>
            </p:cNvSpPr>
            <p:nvPr/>
          </p:nvSpPr>
          <p:spPr bwMode="auto">
            <a:xfrm>
              <a:off x="7277158" y="4587436"/>
              <a:ext cx="74613" cy="76200"/>
            </a:xfrm>
            <a:custGeom>
              <a:avLst/>
              <a:gdLst>
                <a:gd name="T0" fmla="*/ 0 w 20"/>
                <a:gd name="T1" fmla="*/ 17 h 20"/>
                <a:gd name="T2" fmla="*/ 0 w 20"/>
                <a:gd name="T3" fmla="*/ 18 h 20"/>
                <a:gd name="T4" fmla="*/ 12 w 20"/>
                <a:gd name="T5" fmla="*/ 18 h 20"/>
                <a:gd name="T6" fmla="*/ 15 w 20"/>
                <a:gd name="T7" fmla="*/ 15 h 20"/>
                <a:gd name="T8" fmla="*/ 20 w 20"/>
                <a:gd name="T9" fmla="*/ 6 h 20"/>
                <a:gd name="T10" fmla="*/ 20 w 20"/>
                <a:gd name="T11" fmla="*/ 0 h 20"/>
                <a:gd name="T12" fmla="*/ 14 w 20"/>
                <a:gd name="T13" fmla="*/ 3 h 20"/>
                <a:gd name="T14" fmla="*/ 0 w 20"/>
                <a:gd name="T15" fmla="*/ 17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20">
                  <a:moveTo>
                    <a:pt x="0" y="17"/>
                  </a:moveTo>
                  <a:cubicBezTo>
                    <a:pt x="0" y="18"/>
                    <a:pt x="0" y="18"/>
                    <a:pt x="0" y="18"/>
                  </a:cubicBezTo>
                  <a:cubicBezTo>
                    <a:pt x="5" y="20"/>
                    <a:pt x="8" y="14"/>
                    <a:pt x="12" y="18"/>
                  </a:cubicBezTo>
                  <a:cubicBezTo>
                    <a:pt x="14" y="20"/>
                    <a:pt x="15" y="17"/>
                    <a:pt x="15" y="15"/>
                  </a:cubicBezTo>
                  <a:cubicBezTo>
                    <a:pt x="17" y="12"/>
                    <a:pt x="18" y="9"/>
                    <a:pt x="20" y="6"/>
                  </a:cubicBezTo>
                  <a:cubicBezTo>
                    <a:pt x="20" y="4"/>
                    <a:pt x="20" y="1"/>
                    <a:pt x="20" y="0"/>
                  </a:cubicBezTo>
                  <a:cubicBezTo>
                    <a:pt x="17" y="0"/>
                    <a:pt x="15" y="3"/>
                    <a:pt x="14" y="3"/>
                  </a:cubicBezTo>
                  <a:cubicBezTo>
                    <a:pt x="6" y="3"/>
                    <a:pt x="5" y="12"/>
                    <a:pt x="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1" name="Freeform 138"/>
            <p:cNvSpPr>
              <a:spLocks/>
            </p:cNvSpPr>
            <p:nvPr/>
          </p:nvSpPr>
          <p:spPr bwMode="auto">
            <a:xfrm>
              <a:off x="7296208" y="4463611"/>
              <a:ext cx="55563" cy="112713"/>
            </a:xfrm>
            <a:custGeom>
              <a:avLst/>
              <a:gdLst>
                <a:gd name="T0" fmla="*/ 12 w 15"/>
                <a:gd name="T1" fmla="*/ 27 h 30"/>
                <a:gd name="T2" fmla="*/ 15 w 15"/>
                <a:gd name="T3" fmla="*/ 11 h 30"/>
                <a:gd name="T4" fmla="*/ 10 w 15"/>
                <a:gd name="T5" fmla="*/ 0 h 30"/>
                <a:gd name="T6" fmla="*/ 4 w 15"/>
                <a:gd name="T7" fmla="*/ 5 h 30"/>
                <a:gd name="T8" fmla="*/ 7 w 15"/>
                <a:gd name="T9" fmla="*/ 27 h 30"/>
                <a:gd name="T10" fmla="*/ 9 w 15"/>
                <a:gd name="T11" fmla="*/ 28 h 30"/>
                <a:gd name="T12" fmla="*/ 12 w 15"/>
                <a:gd name="T13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30">
                  <a:moveTo>
                    <a:pt x="12" y="27"/>
                  </a:moveTo>
                  <a:cubicBezTo>
                    <a:pt x="13" y="20"/>
                    <a:pt x="15" y="16"/>
                    <a:pt x="15" y="11"/>
                  </a:cubicBezTo>
                  <a:cubicBezTo>
                    <a:pt x="12" y="8"/>
                    <a:pt x="13" y="2"/>
                    <a:pt x="10" y="0"/>
                  </a:cubicBezTo>
                  <a:cubicBezTo>
                    <a:pt x="7" y="0"/>
                    <a:pt x="6" y="4"/>
                    <a:pt x="4" y="5"/>
                  </a:cubicBezTo>
                  <a:cubicBezTo>
                    <a:pt x="0" y="14"/>
                    <a:pt x="7" y="19"/>
                    <a:pt x="7" y="27"/>
                  </a:cubicBezTo>
                  <a:cubicBezTo>
                    <a:pt x="7" y="28"/>
                    <a:pt x="7" y="28"/>
                    <a:pt x="9" y="28"/>
                  </a:cubicBezTo>
                  <a:cubicBezTo>
                    <a:pt x="10" y="30"/>
                    <a:pt x="12" y="27"/>
                    <a:pt x="12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2" name="Freeform 139"/>
            <p:cNvSpPr>
              <a:spLocks/>
            </p:cNvSpPr>
            <p:nvPr/>
          </p:nvSpPr>
          <p:spPr bwMode="auto">
            <a:xfrm>
              <a:off x="7370820" y="4579498"/>
              <a:ext cx="68263" cy="150813"/>
            </a:xfrm>
            <a:custGeom>
              <a:avLst/>
              <a:gdLst>
                <a:gd name="T0" fmla="*/ 0 w 18"/>
                <a:gd name="T1" fmla="*/ 40 h 40"/>
                <a:gd name="T2" fmla="*/ 1 w 18"/>
                <a:gd name="T3" fmla="*/ 39 h 40"/>
                <a:gd name="T4" fmla="*/ 18 w 18"/>
                <a:gd name="T5" fmla="*/ 2 h 40"/>
                <a:gd name="T6" fmla="*/ 17 w 18"/>
                <a:gd name="T7" fmla="*/ 2 h 40"/>
                <a:gd name="T8" fmla="*/ 0 w 18"/>
                <a:gd name="T9" fmla="*/ 39 h 40"/>
                <a:gd name="T10" fmla="*/ 0 w 18"/>
                <a:gd name="T11" fmla="*/ 40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40">
                  <a:moveTo>
                    <a:pt x="0" y="40"/>
                  </a:moveTo>
                  <a:cubicBezTo>
                    <a:pt x="1" y="39"/>
                    <a:pt x="1" y="39"/>
                    <a:pt x="1" y="39"/>
                  </a:cubicBezTo>
                  <a:cubicBezTo>
                    <a:pt x="7" y="26"/>
                    <a:pt x="13" y="14"/>
                    <a:pt x="18" y="2"/>
                  </a:cubicBezTo>
                  <a:cubicBezTo>
                    <a:pt x="18" y="0"/>
                    <a:pt x="17" y="2"/>
                    <a:pt x="17" y="2"/>
                  </a:cubicBezTo>
                  <a:cubicBezTo>
                    <a:pt x="10" y="14"/>
                    <a:pt x="6" y="26"/>
                    <a:pt x="0" y="39"/>
                  </a:cubicBezTo>
                  <a:cubicBezTo>
                    <a:pt x="0" y="40"/>
                    <a:pt x="0" y="40"/>
                    <a:pt x="0" y="4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3" name="Freeform 140"/>
            <p:cNvSpPr>
              <a:spLocks/>
            </p:cNvSpPr>
            <p:nvPr/>
          </p:nvSpPr>
          <p:spPr bwMode="auto">
            <a:xfrm>
              <a:off x="7439083" y="4493773"/>
              <a:ext cx="63500" cy="74613"/>
            </a:xfrm>
            <a:custGeom>
              <a:avLst/>
              <a:gdLst>
                <a:gd name="T0" fmla="*/ 12 w 17"/>
                <a:gd name="T1" fmla="*/ 5 h 20"/>
                <a:gd name="T2" fmla="*/ 3 w 17"/>
                <a:gd name="T3" fmla="*/ 19 h 20"/>
                <a:gd name="T4" fmla="*/ 6 w 17"/>
                <a:gd name="T5" fmla="*/ 19 h 20"/>
                <a:gd name="T6" fmla="*/ 17 w 17"/>
                <a:gd name="T7" fmla="*/ 0 h 20"/>
                <a:gd name="T8" fmla="*/ 12 w 17"/>
                <a:gd name="T9" fmla="*/ 5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20">
                  <a:moveTo>
                    <a:pt x="12" y="5"/>
                  </a:moveTo>
                  <a:cubicBezTo>
                    <a:pt x="9" y="11"/>
                    <a:pt x="0" y="12"/>
                    <a:pt x="3" y="19"/>
                  </a:cubicBezTo>
                  <a:cubicBezTo>
                    <a:pt x="3" y="19"/>
                    <a:pt x="6" y="20"/>
                    <a:pt x="6" y="19"/>
                  </a:cubicBezTo>
                  <a:cubicBezTo>
                    <a:pt x="14" y="14"/>
                    <a:pt x="15" y="6"/>
                    <a:pt x="17" y="0"/>
                  </a:cubicBezTo>
                  <a:cubicBezTo>
                    <a:pt x="14" y="0"/>
                    <a:pt x="14" y="3"/>
                    <a:pt x="12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4" name="Freeform 141"/>
            <p:cNvSpPr>
              <a:spLocks/>
            </p:cNvSpPr>
            <p:nvPr/>
          </p:nvSpPr>
          <p:spPr bwMode="auto">
            <a:xfrm>
              <a:off x="7277158" y="4006411"/>
              <a:ext cx="266700" cy="396875"/>
            </a:xfrm>
            <a:custGeom>
              <a:avLst/>
              <a:gdLst>
                <a:gd name="T0" fmla="*/ 63 w 71"/>
                <a:gd name="T1" fmla="*/ 75 h 105"/>
                <a:gd name="T2" fmla="*/ 66 w 71"/>
                <a:gd name="T3" fmla="*/ 52 h 105"/>
                <a:gd name="T4" fmla="*/ 57 w 71"/>
                <a:gd name="T5" fmla="*/ 2 h 105"/>
                <a:gd name="T6" fmla="*/ 55 w 71"/>
                <a:gd name="T7" fmla="*/ 0 h 105"/>
                <a:gd name="T8" fmla="*/ 57 w 71"/>
                <a:gd name="T9" fmla="*/ 6 h 105"/>
                <a:gd name="T10" fmla="*/ 63 w 71"/>
                <a:gd name="T11" fmla="*/ 58 h 105"/>
                <a:gd name="T12" fmla="*/ 55 w 71"/>
                <a:gd name="T13" fmla="*/ 77 h 105"/>
                <a:gd name="T14" fmla="*/ 32 w 71"/>
                <a:gd name="T15" fmla="*/ 55 h 105"/>
                <a:gd name="T16" fmla="*/ 32 w 71"/>
                <a:gd name="T17" fmla="*/ 45 h 105"/>
                <a:gd name="T18" fmla="*/ 28 w 71"/>
                <a:gd name="T19" fmla="*/ 49 h 105"/>
                <a:gd name="T20" fmla="*/ 12 w 71"/>
                <a:gd name="T21" fmla="*/ 35 h 105"/>
                <a:gd name="T22" fmla="*/ 14 w 71"/>
                <a:gd name="T23" fmla="*/ 18 h 105"/>
                <a:gd name="T24" fmla="*/ 9 w 71"/>
                <a:gd name="T25" fmla="*/ 17 h 105"/>
                <a:gd name="T26" fmla="*/ 6 w 71"/>
                <a:gd name="T27" fmla="*/ 23 h 105"/>
                <a:gd name="T28" fmla="*/ 8 w 71"/>
                <a:gd name="T29" fmla="*/ 29 h 105"/>
                <a:gd name="T30" fmla="*/ 0 w 71"/>
                <a:gd name="T31" fmla="*/ 23 h 105"/>
                <a:gd name="T32" fmla="*/ 0 w 71"/>
                <a:gd name="T33" fmla="*/ 25 h 105"/>
                <a:gd name="T34" fmla="*/ 5 w 71"/>
                <a:gd name="T35" fmla="*/ 42 h 105"/>
                <a:gd name="T36" fmla="*/ 69 w 71"/>
                <a:gd name="T37" fmla="*/ 105 h 105"/>
                <a:gd name="T38" fmla="*/ 71 w 71"/>
                <a:gd name="T39" fmla="*/ 91 h 105"/>
                <a:gd name="T40" fmla="*/ 57 w 71"/>
                <a:gd name="T41" fmla="*/ 78 h 105"/>
                <a:gd name="T42" fmla="*/ 63 w 71"/>
                <a:gd name="T43" fmla="*/ 75 h 10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71" h="105">
                  <a:moveTo>
                    <a:pt x="63" y="75"/>
                  </a:moveTo>
                  <a:cubicBezTo>
                    <a:pt x="66" y="69"/>
                    <a:pt x="66" y="60"/>
                    <a:pt x="66" y="52"/>
                  </a:cubicBezTo>
                  <a:cubicBezTo>
                    <a:pt x="66" y="34"/>
                    <a:pt x="62" y="18"/>
                    <a:pt x="57" y="2"/>
                  </a:cubicBezTo>
                  <a:cubicBezTo>
                    <a:pt x="55" y="0"/>
                    <a:pt x="55" y="0"/>
                    <a:pt x="55" y="0"/>
                  </a:cubicBezTo>
                  <a:cubicBezTo>
                    <a:pt x="55" y="2"/>
                    <a:pt x="57" y="3"/>
                    <a:pt x="57" y="6"/>
                  </a:cubicBezTo>
                  <a:cubicBezTo>
                    <a:pt x="60" y="23"/>
                    <a:pt x="65" y="40"/>
                    <a:pt x="63" y="58"/>
                  </a:cubicBezTo>
                  <a:cubicBezTo>
                    <a:pt x="63" y="66"/>
                    <a:pt x="54" y="69"/>
                    <a:pt x="55" y="77"/>
                  </a:cubicBezTo>
                  <a:cubicBezTo>
                    <a:pt x="32" y="55"/>
                    <a:pt x="32" y="55"/>
                    <a:pt x="32" y="55"/>
                  </a:cubicBezTo>
                  <a:cubicBezTo>
                    <a:pt x="34" y="51"/>
                    <a:pt x="32" y="48"/>
                    <a:pt x="32" y="45"/>
                  </a:cubicBezTo>
                  <a:cubicBezTo>
                    <a:pt x="29" y="45"/>
                    <a:pt x="29" y="48"/>
                    <a:pt x="28" y="49"/>
                  </a:cubicBezTo>
                  <a:cubicBezTo>
                    <a:pt x="12" y="35"/>
                    <a:pt x="12" y="35"/>
                    <a:pt x="12" y="35"/>
                  </a:cubicBezTo>
                  <a:cubicBezTo>
                    <a:pt x="17" y="31"/>
                    <a:pt x="17" y="23"/>
                    <a:pt x="14" y="18"/>
                  </a:cubicBezTo>
                  <a:cubicBezTo>
                    <a:pt x="12" y="18"/>
                    <a:pt x="11" y="17"/>
                    <a:pt x="9" y="17"/>
                  </a:cubicBezTo>
                  <a:cubicBezTo>
                    <a:pt x="8" y="18"/>
                    <a:pt x="8" y="20"/>
                    <a:pt x="6" y="23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5" y="29"/>
                    <a:pt x="3" y="25"/>
                    <a:pt x="0" y="23"/>
                  </a:cubicBezTo>
                  <a:cubicBezTo>
                    <a:pt x="0" y="25"/>
                    <a:pt x="0" y="25"/>
                    <a:pt x="0" y="25"/>
                  </a:cubicBezTo>
                  <a:cubicBezTo>
                    <a:pt x="0" y="31"/>
                    <a:pt x="1" y="37"/>
                    <a:pt x="5" y="42"/>
                  </a:cubicBezTo>
                  <a:cubicBezTo>
                    <a:pt x="69" y="105"/>
                    <a:pt x="69" y="105"/>
                    <a:pt x="69" y="105"/>
                  </a:cubicBezTo>
                  <a:cubicBezTo>
                    <a:pt x="71" y="91"/>
                    <a:pt x="71" y="91"/>
                    <a:pt x="71" y="91"/>
                  </a:cubicBezTo>
                  <a:cubicBezTo>
                    <a:pt x="66" y="86"/>
                    <a:pt x="62" y="82"/>
                    <a:pt x="57" y="78"/>
                  </a:cubicBezTo>
                  <a:cubicBezTo>
                    <a:pt x="60" y="78"/>
                    <a:pt x="62" y="77"/>
                    <a:pt x="63" y="7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5" name="Freeform 142"/>
            <p:cNvSpPr>
              <a:spLocks/>
            </p:cNvSpPr>
            <p:nvPr/>
          </p:nvSpPr>
          <p:spPr bwMode="auto">
            <a:xfrm>
              <a:off x="7288270" y="4187386"/>
              <a:ext cx="255588" cy="312738"/>
            </a:xfrm>
            <a:custGeom>
              <a:avLst/>
              <a:gdLst>
                <a:gd name="T0" fmla="*/ 60 w 68"/>
                <a:gd name="T1" fmla="*/ 58 h 83"/>
                <a:gd name="T2" fmla="*/ 2 w 68"/>
                <a:gd name="T3" fmla="*/ 0 h 83"/>
                <a:gd name="T4" fmla="*/ 0 w 68"/>
                <a:gd name="T5" fmla="*/ 0 h 83"/>
                <a:gd name="T6" fmla="*/ 3 w 68"/>
                <a:gd name="T7" fmla="*/ 15 h 83"/>
                <a:gd name="T8" fmla="*/ 22 w 68"/>
                <a:gd name="T9" fmla="*/ 35 h 83"/>
                <a:gd name="T10" fmla="*/ 22 w 68"/>
                <a:gd name="T11" fmla="*/ 47 h 83"/>
                <a:gd name="T12" fmla="*/ 25 w 68"/>
                <a:gd name="T13" fmla="*/ 50 h 83"/>
                <a:gd name="T14" fmla="*/ 29 w 68"/>
                <a:gd name="T15" fmla="*/ 57 h 83"/>
                <a:gd name="T16" fmla="*/ 31 w 68"/>
                <a:gd name="T17" fmla="*/ 57 h 83"/>
                <a:gd name="T18" fmla="*/ 32 w 68"/>
                <a:gd name="T19" fmla="*/ 46 h 83"/>
                <a:gd name="T20" fmla="*/ 40 w 68"/>
                <a:gd name="T21" fmla="*/ 52 h 83"/>
                <a:gd name="T22" fmla="*/ 42 w 68"/>
                <a:gd name="T23" fmla="*/ 70 h 83"/>
                <a:gd name="T24" fmla="*/ 46 w 68"/>
                <a:gd name="T25" fmla="*/ 72 h 83"/>
                <a:gd name="T26" fmla="*/ 46 w 68"/>
                <a:gd name="T27" fmla="*/ 63 h 83"/>
                <a:gd name="T28" fmla="*/ 45 w 68"/>
                <a:gd name="T29" fmla="*/ 58 h 83"/>
                <a:gd name="T30" fmla="*/ 46 w 68"/>
                <a:gd name="T31" fmla="*/ 58 h 83"/>
                <a:gd name="T32" fmla="*/ 54 w 68"/>
                <a:gd name="T33" fmla="*/ 67 h 83"/>
                <a:gd name="T34" fmla="*/ 48 w 68"/>
                <a:gd name="T35" fmla="*/ 81 h 83"/>
                <a:gd name="T36" fmla="*/ 54 w 68"/>
                <a:gd name="T37" fmla="*/ 78 h 83"/>
                <a:gd name="T38" fmla="*/ 59 w 68"/>
                <a:gd name="T39" fmla="*/ 72 h 83"/>
                <a:gd name="T40" fmla="*/ 65 w 68"/>
                <a:gd name="T41" fmla="*/ 77 h 83"/>
                <a:gd name="T42" fmla="*/ 60 w 68"/>
                <a:gd name="T43" fmla="*/ 58 h 8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</a:cxnLst>
              <a:rect l="0" t="0" r="r" b="b"/>
              <a:pathLst>
                <a:path w="68" h="83">
                  <a:moveTo>
                    <a:pt x="60" y="58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22" y="35"/>
                    <a:pt x="22" y="35"/>
                    <a:pt x="22" y="35"/>
                  </a:cubicBezTo>
                  <a:cubicBezTo>
                    <a:pt x="22" y="47"/>
                    <a:pt x="22" y="47"/>
                    <a:pt x="22" y="47"/>
                  </a:cubicBezTo>
                  <a:cubicBezTo>
                    <a:pt x="22" y="49"/>
                    <a:pt x="23" y="49"/>
                    <a:pt x="25" y="50"/>
                  </a:cubicBezTo>
                  <a:cubicBezTo>
                    <a:pt x="26" y="52"/>
                    <a:pt x="28" y="55"/>
                    <a:pt x="29" y="57"/>
                  </a:cubicBezTo>
                  <a:cubicBezTo>
                    <a:pt x="31" y="57"/>
                    <a:pt x="31" y="57"/>
                    <a:pt x="31" y="57"/>
                  </a:cubicBezTo>
                  <a:cubicBezTo>
                    <a:pt x="31" y="52"/>
                    <a:pt x="31" y="49"/>
                    <a:pt x="32" y="46"/>
                  </a:cubicBezTo>
                  <a:cubicBezTo>
                    <a:pt x="35" y="47"/>
                    <a:pt x="37" y="50"/>
                    <a:pt x="40" y="52"/>
                  </a:cubicBezTo>
                  <a:cubicBezTo>
                    <a:pt x="39" y="58"/>
                    <a:pt x="40" y="64"/>
                    <a:pt x="42" y="70"/>
                  </a:cubicBezTo>
                  <a:cubicBezTo>
                    <a:pt x="43" y="70"/>
                    <a:pt x="45" y="70"/>
                    <a:pt x="46" y="72"/>
                  </a:cubicBezTo>
                  <a:cubicBezTo>
                    <a:pt x="49" y="69"/>
                    <a:pt x="46" y="66"/>
                    <a:pt x="46" y="63"/>
                  </a:cubicBezTo>
                  <a:cubicBezTo>
                    <a:pt x="45" y="61"/>
                    <a:pt x="43" y="60"/>
                    <a:pt x="45" y="58"/>
                  </a:cubicBezTo>
                  <a:cubicBezTo>
                    <a:pt x="45" y="58"/>
                    <a:pt x="45" y="58"/>
                    <a:pt x="46" y="58"/>
                  </a:cubicBezTo>
                  <a:cubicBezTo>
                    <a:pt x="49" y="61"/>
                    <a:pt x="51" y="64"/>
                    <a:pt x="54" y="67"/>
                  </a:cubicBezTo>
                  <a:cubicBezTo>
                    <a:pt x="54" y="73"/>
                    <a:pt x="43" y="75"/>
                    <a:pt x="48" y="81"/>
                  </a:cubicBezTo>
                  <a:cubicBezTo>
                    <a:pt x="51" y="83"/>
                    <a:pt x="52" y="80"/>
                    <a:pt x="54" y="78"/>
                  </a:cubicBezTo>
                  <a:cubicBezTo>
                    <a:pt x="55" y="77"/>
                    <a:pt x="55" y="73"/>
                    <a:pt x="59" y="72"/>
                  </a:cubicBezTo>
                  <a:cubicBezTo>
                    <a:pt x="62" y="72"/>
                    <a:pt x="62" y="77"/>
                    <a:pt x="65" y="77"/>
                  </a:cubicBezTo>
                  <a:cubicBezTo>
                    <a:pt x="66" y="70"/>
                    <a:pt x="68" y="61"/>
                    <a:pt x="60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6" name="Freeform 143"/>
            <p:cNvSpPr>
              <a:spLocks noEditPoints="1"/>
            </p:cNvSpPr>
            <p:nvPr/>
          </p:nvSpPr>
          <p:spPr bwMode="auto">
            <a:xfrm>
              <a:off x="5373745" y="3230123"/>
              <a:ext cx="2192338" cy="2289176"/>
            </a:xfrm>
            <a:custGeom>
              <a:avLst/>
              <a:gdLst>
                <a:gd name="T0" fmla="*/ 81 w 582"/>
                <a:gd name="T1" fmla="*/ 478 h 607"/>
                <a:gd name="T2" fmla="*/ 345 w 582"/>
                <a:gd name="T3" fmla="*/ 604 h 607"/>
                <a:gd name="T4" fmla="*/ 582 w 582"/>
                <a:gd name="T5" fmla="*/ 300 h 607"/>
                <a:gd name="T6" fmla="*/ 120 w 582"/>
                <a:gd name="T7" fmla="*/ 583 h 607"/>
                <a:gd name="T8" fmla="*/ 112 w 582"/>
                <a:gd name="T9" fmla="*/ 561 h 607"/>
                <a:gd name="T10" fmla="*/ 91 w 582"/>
                <a:gd name="T11" fmla="*/ 572 h 607"/>
                <a:gd name="T12" fmla="*/ 135 w 582"/>
                <a:gd name="T13" fmla="*/ 597 h 607"/>
                <a:gd name="T14" fmla="*/ 212 w 582"/>
                <a:gd name="T15" fmla="*/ 547 h 607"/>
                <a:gd name="T16" fmla="*/ 177 w 582"/>
                <a:gd name="T17" fmla="*/ 544 h 607"/>
                <a:gd name="T18" fmla="*/ 198 w 582"/>
                <a:gd name="T19" fmla="*/ 587 h 607"/>
                <a:gd name="T20" fmla="*/ 242 w 582"/>
                <a:gd name="T21" fmla="*/ 569 h 607"/>
                <a:gd name="T22" fmla="*/ 242 w 582"/>
                <a:gd name="T23" fmla="*/ 597 h 607"/>
                <a:gd name="T24" fmla="*/ 282 w 582"/>
                <a:gd name="T25" fmla="*/ 598 h 607"/>
                <a:gd name="T26" fmla="*/ 237 w 582"/>
                <a:gd name="T27" fmla="*/ 550 h 607"/>
                <a:gd name="T28" fmla="*/ 329 w 582"/>
                <a:gd name="T29" fmla="*/ 560 h 607"/>
                <a:gd name="T30" fmla="*/ 145 w 582"/>
                <a:gd name="T31" fmla="*/ 518 h 607"/>
                <a:gd name="T32" fmla="*/ 215 w 582"/>
                <a:gd name="T33" fmla="*/ 541 h 607"/>
                <a:gd name="T34" fmla="*/ 205 w 582"/>
                <a:gd name="T35" fmla="*/ 427 h 607"/>
                <a:gd name="T36" fmla="*/ 356 w 582"/>
                <a:gd name="T37" fmla="*/ 423 h 607"/>
                <a:gd name="T38" fmla="*/ 169 w 582"/>
                <a:gd name="T39" fmla="*/ 424 h 607"/>
                <a:gd name="T40" fmla="*/ 131 w 582"/>
                <a:gd name="T41" fmla="*/ 140 h 607"/>
                <a:gd name="T42" fmla="*/ 369 w 582"/>
                <a:gd name="T43" fmla="*/ 358 h 607"/>
                <a:gd name="T44" fmla="*/ 205 w 582"/>
                <a:gd name="T45" fmla="*/ 360 h 607"/>
                <a:gd name="T46" fmla="*/ 343 w 582"/>
                <a:gd name="T47" fmla="*/ 374 h 607"/>
                <a:gd name="T48" fmla="*/ 252 w 582"/>
                <a:gd name="T49" fmla="*/ 372 h 607"/>
                <a:gd name="T50" fmla="*/ 366 w 582"/>
                <a:gd name="T51" fmla="*/ 386 h 607"/>
                <a:gd name="T52" fmla="*/ 334 w 582"/>
                <a:gd name="T53" fmla="*/ 384 h 607"/>
                <a:gd name="T54" fmla="*/ 302 w 582"/>
                <a:gd name="T55" fmla="*/ 387 h 607"/>
                <a:gd name="T56" fmla="*/ 251 w 582"/>
                <a:gd name="T57" fmla="*/ 386 h 607"/>
                <a:gd name="T58" fmla="*/ 214 w 582"/>
                <a:gd name="T59" fmla="*/ 387 h 607"/>
                <a:gd name="T60" fmla="*/ 359 w 582"/>
                <a:gd name="T61" fmla="*/ 352 h 607"/>
                <a:gd name="T62" fmla="*/ 405 w 582"/>
                <a:gd name="T63" fmla="*/ 424 h 607"/>
                <a:gd name="T64" fmla="*/ 423 w 582"/>
                <a:gd name="T65" fmla="*/ 447 h 607"/>
                <a:gd name="T66" fmla="*/ 254 w 582"/>
                <a:gd name="T67" fmla="*/ 454 h 607"/>
                <a:gd name="T68" fmla="*/ 282 w 582"/>
                <a:gd name="T69" fmla="*/ 455 h 607"/>
                <a:gd name="T70" fmla="*/ 354 w 582"/>
                <a:gd name="T71" fmla="*/ 492 h 607"/>
                <a:gd name="T72" fmla="*/ 239 w 582"/>
                <a:gd name="T73" fmla="*/ 477 h 607"/>
                <a:gd name="T74" fmla="*/ 374 w 582"/>
                <a:gd name="T75" fmla="*/ 510 h 607"/>
                <a:gd name="T76" fmla="*/ 309 w 582"/>
                <a:gd name="T77" fmla="*/ 526 h 607"/>
                <a:gd name="T78" fmla="*/ 260 w 582"/>
                <a:gd name="T79" fmla="*/ 478 h 607"/>
                <a:gd name="T80" fmla="*/ 303 w 582"/>
                <a:gd name="T81" fmla="*/ 543 h 607"/>
                <a:gd name="T82" fmla="*/ 414 w 582"/>
                <a:gd name="T83" fmla="*/ 550 h 607"/>
                <a:gd name="T84" fmla="*/ 411 w 582"/>
                <a:gd name="T85" fmla="*/ 570 h 607"/>
                <a:gd name="T86" fmla="*/ 328 w 582"/>
                <a:gd name="T87" fmla="*/ 570 h 607"/>
                <a:gd name="T88" fmla="*/ 312 w 582"/>
                <a:gd name="T89" fmla="*/ 601 h 607"/>
                <a:gd name="T90" fmla="*/ 356 w 582"/>
                <a:gd name="T91" fmla="*/ 598 h 607"/>
                <a:gd name="T92" fmla="*/ 403 w 582"/>
                <a:gd name="T93" fmla="*/ 583 h 607"/>
                <a:gd name="T94" fmla="*/ 423 w 582"/>
                <a:gd name="T95" fmla="*/ 595 h 607"/>
                <a:gd name="T96" fmla="*/ 488 w 582"/>
                <a:gd name="T97" fmla="*/ 563 h 607"/>
                <a:gd name="T98" fmla="*/ 437 w 582"/>
                <a:gd name="T99" fmla="*/ 583 h 607"/>
                <a:gd name="T100" fmla="*/ 434 w 582"/>
                <a:gd name="T101" fmla="*/ 590 h 607"/>
                <a:gd name="T102" fmla="*/ 494 w 582"/>
                <a:gd name="T103" fmla="*/ 564 h 607"/>
                <a:gd name="T104" fmla="*/ 436 w 582"/>
                <a:gd name="T105" fmla="*/ 529 h 607"/>
                <a:gd name="T106" fmla="*/ 485 w 582"/>
                <a:gd name="T107" fmla="*/ 434 h 607"/>
                <a:gd name="T108" fmla="*/ 368 w 582"/>
                <a:gd name="T109" fmla="*/ 503 h 607"/>
                <a:gd name="T110" fmla="*/ 483 w 582"/>
                <a:gd name="T111" fmla="*/ 377 h 607"/>
                <a:gd name="T112" fmla="*/ 112 w 582"/>
                <a:gd name="T113" fmla="*/ 403 h 607"/>
                <a:gd name="T114" fmla="*/ 220 w 582"/>
                <a:gd name="T115" fmla="*/ 504 h 607"/>
                <a:gd name="T116" fmla="*/ 103 w 582"/>
                <a:gd name="T117" fmla="*/ 437 h 607"/>
                <a:gd name="T118" fmla="*/ 178 w 582"/>
                <a:gd name="T119" fmla="*/ 537 h 607"/>
                <a:gd name="T120" fmla="*/ 46 w 582"/>
                <a:gd name="T121" fmla="*/ 164 h 607"/>
                <a:gd name="T122" fmla="*/ 115 w 582"/>
                <a:gd name="T123" fmla="*/ 68 h 607"/>
                <a:gd name="T124" fmla="*/ 527 w 582"/>
                <a:gd name="T125" fmla="*/ 141 h 6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582" h="607">
                  <a:moveTo>
                    <a:pt x="580" y="284"/>
                  </a:moveTo>
                  <a:cubicBezTo>
                    <a:pt x="580" y="229"/>
                    <a:pt x="563" y="181"/>
                    <a:pt x="539" y="137"/>
                  </a:cubicBezTo>
                  <a:cubicBezTo>
                    <a:pt x="539" y="135"/>
                    <a:pt x="540" y="134"/>
                    <a:pt x="540" y="132"/>
                  </a:cubicBezTo>
                  <a:cubicBezTo>
                    <a:pt x="527" y="112"/>
                    <a:pt x="527" y="112"/>
                    <a:pt x="527" y="112"/>
                  </a:cubicBezTo>
                  <a:cubicBezTo>
                    <a:pt x="523" y="111"/>
                    <a:pt x="522" y="111"/>
                    <a:pt x="519" y="111"/>
                  </a:cubicBezTo>
                  <a:cubicBezTo>
                    <a:pt x="494" y="80"/>
                    <a:pt x="462" y="52"/>
                    <a:pt x="428" y="35"/>
                  </a:cubicBezTo>
                  <a:cubicBezTo>
                    <a:pt x="386" y="14"/>
                    <a:pt x="340" y="0"/>
                    <a:pt x="291" y="0"/>
                  </a:cubicBezTo>
                  <a:cubicBezTo>
                    <a:pt x="240" y="0"/>
                    <a:pt x="195" y="14"/>
                    <a:pt x="154" y="35"/>
                  </a:cubicBezTo>
                  <a:cubicBezTo>
                    <a:pt x="120" y="52"/>
                    <a:pt x="88" y="80"/>
                    <a:pt x="63" y="111"/>
                  </a:cubicBezTo>
                  <a:cubicBezTo>
                    <a:pt x="60" y="111"/>
                    <a:pt x="57" y="111"/>
                    <a:pt x="55" y="112"/>
                  </a:cubicBezTo>
                  <a:cubicBezTo>
                    <a:pt x="41" y="132"/>
                    <a:pt x="41" y="132"/>
                    <a:pt x="41" y="132"/>
                  </a:cubicBezTo>
                  <a:cubicBezTo>
                    <a:pt x="41" y="134"/>
                    <a:pt x="41" y="135"/>
                    <a:pt x="43" y="137"/>
                  </a:cubicBezTo>
                  <a:cubicBezTo>
                    <a:pt x="18" y="181"/>
                    <a:pt x="1" y="229"/>
                    <a:pt x="1" y="284"/>
                  </a:cubicBezTo>
                  <a:cubicBezTo>
                    <a:pt x="1" y="291"/>
                    <a:pt x="3" y="294"/>
                    <a:pt x="1" y="295"/>
                  </a:cubicBezTo>
                  <a:cubicBezTo>
                    <a:pt x="0" y="300"/>
                    <a:pt x="0" y="300"/>
                    <a:pt x="0" y="300"/>
                  </a:cubicBezTo>
                  <a:cubicBezTo>
                    <a:pt x="4" y="334"/>
                    <a:pt x="4" y="334"/>
                    <a:pt x="4" y="334"/>
                  </a:cubicBezTo>
                  <a:cubicBezTo>
                    <a:pt x="4" y="335"/>
                    <a:pt x="6" y="337"/>
                    <a:pt x="7" y="338"/>
                  </a:cubicBezTo>
                  <a:cubicBezTo>
                    <a:pt x="17" y="377"/>
                    <a:pt x="32" y="412"/>
                    <a:pt x="55" y="444"/>
                  </a:cubicBezTo>
                  <a:cubicBezTo>
                    <a:pt x="57" y="447"/>
                    <a:pt x="57" y="449"/>
                    <a:pt x="57" y="451"/>
                  </a:cubicBezTo>
                  <a:cubicBezTo>
                    <a:pt x="63" y="460"/>
                    <a:pt x="69" y="469"/>
                    <a:pt x="77" y="477"/>
                  </a:cubicBezTo>
                  <a:cubicBezTo>
                    <a:pt x="78" y="477"/>
                    <a:pt x="81" y="475"/>
                    <a:pt x="81" y="478"/>
                  </a:cubicBezTo>
                  <a:cubicBezTo>
                    <a:pt x="68" y="563"/>
                    <a:pt x="68" y="563"/>
                    <a:pt x="68" y="563"/>
                  </a:cubicBezTo>
                  <a:cubicBezTo>
                    <a:pt x="72" y="566"/>
                    <a:pt x="78" y="564"/>
                    <a:pt x="83" y="566"/>
                  </a:cubicBezTo>
                  <a:cubicBezTo>
                    <a:pt x="86" y="575"/>
                    <a:pt x="86" y="575"/>
                    <a:pt x="86" y="575"/>
                  </a:cubicBezTo>
                  <a:cubicBezTo>
                    <a:pt x="92" y="577"/>
                    <a:pt x="100" y="577"/>
                    <a:pt x="106" y="580"/>
                  </a:cubicBezTo>
                  <a:cubicBezTo>
                    <a:pt x="106" y="589"/>
                    <a:pt x="106" y="589"/>
                    <a:pt x="106" y="589"/>
                  </a:cubicBezTo>
                  <a:cubicBezTo>
                    <a:pt x="114" y="590"/>
                    <a:pt x="120" y="592"/>
                    <a:pt x="126" y="594"/>
                  </a:cubicBezTo>
                  <a:cubicBezTo>
                    <a:pt x="128" y="594"/>
                    <a:pt x="128" y="594"/>
                    <a:pt x="128" y="594"/>
                  </a:cubicBezTo>
                  <a:cubicBezTo>
                    <a:pt x="128" y="597"/>
                    <a:pt x="128" y="600"/>
                    <a:pt x="129" y="603"/>
                  </a:cubicBezTo>
                  <a:cubicBezTo>
                    <a:pt x="169" y="606"/>
                    <a:pt x="169" y="606"/>
                    <a:pt x="169" y="606"/>
                  </a:cubicBezTo>
                  <a:cubicBezTo>
                    <a:pt x="171" y="601"/>
                    <a:pt x="169" y="597"/>
                    <a:pt x="171" y="594"/>
                  </a:cubicBezTo>
                  <a:cubicBezTo>
                    <a:pt x="175" y="590"/>
                    <a:pt x="182" y="589"/>
                    <a:pt x="189" y="587"/>
                  </a:cubicBezTo>
                  <a:cubicBezTo>
                    <a:pt x="189" y="589"/>
                    <a:pt x="189" y="594"/>
                    <a:pt x="191" y="597"/>
                  </a:cubicBezTo>
                  <a:cubicBezTo>
                    <a:pt x="194" y="597"/>
                    <a:pt x="197" y="597"/>
                    <a:pt x="202" y="597"/>
                  </a:cubicBezTo>
                  <a:cubicBezTo>
                    <a:pt x="208" y="606"/>
                    <a:pt x="218" y="601"/>
                    <a:pt x="226" y="604"/>
                  </a:cubicBezTo>
                  <a:cubicBezTo>
                    <a:pt x="231" y="604"/>
                    <a:pt x="234" y="603"/>
                    <a:pt x="237" y="604"/>
                  </a:cubicBezTo>
                  <a:cubicBezTo>
                    <a:pt x="268" y="607"/>
                    <a:pt x="268" y="607"/>
                    <a:pt x="268" y="607"/>
                  </a:cubicBezTo>
                  <a:cubicBezTo>
                    <a:pt x="271" y="604"/>
                    <a:pt x="271" y="604"/>
                    <a:pt x="271" y="604"/>
                  </a:cubicBezTo>
                  <a:cubicBezTo>
                    <a:pt x="279" y="606"/>
                    <a:pt x="285" y="606"/>
                    <a:pt x="291" y="606"/>
                  </a:cubicBezTo>
                  <a:cubicBezTo>
                    <a:pt x="297" y="606"/>
                    <a:pt x="303" y="606"/>
                    <a:pt x="309" y="604"/>
                  </a:cubicBezTo>
                  <a:cubicBezTo>
                    <a:pt x="314" y="607"/>
                    <a:pt x="314" y="607"/>
                    <a:pt x="314" y="607"/>
                  </a:cubicBezTo>
                  <a:cubicBezTo>
                    <a:pt x="345" y="604"/>
                    <a:pt x="345" y="604"/>
                    <a:pt x="345" y="604"/>
                  </a:cubicBezTo>
                  <a:cubicBezTo>
                    <a:pt x="348" y="603"/>
                    <a:pt x="351" y="604"/>
                    <a:pt x="354" y="604"/>
                  </a:cubicBezTo>
                  <a:cubicBezTo>
                    <a:pt x="363" y="601"/>
                    <a:pt x="374" y="606"/>
                    <a:pt x="380" y="597"/>
                  </a:cubicBezTo>
                  <a:cubicBezTo>
                    <a:pt x="383" y="597"/>
                    <a:pt x="388" y="597"/>
                    <a:pt x="391" y="597"/>
                  </a:cubicBezTo>
                  <a:cubicBezTo>
                    <a:pt x="393" y="594"/>
                    <a:pt x="391" y="589"/>
                    <a:pt x="393" y="587"/>
                  </a:cubicBezTo>
                  <a:cubicBezTo>
                    <a:pt x="400" y="589"/>
                    <a:pt x="406" y="590"/>
                    <a:pt x="411" y="594"/>
                  </a:cubicBezTo>
                  <a:cubicBezTo>
                    <a:pt x="413" y="597"/>
                    <a:pt x="411" y="601"/>
                    <a:pt x="413" y="606"/>
                  </a:cubicBezTo>
                  <a:cubicBezTo>
                    <a:pt x="451" y="603"/>
                    <a:pt x="451" y="603"/>
                    <a:pt x="451" y="603"/>
                  </a:cubicBezTo>
                  <a:cubicBezTo>
                    <a:pt x="454" y="600"/>
                    <a:pt x="454" y="597"/>
                    <a:pt x="454" y="594"/>
                  </a:cubicBezTo>
                  <a:cubicBezTo>
                    <a:pt x="456" y="594"/>
                    <a:pt x="456" y="594"/>
                    <a:pt x="456" y="594"/>
                  </a:cubicBezTo>
                  <a:cubicBezTo>
                    <a:pt x="462" y="592"/>
                    <a:pt x="468" y="590"/>
                    <a:pt x="476" y="589"/>
                  </a:cubicBezTo>
                  <a:cubicBezTo>
                    <a:pt x="476" y="580"/>
                    <a:pt x="476" y="580"/>
                    <a:pt x="476" y="580"/>
                  </a:cubicBezTo>
                  <a:cubicBezTo>
                    <a:pt x="482" y="577"/>
                    <a:pt x="490" y="577"/>
                    <a:pt x="496" y="575"/>
                  </a:cubicBezTo>
                  <a:cubicBezTo>
                    <a:pt x="499" y="566"/>
                    <a:pt x="499" y="566"/>
                    <a:pt x="499" y="566"/>
                  </a:cubicBezTo>
                  <a:cubicBezTo>
                    <a:pt x="503" y="564"/>
                    <a:pt x="510" y="566"/>
                    <a:pt x="514" y="563"/>
                  </a:cubicBezTo>
                  <a:cubicBezTo>
                    <a:pt x="500" y="478"/>
                    <a:pt x="500" y="478"/>
                    <a:pt x="500" y="478"/>
                  </a:cubicBezTo>
                  <a:cubicBezTo>
                    <a:pt x="500" y="475"/>
                    <a:pt x="503" y="477"/>
                    <a:pt x="505" y="477"/>
                  </a:cubicBezTo>
                  <a:cubicBezTo>
                    <a:pt x="513" y="469"/>
                    <a:pt x="519" y="460"/>
                    <a:pt x="525" y="451"/>
                  </a:cubicBezTo>
                  <a:cubicBezTo>
                    <a:pt x="523" y="449"/>
                    <a:pt x="525" y="447"/>
                    <a:pt x="527" y="444"/>
                  </a:cubicBezTo>
                  <a:cubicBezTo>
                    <a:pt x="550" y="412"/>
                    <a:pt x="565" y="377"/>
                    <a:pt x="574" y="338"/>
                  </a:cubicBezTo>
                  <a:cubicBezTo>
                    <a:pt x="576" y="337"/>
                    <a:pt x="577" y="335"/>
                    <a:pt x="577" y="334"/>
                  </a:cubicBezTo>
                  <a:cubicBezTo>
                    <a:pt x="582" y="300"/>
                    <a:pt x="582" y="300"/>
                    <a:pt x="582" y="300"/>
                  </a:cubicBezTo>
                  <a:cubicBezTo>
                    <a:pt x="577" y="295"/>
                    <a:pt x="580" y="289"/>
                    <a:pt x="580" y="284"/>
                  </a:cubicBezTo>
                  <a:close/>
                  <a:moveTo>
                    <a:pt x="85" y="478"/>
                  </a:moveTo>
                  <a:cubicBezTo>
                    <a:pt x="85" y="477"/>
                    <a:pt x="85" y="478"/>
                    <a:pt x="86" y="478"/>
                  </a:cubicBezTo>
                  <a:cubicBezTo>
                    <a:pt x="75" y="554"/>
                    <a:pt x="75" y="554"/>
                    <a:pt x="75" y="554"/>
                  </a:cubicBezTo>
                  <a:cubicBezTo>
                    <a:pt x="75" y="555"/>
                    <a:pt x="74" y="554"/>
                    <a:pt x="72" y="554"/>
                  </a:cubicBezTo>
                  <a:lnTo>
                    <a:pt x="85" y="478"/>
                  </a:lnTo>
                  <a:close/>
                  <a:moveTo>
                    <a:pt x="148" y="586"/>
                  </a:moveTo>
                  <a:cubicBezTo>
                    <a:pt x="145" y="583"/>
                    <a:pt x="145" y="583"/>
                    <a:pt x="145" y="583"/>
                  </a:cubicBezTo>
                  <a:cubicBezTo>
                    <a:pt x="149" y="535"/>
                    <a:pt x="149" y="535"/>
                    <a:pt x="149" y="535"/>
                  </a:cubicBezTo>
                  <a:cubicBezTo>
                    <a:pt x="152" y="537"/>
                    <a:pt x="152" y="537"/>
                    <a:pt x="152" y="537"/>
                  </a:cubicBezTo>
                  <a:lnTo>
                    <a:pt x="148" y="586"/>
                  </a:lnTo>
                  <a:close/>
                  <a:moveTo>
                    <a:pt x="155" y="538"/>
                  </a:moveTo>
                  <a:cubicBezTo>
                    <a:pt x="158" y="540"/>
                    <a:pt x="158" y="540"/>
                    <a:pt x="158" y="540"/>
                  </a:cubicBezTo>
                  <a:cubicBezTo>
                    <a:pt x="157" y="594"/>
                    <a:pt x="157" y="594"/>
                    <a:pt x="157" y="594"/>
                  </a:cubicBezTo>
                  <a:cubicBezTo>
                    <a:pt x="149" y="595"/>
                    <a:pt x="141" y="595"/>
                    <a:pt x="135" y="592"/>
                  </a:cubicBezTo>
                  <a:cubicBezTo>
                    <a:pt x="140" y="592"/>
                    <a:pt x="145" y="592"/>
                    <a:pt x="149" y="594"/>
                  </a:cubicBezTo>
                  <a:cubicBezTo>
                    <a:pt x="149" y="592"/>
                    <a:pt x="149" y="592"/>
                    <a:pt x="149" y="592"/>
                  </a:cubicBezTo>
                  <a:lnTo>
                    <a:pt x="155" y="538"/>
                  </a:lnTo>
                  <a:close/>
                  <a:moveTo>
                    <a:pt x="143" y="581"/>
                  </a:moveTo>
                  <a:cubicBezTo>
                    <a:pt x="143" y="583"/>
                    <a:pt x="143" y="583"/>
                    <a:pt x="143" y="583"/>
                  </a:cubicBezTo>
                  <a:cubicBezTo>
                    <a:pt x="120" y="583"/>
                    <a:pt x="120" y="583"/>
                    <a:pt x="120" y="583"/>
                  </a:cubicBezTo>
                  <a:cubicBezTo>
                    <a:pt x="118" y="581"/>
                    <a:pt x="115" y="581"/>
                    <a:pt x="115" y="580"/>
                  </a:cubicBezTo>
                  <a:cubicBezTo>
                    <a:pt x="121" y="578"/>
                    <a:pt x="128" y="580"/>
                    <a:pt x="134" y="580"/>
                  </a:cubicBezTo>
                  <a:cubicBezTo>
                    <a:pt x="135" y="577"/>
                    <a:pt x="135" y="577"/>
                    <a:pt x="135" y="577"/>
                  </a:cubicBezTo>
                  <a:cubicBezTo>
                    <a:pt x="140" y="530"/>
                    <a:pt x="140" y="530"/>
                    <a:pt x="140" y="530"/>
                  </a:cubicBezTo>
                  <a:cubicBezTo>
                    <a:pt x="141" y="532"/>
                    <a:pt x="145" y="534"/>
                    <a:pt x="146" y="535"/>
                  </a:cubicBezTo>
                  <a:lnTo>
                    <a:pt x="143" y="581"/>
                  </a:lnTo>
                  <a:close/>
                  <a:moveTo>
                    <a:pt x="132" y="574"/>
                  </a:moveTo>
                  <a:cubicBezTo>
                    <a:pt x="131" y="574"/>
                    <a:pt x="131" y="570"/>
                    <a:pt x="129" y="567"/>
                  </a:cubicBezTo>
                  <a:cubicBezTo>
                    <a:pt x="135" y="527"/>
                    <a:pt x="135" y="527"/>
                    <a:pt x="135" y="527"/>
                  </a:cubicBezTo>
                  <a:cubicBezTo>
                    <a:pt x="137" y="529"/>
                    <a:pt x="137" y="529"/>
                    <a:pt x="137" y="529"/>
                  </a:cubicBezTo>
                  <a:lnTo>
                    <a:pt x="132" y="574"/>
                  </a:lnTo>
                  <a:close/>
                  <a:moveTo>
                    <a:pt x="126" y="569"/>
                  </a:moveTo>
                  <a:cubicBezTo>
                    <a:pt x="95" y="566"/>
                    <a:pt x="95" y="566"/>
                    <a:pt x="95" y="566"/>
                  </a:cubicBezTo>
                  <a:cubicBezTo>
                    <a:pt x="94" y="566"/>
                    <a:pt x="94" y="564"/>
                    <a:pt x="94" y="563"/>
                  </a:cubicBezTo>
                  <a:cubicBezTo>
                    <a:pt x="100" y="561"/>
                    <a:pt x="106" y="564"/>
                    <a:pt x="114" y="564"/>
                  </a:cubicBezTo>
                  <a:cubicBezTo>
                    <a:pt x="114" y="563"/>
                    <a:pt x="114" y="558"/>
                    <a:pt x="114" y="555"/>
                  </a:cubicBezTo>
                  <a:cubicBezTo>
                    <a:pt x="118" y="518"/>
                    <a:pt x="118" y="518"/>
                    <a:pt x="118" y="518"/>
                  </a:cubicBezTo>
                  <a:cubicBezTo>
                    <a:pt x="123" y="521"/>
                    <a:pt x="128" y="523"/>
                    <a:pt x="132" y="526"/>
                  </a:cubicBezTo>
                  <a:cubicBezTo>
                    <a:pt x="131" y="540"/>
                    <a:pt x="129" y="555"/>
                    <a:pt x="126" y="569"/>
                  </a:cubicBezTo>
                  <a:close/>
                  <a:moveTo>
                    <a:pt x="115" y="523"/>
                  </a:moveTo>
                  <a:cubicBezTo>
                    <a:pt x="112" y="561"/>
                    <a:pt x="112" y="561"/>
                    <a:pt x="112" y="561"/>
                  </a:cubicBezTo>
                  <a:cubicBezTo>
                    <a:pt x="109" y="555"/>
                    <a:pt x="109" y="555"/>
                    <a:pt x="109" y="555"/>
                  </a:cubicBezTo>
                  <a:cubicBezTo>
                    <a:pt x="114" y="512"/>
                    <a:pt x="114" y="512"/>
                    <a:pt x="114" y="512"/>
                  </a:cubicBezTo>
                  <a:cubicBezTo>
                    <a:pt x="118" y="514"/>
                    <a:pt x="115" y="518"/>
                    <a:pt x="115" y="523"/>
                  </a:cubicBezTo>
                  <a:close/>
                  <a:moveTo>
                    <a:pt x="105" y="554"/>
                  </a:moveTo>
                  <a:cubicBezTo>
                    <a:pt x="80" y="552"/>
                    <a:pt x="80" y="552"/>
                    <a:pt x="80" y="552"/>
                  </a:cubicBezTo>
                  <a:cubicBezTo>
                    <a:pt x="86" y="492"/>
                    <a:pt x="86" y="492"/>
                    <a:pt x="86" y="492"/>
                  </a:cubicBezTo>
                  <a:cubicBezTo>
                    <a:pt x="89" y="484"/>
                    <a:pt x="89" y="484"/>
                    <a:pt x="89" y="484"/>
                  </a:cubicBezTo>
                  <a:cubicBezTo>
                    <a:pt x="95" y="492"/>
                    <a:pt x="105" y="501"/>
                    <a:pt x="112" y="509"/>
                  </a:cubicBezTo>
                  <a:lnTo>
                    <a:pt x="105" y="554"/>
                  </a:lnTo>
                  <a:close/>
                  <a:moveTo>
                    <a:pt x="74" y="561"/>
                  </a:moveTo>
                  <a:cubicBezTo>
                    <a:pt x="77" y="555"/>
                    <a:pt x="77" y="555"/>
                    <a:pt x="77" y="555"/>
                  </a:cubicBezTo>
                  <a:cubicBezTo>
                    <a:pt x="106" y="558"/>
                    <a:pt x="106" y="558"/>
                    <a:pt x="106" y="558"/>
                  </a:cubicBezTo>
                  <a:cubicBezTo>
                    <a:pt x="109" y="561"/>
                    <a:pt x="109" y="561"/>
                    <a:pt x="109" y="561"/>
                  </a:cubicBezTo>
                  <a:cubicBezTo>
                    <a:pt x="101" y="561"/>
                    <a:pt x="94" y="558"/>
                    <a:pt x="88" y="564"/>
                  </a:cubicBezTo>
                  <a:lnTo>
                    <a:pt x="74" y="561"/>
                  </a:lnTo>
                  <a:close/>
                  <a:moveTo>
                    <a:pt x="88" y="567"/>
                  </a:moveTo>
                  <a:cubicBezTo>
                    <a:pt x="89" y="566"/>
                    <a:pt x="89" y="564"/>
                    <a:pt x="92" y="564"/>
                  </a:cubicBezTo>
                  <a:cubicBezTo>
                    <a:pt x="92" y="566"/>
                    <a:pt x="91" y="567"/>
                    <a:pt x="91" y="569"/>
                  </a:cubicBezTo>
                  <a:cubicBezTo>
                    <a:pt x="89" y="569"/>
                    <a:pt x="89" y="570"/>
                    <a:pt x="88" y="570"/>
                  </a:cubicBezTo>
                  <a:cubicBezTo>
                    <a:pt x="86" y="569"/>
                    <a:pt x="88" y="567"/>
                    <a:pt x="88" y="567"/>
                  </a:cubicBezTo>
                  <a:close/>
                  <a:moveTo>
                    <a:pt x="91" y="572"/>
                  </a:moveTo>
                  <a:cubicBezTo>
                    <a:pt x="94" y="569"/>
                    <a:pt x="94" y="569"/>
                    <a:pt x="94" y="569"/>
                  </a:cubicBezTo>
                  <a:cubicBezTo>
                    <a:pt x="126" y="572"/>
                    <a:pt x="126" y="572"/>
                    <a:pt x="126" y="572"/>
                  </a:cubicBezTo>
                  <a:cubicBezTo>
                    <a:pt x="131" y="577"/>
                    <a:pt x="131" y="577"/>
                    <a:pt x="131" y="577"/>
                  </a:cubicBezTo>
                  <a:cubicBezTo>
                    <a:pt x="117" y="577"/>
                    <a:pt x="103" y="575"/>
                    <a:pt x="91" y="572"/>
                  </a:cubicBezTo>
                  <a:close/>
                  <a:moveTo>
                    <a:pt x="109" y="580"/>
                  </a:moveTo>
                  <a:cubicBezTo>
                    <a:pt x="111" y="580"/>
                    <a:pt x="111" y="578"/>
                    <a:pt x="112" y="578"/>
                  </a:cubicBezTo>
                  <a:cubicBezTo>
                    <a:pt x="114" y="580"/>
                    <a:pt x="112" y="583"/>
                    <a:pt x="112" y="583"/>
                  </a:cubicBezTo>
                  <a:cubicBezTo>
                    <a:pt x="111" y="584"/>
                    <a:pt x="111" y="584"/>
                    <a:pt x="109" y="584"/>
                  </a:cubicBezTo>
                  <a:cubicBezTo>
                    <a:pt x="108" y="584"/>
                    <a:pt x="109" y="581"/>
                    <a:pt x="109" y="580"/>
                  </a:cubicBezTo>
                  <a:close/>
                  <a:moveTo>
                    <a:pt x="112" y="587"/>
                  </a:moveTo>
                  <a:cubicBezTo>
                    <a:pt x="112" y="586"/>
                    <a:pt x="114" y="584"/>
                    <a:pt x="115" y="584"/>
                  </a:cubicBezTo>
                  <a:cubicBezTo>
                    <a:pt x="143" y="586"/>
                    <a:pt x="143" y="586"/>
                    <a:pt x="143" y="586"/>
                  </a:cubicBezTo>
                  <a:cubicBezTo>
                    <a:pt x="148" y="590"/>
                    <a:pt x="148" y="590"/>
                    <a:pt x="148" y="590"/>
                  </a:cubicBezTo>
                  <a:cubicBezTo>
                    <a:pt x="135" y="589"/>
                    <a:pt x="123" y="589"/>
                    <a:pt x="112" y="587"/>
                  </a:cubicBezTo>
                  <a:close/>
                  <a:moveTo>
                    <a:pt x="131" y="592"/>
                  </a:moveTo>
                  <a:cubicBezTo>
                    <a:pt x="132" y="592"/>
                    <a:pt x="132" y="594"/>
                    <a:pt x="132" y="594"/>
                  </a:cubicBezTo>
                  <a:cubicBezTo>
                    <a:pt x="132" y="595"/>
                    <a:pt x="131" y="595"/>
                    <a:pt x="131" y="597"/>
                  </a:cubicBezTo>
                  <a:cubicBezTo>
                    <a:pt x="129" y="597"/>
                    <a:pt x="129" y="597"/>
                    <a:pt x="129" y="597"/>
                  </a:cubicBezTo>
                  <a:cubicBezTo>
                    <a:pt x="129" y="595"/>
                    <a:pt x="128" y="592"/>
                    <a:pt x="131" y="592"/>
                  </a:cubicBezTo>
                  <a:close/>
                  <a:moveTo>
                    <a:pt x="131" y="600"/>
                  </a:moveTo>
                  <a:cubicBezTo>
                    <a:pt x="135" y="597"/>
                    <a:pt x="135" y="597"/>
                    <a:pt x="135" y="597"/>
                  </a:cubicBezTo>
                  <a:cubicBezTo>
                    <a:pt x="158" y="598"/>
                    <a:pt x="158" y="598"/>
                    <a:pt x="158" y="598"/>
                  </a:cubicBezTo>
                  <a:cubicBezTo>
                    <a:pt x="160" y="598"/>
                    <a:pt x="162" y="600"/>
                    <a:pt x="163" y="603"/>
                  </a:cubicBezTo>
                  <a:cubicBezTo>
                    <a:pt x="152" y="603"/>
                    <a:pt x="141" y="601"/>
                    <a:pt x="131" y="600"/>
                  </a:cubicBezTo>
                  <a:close/>
                  <a:moveTo>
                    <a:pt x="168" y="601"/>
                  </a:moveTo>
                  <a:cubicBezTo>
                    <a:pt x="166" y="601"/>
                    <a:pt x="166" y="601"/>
                    <a:pt x="166" y="601"/>
                  </a:cubicBezTo>
                  <a:cubicBezTo>
                    <a:pt x="158" y="595"/>
                    <a:pt x="158" y="595"/>
                    <a:pt x="158" y="595"/>
                  </a:cubicBezTo>
                  <a:cubicBezTo>
                    <a:pt x="162" y="541"/>
                    <a:pt x="162" y="541"/>
                    <a:pt x="162" y="541"/>
                  </a:cubicBezTo>
                  <a:cubicBezTo>
                    <a:pt x="163" y="541"/>
                    <a:pt x="163" y="541"/>
                    <a:pt x="165" y="543"/>
                  </a:cubicBezTo>
                  <a:cubicBezTo>
                    <a:pt x="163" y="570"/>
                    <a:pt x="163" y="570"/>
                    <a:pt x="163" y="570"/>
                  </a:cubicBezTo>
                  <a:cubicBezTo>
                    <a:pt x="166" y="581"/>
                    <a:pt x="171" y="590"/>
                    <a:pt x="168" y="601"/>
                  </a:cubicBezTo>
                  <a:close/>
                  <a:moveTo>
                    <a:pt x="174" y="583"/>
                  </a:moveTo>
                  <a:cubicBezTo>
                    <a:pt x="172" y="586"/>
                    <a:pt x="172" y="587"/>
                    <a:pt x="171" y="589"/>
                  </a:cubicBezTo>
                  <a:cubicBezTo>
                    <a:pt x="171" y="587"/>
                    <a:pt x="171" y="586"/>
                    <a:pt x="169" y="584"/>
                  </a:cubicBezTo>
                  <a:cubicBezTo>
                    <a:pt x="168" y="578"/>
                    <a:pt x="166" y="574"/>
                    <a:pt x="166" y="567"/>
                  </a:cubicBezTo>
                  <a:cubicBezTo>
                    <a:pt x="174" y="581"/>
                    <a:pt x="174" y="581"/>
                    <a:pt x="174" y="581"/>
                  </a:cubicBezTo>
                  <a:lnTo>
                    <a:pt x="174" y="583"/>
                  </a:lnTo>
                  <a:close/>
                  <a:moveTo>
                    <a:pt x="177" y="566"/>
                  </a:moveTo>
                  <a:cubicBezTo>
                    <a:pt x="169" y="569"/>
                    <a:pt x="169" y="569"/>
                    <a:pt x="169" y="569"/>
                  </a:cubicBezTo>
                  <a:cubicBezTo>
                    <a:pt x="169" y="567"/>
                    <a:pt x="168" y="566"/>
                    <a:pt x="169" y="564"/>
                  </a:cubicBezTo>
                  <a:cubicBezTo>
                    <a:pt x="180" y="560"/>
                    <a:pt x="192" y="555"/>
                    <a:pt x="202" y="547"/>
                  </a:cubicBezTo>
                  <a:cubicBezTo>
                    <a:pt x="205" y="547"/>
                    <a:pt x="209" y="549"/>
                    <a:pt x="212" y="547"/>
                  </a:cubicBezTo>
                  <a:cubicBezTo>
                    <a:pt x="202" y="557"/>
                    <a:pt x="189" y="560"/>
                    <a:pt x="177" y="566"/>
                  </a:cubicBezTo>
                  <a:close/>
                  <a:moveTo>
                    <a:pt x="218" y="547"/>
                  </a:moveTo>
                  <a:cubicBezTo>
                    <a:pt x="222" y="547"/>
                    <a:pt x="225" y="543"/>
                    <a:pt x="226" y="549"/>
                  </a:cubicBezTo>
                  <a:cubicBezTo>
                    <a:pt x="226" y="550"/>
                    <a:pt x="226" y="550"/>
                    <a:pt x="226" y="550"/>
                  </a:cubicBezTo>
                  <a:cubicBezTo>
                    <a:pt x="208" y="560"/>
                    <a:pt x="191" y="567"/>
                    <a:pt x="172" y="575"/>
                  </a:cubicBezTo>
                  <a:cubicBezTo>
                    <a:pt x="171" y="570"/>
                    <a:pt x="171" y="570"/>
                    <a:pt x="171" y="570"/>
                  </a:cubicBezTo>
                  <a:cubicBezTo>
                    <a:pt x="185" y="564"/>
                    <a:pt x="198" y="558"/>
                    <a:pt x="212" y="550"/>
                  </a:cubicBezTo>
                  <a:lnTo>
                    <a:pt x="218" y="547"/>
                  </a:lnTo>
                  <a:close/>
                  <a:moveTo>
                    <a:pt x="168" y="561"/>
                  </a:moveTo>
                  <a:cubicBezTo>
                    <a:pt x="168" y="560"/>
                    <a:pt x="169" y="560"/>
                    <a:pt x="168" y="558"/>
                  </a:cubicBezTo>
                  <a:cubicBezTo>
                    <a:pt x="175" y="554"/>
                    <a:pt x="185" y="552"/>
                    <a:pt x="191" y="546"/>
                  </a:cubicBezTo>
                  <a:cubicBezTo>
                    <a:pt x="198" y="547"/>
                    <a:pt x="198" y="547"/>
                    <a:pt x="198" y="547"/>
                  </a:cubicBezTo>
                  <a:cubicBezTo>
                    <a:pt x="189" y="554"/>
                    <a:pt x="178" y="557"/>
                    <a:pt x="168" y="561"/>
                  </a:cubicBezTo>
                  <a:close/>
                  <a:moveTo>
                    <a:pt x="168" y="555"/>
                  </a:moveTo>
                  <a:cubicBezTo>
                    <a:pt x="168" y="555"/>
                    <a:pt x="168" y="554"/>
                    <a:pt x="168" y="552"/>
                  </a:cubicBezTo>
                  <a:cubicBezTo>
                    <a:pt x="172" y="550"/>
                    <a:pt x="177" y="549"/>
                    <a:pt x="182" y="544"/>
                  </a:cubicBezTo>
                  <a:cubicBezTo>
                    <a:pt x="188" y="546"/>
                    <a:pt x="188" y="546"/>
                    <a:pt x="188" y="546"/>
                  </a:cubicBezTo>
                  <a:cubicBezTo>
                    <a:pt x="182" y="549"/>
                    <a:pt x="175" y="552"/>
                    <a:pt x="168" y="555"/>
                  </a:cubicBezTo>
                  <a:close/>
                  <a:moveTo>
                    <a:pt x="168" y="550"/>
                  </a:moveTo>
                  <a:cubicBezTo>
                    <a:pt x="166" y="546"/>
                    <a:pt x="171" y="547"/>
                    <a:pt x="172" y="544"/>
                  </a:cubicBezTo>
                  <a:cubicBezTo>
                    <a:pt x="174" y="543"/>
                    <a:pt x="175" y="544"/>
                    <a:pt x="177" y="544"/>
                  </a:cubicBezTo>
                  <a:cubicBezTo>
                    <a:pt x="174" y="547"/>
                    <a:pt x="171" y="549"/>
                    <a:pt x="168" y="550"/>
                  </a:cubicBezTo>
                  <a:close/>
                  <a:moveTo>
                    <a:pt x="168" y="546"/>
                  </a:moveTo>
                  <a:cubicBezTo>
                    <a:pt x="166" y="543"/>
                    <a:pt x="166" y="543"/>
                    <a:pt x="166" y="543"/>
                  </a:cubicBezTo>
                  <a:cubicBezTo>
                    <a:pt x="168" y="543"/>
                    <a:pt x="169" y="543"/>
                    <a:pt x="171" y="543"/>
                  </a:cubicBezTo>
                  <a:lnTo>
                    <a:pt x="168" y="546"/>
                  </a:lnTo>
                  <a:close/>
                  <a:moveTo>
                    <a:pt x="174" y="578"/>
                  </a:moveTo>
                  <a:cubicBezTo>
                    <a:pt x="217" y="558"/>
                    <a:pt x="217" y="558"/>
                    <a:pt x="217" y="558"/>
                  </a:cubicBezTo>
                  <a:cubicBezTo>
                    <a:pt x="232" y="550"/>
                    <a:pt x="232" y="550"/>
                    <a:pt x="232" y="550"/>
                  </a:cubicBezTo>
                  <a:cubicBezTo>
                    <a:pt x="234" y="550"/>
                    <a:pt x="234" y="550"/>
                    <a:pt x="234" y="550"/>
                  </a:cubicBezTo>
                  <a:cubicBezTo>
                    <a:pt x="234" y="554"/>
                    <a:pt x="232" y="557"/>
                    <a:pt x="229" y="557"/>
                  </a:cubicBezTo>
                  <a:cubicBezTo>
                    <a:pt x="178" y="581"/>
                    <a:pt x="178" y="581"/>
                    <a:pt x="178" y="581"/>
                  </a:cubicBezTo>
                  <a:cubicBezTo>
                    <a:pt x="177" y="581"/>
                    <a:pt x="177" y="581"/>
                    <a:pt x="175" y="581"/>
                  </a:cubicBezTo>
                  <a:cubicBezTo>
                    <a:pt x="175" y="580"/>
                    <a:pt x="175" y="578"/>
                    <a:pt x="174" y="578"/>
                  </a:cubicBezTo>
                  <a:close/>
                  <a:moveTo>
                    <a:pt x="225" y="561"/>
                  </a:moveTo>
                  <a:cubicBezTo>
                    <a:pt x="225" y="595"/>
                    <a:pt x="225" y="595"/>
                    <a:pt x="225" y="595"/>
                  </a:cubicBezTo>
                  <a:cubicBezTo>
                    <a:pt x="220" y="595"/>
                    <a:pt x="220" y="595"/>
                    <a:pt x="220" y="595"/>
                  </a:cubicBezTo>
                  <a:cubicBezTo>
                    <a:pt x="220" y="584"/>
                    <a:pt x="222" y="574"/>
                    <a:pt x="222" y="564"/>
                  </a:cubicBezTo>
                  <a:lnTo>
                    <a:pt x="225" y="561"/>
                  </a:lnTo>
                  <a:close/>
                  <a:moveTo>
                    <a:pt x="218" y="566"/>
                  </a:moveTo>
                  <a:cubicBezTo>
                    <a:pt x="217" y="574"/>
                    <a:pt x="218" y="581"/>
                    <a:pt x="217" y="589"/>
                  </a:cubicBezTo>
                  <a:cubicBezTo>
                    <a:pt x="198" y="587"/>
                    <a:pt x="198" y="587"/>
                    <a:pt x="198" y="587"/>
                  </a:cubicBezTo>
                  <a:cubicBezTo>
                    <a:pt x="195" y="584"/>
                    <a:pt x="197" y="580"/>
                    <a:pt x="197" y="575"/>
                  </a:cubicBezTo>
                  <a:lnTo>
                    <a:pt x="218" y="566"/>
                  </a:lnTo>
                  <a:close/>
                  <a:moveTo>
                    <a:pt x="206" y="594"/>
                  </a:moveTo>
                  <a:cubicBezTo>
                    <a:pt x="203" y="595"/>
                    <a:pt x="198" y="594"/>
                    <a:pt x="194" y="594"/>
                  </a:cubicBezTo>
                  <a:cubicBezTo>
                    <a:pt x="192" y="592"/>
                    <a:pt x="192" y="592"/>
                    <a:pt x="192" y="592"/>
                  </a:cubicBezTo>
                  <a:cubicBezTo>
                    <a:pt x="192" y="589"/>
                    <a:pt x="194" y="584"/>
                    <a:pt x="191" y="583"/>
                  </a:cubicBezTo>
                  <a:cubicBezTo>
                    <a:pt x="186" y="584"/>
                    <a:pt x="182" y="587"/>
                    <a:pt x="175" y="587"/>
                  </a:cubicBezTo>
                  <a:cubicBezTo>
                    <a:pt x="177" y="586"/>
                    <a:pt x="177" y="584"/>
                    <a:pt x="178" y="583"/>
                  </a:cubicBezTo>
                  <a:cubicBezTo>
                    <a:pt x="194" y="577"/>
                    <a:pt x="194" y="577"/>
                    <a:pt x="194" y="577"/>
                  </a:cubicBezTo>
                  <a:cubicBezTo>
                    <a:pt x="194" y="589"/>
                    <a:pt x="194" y="589"/>
                    <a:pt x="194" y="589"/>
                  </a:cubicBezTo>
                  <a:cubicBezTo>
                    <a:pt x="198" y="592"/>
                    <a:pt x="205" y="590"/>
                    <a:pt x="209" y="592"/>
                  </a:cubicBezTo>
                  <a:cubicBezTo>
                    <a:pt x="209" y="594"/>
                    <a:pt x="208" y="592"/>
                    <a:pt x="206" y="594"/>
                  </a:cubicBezTo>
                  <a:close/>
                  <a:moveTo>
                    <a:pt x="209" y="600"/>
                  </a:moveTo>
                  <a:cubicBezTo>
                    <a:pt x="209" y="598"/>
                    <a:pt x="209" y="598"/>
                    <a:pt x="209" y="597"/>
                  </a:cubicBezTo>
                  <a:cubicBezTo>
                    <a:pt x="211" y="597"/>
                    <a:pt x="211" y="595"/>
                    <a:pt x="212" y="595"/>
                  </a:cubicBezTo>
                  <a:cubicBezTo>
                    <a:pt x="217" y="597"/>
                    <a:pt x="222" y="597"/>
                    <a:pt x="226" y="598"/>
                  </a:cubicBezTo>
                  <a:cubicBezTo>
                    <a:pt x="228" y="598"/>
                    <a:pt x="228" y="600"/>
                    <a:pt x="228" y="600"/>
                  </a:cubicBezTo>
                  <a:cubicBezTo>
                    <a:pt x="222" y="601"/>
                    <a:pt x="215" y="600"/>
                    <a:pt x="209" y="600"/>
                  </a:cubicBezTo>
                  <a:close/>
                  <a:moveTo>
                    <a:pt x="228" y="561"/>
                  </a:moveTo>
                  <a:cubicBezTo>
                    <a:pt x="229" y="560"/>
                    <a:pt x="232" y="560"/>
                    <a:pt x="232" y="561"/>
                  </a:cubicBezTo>
                  <a:cubicBezTo>
                    <a:pt x="242" y="569"/>
                    <a:pt x="242" y="569"/>
                    <a:pt x="242" y="569"/>
                  </a:cubicBezTo>
                  <a:cubicBezTo>
                    <a:pt x="245" y="569"/>
                    <a:pt x="246" y="567"/>
                    <a:pt x="249" y="567"/>
                  </a:cubicBezTo>
                  <a:cubicBezTo>
                    <a:pt x="249" y="575"/>
                    <a:pt x="249" y="583"/>
                    <a:pt x="249" y="592"/>
                  </a:cubicBezTo>
                  <a:cubicBezTo>
                    <a:pt x="248" y="592"/>
                    <a:pt x="248" y="592"/>
                    <a:pt x="248" y="592"/>
                  </a:cubicBezTo>
                  <a:cubicBezTo>
                    <a:pt x="240" y="592"/>
                    <a:pt x="234" y="590"/>
                    <a:pt x="228" y="590"/>
                  </a:cubicBezTo>
                  <a:cubicBezTo>
                    <a:pt x="228" y="580"/>
                    <a:pt x="228" y="570"/>
                    <a:pt x="228" y="561"/>
                  </a:cubicBezTo>
                  <a:close/>
                  <a:moveTo>
                    <a:pt x="252" y="577"/>
                  </a:moveTo>
                  <a:cubicBezTo>
                    <a:pt x="254" y="575"/>
                    <a:pt x="255" y="577"/>
                    <a:pt x="257" y="578"/>
                  </a:cubicBezTo>
                  <a:cubicBezTo>
                    <a:pt x="255" y="595"/>
                    <a:pt x="255" y="595"/>
                    <a:pt x="255" y="595"/>
                  </a:cubicBezTo>
                  <a:cubicBezTo>
                    <a:pt x="257" y="597"/>
                    <a:pt x="257" y="598"/>
                    <a:pt x="259" y="598"/>
                  </a:cubicBezTo>
                  <a:cubicBezTo>
                    <a:pt x="249" y="598"/>
                    <a:pt x="249" y="598"/>
                    <a:pt x="249" y="598"/>
                  </a:cubicBezTo>
                  <a:cubicBezTo>
                    <a:pt x="252" y="592"/>
                    <a:pt x="251" y="583"/>
                    <a:pt x="252" y="577"/>
                  </a:cubicBezTo>
                  <a:close/>
                  <a:moveTo>
                    <a:pt x="251" y="572"/>
                  </a:moveTo>
                  <a:cubicBezTo>
                    <a:pt x="251" y="570"/>
                    <a:pt x="251" y="570"/>
                    <a:pt x="252" y="569"/>
                  </a:cubicBezTo>
                  <a:cubicBezTo>
                    <a:pt x="254" y="569"/>
                    <a:pt x="254" y="570"/>
                    <a:pt x="254" y="570"/>
                  </a:cubicBezTo>
                  <a:cubicBezTo>
                    <a:pt x="254" y="572"/>
                    <a:pt x="255" y="575"/>
                    <a:pt x="252" y="575"/>
                  </a:cubicBezTo>
                  <a:cubicBezTo>
                    <a:pt x="251" y="575"/>
                    <a:pt x="251" y="574"/>
                    <a:pt x="251" y="572"/>
                  </a:cubicBezTo>
                  <a:close/>
                  <a:moveTo>
                    <a:pt x="237" y="595"/>
                  </a:moveTo>
                  <a:cubicBezTo>
                    <a:pt x="234" y="595"/>
                    <a:pt x="235" y="600"/>
                    <a:pt x="232" y="598"/>
                  </a:cubicBezTo>
                  <a:cubicBezTo>
                    <a:pt x="232" y="597"/>
                    <a:pt x="231" y="595"/>
                    <a:pt x="232" y="594"/>
                  </a:cubicBezTo>
                  <a:cubicBezTo>
                    <a:pt x="242" y="595"/>
                    <a:pt x="242" y="595"/>
                    <a:pt x="242" y="595"/>
                  </a:cubicBezTo>
                  <a:cubicBezTo>
                    <a:pt x="242" y="595"/>
                    <a:pt x="242" y="595"/>
                    <a:pt x="242" y="597"/>
                  </a:cubicBezTo>
                  <a:cubicBezTo>
                    <a:pt x="242" y="597"/>
                    <a:pt x="240" y="597"/>
                    <a:pt x="239" y="597"/>
                  </a:cubicBezTo>
                  <a:cubicBezTo>
                    <a:pt x="239" y="597"/>
                    <a:pt x="239" y="595"/>
                    <a:pt x="237" y="595"/>
                  </a:cubicBezTo>
                  <a:close/>
                  <a:moveTo>
                    <a:pt x="269" y="603"/>
                  </a:moveTo>
                  <a:cubicBezTo>
                    <a:pt x="268" y="604"/>
                    <a:pt x="266" y="604"/>
                    <a:pt x="265" y="604"/>
                  </a:cubicBezTo>
                  <a:cubicBezTo>
                    <a:pt x="240" y="603"/>
                    <a:pt x="240" y="603"/>
                    <a:pt x="240" y="603"/>
                  </a:cubicBezTo>
                  <a:cubicBezTo>
                    <a:pt x="239" y="601"/>
                    <a:pt x="239" y="601"/>
                    <a:pt x="239" y="601"/>
                  </a:cubicBezTo>
                  <a:cubicBezTo>
                    <a:pt x="239" y="601"/>
                    <a:pt x="239" y="600"/>
                    <a:pt x="240" y="600"/>
                  </a:cubicBezTo>
                  <a:cubicBezTo>
                    <a:pt x="249" y="600"/>
                    <a:pt x="259" y="601"/>
                    <a:pt x="269" y="601"/>
                  </a:cubicBezTo>
                  <a:lnTo>
                    <a:pt x="269" y="603"/>
                  </a:lnTo>
                  <a:close/>
                  <a:moveTo>
                    <a:pt x="259" y="594"/>
                  </a:moveTo>
                  <a:cubicBezTo>
                    <a:pt x="259" y="589"/>
                    <a:pt x="259" y="584"/>
                    <a:pt x="260" y="580"/>
                  </a:cubicBezTo>
                  <a:cubicBezTo>
                    <a:pt x="262" y="581"/>
                    <a:pt x="265" y="584"/>
                    <a:pt x="268" y="583"/>
                  </a:cubicBezTo>
                  <a:cubicBezTo>
                    <a:pt x="272" y="577"/>
                    <a:pt x="272" y="577"/>
                    <a:pt x="272" y="577"/>
                  </a:cubicBezTo>
                  <a:cubicBezTo>
                    <a:pt x="274" y="578"/>
                    <a:pt x="279" y="578"/>
                    <a:pt x="279" y="581"/>
                  </a:cubicBezTo>
                  <a:cubicBezTo>
                    <a:pt x="279" y="583"/>
                    <a:pt x="279" y="584"/>
                    <a:pt x="280" y="586"/>
                  </a:cubicBezTo>
                  <a:cubicBezTo>
                    <a:pt x="280" y="589"/>
                    <a:pt x="280" y="594"/>
                    <a:pt x="279" y="595"/>
                  </a:cubicBezTo>
                  <a:cubicBezTo>
                    <a:pt x="272" y="595"/>
                    <a:pt x="265" y="594"/>
                    <a:pt x="259" y="594"/>
                  </a:cubicBezTo>
                  <a:close/>
                  <a:moveTo>
                    <a:pt x="283" y="603"/>
                  </a:moveTo>
                  <a:cubicBezTo>
                    <a:pt x="279" y="603"/>
                    <a:pt x="272" y="603"/>
                    <a:pt x="271" y="600"/>
                  </a:cubicBezTo>
                  <a:cubicBezTo>
                    <a:pt x="271" y="597"/>
                    <a:pt x="272" y="598"/>
                    <a:pt x="274" y="598"/>
                  </a:cubicBezTo>
                  <a:cubicBezTo>
                    <a:pt x="277" y="598"/>
                    <a:pt x="279" y="598"/>
                    <a:pt x="282" y="598"/>
                  </a:cubicBezTo>
                  <a:cubicBezTo>
                    <a:pt x="283" y="595"/>
                    <a:pt x="282" y="590"/>
                    <a:pt x="283" y="586"/>
                  </a:cubicBezTo>
                  <a:cubicBezTo>
                    <a:pt x="285" y="586"/>
                    <a:pt x="285" y="586"/>
                    <a:pt x="285" y="586"/>
                  </a:cubicBezTo>
                  <a:cubicBezTo>
                    <a:pt x="285" y="592"/>
                    <a:pt x="286" y="598"/>
                    <a:pt x="283" y="603"/>
                  </a:cubicBezTo>
                  <a:close/>
                  <a:moveTo>
                    <a:pt x="289" y="600"/>
                  </a:moveTo>
                  <a:cubicBezTo>
                    <a:pt x="289" y="601"/>
                    <a:pt x="289" y="603"/>
                    <a:pt x="288" y="601"/>
                  </a:cubicBezTo>
                  <a:cubicBezTo>
                    <a:pt x="286" y="600"/>
                    <a:pt x="286" y="600"/>
                    <a:pt x="286" y="600"/>
                  </a:cubicBezTo>
                  <a:cubicBezTo>
                    <a:pt x="288" y="595"/>
                    <a:pt x="288" y="590"/>
                    <a:pt x="288" y="586"/>
                  </a:cubicBezTo>
                  <a:cubicBezTo>
                    <a:pt x="289" y="586"/>
                    <a:pt x="289" y="586"/>
                    <a:pt x="289" y="586"/>
                  </a:cubicBezTo>
                  <a:lnTo>
                    <a:pt x="289" y="600"/>
                  </a:lnTo>
                  <a:close/>
                  <a:moveTo>
                    <a:pt x="283" y="583"/>
                  </a:moveTo>
                  <a:cubicBezTo>
                    <a:pt x="282" y="581"/>
                    <a:pt x="282" y="580"/>
                    <a:pt x="282" y="578"/>
                  </a:cubicBezTo>
                  <a:cubicBezTo>
                    <a:pt x="279" y="577"/>
                    <a:pt x="275" y="574"/>
                    <a:pt x="271" y="575"/>
                  </a:cubicBezTo>
                  <a:cubicBezTo>
                    <a:pt x="268" y="575"/>
                    <a:pt x="266" y="583"/>
                    <a:pt x="262" y="578"/>
                  </a:cubicBezTo>
                  <a:cubicBezTo>
                    <a:pt x="260" y="577"/>
                    <a:pt x="255" y="577"/>
                    <a:pt x="257" y="572"/>
                  </a:cubicBezTo>
                  <a:cubicBezTo>
                    <a:pt x="257" y="570"/>
                    <a:pt x="260" y="570"/>
                    <a:pt x="259" y="567"/>
                  </a:cubicBezTo>
                  <a:cubicBezTo>
                    <a:pt x="257" y="567"/>
                    <a:pt x="257" y="567"/>
                    <a:pt x="257" y="567"/>
                  </a:cubicBezTo>
                  <a:cubicBezTo>
                    <a:pt x="255" y="567"/>
                    <a:pt x="254" y="566"/>
                    <a:pt x="252" y="566"/>
                  </a:cubicBezTo>
                  <a:cubicBezTo>
                    <a:pt x="252" y="566"/>
                    <a:pt x="252" y="564"/>
                    <a:pt x="251" y="564"/>
                  </a:cubicBezTo>
                  <a:cubicBezTo>
                    <a:pt x="248" y="563"/>
                    <a:pt x="246" y="566"/>
                    <a:pt x="242" y="566"/>
                  </a:cubicBezTo>
                  <a:cubicBezTo>
                    <a:pt x="234" y="558"/>
                    <a:pt x="234" y="558"/>
                    <a:pt x="234" y="558"/>
                  </a:cubicBezTo>
                  <a:cubicBezTo>
                    <a:pt x="235" y="555"/>
                    <a:pt x="237" y="554"/>
                    <a:pt x="237" y="550"/>
                  </a:cubicBezTo>
                  <a:cubicBezTo>
                    <a:pt x="235" y="549"/>
                    <a:pt x="235" y="547"/>
                    <a:pt x="234" y="546"/>
                  </a:cubicBezTo>
                  <a:cubicBezTo>
                    <a:pt x="231" y="546"/>
                    <a:pt x="226" y="550"/>
                    <a:pt x="226" y="546"/>
                  </a:cubicBezTo>
                  <a:cubicBezTo>
                    <a:pt x="239" y="543"/>
                    <a:pt x="239" y="543"/>
                    <a:pt x="239" y="543"/>
                  </a:cubicBezTo>
                  <a:cubicBezTo>
                    <a:pt x="239" y="546"/>
                    <a:pt x="243" y="549"/>
                    <a:pt x="242" y="552"/>
                  </a:cubicBezTo>
                  <a:cubicBezTo>
                    <a:pt x="240" y="555"/>
                    <a:pt x="239" y="557"/>
                    <a:pt x="239" y="558"/>
                  </a:cubicBezTo>
                  <a:cubicBezTo>
                    <a:pt x="240" y="560"/>
                    <a:pt x="242" y="563"/>
                    <a:pt x="245" y="561"/>
                  </a:cubicBezTo>
                  <a:cubicBezTo>
                    <a:pt x="246" y="561"/>
                    <a:pt x="249" y="558"/>
                    <a:pt x="252" y="560"/>
                  </a:cubicBezTo>
                  <a:cubicBezTo>
                    <a:pt x="254" y="561"/>
                    <a:pt x="257" y="563"/>
                    <a:pt x="260" y="566"/>
                  </a:cubicBezTo>
                  <a:cubicBezTo>
                    <a:pt x="260" y="572"/>
                    <a:pt x="260" y="572"/>
                    <a:pt x="260" y="572"/>
                  </a:cubicBezTo>
                  <a:cubicBezTo>
                    <a:pt x="262" y="574"/>
                    <a:pt x="263" y="575"/>
                    <a:pt x="265" y="575"/>
                  </a:cubicBezTo>
                  <a:cubicBezTo>
                    <a:pt x="268" y="574"/>
                    <a:pt x="269" y="569"/>
                    <a:pt x="272" y="572"/>
                  </a:cubicBezTo>
                  <a:cubicBezTo>
                    <a:pt x="275" y="574"/>
                    <a:pt x="282" y="572"/>
                    <a:pt x="282" y="577"/>
                  </a:cubicBezTo>
                  <a:cubicBezTo>
                    <a:pt x="282" y="578"/>
                    <a:pt x="282" y="580"/>
                    <a:pt x="283" y="581"/>
                  </a:cubicBezTo>
                  <a:cubicBezTo>
                    <a:pt x="286" y="580"/>
                    <a:pt x="289" y="581"/>
                    <a:pt x="291" y="580"/>
                  </a:cubicBezTo>
                  <a:cubicBezTo>
                    <a:pt x="292" y="581"/>
                    <a:pt x="295" y="580"/>
                    <a:pt x="299" y="581"/>
                  </a:cubicBezTo>
                  <a:cubicBezTo>
                    <a:pt x="300" y="580"/>
                    <a:pt x="300" y="578"/>
                    <a:pt x="300" y="577"/>
                  </a:cubicBezTo>
                  <a:cubicBezTo>
                    <a:pt x="300" y="572"/>
                    <a:pt x="306" y="574"/>
                    <a:pt x="308" y="572"/>
                  </a:cubicBezTo>
                  <a:cubicBezTo>
                    <a:pt x="312" y="569"/>
                    <a:pt x="314" y="574"/>
                    <a:pt x="317" y="575"/>
                  </a:cubicBezTo>
                  <a:cubicBezTo>
                    <a:pt x="319" y="575"/>
                    <a:pt x="320" y="574"/>
                    <a:pt x="322" y="572"/>
                  </a:cubicBezTo>
                  <a:cubicBezTo>
                    <a:pt x="322" y="566"/>
                    <a:pt x="322" y="566"/>
                    <a:pt x="322" y="566"/>
                  </a:cubicBezTo>
                  <a:cubicBezTo>
                    <a:pt x="325" y="563"/>
                    <a:pt x="328" y="561"/>
                    <a:pt x="329" y="560"/>
                  </a:cubicBezTo>
                  <a:cubicBezTo>
                    <a:pt x="332" y="558"/>
                    <a:pt x="336" y="561"/>
                    <a:pt x="337" y="561"/>
                  </a:cubicBezTo>
                  <a:cubicBezTo>
                    <a:pt x="340" y="563"/>
                    <a:pt x="342" y="560"/>
                    <a:pt x="343" y="558"/>
                  </a:cubicBezTo>
                  <a:cubicBezTo>
                    <a:pt x="343" y="557"/>
                    <a:pt x="342" y="555"/>
                    <a:pt x="340" y="552"/>
                  </a:cubicBezTo>
                  <a:cubicBezTo>
                    <a:pt x="339" y="549"/>
                    <a:pt x="343" y="546"/>
                    <a:pt x="343" y="543"/>
                  </a:cubicBezTo>
                  <a:cubicBezTo>
                    <a:pt x="356" y="546"/>
                    <a:pt x="356" y="546"/>
                    <a:pt x="356" y="546"/>
                  </a:cubicBezTo>
                  <a:cubicBezTo>
                    <a:pt x="354" y="550"/>
                    <a:pt x="351" y="546"/>
                    <a:pt x="348" y="546"/>
                  </a:cubicBezTo>
                  <a:cubicBezTo>
                    <a:pt x="346" y="547"/>
                    <a:pt x="346" y="549"/>
                    <a:pt x="345" y="550"/>
                  </a:cubicBezTo>
                  <a:cubicBezTo>
                    <a:pt x="345" y="554"/>
                    <a:pt x="346" y="555"/>
                    <a:pt x="348" y="558"/>
                  </a:cubicBezTo>
                  <a:cubicBezTo>
                    <a:pt x="339" y="566"/>
                    <a:pt x="339" y="566"/>
                    <a:pt x="339" y="566"/>
                  </a:cubicBezTo>
                  <a:cubicBezTo>
                    <a:pt x="336" y="566"/>
                    <a:pt x="334" y="563"/>
                    <a:pt x="331" y="564"/>
                  </a:cubicBezTo>
                  <a:cubicBezTo>
                    <a:pt x="329" y="564"/>
                    <a:pt x="329" y="566"/>
                    <a:pt x="329" y="566"/>
                  </a:cubicBezTo>
                  <a:cubicBezTo>
                    <a:pt x="328" y="566"/>
                    <a:pt x="326" y="567"/>
                    <a:pt x="325" y="567"/>
                  </a:cubicBezTo>
                  <a:cubicBezTo>
                    <a:pt x="323" y="567"/>
                    <a:pt x="323" y="567"/>
                    <a:pt x="323" y="567"/>
                  </a:cubicBezTo>
                  <a:cubicBezTo>
                    <a:pt x="322" y="570"/>
                    <a:pt x="325" y="570"/>
                    <a:pt x="325" y="572"/>
                  </a:cubicBezTo>
                  <a:cubicBezTo>
                    <a:pt x="326" y="577"/>
                    <a:pt x="320" y="577"/>
                    <a:pt x="320" y="578"/>
                  </a:cubicBezTo>
                  <a:cubicBezTo>
                    <a:pt x="316" y="583"/>
                    <a:pt x="314" y="575"/>
                    <a:pt x="311" y="575"/>
                  </a:cubicBezTo>
                  <a:cubicBezTo>
                    <a:pt x="306" y="574"/>
                    <a:pt x="303" y="577"/>
                    <a:pt x="300" y="578"/>
                  </a:cubicBezTo>
                  <a:cubicBezTo>
                    <a:pt x="300" y="580"/>
                    <a:pt x="300" y="581"/>
                    <a:pt x="299" y="583"/>
                  </a:cubicBezTo>
                  <a:cubicBezTo>
                    <a:pt x="291" y="583"/>
                    <a:pt x="291" y="583"/>
                    <a:pt x="291" y="583"/>
                  </a:cubicBezTo>
                  <a:lnTo>
                    <a:pt x="283" y="583"/>
                  </a:lnTo>
                  <a:close/>
                  <a:moveTo>
                    <a:pt x="145" y="518"/>
                  </a:moveTo>
                  <a:cubicBezTo>
                    <a:pt x="134" y="503"/>
                    <a:pt x="128" y="484"/>
                    <a:pt x="123" y="466"/>
                  </a:cubicBezTo>
                  <a:cubicBezTo>
                    <a:pt x="135" y="475"/>
                    <a:pt x="135" y="475"/>
                    <a:pt x="135" y="475"/>
                  </a:cubicBezTo>
                  <a:cubicBezTo>
                    <a:pt x="143" y="495"/>
                    <a:pt x="151" y="515"/>
                    <a:pt x="169" y="530"/>
                  </a:cubicBezTo>
                  <a:cubicBezTo>
                    <a:pt x="175" y="537"/>
                    <a:pt x="175" y="537"/>
                    <a:pt x="175" y="537"/>
                  </a:cubicBezTo>
                  <a:cubicBezTo>
                    <a:pt x="165" y="534"/>
                    <a:pt x="152" y="530"/>
                    <a:pt x="145" y="518"/>
                  </a:cubicBezTo>
                  <a:close/>
                  <a:moveTo>
                    <a:pt x="152" y="527"/>
                  </a:moveTo>
                  <a:cubicBezTo>
                    <a:pt x="135" y="524"/>
                    <a:pt x="123" y="509"/>
                    <a:pt x="118" y="494"/>
                  </a:cubicBezTo>
                  <a:cubicBezTo>
                    <a:pt x="114" y="481"/>
                    <a:pt x="109" y="469"/>
                    <a:pt x="109" y="454"/>
                  </a:cubicBezTo>
                  <a:cubicBezTo>
                    <a:pt x="120" y="463"/>
                    <a:pt x="120" y="463"/>
                    <a:pt x="120" y="463"/>
                  </a:cubicBezTo>
                  <a:cubicBezTo>
                    <a:pt x="125" y="481"/>
                    <a:pt x="131" y="498"/>
                    <a:pt x="140" y="515"/>
                  </a:cubicBezTo>
                  <a:cubicBezTo>
                    <a:pt x="143" y="520"/>
                    <a:pt x="148" y="524"/>
                    <a:pt x="152" y="527"/>
                  </a:cubicBezTo>
                  <a:close/>
                  <a:moveTo>
                    <a:pt x="168" y="523"/>
                  </a:moveTo>
                  <a:cubicBezTo>
                    <a:pt x="165" y="524"/>
                    <a:pt x="165" y="524"/>
                    <a:pt x="165" y="524"/>
                  </a:cubicBezTo>
                  <a:cubicBezTo>
                    <a:pt x="152" y="510"/>
                    <a:pt x="145" y="494"/>
                    <a:pt x="138" y="477"/>
                  </a:cubicBezTo>
                  <a:cubicBezTo>
                    <a:pt x="149" y="483"/>
                    <a:pt x="160" y="492"/>
                    <a:pt x="169" y="498"/>
                  </a:cubicBezTo>
                  <a:cubicBezTo>
                    <a:pt x="177" y="509"/>
                    <a:pt x="177" y="509"/>
                    <a:pt x="177" y="509"/>
                  </a:cubicBezTo>
                  <a:cubicBezTo>
                    <a:pt x="202" y="532"/>
                    <a:pt x="239" y="538"/>
                    <a:pt x="268" y="524"/>
                  </a:cubicBezTo>
                  <a:cubicBezTo>
                    <a:pt x="269" y="523"/>
                    <a:pt x="271" y="523"/>
                    <a:pt x="274" y="521"/>
                  </a:cubicBezTo>
                  <a:cubicBezTo>
                    <a:pt x="274" y="523"/>
                    <a:pt x="274" y="524"/>
                    <a:pt x="272" y="526"/>
                  </a:cubicBezTo>
                  <a:cubicBezTo>
                    <a:pt x="271" y="529"/>
                    <a:pt x="271" y="529"/>
                    <a:pt x="271" y="529"/>
                  </a:cubicBezTo>
                  <a:cubicBezTo>
                    <a:pt x="254" y="535"/>
                    <a:pt x="235" y="541"/>
                    <a:pt x="215" y="541"/>
                  </a:cubicBezTo>
                  <a:cubicBezTo>
                    <a:pt x="197" y="541"/>
                    <a:pt x="182" y="534"/>
                    <a:pt x="168" y="523"/>
                  </a:cubicBezTo>
                  <a:close/>
                  <a:moveTo>
                    <a:pt x="260" y="517"/>
                  </a:moveTo>
                  <a:cubicBezTo>
                    <a:pt x="242" y="521"/>
                    <a:pt x="222" y="520"/>
                    <a:pt x="206" y="512"/>
                  </a:cubicBezTo>
                  <a:cubicBezTo>
                    <a:pt x="206" y="510"/>
                    <a:pt x="208" y="510"/>
                    <a:pt x="208" y="510"/>
                  </a:cubicBezTo>
                  <a:cubicBezTo>
                    <a:pt x="228" y="514"/>
                    <a:pt x="251" y="512"/>
                    <a:pt x="271" y="509"/>
                  </a:cubicBezTo>
                  <a:cubicBezTo>
                    <a:pt x="272" y="509"/>
                    <a:pt x="272" y="510"/>
                    <a:pt x="274" y="510"/>
                  </a:cubicBezTo>
                  <a:cubicBezTo>
                    <a:pt x="274" y="520"/>
                    <a:pt x="274" y="520"/>
                    <a:pt x="274" y="520"/>
                  </a:cubicBezTo>
                  <a:cubicBezTo>
                    <a:pt x="272" y="520"/>
                    <a:pt x="272" y="520"/>
                    <a:pt x="272" y="520"/>
                  </a:cubicBezTo>
                  <a:cubicBezTo>
                    <a:pt x="254" y="526"/>
                    <a:pt x="234" y="534"/>
                    <a:pt x="212" y="526"/>
                  </a:cubicBezTo>
                  <a:cubicBezTo>
                    <a:pt x="206" y="524"/>
                    <a:pt x="200" y="521"/>
                    <a:pt x="194" y="518"/>
                  </a:cubicBezTo>
                  <a:cubicBezTo>
                    <a:pt x="186" y="512"/>
                    <a:pt x="177" y="507"/>
                    <a:pt x="174" y="500"/>
                  </a:cubicBezTo>
                  <a:cubicBezTo>
                    <a:pt x="188" y="504"/>
                    <a:pt x="202" y="512"/>
                    <a:pt x="217" y="520"/>
                  </a:cubicBezTo>
                  <a:cubicBezTo>
                    <a:pt x="232" y="521"/>
                    <a:pt x="251" y="524"/>
                    <a:pt x="265" y="518"/>
                  </a:cubicBezTo>
                  <a:cubicBezTo>
                    <a:pt x="265" y="518"/>
                    <a:pt x="266" y="518"/>
                    <a:pt x="266" y="517"/>
                  </a:cubicBezTo>
                  <a:cubicBezTo>
                    <a:pt x="263" y="515"/>
                    <a:pt x="262" y="517"/>
                    <a:pt x="260" y="517"/>
                  </a:cubicBezTo>
                  <a:close/>
                  <a:moveTo>
                    <a:pt x="162" y="424"/>
                  </a:moveTo>
                  <a:cubicBezTo>
                    <a:pt x="134" y="424"/>
                    <a:pt x="134" y="424"/>
                    <a:pt x="134" y="424"/>
                  </a:cubicBezTo>
                  <a:cubicBezTo>
                    <a:pt x="131" y="421"/>
                    <a:pt x="131" y="421"/>
                    <a:pt x="131" y="421"/>
                  </a:cubicBezTo>
                  <a:cubicBezTo>
                    <a:pt x="166" y="421"/>
                    <a:pt x="166" y="421"/>
                    <a:pt x="166" y="421"/>
                  </a:cubicBezTo>
                  <a:cubicBezTo>
                    <a:pt x="168" y="423"/>
                    <a:pt x="166" y="426"/>
                    <a:pt x="166" y="427"/>
                  </a:cubicBezTo>
                  <a:cubicBezTo>
                    <a:pt x="205" y="427"/>
                    <a:pt x="205" y="427"/>
                    <a:pt x="205" y="427"/>
                  </a:cubicBezTo>
                  <a:cubicBezTo>
                    <a:pt x="208" y="421"/>
                    <a:pt x="208" y="415"/>
                    <a:pt x="214" y="411"/>
                  </a:cubicBezTo>
                  <a:cubicBezTo>
                    <a:pt x="217" y="409"/>
                    <a:pt x="220" y="412"/>
                    <a:pt x="222" y="415"/>
                  </a:cubicBezTo>
                  <a:cubicBezTo>
                    <a:pt x="223" y="417"/>
                    <a:pt x="223" y="421"/>
                    <a:pt x="226" y="423"/>
                  </a:cubicBezTo>
                  <a:cubicBezTo>
                    <a:pt x="226" y="424"/>
                    <a:pt x="228" y="423"/>
                    <a:pt x="228" y="423"/>
                  </a:cubicBezTo>
                  <a:cubicBezTo>
                    <a:pt x="229" y="417"/>
                    <a:pt x="228" y="412"/>
                    <a:pt x="228" y="407"/>
                  </a:cubicBezTo>
                  <a:cubicBezTo>
                    <a:pt x="220" y="400"/>
                    <a:pt x="220" y="400"/>
                    <a:pt x="220" y="400"/>
                  </a:cubicBezTo>
                  <a:cubicBezTo>
                    <a:pt x="123" y="400"/>
                    <a:pt x="123" y="400"/>
                    <a:pt x="123" y="400"/>
                  </a:cubicBezTo>
                  <a:cubicBezTo>
                    <a:pt x="126" y="394"/>
                    <a:pt x="126" y="394"/>
                    <a:pt x="126" y="394"/>
                  </a:cubicBezTo>
                  <a:cubicBezTo>
                    <a:pt x="229" y="394"/>
                    <a:pt x="229" y="394"/>
                    <a:pt x="229" y="394"/>
                  </a:cubicBezTo>
                  <a:cubicBezTo>
                    <a:pt x="231" y="391"/>
                    <a:pt x="234" y="391"/>
                    <a:pt x="237" y="391"/>
                  </a:cubicBezTo>
                  <a:cubicBezTo>
                    <a:pt x="240" y="394"/>
                    <a:pt x="240" y="394"/>
                    <a:pt x="240" y="394"/>
                  </a:cubicBezTo>
                  <a:cubicBezTo>
                    <a:pt x="291" y="394"/>
                    <a:pt x="291" y="394"/>
                    <a:pt x="291" y="394"/>
                  </a:cubicBezTo>
                  <a:cubicBezTo>
                    <a:pt x="342" y="394"/>
                    <a:pt x="342" y="394"/>
                    <a:pt x="342" y="394"/>
                  </a:cubicBezTo>
                  <a:cubicBezTo>
                    <a:pt x="345" y="391"/>
                    <a:pt x="345" y="391"/>
                    <a:pt x="345" y="391"/>
                  </a:cubicBezTo>
                  <a:cubicBezTo>
                    <a:pt x="348" y="391"/>
                    <a:pt x="351" y="391"/>
                    <a:pt x="352" y="394"/>
                  </a:cubicBezTo>
                  <a:cubicBezTo>
                    <a:pt x="456" y="394"/>
                    <a:pt x="456" y="394"/>
                    <a:pt x="456" y="394"/>
                  </a:cubicBezTo>
                  <a:cubicBezTo>
                    <a:pt x="459" y="400"/>
                    <a:pt x="459" y="400"/>
                    <a:pt x="459" y="400"/>
                  </a:cubicBezTo>
                  <a:cubicBezTo>
                    <a:pt x="362" y="400"/>
                    <a:pt x="362" y="400"/>
                    <a:pt x="362" y="400"/>
                  </a:cubicBezTo>
                  <a:cubicBezTo>
                    <a:pt x="352" y="407"/>
                    <a:pt x="352" y="407"/>
                    <a:pt x="352" y="407"/>
                  </a:cubicBezTo>
                  <a:cubicBezTo>
                    <a:pt x="354" y="412"/>
                    <a:pt x="352" y="417"/>
                    <a:pt x="354" y="423"/>
                  </a:cubicBezTo>
                  <a:cubicBezTo>
                    <a:pt x="354" y="423"/>
                    <a:pt x="356" y="424"/>
                    <a:pt x="356" y="423"/>
                  </a:cubicBezTo>
                  <a:cubicBezTo>
                    <a:pt x="359" y="421"/>
                    <a:pt x="359" y="417"/>
                    <a:pt x="360" y="415"/>
                  </a:cubicBezTo>
                  <a:cubicBezTo>
                    <a:pt x="362" y="412"/>
                    <a:pt x="365" y="409"/>
                    <a:pt x="368" y="411"/>
                  </a:cubicBezTo>
                  <a:cubicBezTo>
                    <a:pt x="374" y="415"/>
                    <a:pt x="374" y="421"/>
                    <a:pt x="377" y="427"/>
                  </a:cubicBezTo>
                  <a:cubicBezTo>
                    <a:pt x="416" y="427"/>
                    <a:pt x="416" y="427"/>
                    <a:pt x="416" y="427"/>
                  </a:cubicBezTo>
                  <a:cubicBezTo>
                    <a:pt x="416" y="426"/>
                    <a:pt x="414" y="423"/>
                    <a:pt x="416" y="421"/>
                  </a:cubicBezTo>
                  <a:cubicBezTo>
                    <a:pt x="450" y="423"/>
                    <a:pt x="450" y="423"/>
                    <a:pt x="450" y="423"/>
                  </a:cubicBezTo>
                  <a:cubicBezTo>
                    <a:pt x="448" y="424"/>
                    <a:pt x="448" y="424"/>
                    <a:pt x="448" y="424"/>
                  </a:cubicBezTo>
                  <a:cubicBezTo>
                    <a:pt x="420" y="424"/>
                    <a:pt x="420" y="424"/>
                    <a:pt x="420" y="424"/>
                  </a:cubicBezTo>
                  <a:cubicBezTo>
                    <a:pt x="419" y="424"/>
                    <a:pt x="417" y="426"/>
                    <a:pt x="419" y="427"/>
                  </a:cubicBezTo>
                  <a:cubicBezTo>
                    <a:pt x="445" y="427"/>
                    <a:pt x="445" y="427"/>
                    <a:pt x="445" y="427"/>
                  </a:cubicBezTo>
                  <a:cubicBezTo>
                    <a:pt x="443" y="429"/>
                    <a:pt x="443" y="429"/>
                    <a:pt x="443" y="429"/>
                  </a:cubicBezTo>
                  <a:cubicBezTo>
                    <a:pt x="291" y="431"/>
                    <a:pt x="291" y="431"/>
                    <a:pt x="291" y="431"/>
                  </a:cubicBezTo>
                  <a:cubicBezTo>
                    <a:pt x="138" y="429"/>
                    <a:pt x="138" y="429"/>
                    <a:pt x="138" y="429"/>
                  </a:cubicBezTo>
                  <a:cubicBezTo>
                    <a:pt x="137" y="427"/>
                    <a:pt x="137" y="427"/>
                    <a:pt x="137" y="427"/>
                  </a:cubicBezTo>
                  <a:cubicBezTo>
                    <a:pt x="163" y="427"/>
                    <a:pt x="163" y="427"/>
                    <a:pt x="163" y="427"/>
                  </a:cubicBezTo>
                  <a:cubicBezTo>
                    <a:pt x="165" y="426"/>
                    <a:pt x="163" y="424"/>
                    <a:pt x="162" y="424"/>
                  </a:cubicBezTo>
                  <a:close/>
                  <a:moveTo>
                    <a:pt x="169" y="424"/>
                  </a:moveTo>
                  <a:cubicBezTo>
                    <a:pt x="169" y="423"/>
                    <a:pt x="171" y="423"/>
                    <a:pt x="171" y="421"/>
                  </a:cubicBezTo>
                  <a:cubicBezTo>
                    <a:pt x="172" y="421"/>
                    <a:pt x="174" y="423"/>
                    <a:pt x="174" y="423"/>
                  </a:cubicBezTo>
                  <a:cubicBezTo>
                    <a:pt x="174" y="424"/>
                    <a:pt x="174" y="424"/>
                    <a:pt x="172" y="424"/>
                  </a:cubicBezTo>
                  <a:cubicBezTo>
                    <a:pt x="171" y="426"/>
                    <a:pt x="169" y="424"/>
                    <a:pt x="169" y="424"/>
                  </a:cubicBezTo>
                  <a:close/>
                  <a:moveTo>
                    <a:pt x="177" y="424"/>
                  </a:moveTo>
                  <a:cubicBezTo>
                    <a:pt x="177" y="423"/>
                    <a:pt x="177" y="423"/>
                    <a:pt x="178" y="421"/>
                  </a:cubicBezTo>
                  <a:cubicBezTo>
                    <a:pt x="178" y="421"/>
                    <a:pt x="180" y="421"/>
                    <a:pt x="180" y="423"/>
                  </a:cubicBezTo>
                  <a:cubicBezTo>
                    <a:pt x="182" y="424"/>
                    <a:pt x="180" y="424"/>
                    <a:pt x="180" y="424"/>
                  </a:cubicBezTo>
                  <a:cubicBezTo>
                    <a:pt x="178" y="424"/>
                    <a:pt x="177" y="424"/>
                    <a:pt x="177" y="424"/>
                  </a:cubicBezTo>
                  <a:close/>
                  <a:moveTo>
                    <a:pt x="185" y="424"/>
                  </a:moveTo>
                  <a:cubicBezTo>
                    <a:pt x="185" y="423"/>
                    <a:pt x="185" y="423"/>
                    <a:pt x="186" y="421"/>
                  </a:cubicBezTo>
                  <a:cubicBezTo>
                    <a:pt x="188" y="421"/>
                    <a:pt x="188" y="423"/>
                    <a:pt x="189" y="423"/>
                  </a:cubicBezTo>
                  <a:cubicBezTo>
                    <a:pt x="189" y="424"/>
                    <a:pt x="188" y="424"/>
                    <a:pt x="188" y="424"/>
                  </a:cubicBezTo>
                  <a:cubicBezTo>
                    <a:pt x="186" y="426"/>
                    <a:pt x="185" y="424"/>
                    <a:pt x="185" y="424"/>
                  </a:cubicBezTo>
                  <a:close/>
                  <a:moveTo>
                    <a:pt x="192" y="424"/>
                  </a:moveTo>
                  <a:cubicBezTo>
                    <a:pt x="192" y="423"/>
                    <a:pt x="192" y="423"/>
                    <a:pt x="194" y="421"/>
                  </a:cubicBezTo>
                  <a:cubicBezTo>
                    <a:pt x="195" y="421"/>
                    <a:pt x="195" y="423"/>
                    <a:pt x="197" y="423"/>
                  </a:cubicBezTo>
                  <a:cubicBezTo>
                    <a:pt x="197" y="424"/>
                    <a:pt x="195" y="426"/>
                    <a:pt x="194" y="426"/>
                  </a:cubicBezTo>
                  <a:lnTo>
                    <a:pt x="192" y="424"/>
                  </a:lnTo>
                  <a:close/>
                  <a:moveTo>
                    <a:pt x="200" y="423"/>
                  </a:moveTo>
                  <a:cubicBezTo>
                    <a:pt x="202" y="423"/>
                    <a:pt x="203" y="423"/>
                    <a:pt x="203" y="424"/>
                  </a:cubicBezTo>
                  <a:cubicBezTo>
                    <a:pt x="202" y="426"/>
                    <a:pt x="200" y="426"/>
                    <a:pt x="200" y="424"/>
                  </a:cubicBezTo>
                  <a:cubicBezTo>
                    <a:pt x="198" y="424"/>
                    <a:pt x="200" y="423"/>
                    <a:pt x="200" y="423"/>
                  </a:cubicBezTo>
                  <a:close/>
                  <a:moveTo>
                    <a:pt x="85" y="220"/>
                  </a:moveTo>
                  <a:cubicBezTo>
                    <a:pt x="94" y="191"/>
                    <a:pt x="108" y="164"/>
                    <a:pt x="131" y="140"/>
                  </a:cubicBezTo>
                  <a:cubicBezTo>
                    <a:pt x="165" y="103"/>
                    <a:pt x="208" y="83"/>
                    <a:pt x="254" y="74"/>
                  </a:cubicBezTo>
                  <a:cubicBezTo>
                    <a:pt x="266" y="72"/>
                    <a:pt x="279" y="71"/>
                    <a:pt x="291" y="69"/>
                  </a:cubicBezTo>
                  <a:cubicBezTo>
                    <a:pt x="303" y="71"/>
                    <a:pt x="316" y="72"/>
                    <a:pt x="328" y="74"/>
                  </a:cubicBezTo>
                  <a:cubicBezTo>
                    <a:pt x="374" y="83"/>
                    <a:pt x="417" y="103"/>
                    <a:pt x="451" y="140"/>
                  </a:cubicBezTo>
                  <a:cubicBezTo>
                    <a:pt x="474" y="164"/>
                    <a:pt x="488" y="191"/>
                    <a:pt x="497" y="220"/>
                  </a:cubicBezTo>
                  <a:cubicBezTo>
                    <a:pt x="496" y="224"/>
                    <a:pt x="496" y="224"/>
                    <a:pt x="496" y="224"/>
                  </a:cubicBezTo>
                  <a:cubicBezTo>
                    <a:pt x="500" y="238"/>
                    <a:pt x="503" y="254"/>
                    <a:pt x="503" y="269"/>
                  </a:cubicBezTo>
                  <a:cubicBezTo>
                    <a:pt x="506" y="272"/>
                    <a:pt x="506" y="272"/>
                    <a:pt x="506" y="272"/>
                  </a:cubicBezTo>
                  <a:cubicBezTo>
                    <a:pt x="508" y="303"/>
                    <a:pt x="502" y="331"/>
                    <a:pt x="493" y="358"/>
                  </a:cubicBezTo>
                  <a:cubicBezTo>
                    <a:pt x="488" y="363"/>
                    <a:pt x="488" y="372"/>
                    <a:pt x="480" y="374"/>
                  </a:cubicBezTo>
                  <a:cubicBezTo>
                    <a:pt x="470" y="394"/>
                    <a:pt x="470" y="394"/>
                    <a:pt x="470" y="394"/>
                  </a:cubicBezTo>
                  <a:cubicBezTo>
                    <a:pt x="470" y="398"/>
                    <a:pt x="466" y="401"/>
                    <a:pt x="465" y="404"/>
                  </a:cubicBezTo>
                  <a:cubicBezTo>
                    <a:pt x="463" y="404"/>
                    <a:pt x="463" y="404"/>
                    <a:pt x="463" y="404"/>
                  </a:cubicBezTo>
                  <a:cubicBezTo>
                    <a:pt x="457" y="387"/>
                    <a:pt x="457" y="387"/>
                    <a:pt x="457" y="387"/>
                  </a:cubicBezTo>
                  <a:cubicBezTo>
                    <a:pt x="383" y="387"/>
                    <a:pt x="383" y="387"/>
                    <a:pt x="383" y="387"/>
                  </a:cubicBezTo>
                  <a:cubicBezTo>
                    <a:pt x="382" y="383"/>
                    <a:pt x="382" y="383"/>
                    <a:pt x="382" y="383"/>
                  </a:cubicBezTo>
                  <a:cubicBezTo>
                    <a:pt x="376" y="381"/>
                    <a:pt x="376" y="381"/>
                    <a:pt x="376" y="381"/>
                  </a:cubicBezTo>
                  <a:cubicBezTo>
                    <a:pt x="376" y="372"/>
                    <a:pt x="376" y="372"/>
                    <a:pt x="376" y="372"/>
                  </a:cubicBezTo>
                  <a:cubicBezTo>
                    <a:pt x="376" y="369"/>
                    <a:pt x="379" y="367"/>
                    <a:pt x="382" y="366"/>
                  </a:cubicBezTo>
                  <a:cubicBezTo>
                    <a:pt x="382" y="363"/>
                    <a:pt x="376" y="364"/>
                    <a:pt x="377" y="360"/>
                  </a:cubicBezTo>
                  <a:cubicBezTo>
                    <a:pt x="376" y="358"/>
                    <a:pt x="371" y="361"/>
                    <a:pt x="369" y="358"/>
                  </a:cubicBezTo>
                  <a:cubicBezTo>
                    <a:pt x="369" y="357"/>
                    <a:pt x="371" y="357"/>
                    <a:pt x="373" y="357"/>
                  </a:cubicBezTo>
                  <a:cubicBezTo>
                    <a:pt x="374" y="357"/>
                    <a:pt x="376" y="355"/>
                    <a:pt x="376" y="354"/>
                  </a:cubicBezTo>
                  <a:cubicBezTo>
                    <a:pt x="374" y="352"/>
                    <a:pt x="373" y="354"/>
                    <a:pt x="371" y="354"/>
                  </a:cubicBezTo>
                  <a:cubicBezTo>
                    <a:pt x="369" y="352"/>
                    <a:pt x="371" y="351"/>
                    <a:pt x="369" y="349"/>
                  </a:cubicBezTo>
                  <a:cubicBezTo>
                    <a:pt x="368" y="349"/>
                    <a:pt x="366" y="351"/>
                    <a:pt x="366" y="351"/>
                  </a:cubicBezTo>
                  <a:cubicBezTo>
                    <a:pt x="365" y="351"/>
                    <a:pt x="365" y="349"/>
                    <a:pt x="365" y="349"/>
                  </a:cubicBezTo>
                  <a:cubicBezTo>
                    <a:pt x="365" y="343"/>
                    <a:pt x="363" y="335"/>
                    <a:pt x="363" y="327"/>
                  </a:cubicBezTo>
                  <a:cubicBezTo>
                    <a:pt x="362" y="326"/>
                    <a:pt x="360" y="324"/>
                    <a:pt x="357" y="324"/>
                  </a:cubicBezTo>
                  <a:cubicBezTo>
                    <a:pt x="356" y="324"/>
                    <a:pt x="356" y="326"/>
                    <a:pt x="354" y="327"/>
                  </a:cubicBezTo>
                  <a:cubicBezTo>
                    <a:pt x="291" y="327"/>
                    <a:pt x="291" y="327"/>
                    <a:pt x="291" y="327"/>
                  </a:cubicBezTo>
                  <a:cubicBezTo>
                    <a:pt x="228" y="327"/>
                    <a:pt x="228" y="327"/>
                    <a:pt x="228" y="327"/>
                  </a:cubicBezTo>
                  <a:cubicBezTo>
                    <a:pt x="226" y="326"/>
                    <a:pt x="226" y="324"/>
                    <a:pt x="225" y="324"/>
                  </a:cubicBezTo>
                  <a:cubicBezTo>
                    <a:pt x="222" y="324"/>
                    <a:pt x="220" y="326"/>
                    <a:pt x="218" y="327"/>
                  </a:cubicBezTo>
                  <a:cubicBezTo>
                    <a:pt x="218" y="335"/>
                    <a:pt x="217" y="343"/>
                    <a:pt x="217" y="349"/>
                  </a:cubicBezTo>
                  <a:cubicBezTo>
                    <a:pt x="217" y="349"/>
                    <a:pt x="217" y="351"/>
                    <a:pt x="215" y="351"/>
                  </a:cubicBezTo>
                  <a:cubicBezTo>
                    <a:pt x="215" y="351"/>
                    <a:pt x="214" y="349"/>
                    <a:pt x="212" y="349"/>
                  </a:cubicBezTo>
                  <a:cubicBezTo>
                    <a:pt x="211" y="351"/>
                    <a:pt x="212" y="352"/>
                    <a:pt x="211" y="354"/>
                  </a:cubicBezTo>
                  <a:cubicBezTo>
                    <a:pt x="209" y="354"/>
                    <a:pt x="208" y="352"/>
                    <a:pt x="206" y="354"/>
                  </a:cubicBezTo>
                  <a:cubicBezTo>
                    <a:pt x="206" y="355"/>
                    <a:pt x="208" y="357"/>
                    <a:pt x="209" y="357"/>
                  </a:cubicBezTo>
                  <a:cubicBezTo>
                    <a:pt x="211" y="357"/>
                    <a:pt x="212" y="357"/>
                    <a:pt x="212" y="358"/>
                  </a:cubicBezTo>
                  <a:cubicBezTo>
                    <a:pt x="211" y="361"/>
                    <a:pt x="206" y="358"/>
                    <a:pt x="205" y="360"/>
                  </a:cubicBezTo>
                  <a:cubicBezTo>
                    <a:pt x="206" y="364"/>
                    <a:pt x="200" y="363"/>
                    <a:pt x="200" y="366"/>
                  </a:cubicBezTo>
                  <a:cubicBezTo>
                    <a:pt x="203" y="367"/>
                    <a:pt x="206" y="369"/>
                    <a:pt x="206" y="372"/>
                  </a:cubicBezTo>
                  <a:cubicBezTo>
                    <a:pt x="206" y="381"/>
                    <a:pt x="206" y="381"/>
                    <a:pt x="206" y="381"/>
                  </a:cubicBezTo>
                  <a:cubicBezTo>
                    <a:pt x="200" y="383"/>
                    <a:pt x="200" y="383"/>
                    <a:pt x="200" y="383"/>
                  </a:cubicBezTo>
                  <a:cubicBezTo>
                    <a:pt x="198" y="387"/>
                    <a:pt x="198" y="387"/>
                    <a:pt x="198" y="387"/>
                  </a:cubicBezTo>
                  <a:cubicBezTo>
                    <a:pt x="125" y="387"/>
                    <a:pt x="125" y="387"/>
                    <a:pt x="125" y="387"/>
                  </a:cubicBezTo>
                  <a:cubicBezTo>
                    <a:pt x="118" y="404"/>
                    <a:pt x="118" y="404"/>
                    <a:pt x="118" y="404"/>
                  </a:cubicBezTo>
                  <a:cubicBezTo>
                    <a:pt x="117" y="404"/>
                    <a:pt x="117" y="404"/>
                    <a:pt x="117" y="404"/>
                  </a:cubicBezTo>
                  <a:cubicBezTo>
                    <a:pt x="115" y="401"/>
                    <a:pt x="112" y="398"/>
                    <a:pt x="112" y="394"/>
                  </a:cubicBezTo>
                  <a:cubicBezTo>
                    <a:pt x="101" y="374"/>
                    <a:pt x="101" y="374"/>
                    <a:pt x="101" y="374"/>
                  </a:cubicBezTo>
                  <a:cubicBezTo>
                    <a:pt x="94" y="372"/>
                    <a:pt x="94" y="363"/>
                    <a:pt x="89" y="358"/>
                  </a:cubicBezTo>
                  <a:cubicBezTo>
                    <a:pt x="80" y="331"/>
                    <a:pt x="74" y="303"/>
                    <a:pt x="75" y="272"/>
                  </a:cubicBezTo>
                  <a:cubicBezTo>
                    <a:pt x="78" y="269"/>
                    <a:pt x="78" y="269"/>
                    <a:pt x="78" y="269"/>
                  </a:cubicBezTo>
                  <a:cubicBezTo>
                    <a:pt x="78" y="254"/>
                    <a:pt x="81" y="238"/>
                    <a:pt x="86" y="224"/>
                  </a:cubicBezTo>
                  <a:lnTo>
                    <a:pt x="85" y="220"/>
                  </a:lnTo>
                  <a:close/>
                  <a:moveTo>
                    <a:pt x="362" y="372"/>
                  </a:moveTo>
                  <a:cubicBezTo>
                    <a:pt x="357" y="374"/>
                    <a:pt x="359" y="378"/>
                    <a:pt x="357" y="383"/>
                  </a:cubicBezTo>
                  <a:cubicBezTo>
                    <a:pt x="354" y="383"/>
                    <a:pt x="354" y="383"/>
                    <a:pt x="354" y="383"/>
                  </a:cubicBezTo>
                  <a:cubicBezTo>
                    <a:pt x="354" y="375"/>
                    <a:pt x="354" y="375"/>
                    <a:pt x="354" y="375"/>
                  </a:cubicBezTo>
                  <a:cubicBezTo>
                    <a:pt x="352" y="372"/>
                    <a:pt x="351" y="372"/>
                    <a:pt x="348" y="372"/>
                  </a:cubicBezTo>
                  <a:cubicBezTo>
                    <a:pt x="346" y="372"/>
                    <a:pt x="345" y="372"/>
                    <a:pt x="343" y="374"/>
                  </a:cubicBezTo>
                  <a:cubicBezTo>
                    <a:pt x="342" y="377"/>
                    <a:pt x="343" y="383"/>
                    <a:pt x="339" y="383"/>
                  </a:cubicBezTo>
                  <a:cubicBezTo>
                    <a:pt x="337" y="378"/>
                    <a:pt x="339" y="375"/>
                    <a:pt x="336" y="374"/>
                  </a:cubicBezTo>
                  <a:cubicBezTo>
                    <a:pt x="334" y="372"/>
                    <a:pt x="332" y="371"/>
                    <a:pt x="329" y="372"/>
                  </a:cubicBezTo>
                  <a:cubicBezTo>
                    <a:pt x="328" y="372"/>
                    <a:pt x="326" y="374"/>
                    <a:pt x="326" y="375"/>
                  </a:cubicBezTo>
                  <a:cubicBezTo>
                    <a:pt x="325" y="378"/>
                    <a:pt x="326" y="383"/>
                    <a:pt x="322" y="383"/>
                  </a:cubicBezTo>
                  <a:cubicBezTo>
                    <a:pt x="322" y="380"/>
                    <a:pt x="322" y="377"/>
                    <a:pt x="320" y="374"/>
                  </a:cubicBezTo>
                  <a:cubicBezTo>
                    <a:pt x="319" y="372"/>
                    <a:pt x="317" y="372"/>
                    <a:pt x="314" y="372"/>
                  </a:cubicBezTo>
                  <a:cubicBezTo>
                    <a:pt x="309" y="374"/>
                    <a:pt x="311" y="378"/>
                    <a:pt x="309" y="383"/>
                  </a:cubicBezTo>
                  <a:cubicBezTo>
                    <a:pt x="305" y="381"/>
                    <a:pt x="305" y="381"/>
                    <a:pt x="305" y="381"/>
                  </a:cubicBezTo>
                  <a:cubicBezTo>
                    <a:pt x="305" y="380"/>
                    <a:pt x="305" y="378"/>
                    <a:pt x="305" y="377"/>
                  </a:cubicBezTo>
                  <a:cubicBezTo>
                    <a:pt x="305" y="374"/>
                    <a:pt x="302" y="374"/>
                    <a:pt x="300" y="372"/>
                  </a:cubicBezTo>
                  <a:cubicBezTo>
                    <a:pt x="297" y="372"/>
                    <a:pt x="294" y="372"/>
                    <a:pt x="291" y="372"/>
                  </a:cubicBezTo>
                  <a:cubicBezTo>
                    <a:pt x="288" y="372"/>
                    <a:pt x="285" y="372"/>
                    <a:pt x="282" y="372"/>
                  </a:cubicBezTo>
                  <a:cubicBezTo>
                    <a:pt x="280" y="374"/>
                    <a:pt x="277" y="374"/>
                    <a:pt x="277" y="377"/>
                  </a:cubicBezTo>
                  <a:cubicBezTo>
                    <a:pt x="275" y="378"/>
                    <a:pt x="277" y="380"/>
                    <a:pt x="277" y="381"/>
                  </a:cubicBezTo>
                  <a:cubicBezTo>
                    <a:pt x="272" y="383"/>
                    <a:pt x="272" y="383"/>
                    <a:pt x="272" y="383"/>
                  </a:cubicBezTo>
                  <a:cubicBezTo>
                    <a:pt x="271" y="378"/>
                    <a:pt x="272" y="374"/>
                    <a:pt x="268" y="372"/>
                  </a:cubicBezTo>
                  <a:cubicBezTo>
                    <a:pt x="265" y="372"/>
                    <a:pt x="263" y="372"/>
                    <a:pt x="262" y="374"/>
                  </a:cubicBezTo>
                  <a:cubicBezTo>
                    <a:pt x="260" y="377"/>
                    <a:pt x="260" y="380"/>
                    <a:pt x="260" y="383"/>
                  </a:cubicBezTo>
                  <a:cubicBezTo>
                    <a:pt x="255" y="383"/>
                    <a:pt x="257" y="378"/>
                    <a:pt x="255" y="375"/>
                  </a:cubicBezTo>
                  <a:cubicBezTo>
                    <a:pt x="255" y="374"/>
                    <a:pt x="254" y="372"/>
                    <a:pt x="252" y="372"/>
                  </a:cubicBezTo>
                  <a:cubicBezTo>
                    <a:pt x="249" y="371"/>
                    <a:pt x="248" y="372"/>
                    <a:pt x="246" y="374"/>
                  </a:cubicBezTo>
                  <a:cubicBezTo>
                    <a:pt x="243" y="375"/>
                    <a:pt x="245" y="378"/>
                    <a:pt x="243" y="383"/>
                  </a:cubicBezTo>
                  <a:cubicBezTo>
                    <a:pt x="239" y="383"/>
                    <a:pt x="240" y="377"/>
                    <a:pt x="239" y="374"/>
                  </a:cubicBezTo>
                  <a:cubicBezTo>
                    <a:pt x="237" y="372"/>
                    <a:pt x="235" y="372"/>
                    <a:pt x="234" y="372"/>
                  </a:cubicBezTo>
                  <a:cubicBezTo>
                    <a:pt x="231" y="372"/>
                    <a:pt x="229" y="372"/>
                    <a:pt x="228" y="375"/>
                  </a:cubicBezTo>
                  <a:cubicBezTo>
                    <a:pt x="226" y="383"/>
                    <a:pt x="226" y="383"/>
                    <a:pt x="226" y="383"/>
                  </a:cubicBezTo>
                  <a:cubicBezTo>
                    <a:pt x="225" y="383"/>
                    <a:pt x="225" y="383"/>
                    <a:pt x="225" y="383"/>
                  </a:cubicBezTo>
                  <a:cubicBezTo>
                    <a:pt x="223" y="378"/>
                    <a:pt x="225" y="374"/>
                    <a:pt x="220" y="372"/>
                  </a:cubicBezTo>
                  <a:cubicBezTo>
                    <a:pt x="218" y="372"/>
                    <a:pt x="214" y="372"/>
                    <a:pt x="212" y="375"/>
                  </a:cubicBezTo>
                  <a:cubicBezTo>
                    <a:pt x="211" y="383"/>
                    <a:pt x="211" y="383"/>
                    <a:pt x="211" y="383"/>
                  </a:cubicBezTo>
                  <a:cubicBezTo>
                    <a:pt x="209" y="383"/>
                    <a:pt x="209" y="383"/>
                    <a:pt x="209" y="383"/>
                  </a:cubicBezTo>
                  <a:cubicBezTo>
                    <a:pt x="209" y="369"/>
                    <a:pt x="209" y="369"/>
                    <a:pt x="209" y="369"/>
                  </a:cubicBezTo>
                  <a:cubicBezTo>
                    <a:pt x="291" y="369"/>
                    <a:pt x="291" y="369"/>
                    <a:pt x="291" y="369"/>
                  </a:cubicBezTo>
                  <a:cubicBezTo>
                    <a:pt x="373" y="369"/>
                    <a:pt x="373" y="369"/>
                    <a:pt x="373" y="369"/>
                  </a:cubicBezTo>
                  <a:cubicBezTo>
                    <a:pt x="373" y="383"/>
                    <a:pt x="373" y="383"/>
                    <a:pt x="373" y="383"/>
                  </a:cubicBezTo>
                  <a:cubicBezTo>
                    <a:pt x="371" y="383"/>
                    <a:pt x="371" y="383"/>
                    <a:pt x="371" y="383"/>
                  </a:cubicBezTo>
                  <a:cubicBezTo>
                    <a:pt x="369" y="375"/>
                    <a:pt x="369" y="375"/>
                    <a:pt x="369" y="375"/>
                  </a:cubicBezTo>
                  <a:cubicBezTo>
                    <a:pt x="368" y="372"/>
                    <a:pt x="363" y="372"/>
                    <a:pt x="362" y="372"/>
                  </a:cubicBezTo>
                  <a:close/>
                  <a:moveTo>
                    <a:pt x="369" y="386"/>
                  </a:moveTo>
                  <a:cubicBezTo>
                    <a:pt x="369" y="387"/>
                    <a:pt x="368" y="389"/>
                    <a:pt x="368" y="387"/>
                  </a:cubicBezTo>
                  <a:cubicBezTo>
                    <a:pt x="366" y="387"/>
                    <a:pt x="366" y="386"/>
                    <a:pt x="366" y="386"/>
                  </a:cubicBezTo>
                  <a:cubicBezTo>
                    <a:pt x="366" y="384"/>
                    <a:pt x="368" y="383"/>
                    <a:pt x="368" y="384"/>
                  </a:cubicBezTo>
                  <a:cubicBezTo>
                    <a:pt x="369" y="384"/>
                    <a:pt x="369" y="386"/>
                    <a:pt x="369" y="386"/>
                  </a:cubicBezTo>
                  <a:close/>
                  <a:moveTo>
                    <a:pt x="363" y="387"/>
                  </a:moveTo>
                  <a:cubicBezTo>
                    <a:pt x="363" y="387"/>
                    <a:pt x="362" y="389"/>
                    <a:pt x="360" y="387"/>
                  </a:cubicBezTo>
                  <a:cubicBezTo>
                    <a:pt x="360" y="387"/>
                    <a:pt x="359" y="387"/>
                    <a:pt x="359" y="386"/>
                  </a:cubicBezTo>
                  <a:cubicBezTo>
                    <a:pt x="360" y="384"/>
                    <a:pt x="360" y="384"/>
                    <a:pt x="362" y="384"/>
                  </a:cubicBezTo>
                  <a:cubicBezTo>
                    <a:pt x="363" y="384"/>
                    <a:pt x="363" y="386"/>
                    <a:pt x="363" y="387"/>
                  </a:cubicBezTo>
                  <a:close/>
                  <a:moveTo>
                    <a:pt x="352" y="387"/>
                  </a:moveTo>
                  <a:cubicBezTo>
                    <a:pt x="352" y="387"/>
                    <a:pt x="351" y="389"/>
                    <a:pt x="349" y="389"/>
                  </a:cubicBezTo>
                  <a:cubicBezTo>
                    <a:pt x="349" y="387"/>
                    <a:pt x="348" y="387"/>
                    <a:pt x="349" y="386"/>
                  </a:cubicBezTo>
                  <a:cubicBezTo>
                    <a:pt x="349" y="384"/>
                    <a:pt x="349" y="384"/>
                    <a:pt x="351" y="384"/>
                  </a:cubicBezTo>
                  <a:cubicBezTo>
                    <a:pt x="352" y="384"/>
                    <a:pt x="352" y="386"/>
                    <a:pt x="352" y="387"/>
                  </a:cubicBezTo>
                  <a:close/>
                  <a:moveTo>
                    <a:pt x="346" y="387"/>
                  </a:moveTo>
                  <a:cubicBezTo>
                    <a:pt x="346" y="387"/>
                    <a:pt x="345" y="389"/>
                    <a:pt x="343" y="387"/>
                  </a:cubicBezTo>
                  <a:cubicBezTo>
                    <a:pt x="343" y="386"/>
                    <a:pt x="343" y="386"/>
                    <a:pt x="343" y="386"/>
                  </a:cubicBezTo>
                  <a:cubicBezTo>
                    <a:pt x="343" y="384"/>
                    <a:pt x="343" y="384"/>
                    <a:pt x="345" y="384"/>
                  </a:cubicBezTo>
                  <a:cubicBezTo>
                    <a:pt x="346" y="384"/>
                    <a:pt x="346" y="386"/>
                    <a:pt x="346" y="387"/>
                  </a:cubicBezTo>
                  <a:close/>
                  <a:moveTo>
                    <a:pt x="336" y="387"/>
                  </a:moveTo>
                  <a:cubicBezTo>
                    <a:pt x="336" y="387"/>
                    <a:pt x="334" y="389"/>
                    <a:pt x="332" y="389"/>
                  </a:cubicBezTo>
                  <a:cubicBezTo>
                    <a:pt x="332" y="389"/>
                    <a:pt x="331" y="387"/>
                    <a:pt x="331" y="386"/>
                  </a:cubicBezTo>
                  <a:cubicBezTo>
                    <a:pt x="331" y="384"/>
                    <a:pt x="332" y="384"/>
                    <a:pt x="334" y="384"/>
                  </a:cubicBezTo>
                  <a:cubicBezTo>
                    <a:pt x="334" y="384"/>
                    <a:pt x="336" y="386"/>
                    <a:pt x="336" y="387"/>
                  </a:cubicBezTo>
                  <a:close/>
                  <a:moveTo>
                    <a:pt x="328" y="387"/>
                  </a:moveTo>
                  <a:cubicBezTo>
                    <a:pt x="328" y="387"/>
                    <a:pt x="328" y="389"/>
                    <a:pt x="326" y="389"/>
                  </a:cubicBezTo>
                  <a:cubicBezTo>
                    <a:pt x="325" y="387"/>
                    <a:pt x="325" y="387"/>
                    <a:pt x="325" y="386"/>
                  </a:cubicBezTo>
                  <a:cubicBezTo>
                    <a:pt x="325" y="384"/>
                    <a:pt x="326" y="384"/>
                    <a:pt x="326" y="384"/>
                  </a:cubicBezTo>
                  <a:cubicBezTo>
                    <a:pt x="328" y="384"/>
                    <a:pt x="328" y="386"/>
                    <a:pt x="328" y="387"/>
                  </a:cubicBezTo>
                  <a:close/>
                  <a:moveTo>
                    <a:pt x="320" y="387"/>
                  </a:moveTo>
                  <a:cubicBezTo>
                    <a:pt x="320" y="387"/>
                    <a:pt x="319" y="389"/>
                    <a:pt x="317" y="387"/>
                  </a:cubicBezTo>
                  <a:cubicBezTo>
                    <a:pt x="317" y="387"/>
                    <a:pt x="316" y="386"/>
                    <a:pt x="317" y="386"/>
                  </a:cubicBezTo>
                  <a:cubicBezTo>
                    <a:pt x="317" y="384"/>
                    <a:pt x="317" y="383"/>
                    <a:pt x="319" y="384"/>
                  </a:cubicBezTo>
                  <a:cubicBezTo>
                    <a:pt x="320" y="384"/>
                    <a:pt x="320" y="386"/>
                    <a:pt x="320" y="387"/>
                  </a:cubicBezTo>
                  <a:close/>
                  <a:moveTo>
                    <a:pt x="314" y="387"/>
                  </a:moveTo>
                  <a:cubicBezTo>
                    <a:pt x="312" y="389"/>
                    <a:pt x="312" y="389"/>
                    <a:pt x="312" y="389"/>
                  </a:cubicBezTo>
                  <a:cubicBezTo>
                    <a:pt x="311" y="387"/>
                    <a:pt x="311" y="387"/>
                    <a:pt x="311" y="386"/>
                  </a:cubicBezTo>
                  <a:cubicBezTo>
                    <a:pt x="311" y="384"/>
                    <a:pt x="312" y="384"/>
                    <a:pt x="312" y="384"/>
                  </a:cubicBezTo>
                  <a:cubicBezTo>
                    <a:pt x="314" y="384"/>
                    <a:pt x="314" y="386"/>
                    <a:pt x="314" y="387"/>
                  </a:cubicBezTo>
                  <a:close/>
                  <a:moveTo>
                    <a:pt x="302" y="387"/>
                  </a:moveTo>
                  <a:cubicBezTo>
                    <a:pt x="302" y="387"/>
                    <a:pt x="300" y="389"/>
                    <a:pt x="299" y="389"/>
                  </a:cubicBezTo>
                  <a:cubicBezTo>
                    <a:pt x="299" y="387"/>
                    <a:pt x="297" y="387"/>
                    <a:pt x="297" y="386"/>
                  </a:cubicBezTo>
                  <a:cubicBezTo>
                    <a:pt x="297" y="384"/>
                    <a:pt x="299" y="384"/>
                    <a:pt x="300" y="384"/>
                  </a:cubicBezTo>
                  <a:cubicBezTo>
                    <a:pt x="300" y="384"/>
                    <a:pt x="302" y="386"/>
                    <a:pt x="302" y="387"/>
                  </a:cubicBezTo>
                  <a:close/>
                  <a:moveTo>
                    <a:pt x="285" y="386"/>
                  </a:moveTo>
                  <a:cubicBezTo>
                    <a:pt x="285" y="387"/>
                    <a:pt x="283" y="387"/>
                    <a:pt x="283" y="389"/>
                  </a:cubicBezTo>
                  <a:cubicBezTo>
                    <a:pt x="282" y="389"/>
                    <a:pt x="280" y="387"/>
                    <a:pt x="280" y="387"/>
                  </a:cubicBezTo>
                  <a:cubicBezTo>
                    <a:pt x="280" y="386"/>
                    <a:pt x="280" y="384"/>
                    <a:pt x="282" y="384"/>
                  </a:cubicBezTo>
                  <a:cubicBezTo>
                    <a:pt x="283" y="384"/>
                    <a:pt x="285" y="384"/>
                    <a:pt x="285" y="386"/>
                  </a:cubicBezTo>
                  <a:close/>
                  <a:moveTo>
                    <a:pt x="271" y="386"/>
                  </a:moveTo>
                  <a:cubicBezTo>
                    <a:pt x="271" y="387"/>
                    <a:pt x="271" y="387"/>
                    <a:pt x="269" y="389"/>
                  </a:cubicBezTo>
                  <a:cubicBezTo>
                    <a:pt x="268" y="389"/>
                    <a:pt x="268" y="387"/>
                    <a:pt x="268" y="387"/>
                  </a:cubicBezTo>
                  <a:cubicBezTo>
                    <a:pt x="268" y="386"/>
                    <a:pt x="268" y="384"/>
                    <a:pt x="269" y="384"/>
                  </a:cubicBezTo>
                  <a:cubicBezTo>
                    <a:pt x="269" y="384"/>
                    <a:pt x="271" y="384"/>
                    <a:pt x="271" y="386"/>
                  </a:cubicBezTo>
                  <a:close/>
                  <a:moveTo>
                    <a:pt x="265" y="387"/>
                  </a:moveTo>
                  <a:cubicBezTo>
                    <a:pt x="263" y="389"/>
                    <a:pt x="262" y="387"/>
                    <a:pt x="262" y="387"/>
                  </a:cubicBezTo>
                  <a:cubicBezTo>
                    <a:pt x="262" y="386"/>
                    <a:pt x="262" y="384"/>
                    <a:pt x="263" y="384"/>
                  </a:cubicBezTo>
                  <a:cubicBezTo>
                    <a:pt x="265" y="383"/>
                    <a:pt x="265" y="384"/>
                    <a:pt x="265" y="386"/>
                  </a:cubicBezTo>
                  <a:cubicBezTo>
                    <a:pt x="266" y="386"/>
                    <a:pt x="265" y="387"/>
                    <a:pt x="265" y="387"/>
                  </a:cubicBezTo>
                  <a:close/>
                  <a:moveTo>
                    <a:pt x="257" y="386"/>
                  </a:moveTo>
                  <a:cubicBezTo>
                    <a:pt x="257" y="387"/>
                    <a:pt x="257" y="387"/>
                    <a:pt x="255" y="389"/>
                  </a:cubicBezTo>
                  <a:cubicBezTo>
                    <a:pt x="254" y="389"/>
                    <a:pt x="254" y="387"/>
                    <a:pt x="254" y="387"/>
                  </a:cubicBezTo>
                  <a:cubicBezTo>
                    <a:pt x="252" y="386"/>
                    <a:pt x="254" y="384"/>
                    <a:pt x="255" y="384"/>
                  </a:cubicBezTo>
                  <a:cubicBezTo>
                    <a:pt x="255" y="384"/>
                    <a:pt x="257" y="384"/>
                    <a:pt x="257" y="386"/>
                  </a:cubicBezTo>
                  <a:close/>
                  <a:moveTo>
                    <a:pt x="251" y="386"/>
                  </a:moveTo>
                  <a:cubicBezTo>
                    <a:pt x="251" y="387"/>
                    <a:pt x="249" y="389"/>
                    <a:pt x="249" y="389"/>
                  </a:cubicBezTo>
                  <a:cubicBezTo>
                    <a:pt x="248" y="389"/>
                    <a:pt x="246" y="387"/>
                    <a:pt x="246" y="387"/>
                  </a:cubicBezTo>
                  <a:cubicBezTo>
                    <a:pt x="246" y="386"/>
                    <a:pt x="248" y="384"/>
                    <a:pt x="248" y="384"/>
                  </a:cubicBezTo>
                  <a:cubicBezTo>
                    <a:pt x="249" y="384"/>
                    <a:pt x="249" y="384"/>
                    <a:pt x="251" y="386"/>
                  </a:cubicBezTo>
                  <a:close/>
                  <a:moveTo>
                    <a:pt x="239" y="386"/>
                  </a:moveTo>
                  <a:cubicBezTo>
                    <a:pt x="239" y="387"/>
                    <a:pt x="239" y="387"/>
                    <a:pt x="239" y="387"/>
                  </a:cubicBezTo>
                  <a:cubicBezTo>
                    <a:pt x="237" y="389"/>
                    <a:pt x="235" y="387"/>
                    <a:pt x="235" y="387"/>
                  </a:cubicBezTo>
                  <a:cubicBezTo>
                    <a:pt x="235" y="386"/>
                    <a:pt x="235" y="384"/>
                    <a:pt x="237" y="384"/>
                  </a:cubicBezTo>
                  <a:cubicBezTo>
                    <a:pt x="239" y="384"/>
                    <a:pt x="239" y="384"/>
                    <a:pt x="239" y="386"/>
                  </a:cubicBezTo>
                  <a:close/>
                  <a:moveTo>
                    <a:pt x="232" y="389"/>
                  </a:moveTo>
                  <a:cubicBezTo>
                    <a:pt x="231" y="389"/>
                    <a:pt x="229" y="387"/>
                    <a:pt x="229" y="387"/>
                  </a:cubicBezTo>
                  <a:cubicBezTo>
                    <a:pt x="229" y="386"/>
                    <a:pt x="229" y="384"/>
                    <a:pt x="231" y="384"/>
                  </a:cubicBezTo>
                  <a:cubicBezTo>
                    <a:pt x="232" y="384"/>
                    <a:pt x="232" y="384"/>
                    <a:pt x="232" y="386"/>
                  </a:cubicBezTo>
                  <a:cubicBezTo>
                    <a:pt x="234" y="387"/>
                    <a:pt x="232" y="387"/>
                    <a:pt x="232" y="389"/>
                  </a:cubicBezTo>
                  <a:close/>
                  <a:moveTo>
                    <a:pt x="223" y="386"/>
                  </a:moveTo>
                  <a:cubicBezTo>
                    <a:pt x="223" y="387"/>
                    <a:pt x="222" y="387"/>
                    <a:pt x="222" y="387"/>
                  </a:cubicBezTo>
                  <a:cubicBezTo>
                    <a:pt x="220" y="389"/>
                    <a:pt x="218" y="387"/>
                    <a:pt x="218" y="387"/>
                  </a:cubicBezTo>
                  <a:cubicBezTo>
                    <a:pt x="218" y="386"/>
                    <a:pt x="218" y="384"/>
                    <a:pt x="220" y="384"/>
                  </a:cubicBezTo>
                  <a:cubicBezTo>
                    <a:pt x="222" y="384"/>
                    <a:pt x="222" y="384"/>
                    <a:pt x="223" y="386"/>
                  </a:cubicBezTo>
                  <a:close/>
                  <a:moveTo>
                    <a:pt x="215" y="386"/>
                  </a:moveTo>
                  <a:cubicBezTo>
                    <a:pt x="215" y="386"/>
                    <a:pt x="215" y="387"/>
                    <a:pt x="214" y="387"/>
                  </a:cubicBezTo>
                  <a:cubicBezTo>
                    <a:pt x="212" y="389"/>
                    <a:pt x="212" y="387"/>
                    <a:pt x="212" y="386"/>
                  </a:cubicBezTo>
                  <a:cubicBezTo>
                    <a:pt x="212" y="386"/>
                    <a:pt x="212" y="384"/>
                    <a:pt x="214" y="384"/>
                  </a:cubicBezTo>
                  <a:cubicBezTo>
                    <a:pt x="214" y="383"/>
                    <a:pt x="215" y="384"/>
                    <a:pt x="215" y="386"/>
                  </a:cubicBezTo>
                  <a:close/>
                  <a:moveTo>
                    <a:pt x="291" y="334"/>
                  </a:moveTo>
                  <a:cubicBezTo>
                    <a:pt x="223" y="332"/>
                    <a:pt x="223" y="332"/>
                    <a:pt x="223" y="332"/>
                  </a:cubicBezTo>
                  <a:cubicBezTo>
                    <a:pt x="223" y="347"/>
                    <a:pt x="223" y="347"/>
                    <a:pt x="223" y="347"/>
                  </a:cubicBezTo>
                  <a:cubicBezTo>
                    <a:pt x="220" y="349"/>
                    <a:pt x="220" y="349"/>
                    <a:pt x="220" y="349"/>
                  </a:cubicBezTo>
                  <a:cubicBezTo>
                    <a:pt x="220" y="329"/>
                    <a:pt x="220" y="329"/>
                    <a:pt x="220" y="329"/>
                  </a:cubicBezTo>
                  <a:cubicBezTo>
                    <a:pt x="222" y="329"/>
                    <a:pt x="222" y="327"/>
                    <a:pt x="223" y="327"/>
                  </a:cubicBezTo>
                  <a:cubicBezTo>
                    <a:pt x="225" y="327"/>
                    <a:pt x="223" y="331"/>
                    <a:pt x="226" y="331"/>
                  </a:cubicBezTo>
                  <a:cubicBezTo>
                    <a:pt x="291" y="331"/>
                    <a:pt x="291" y="331"/>
                    <a:pt x="291" y="331"/>
                  </a:cubicBezTo>
                  <a:cubicBezTo>
                    <a:pt x="356" y="331"/>
                    <a:pt x="356" y="331"/>
                    <a:pt x="356" y="331"/>
                  </a:cubicBezTo>
                  <a:cubicBezTo>
                    <a:pt x="359" y="331"/>
                    <a:pt x="357" y="327"/>
                    <a:pt x="359" y="327"/>
                  </a:cubicBezTo>
                  <a:cubicBezTo>
                    <a:pt x="360" y="327"/>
                    <a:pt x="360" y="329"/>
                    <a:pt x="362" y="329"/>
                  </a:cubicBezTo>
                  <a:cubicBezTo>
                    <a:pt x="362" y="349"/>
                    <a:pt x="362" y="349"/>
                    <a:pt x="362" y="349"/>
                  </a:cubicBezTo>
                  <a:cubicBezTo>
                    <a:pt x="359" y="347"/>
                    <a:pt x="359" y="347"/>
                    <a:pt x="359" y="347"/>
                  </a:cubicBezTo>
                  <a:cubicBezTo>
                    <a:pt x="359" y="332"/>
                    <a:pt x="359" y="332"/>
                    <a:pt x="359" y="332"/>
                  </a:cubicBezTo>
                  <a:lnTo>
                    <a:pt x="291" y="334"/>
                  </a:lnTo>
                  <a:close/>
                  <a:moveTo>
                    <a:pt x="223" y="352"/>
                  </a:moveTo>
                  <a:cubicBezTo>
                    <a:pt x="291" y="352"/>
                    <a:pt x="291" y="352"/>
                    <a:pt x="291" y="352"/>
                  </a:cubicBezTo>
                  <a:cubicBezTo>
                    <a:pt x="359" y="352"/>
                    <a:pt x="359" y="352"/>
                    <a:pt x="359" y="352"/>
                  </a:cubicBezTo>
                  <a:cubicBezTo>
                    <a:pt x="360" y="354"/>
                    <a:pt x="362" y="352"/>
                    <a:pt x="362" y="355"/>
                  </a:cubicBezTo>
                  <a:cubicBezTo>
                    <a:pt x="362" y="355"/>
                    <a:pt x="360" y="355"/>
                    <a:pt x="360" y="357"/>
                  </a:cubicBezTo>
                  <a:cubicBezTo>
                    <a:pt x="291" y="357"/>
                    <a:pt x="291" y="357"/>
                    <a:pt x="291" y="357"/>
                  </a:cubicBezTo>
                  <a:cubicBezTo>
                    <a:pt x="222" y="357"/>
                    <a:pt x="222" y="357"/>
                    <a:pt x="222" y="357"/>
                  </a:cubicBezTo>
                  <a:cubicBezTo>
                    <a:pt x="220" y="355"/>
                    <a:pt x="220" y="355"/>
                    <a:pt x="220" y="355"/>
                  </a:cubicBezTo>
                  <a:cubicBezTo>
                    <a:pt x="220" y="352"/>
                    <a:pt x="222" y="354"/>
                    <a:pt x="223" y="352"/>
                  </a:cubicBezTo>
                  <a:close/>
                  <a:moveTo>
                    <a:pt x="291" y="361"/>
                  </a:moveTo>
                  <a:cubicBezTo>
                    <a:pt x="366" y="361"/>
                    <a:pt x="366" y="361"/>
                    <a:pt x="366" y="361"/>
                  </a:cubicBezTo>
                  <a:cubicBezTo>
                    <a:pt x="368" y="363"/>
                    <a:pt x="369" y="363"/>
                    <a:pt x="368" y="363"/>
                  </a:cubicBezTo>
                  <a:cubicBezTo>
                    <a:pt x="368" y="364"/>
                    <a:pt x="368" y="364"/>
                    <a:pt x="368" y="364"/>
                  </a:cubicBezTo>
                  <a:cubicBezTo>
                    <a:pt x="291" y="364"/>
                    <a:pt x="291" y="364"/>
                    <a:pt x="291" y="364"/>
                  </a:cubicBezTo>
                  <a:cubicBezTo>
                    <a:pt x="214" y="364"/>
                    <a:pt x="214" y="364"/>
                    <a:pt x="214" y="364"/>
                  </a:cubicBezTo>
                  <a:cubicBezTo>
                    <a:pt x="214" y="364"/>
                    <a:pt x="214" y="364"/>
                    <a:pt x="214" y="363"/>
                  </a:cubicBezTo>
                  <a:cubicBezTo>
                    <a:pt x="212" y="363"/>
                    <a:pt x="214" y="363"/>
                    <a:pt x="215" y="361"/>
                  </a:cubicBezTo>
                  <a:lnTo>
                    <a:pt x="291" y="361"/>
                  </a:lnTo>
                  <a:close/>
                  <a:moveTo>
                    <a:pt x="413" y="424"/>
                  </a:moveTo>
                  <a:cubicBezTo>
                    <a:pt x="411" y="424"/>
                    <a:pt x="411" y="426"/>
                    <a:pt x="409" y="424"/>
                  </a:cubicBezTo>
                  <a:cubicBezTo>
                    <a:pt x="408" y="424"/>
                    <a:pt x="408" y="424"/>
                    <a:pt x="408" y="423"/>
                  </a:cubicBezTo>
                  <a:cubicBezTo>
                    <a:pt x="408" y="423"/>
                    <a:pt x="409" y="421"/>
                    <a:pt x="411" y="421"/>
                  </a:cubicBezTo>
                  <a:cubicBezTo>
                    <a:pt x="411" y="423"/>
                    <a:pt x="413" y="423"/>
                    <a:pt x="413" y="424"/>
                  </a:cubicBezTo>
                  <a:close/>
                  <a:moveTo>
                    <a:pt x="405" y="424"/>
                  </a:moveTo>
                  <a:cubicBezTo>
                    <a:pt x="405" y="424"/>
                    <a:pt x="403" y="424"/>
                    <a:pt x="402" y="424"/>
                  </a:cubicBezTo>
                  <a:cubicBezTo>
                    <a:pt x="402" y="424"/>
                    <a:pt x="400" y="424"/>
                    <a:pt x="402" y="423"/>
                  </a:cubicBezTo>
                  <a:cubicBezTo>
                    <a:pt x="402" y="421"/>
                    <a:pt x="402" y="421"/>
                    <a:pt x="403" y="421"/>
                  </a:cubicBezTo>
                  <a:cubicBezTo>
                    <a:pt x="405" y="423"/>
                    <a:pt x="405" y="423"/>
                    <a:pt x="405" y="424"/>
                  </a:cubicBezTo>
                  <a:close/>
                  <a:moveTo>
                    <a:pt x="397" y="424"/>
                  </a:moveTo>
                  <a:cubicBezTo>
                    <a:pt x="397" y="424"/>
                    <a:pt x="396" y="426"/>
                    <a:pt x="394" y="424"/>
                  </a:cubicBezTo>
                  <a:cubicBezTo>
                    <a:pt x="394" y="424"/>
                    <a:pt x="393" y="424"/>
                    <a:pt x="393" y="423"/>
                  </a:cubicBezTo>
                  <a:cubicBezTo>
                    <a:pt x="394" y="423"/>
                    <a:pt x="394" y="421"/>
                    <a:pt x="396" y="421"/>
                  </a:cubicBezTo>
                  <a:cubicBezTo>
                    <a:pt x="397" y="423"/>
                    <a:pt x="397" y="423"/>
                    <a:pt x="397" y="424"/>
                  </a:cubicBezTo>
                  <a:close/>
                  <a:moveTo>
                    <a:pt x="389" y="424"/>
                  </a:moveTo>
                  <a:cubicBezTo>
                    <a:pt x="388" y="426"/>
                    <a:pt x="388" y="426"/>
                    <a:pt x="388" y="426"/>
                  </a:cubicBezTo>
                  <a:cubicBezTo>
                    <a:pt x="386" y="426"/>
                    <a:pt x="385" y="424"/>
                    <a:pt x="385" y="423"/>
                  </a:cubicBezTo>
                  <a:cubicBezTo>
                    <a:pt x="386" y="423"/>
                    <a:pt x="386" y="421"/>
                    <a:pt x="388" y="421"/>
                  </a:cubicBezTo>
                  <a:cubicBezTo>
                    <a:pt x="389" y="423"/>
                    <a:pt x="389" y="423"/>
                    <a:pt x="389" y="424"/>
                  </a:cubicBezTo>
                  <a:close/>
                  <a:moveTo>
                    <a:pt x="382" y="424"/>
                  </a:moveTo>
                  <a:cubicBezTo>
                    <a:pt x="382" y="426"/>
                    <a:pt x="380" y="426"/>
                    <a:pt x="379" y="424"/>
                  </a:cubicBezTo>
                  <a:cubicBezTo>
                    <a:pt x="377" y="423"/>
                    <a:pt x="380" y="423"/>
                    <a:pt x="382" y="423"/>
                  </a:cubicBezTo>
                  <a:cubicBezTo>
                    <a:pt x="382" y="423"/>
                    <a:pt x="383" y="424"/>
                    <a:pt x="382" y="424"/>
                  </a:cubicBezTo>
                  <a:close/>
                  <a:moveTo>
                    <a:pt x="291" y="432"/>
                  </a:moveTo>
                  <a:cubicBezTo>
                    <a:pt x="440" y="432"/>
                    <a:pt x="440" y="432"/>
                    <a:pt x="440" y="432"/>
                  </a:cubicBezTo>
                  <a:cubicBezTo>
                    <a:pt x="436" y="438"/>
                    <a:pt x="429" y="443"/>
                    <a:pt x="423" y="447"/>
                  </a:cubicBezTo>
                  <a:cubicBezTo>
                    <a:pt x="422" y="447"/>
                    <a:pt x="419" y="447"/>
                    <a:pt x="417" y="447"/>
                  </a:cubicBezTo>
                  <a:cubicBezTo>
                    <a:pt x="389" y="464"/>
                    <a:pt x="389" y="464"/>
                    <a:pt x="389" y="464"/>
                  </a:cubicBezTo>
                  <a:cubicBezTo>
                    <a:pt x="386" y="469"/>
                    <a:pt x="386" y="469"/>
                    <a:pt x="386" y="469"/>
                  </a:cubicBezTo>
                  <a:cubicBezTo>
                    <a:pt x="376" y="474"/>
                    <a:pt x="363" y="478"/>
                    <a:pt x="352" y="483"/>
                  </a:cubicBezTo>
                  <a:cubicBezTo>
                    <a:pt x="348" y="483"/>
                    <a:pt x="348" y="483"/>
                    <a:pt x="348" y="483"/>
                  </a:cubicBezTo>
                  <a:cubicBezTo>
                    <a:pt x="343" y="480"/>
                    <a:pt x="348" y="475"/>
                    <a:pt x="348" y="472"/>
                  </a:cubicBezTo>
                  <a:cubicBezTo>
                    <a:pt x="339" y="463"/>
                    <a:pt x="339" y="463"/>
                    <a:pt x="339" y="463"/>
                  </a:cubicBezTo>
                  <a:cubicBezTo>
                    <a:pt x="336" y="460"/>
                    <a:pt x="332" y="467"/>
                    <a:pt x="328" y="463"/>
                  </a:cubicBezTo>
                  <a:cubicBezTo>
                    <a:pt x="326" y="461"/>
                    <a:pt x="328" y="457"/>
                    <a:pt x="328" y="454"/>
                  </a:cubicBezTo>
                  <a:cubicBezTo>
                    <a:pt x="325" y="451"/>
                    <a:pt x="319" y="451"/>
                    <a:pt x="316" y="447"/>
                  </a:cubicBezTo>
                  <a:cubicBezTo>
                    <a:pt x="312" y="447"/>
                    <a:pt x="312" y="447"/>
                    <a:pt x="312" y="447"/>
                  </a:cubicBezTo>
                  <a:cubicBezTo>
                    <a:pt x="309" y="449"/>
                    <a:pt x="309" y="452"/>
                    <a:pt x="308" y="454"/>
                  </a:cubicBezTo>
                  <a:cubicBezTo>
                    <a:pt x="306" y="454"/>
                    <a:pt x="305" y="454"/>
                    <a:pt x="303" y="454"/>
                  </a:cubicBezTo>
                  <a:cubicBezTo>
                    <a:pt x="302" y="452"/>
                    <a:pt x="300" y="451"/>
                    <a:pt x="300" y="449"/>
                  </a:cubicBezTo>
                  <a:cubicBezTo>
                    <a:pt x="299" y="444"/>
                    <a:pt x="295" y="444"/>
                    <a:pt x="291" y="446"/>
                  </a:cubicBezTo>
                  <a:cubicBezTo>
                    <a:pt x="286" y="444"/>
                    <a:pt x="283" y="444"/>
                    <a:pt x="282" y="449"/>
                  </a:cubicBezTo>
                  <a:cubicBezTo>
                    <a:pt x="282" y="451"/>
                    <a:pt x="280" y="452"/>
                    <a:pt x="279" y="454"/>
                  </a:cubicBezTo>
                  <a:cubicBezTo>
                    <a:pt x="277" y="454"/>
                    <a:pt x="275" y="454"/>
                    <a:pt x="274" y="454"/>
                  </a:cubicBezTo>
                  <a:cubicBezTo>
                    <a:pt x="272" y="452"/>
                    <a:pt x="272" y="449"/>
                    <a:pt x="269" y="447"/>
                  </a:cubicBezTo>
                  <a:cubicBezTo>
                    <a:pt x="266" y="447"/>
                    <a:pt x="266" y="447"/>
                    <a:pt x="266" y="447"/>
                  </a:cubicBezTo>
                  <a:cubicBezTo>
                    <a:pt x="263" y="451"/>
                    <a:pt x="257" y="451"/>
                    <a:pt x="254" y="454"/>
                  </a:cubicBezTo>
                  <a:cubicBezTo>
                    <a:pt x="254" y="457"/>
                    <a:pt x="255" y="461"/>
                    <a:pt x="254" y="463"/>
                  </a:cubicBezTo>
                  <a:cubicBezTo>
                    <a:pt x="249" y="467"/>
                    <a:pt x="246" y="460"/>
                    <a:pt x="243" y="463"/>
                  </a:cubicBezTo>
                  <a:cubicBezTo>
                    <a:pt x="234" y="472"/>
                    <a:pt x="234" y="472"/>
                    <a:pt x="234" y="472"/>
                  </a:cubicBezTo>
                  <a:cubicBezTo>
                    <a:pt x="234" y="475"/>
                    <a:pt x="239" y="480"/>
                    <a:pt x="234" y="483"/>
                  </a:cubicBezTo>
                  <a:cubicBezTo>
                    <a:pt x="229" y="483"/>
                    <a:pt x="229" y="483"/>
                    <a:pt x="229" y="483"/>
                  </a:cubicBezTo>
                  <a:cubicBezTo>
                    <a:pt x="218" y="478"/>
                    <a:pt x="206" y="474"/>
                    <a:pt x="195" y="469"/>
                  </a:cubicBezTo>
                  <a:cubicBezTo>
                    <a:pt x="192" y="464"/>
                    <a:pt x="192" y="464"/>
                    <a:pt x="192" y="464"/>
                  </a:cubicBezTo>
                  <a:cubicBezTo>
                    <a:pt x="165" y="447"/>
                    <a:pt x="165" y="447"/>
                    <a:pt x="165" y="447"/>
                  </a:cubicBezTo>
                  <a:cubicBezTo>
                    <a:pt x="158" y="447"/>
                    <a:pt x="158" y="447"/>
                    <a:pt x="158" y="447"/>
                  </a:cubicBezTo>
                  <a:cubicBezTo>
                    <a:pt x="152" y="443"/>
                    <a:pt x="146" y="438"/>
                    <a:pt x="141" y="432"/>
                  </a:cubicBezTo>
                  <a:lnTo>
                    <a:pt x="291" y="432"/>
                  </a:lnTo>
                  <a:close/>
                  <a:moveTo>
                    <a:pt x="235" y="486"/>
                  </a:moveTo>
                  <a:cubicBezTo>
                    <a:pt x="235" y="483"/>
                    <a:pt x="240" y="480"/>
                    <a:pt x="237" y="477"/>
                  </a:cubicBezTo>
                  <a:cubicBezTo>
                    <a:pt x="237" y="475"/>
                    <a:pt x="235" y="474"/>
                    <a:pt x="235" y="472"/>
                  </a:cubicBezTo>
                  <a:cubicBezTo>
                    <a:pt x="243" y="464"/>
                    <a:pt x="243" y="464"/>
                    <a:pt x="243" y="464"/>
                  </a:cubicBezTo>
                  <a:cubicBezTo>
                    <a:pt x="246" y="464"/>
                    <a:pt x="248" y="469"/>
                    <a:pt x="252" y="467"/>
                  </a:cubicBezTo>
                  <a:cubicBezTo>
                    <a:pt x="254" y="466"/>
                    <a:pt x="255" y="464"/>
                    <a:pt x="257" y="463"/>
                  </a:cubicBezTo>
                  <a:cubicBezTo>
                    <a:pt x="257" y="460"/>
                    <a:pt x="255" y="455"/>
                    <a:pt x="259" y="454"/>
                  </a:cubicBezTo>
                  <a:cubicBezTo>
                    <a:pt x="262" y="452"/>
                    <a:pt x="265" y="449"/>
                    <a:pt x="269" y="451"/>
                  </a:cubicBezTo>
                  <a:cubicBezTo>
                    <a:pt x="271" y="452"/>
                    <a:pt x="271" y="458"/>
                    <a:pt x="275" y="457"/>
                  </a:cubicBezTo>
                  <a:cubicBezTo>
                    <a:pt x="282" y="455"/>
                    <a:pt x="282" y="455"/>
                    <a:pt x="282" y="455"/>
                  </a:cubicBezTo>
                  <a:cubicBezTo>
                    <a:pt x="283" y="452"/>
                    <a:pt x="283" y="447"/>
                    <a:pt x="286" y="447"/>
                  </a:cubicBezTo>
                  <a:cubicBezTo>
                    <a:pt x="288" y="447"/>
                    <a:pt x="289" y="447"/>
                    <a:pt x="291" y="447"/>
                  </a:cubicBezTo>
                  <a:cubicBezTo>
                    <a:pt x="292" y="447"/>
                    <a:pt x="294" y="447"/>
                    <a:pt x="295" y="447"/>
                  </a:cubicBezTo>
                  <a:cubicBezTo>
                    <a:pt x="299" y="447"/>
                    <a:pt x="299" y="452"/>
                    <a:pt x="300" y="455"/>
                  </a:cubicBezTo>
                  <a:cubicBezTo>
                    <a:pt x="306" y="457"/>
                    <a:pt x="306" y="457"/>
                    <a:pt x="306" y="457"/>
                  </a:cubicBezTo>
                  <a:cubicBezTo>
                    <a:pt x="311" y="458"/>
                    <a:pt x="311" y="452"/>
                    <a:pt x="312" y="451"/>
                  </a:cubicBezTo>
                  <a:cubicBezTo>
                    <a:pt x="317" y="449"/>
                    <a:pt x="320" y="452"/>
                    <a:pt x="323" y="454"/>
                  </a:cubicBezTo>
                  <a:cubicBezTo>
                    <a:pt x="326" y="455"/>
                    <a:pt x="325" y="460"/>
                    <a:pt x="325" y="463"/>
                  </a:cubicBezTo>
                  <a:cubicBezTo>
                    <a:pt x="326" y="464"/>
                    <a:pt x="328" y="466"/>
                    <a:pt x="329" y="467"/>
                  </a:cubicBezTo>
                  <a:cubicBezTo>
                    <a:pt x="334" y="469"/>
                    <a:pt x="336" y="464"/>
                    <a:pt x="339" y="464"/>
                  </a:cubicBezTo>
                  <a:cubicBezTo>
                    <a:pt x="346" y="472"/>
                    <a:pt x="346" y="472"/>
                    <a:pt x="346" y="472"/>
                  </a:cubicBezTo>
                  <a:cubicBezTo>
                    <a:pt x="346" y="474"/>
                    <a:pt x="345" y="475"/>
                    <a:pt x="345" y="477"/>
                  </a:cubicBezTo>
                  <a:cubicBezTo>
                    <a:pt x="342" y="480"/>
                    <a:pt x="345" y="483"/>
                    <a:pt x="346" y="486"/>
                  </a:cubicBezTo>
                  <a:cubicBezTo>
                    <a:pt x="349" y="487"/>
                    <a:pt x="352" y="486"/>
                    <a:pt x="354" y="486"/>
                  </a:cubicBezTo>
                  <a:cubicBezTo>
                    <a:pt x="356" y="489"/>
                    <a:pt x="359" y="492"/>
                    <a:pt x="359" y="497"/>
                  </a:cubicBezTo>
                  <a:cubicBezTo>
                    <a:pt x="359" y="498"/>
                    <a:pt x="356" y="501"/>
                    <a:pt x="354" y="501"/>
                  </a:cubicBezTo>
                  <a:cubicBezTo>
                    <a:pt x="354" y="504"/>
                    <a:pt x="356" y="507"/>
                    <a:pt x="354" y="509"/>
                  </a:cubicBezTo>
                  <a:cubicBezTo>
                    <a:pt x="352" y="509"/>
                    <a:pt x="352" y="509"/>
                    <a:pt x="352" y="509"/>
                  </a:cubicBezTo>
                  <a:cubicBezTo>
                    <a:pt x="352" y="506"/>
                    <a:pt x="352" y="503"/>
                    <a:pt x="351" y="501"/>
                  </a:cubicBezTo>
                  <a:cubicBezTo>
                    <a:pt x="356" y="498"/>
                    <a:pt x="356" y="498"/>
                    <a:pt x="356" y="498"/>
                  </a:cubicBezTo>
                  <a:cubicBezTo>
                    <a:pt x="356" y="495"/>
                    <a:pt x="356" y="494"/>
                    <a:pt x="354" y="492"/>
                  </a:cubicBezTo>
                  <a:cubicBezTo>
                    <a:pt x="352" y="489"/>
                    <a:pt x="348" y="490"/>
                    <a:pt x="346" y="490"/>
                  </a:cubicBezTo>
                  <a:cubicBezTo>
                    <a:pt x="340" y="483"/>
                    <a:pt x="340" y="483"/>
                    <a:pt x="340" y="483"/>
                  </a:cubicBezTo>
                  <a:cubicBezTo>
                    <a:pt x="339" y="480"/>
                    <a:pt x="342" y="478"/>
                    <a:pt x="343" y="477"/>
                  </a:cubicBezTo>
                  <a:cubicBezTo>
                    <a:pt x="343" y="474"/>
                    <a:pt x="340" y="472"/>
                    <a:pt x="339" y="470"/>
                  </a:cubicBezTo>
                  <a:cubicBezTo>
                    <a:pt x="336" y="469"/>
                    <a:pt x="334" y="470"/>
                    <a:pt x="331" y="472"/>
                  </a:cubicBezTo>
                  <a:cubicBezTo>
                    <a:pt x="328" y="469"/>
                    <a:pt x="325" y="466"/>
                    <a:pt x="322" y="464"/>
                  </a:cubicBezTo>
                  <a:cubicBezTo>
                    <a:pt x="322" y="461"/>
                    <a:pt x="323" y="460"/>
                    <a:pt x="322" y="457"/>
                  </a:cubicBezTo>
                  <a:cubicBezTo>
                    <a:pt x="322" y="457"/>
                    <a:pt x="320" y="455"/>
                    <a:pt x="319" y="455"/>
                  </a:cubicBezTo>
                  <a:cubicBezTo>
                    <a:pt x="314" y="452"/>
                    <a:pt x="312" y="458"/>
                    <a:pt x="311" y="460"/>
                  </a:cubicBezTo>
                  <a:cubicBezTo>
                    <a:pt x="300" y="458"/>
                    <a:pt x="300" y="458"/>
                    <a:pt x="300" y="458"/>
                  </a:cubicBezTo>
                  <a:cubicBezTo>
                    <a:pt x="297" y="458"/>
                    <a:pt x="297" y="455"/>
                    <a:pt x="297" y="454"/>
                  </a:cubicBezTo>
                  <a:cubicBezTo>
                    <a:pt x="295" y="451"/>
                    <a:pt x="294" y="451"/>
                    <a:pt x="291" y="451"/>
                  </a:cubicBezTo>
                  <a:cubicBezTo>
                    <a:pt x="288" y="451"/>
                    <a:pt x="286" y="451"/>
                    <a:pt x="285" y="454"/>
                  </a:cubicBezTo>
                  <a:cubicBezTo>
                    <a:pt x="285" y="455"/>
                    <a:pt x="285" y="458"/>
                    <a:pt x="282" y="458"/>
                  </a:cubicBezTo>
                  <a:cubicBezTo>
                    <a:pt x="271" y="460"/>
                    <a:pt x="271" y="460"/>
                    <a:pt x="271" y="460"/>
                  </a:cubicBezTo>
                  <a:cubicBezTo>
                    <a:pt x="269" y="458"/>
                    <a:pt x="268" y="452"/>
                    <a:pt x="263" y="455"/>
                  </a:cubicBezTo>
                  <a:cubicBezTo>
                    <a:pt x="262" y="455"/>
                    <a:pt x="260" y="457"/>
                    <a:pt x="259" y="457"/>
                  </a:cubicBezTo>
                  <a:cubicBezTo>
                    <a:pt x="259" y="460"/>
                    <a:pt x="260" y="461"/>
                    <a:pt x="260" y="464"/>
                  </a:cubicBezTo>
                  <a:cubicBezTo>
                    <a:pt x="257" y="466"/>
                    <a:pt x="254" y="469"/>
                    <a:pt x="251" y="472"/>
                  </a:cubicBezTo>
                  <a:cubicBezTo>
                    <a:pt x="248" y="470"/>
                    <a:pt x="246" y="469"/>
                    <a:pt x="243" y="470"/>
                  </a:cubicBezTo>
                  <a:cubicBezTo>
                    <a:pt x="242" y="472"/>
                    <a:pt x="239" y="474"/>
                    <a:pt x="239" y="477"/>
                  </a:cubicBezTo>
                  <a:cubicBezTo>
                    <a:pt x="240" y="478"/>
                    <a:pt x="243" y="480"/>
                    <a:pt x="240" y="483"/>
                  </a:cubicBezTo>
                  <a:cubicBezTo>
                    <a:pt x="235" y="490"/>
                    <a:pt x="235" y="490"/>
                    <a:pt x="235" y="490"/>
                  </a:cubicBezTo>
                  <a:cubicBezTo>
                    <a:pt x="234" y="490"/>
                    <a:pt x="229" y="489"/>
                    <a:pt x="228" y="492"/>
                  </a:cubicBezTo>
                  <a:cubicBezTo>
                    <a:pt x="226" y="494"/>
                    <a:pt x="226" y="495"/>
                    <a:pt x="226" y="498"/>
                  </a:cubicBezTo>
                  <a:cubicBezTo>
                    <a:pt x="231" y="501"/>
                    <a:pt x="231" y="501"/>
                    <a:pt x="231" y="501"/>
                  </a:cubicBezTo>
                  <a:cubicBezTo>
                    <a:pt x="229" y="503"/>
                    <a:pt x="229" y="506"/>
                    <a:pt x="229" y="509"/>
                  </a:cubicBezTo>
                  <a:cubicBezTo>
                    <a:pt x="228" y="509"/>
                    <a:pt x="228" y="509"/>
                    <a:pt x="228" y="509"/>
                  </a:cubicBezTo>
                  <a:cubicBezTo>
                    <a:pt x="226" y="507"/>
                    <a:pt x="228" y="504"/>
                    <a:pt x="228" y="501"/>
                  </a:cubicBezTo>
                  <a:cubicBezTo>
                    <a:pt x="226" y="501"/>
                    <a:pt x="223" y="498"/>
                    <a:pt x="223" y="497"/>
                  </a:cubicBezTo>
                  <a:cubicBezTo>
                    <a:pt x="223" y="492"/>
                    <a:pt x="226" y="489"/>
                    <a:pt x="228" y="486"/>
                  </a:cubicBezTo>
                  <a:cubicBezTo>
                    <a:pt x="229" y="486"/>
                    <a:pt x="232" y="487"/>
                    <a:pt x="235" y="486"/>
                  </a:cubicBezTo>
                  <a:close/>
                  <a:moveTo>
                    <a:pt x="317" y="518"/>
                  </a:moveTo>
                  <a:cubicBezTo>
                    <a:pt x="331" y="524"/>
                    <a:pt x="349" y="521"/>
                    <a:pt x="365" y="520"/>
                  </a:cubicBezTo>
                  <a:cubicBezTo>
                    <a:pt x="380" y="512"/>
                    <a:pt x="394" y="504"/>
                    <a:pt x="408" y="500"/>
                  </a:cubicBezTo>
                  <a:cubicBezTo>
                    <a:pt x="405" y="507"/>
                    <a:pt x="394" y="512"/>
                    <a:pt x="388" y="518"/>
                  </a:cubicBezTo>
                  <a:cubicBezTo>
                    <a:pt x="382" y="521"/>
                    <a:pt x="376" y="524"/>
                    <a:pt x="368" y="526"/>
                  </a:cubicBezTo>
                  <a:cubicBezTo>
                    <a:pt x="348" y="534"/>
                    <a:pt x="328" y="526"/>
                    <a:pt x="309" y="520"/>
                  </a:cubicBezTo>
                  <a:cubicBezTo>
                    <a:pt x="308" y="520"/>
                    <a:pt x="308" y="520"/>
                    <a:pt x="308" y="520"/>
                  </a:cubicBezTo>
                  <a:cubicBezTo>
                    <a:pt x="308" y="510"/>
                    <a:pt x="308" y="510"/>
                    <a:pt x="308" y="510"/>
                  </a:cubicBezTo>
                  <a:cubicBezTo>
                    <a:pt x="309" y="510"/>
                    <a:pt x="309" y="509"/>
                    <a:pt x="311" y="509"/>
                  </a:cubicBezTo>
                  <a:cubicBezTo>
                    <a:pt x="331" y="512"/>
                    <a:pt x="354" y="514"/>
                    <a:pt x="374" y="510"/>
                  </a:cubicBezTo>
                  <a:cubicBezTo>
                    <a:pt x="374" y="510"/>
                    <a:pt x="376" y="510"/>
                    <a:pt x="376" y="512"/>
                  </a:cubicBezTo>
                  <a:cubicBezTo>
                    <a:pt x="360" y="520"/>
                    <a:pt x="339" y="521"/>
                    <a:pt x="322" y="517"/>
                  </a:cubicBezTo>
                  <a:cubicBezTo>
                    <a:pt x="320" y="517"/>
                    <a:pt x="317" y="515"/>
                    <a:pt x="316" y="517"/>
                  </a:cubicBezTo>
                  <a:cubicBezTo>
                    <a:pt x="316" y="518"/>
                    <a:pt x="317" y="518"/>
                    <a:pt x="317" y="518"/>
                  </a:cubicBezTo>
                  <a:close/>
                  <a:moveTo>
                    <a:pt x="436" y="518"/>
                  </a:moveTo>
                  <a:cubicBezTo>
                    <a:pt x="429" y="530"/>
                    <a:pt x="417" y="534"/>
                    <a:pt x="405" y="537"/>
                  </a:cubicBezTo>
                  <a:cubicBezTo>
                    <a:pt x="413" y="530"/>
                    <a:pt x="413" y="530"/>
                    <a:pt x="413" y="530"/>
                  </a:cubicBezTo>
                  <a:cubicBezTo>
                    <a:pt x="431" y="515"/>
                    <a:pt x="439" y="495"/>
                    <a:pt x="446" y="475"/>
                  </a:cubicBezTo>
                  <a:cubicBezTo>
                    <a:pt x="459" y="466"/>
                    <a:pt x="459" y="466"/>
                    <a:pt x="459" y="466"/>
                  </a:cubicBezTo>
                  <a:cubicBezTo>
                    <a:pt x="454" y="484"/>
                    <a:pt x="448" y="503"/>
                    <a:pt x="436" y="518"/>
                  </a:cubicBezTo>
                  <a:close/>
                  <a:moveTo>
                    <a:pt x="462" y="463"/>
                  </a:moveTo>
                  <a:cubicBezTo>
                    <a:pt x="473" y="454"/>
                    <a:pt x="473" y="454"/>
                    <a:pt x="473" y="454"/>
                  </a:cubicBezTo>
                  <a:cubicBezTo>
                    <a:pt x="473" y="469"/>
                    <a:pt x="468" y="481"/>
                    <a:pt x="463" y="494"/>
                  </a:cubicBezTo>
                  <a:cubicBezTo>
                    <a:pt x="459" y="509"/>
                    <a:pt x="446" y="524"/>
                    <a:pt x="429" y="527"/>
                  </a:cubicBezTo>
                  <a:cubicBezTo>
                    <a:pt x="434" y="524"/>
                    <a:pt x="439" y="520"/>
                    <a:pt x="442" y="515"/>
                  </a:cubicBezTo>
                  <a:cubicBezTo>
                    <a:pt x="451" y="498"/>
                    <a:pt x="457" y="481"/>
                    <a:pt x="462" y="463"/>
                  </a:cubicBezTo>
                  <a:close/>
                  <a:moveTo>
                    <a:pt x="417" y="524"/>
                  </a:moveTo>
                  <a:cubicBezTo>
                    <a:pt x="414" y="523"/>
                    <a:pt x="414" y="523"/>
                    <a:pt x="414" y="523"/>
                  </a:cubicBezTo>
                  <a:cubicBezTo>
                    <a:pt x="400" y="534"/>
                    <a:pt x="385" y="541"/>
                    <a:pt x="366" y="541"/>
                  </a:cubicBezTo>
                  <a:cubicBezTo>
                    <a:pt x="346" y="541"/>
                    <a:pt x="328" y="535"/>
                    <a:pt x="311" y="529"/>
                  </a:cubicBezTo>
                  <a:cubicBezTo>
                    <a:pt x="309" y="526"/>
                    <a:pt x="309" y="526"/>
                    <a:pt x="309" y="526"/>
                  </a:cubicBezTo>
                  <a:cubicBezTo>
                    <a:pt x="308" y="524"/>
                    <a:pt x="308" y="523"/>
                    <a:pt x="308" y="521"/>
                  </a:cubicBezTo>
                  <a:cubicBezTo>
                    <a:pt x="311" y="523"/>
                    <a:pt x="312" y="523"/>
                    <a:pt x="314" y="524"/>
                  </a:cubicBezTo>
                  <a:cubicBezTo>
                    <a:pt x="343" y="538"/>
                    <a:pt x="380" y="532"/>
                    <a:pt x="403" y="509"/>
                  </a:cubicBezTo>
                  <a:cubicBezTo>
                    <a:pt x="413" y="498"/>
                    <a:pt x="413" y="498"/>
                    <a:pt x="413" y="498"/>
                  </a:cubicBezTo>
                  <a:cubicBezTo>
                    <a:pt x="422" y="492"/>
                    <a:pt x="433" y="483"/>
                    <a:pt x="443" y="477"/>
                  </a:cubicBezTo>
                  <a:cubicBezTo>
                    <a:pt x="437" y="494"/>
                    <a:pt x="429" y="510"/>
                    <a:pt x="417" y="524"/>
                  </a:cubicBezTo>
                  <a:close/>
                  <a:moveTo>
                    <a:pt x="275" y="486"/>
                  </a:moveTo>
                  <a:cubicBezTo>
                    <a:pt x="280" y="483"/>
                    <a:pt x="285" y="483"/>
                    <a:pt x="291" y="483"/>
                  </a:cubicBezTo>
                  <a:cubicBezTo>
                    <a:pt x="297" y="483"/>
                    <a:pt x="302" y="483"/>
                    <a:pt x="306" y="486"/>
                  </a:cubicBezTo>
                  <a:cubicBezTo>
                    <a:pt x="316" y="489"/>
                    <a:pt x="325" y="498"/>
                    <a:pt x="325" y="507"/>
                  </a:cubicBezTo>
                  <a:cubicBezTo>
                    <a:pt x="323" y="507"/>
                    <a:pt x="323" y="507"/>
                    <a:pt x="323" y="507"/>
                  </a:cubicBezTo>
                  <a:cubicBezTo>
                    <a:pt x="320" y="501"/>
                    <a:pt x="314" y="494"/>
                    <a:pt x="308" y="490"/>
                  </a:cubicBezTo>
                  <a:cubicBezTo>
                    <a:pt x="303" y="487"/>
                    <a:pt x="297" y="487"/>
                    <a:pt x="291" y="487"/>
                  </a:cubicBezTo>
                  <a:cubicBezTo>
                    <a:pt x="285" y="487"/>
                    <a:pt x="279" y="487"/>
                    <a:pt x="274" y="490"/>
                  </a:cubicBezTo>
                  <a:cubicBezTo>
                    <a:pt x="268" y="494"/>
                    <a:pt x="262" y="501"/>
                    <a:pt x="259" y="507"/>
                  </a:cubicBezTo>
                  <a:cubicBezTo>
                    <a:pt x="257" y="507"/>
                    <a:pt x="257" y="507"/>
                    <a:pt x="257" y="507"/>
                  </a:cubicBezTo>
                  <a:cubicBezTo>
                    <a:pt x="257" y="498"/>
                    <a:pt x="266" y="489"/>
                    <a:pt x="275" y="486"/>
                  </a:cubicBezTo>
                  <a:close/>
                  <a:moveTo>
                    <a:pt x="255" y="487"/>
                  </a:moveTo>
                  <a:cubicBezTo>
                    <a:pt x="251" y="494"/>
                    <a:pt x="248" y="501"/>
                    <a:pt x="246" y="509"/>
                  </a:cubicBezTo>
                  <a:cubicBezTo>
                    <a:pt x="245" y="509"/>
                    <a:pt x="245" y="509"/>
                    <a:pt x="243" y="509"/>
                  </a:cubicBezTo>
                  <a:cubicBezTo>
                    <a:pt x="243" y="497"/>
                    <a:pt x="252" y="486"/>
                    <a:pt x="260" y="478"/>
                  </a:cubicBezTo>
                  <a:cubicBezTo>
                    <a:pt x="268" y="470"/>
                    <a:pt x="280" y="469"/>
                    <a:pt x="291" y="469"/>
                  </a:cubicBezTo>
                  <a:cubicBezTo>
                    <a:pt x="302" y="469"/>
                    <a:pt x="314" y="470"/>
                    <a:pt x="322" y="478"/>
                  </a:cubicBezTo>
                  <a:cubicBezTo>
                    <a:pt x="329" y="486"/>
                    <a:pt x="339" y="497"/>
                    <a:pt x="339" y="509"/>
                  </a:cubicBezTo>
                  <a:cubicBezTo>
                    <a:pt x="337" y="509"/>
                    <a:pt x="337" y="509"/>
                    <a:pt x="336" y="509"/>
                  </a:cubicBezTo>
                  <a:cubicBezTo>
                    <a:pt x="334" y="501"/>
                    <a:pt x="331" y="494"/>
                    <a:pt x="325" y="487"/>
                  </a:cubicBezTo>
                  <a:cubicBezTo>
                    <a:pt x="317" y="477"/>
                    <a:pt x="303" y="472"/>
                    <a:pt x="291" y="474"/>
                  </a:cubicBezTo>
                  <a:cubicBezTo>
                    <a:pt x="277" y="472"/>
                    <a:pt x="265" y="477"/>
                    <a:pt x="255" y="487"/>
                  </a:cubicBezTo>
                  <a:close/>
                  <a:moveTo>
                    <a:pt x="306" y="509"/>
                  </a:moveTo>
                  <a:cubicBezTo>
                    <a:pt x="306" y="514"/>
                    <a:pt x="306" y="521"/>
                    <a:pt x="306" y="527"/>
                  </a:cubicBezTo>
                  <a:cubicBezTo>
                    <a:pt x="305" y="527"/>
                    <a:pt x="305" y="527"/>
                    <a:pt x="305" y="527"/>
                  </a:cubicBezTo>
                  <a:cubicBezTo>
                    <a:pt x="302" y="529"/>
                    <a:pt x="295" y="529"/>
                    <a:pt x="291" y="529"/>
                  </a:cubicBezTo>
                  <a:cubicBezTo>
                    <a:pt x="286" y="529"/>
                    <a:pt x="280" y="529"/>
                    <a:pt x="277" y="527"/>
                  </a:cubicBezTo>
                  <a:cubicBezTo>
                    <a:pt x="275" y="527"/>
                    <a:pt x="275" y="527"/>
                    <a:pt x="275" y="527"/>
                  </a:cubicBezTo>
                  <a:cubicBezTo>
                    <a:pt x="275" y="521"/>
                    <a:pt x="275" y="514"/>
                    <a:pt x="275" y="509"/>
                  </a:cubicBezTo>
                  <a:cubicBezTo>
                    <a:pt x="279" y="504"/>
                    <a:pt x="283" y="506"/>
                    <a:pt x="286" y="504"/>
                  </a:cubicBezTo>
                  <a:cubicBezTo>
                    <a:pt x="288" y="504"/>
                    <a:pt x="289" y="504"/>
                    <a:pt x="291" y="504"/>
                  </a:cubicBezTo>
                  <a:cubicBezTo>
                    <a:pt x="292" y="504"/>
                    <a:pt x="294" y="504"/>
                    <a:pt x="295" y="504"/>
                  </a:cubicBezTo>
                  <a:cubicBezTo>
                    <a:pt x="299" y="506"/>
                    <a:pt x="303" y="504"/>
                    <a:pt x="306" y="509"/>
                  </a:cubicBezTo>
                  <a:close/>
                  <a:moveTo>
                    <a:pt x="279" y="543"/>
                  </a:moveTo>
                  <a:cubicBezTo>
                    <a:pt x="282" y="544"/>
                    <a:pt x="286" y="544"/>
                    <a:pt x="291" y="544"/>
                  </a:cubicBezTo>
                  <a:cubicBezTo>
                    <a:pt x="295" y="544"/>
                    <a:pt x="300" y="544"/>
                    <a:pt x="303" y="543"/>
                  </a:cubicBezTo>
                  <a:cubicBezTo>
                    <a:pt x="312" y="537"/>
                    <a:pt x="312" y="537"/>
                    <a:pt x="312" y="537"/>
                  </a:cubicBezTo>
                  <a:cubicBezTo>
                    <a:pt x="314" y="537"/>
                    <a:pt x="316" y="537"/>
                    <a:pt x="317" y="537"/>
                  </a:cubicBezTo>
                  <a:cubicBezTo>
                    <a:pt x="316" y="540"/>
                    <a:pt x="312" y="543"/>
                    <a:pt x="309" y="544"/>
                  </a:cubicBezTo>
                  <a:cubicBezTo>
                    <a:pt x="305" y="547"/>
                    <a:pt x="297" y="549"/>
                    <a:pt x="291" y="549"/>
                  </a:cubicBezTo>
                  <a:cubicBezTo>
                    <a:pt x="285" y="549"/>
                    <a:pt x="277" y="547"/>
                    <a:pt x="271" y="544"/>
                  </a:cubicBezTo>
                  <a:cubicBezTo>
                    <a:pt x="269" y="543"/>
                    <a:pt x="266" y="540"/>
                    <a:pt x="265" y="537"/>
                  </a:cubicBezTo>
                  <a:cubicBezTo>
                    <a:pt x="266" y="537"/>
                    <a:pt x="268" y="537"/>
                    <a:pt x="269" y="537"/>
                  </a:cubicBezTo>
                  <a:lnTo>
                    <a:pt x="279" y="543"/>
                  </a:lnTo>
                  <a:close/>
                  <a:moveTo>
                    <a:pt x="291" y="558"/>
                  </a:moveTo>
                  <a:cubicBezTo>
                    <a:pt x="305" y="560"/>
                    <a:pt x="317" y="550"/>
                    <a:pt x="328" y="543"/>
                  </a:cubicBezTo>
                  <a:cubicBezTo>
                    <a:pt x="329" y="544"/>
                    <a:pt x="329" y="544"/>
                    <a:pt x="329" y="544"/>
                  </a:cubicBezTo>
                  <a:cubicBezTo>
                    <a:pt x="320" y="555"/>
                    <a:pt x="309" y="561"/>
                    <a:pt x="297" y="561"/>
                  </a:cubicBezTo>
                  <a:cubicBezTo>
                    <a:pt x="294" y="561"/>
                    <a:pt x="292" y="561"/>
                    <a:pt x="291" y="561"/>
                  </a:cubicBezTo>
                  <a:cubicBezTo>
                    <a:pt x="289" y="561"/>
                    <a:pt x="288" y="561"/>
                    <a:pt x="285" y="561"/>
                  </a:cubicBezTo>
                  <a:cubicBezTo>
                    <a:pt x="272" y="561"/>
                    <a:pt x="260" y="555"/>
                    <a:pt x="252" y="544"/>
                  </a:cubicBezTo>
                  <a:cubicBezTo>
                    <a:pt x="254" y="543"/>
                    <a:pt x="254" y="543"/>
                    <a:pt x="254" y="543"/>
                  </a:cubicBezTo>
                  <a:cubicBezTo>
                    <a:pt x="265" y="550"/>
                    <a:pt x="277" y="560"/>
                    <a:pt x="291" y="558"/>
                  </a:cubicBezTo>
                  <a:close/>
                  <a:moveTo>
                    <a:pt x="414" y="550"/>
                  </a:moveTo>
                  <a:cubicBezTo>
                    <a:pt x="411" y="549"/>
                    <a:pt x="408" y="547"/>
                    <a:pt x="405" y="544"/>
                  </a:cubicBezTo>
                  <a:cubicBezTo>
                    <a:pt x="406" y="544"/>
                    <a:pt x="408" y="543"/>
                    <a:pt x="409" y="544"/>
                  </a:cubicBezTo>
                  <a:cubicBezTo>
                    <a:pt x="411" y="547"/>
                    <a:pt x="416" y="546"/>
                    <a:pt x="414" y="550"/>
                  </a:cubicBezTo>
                  <a:close/>
                  <a:moveTo>
                    <a:pt x="411" y="543"/>
                  </a:moveTo>
                  <a:cubicBezTo>
                    <a:pt x="413" y="543"/>
                    <a:pt x="414" y="543"/>
                    <a:pt x="416" y="543"/>
                  </a:cubicBezTo>
                  <a:cubicBezTo>
                    <a:pt x="414" y="546"/>
                    <a:pt x="414" y="546"/>
                    <a:pt x="414" y="546"/>
                  </a:cubicBezTo>
                  <a:lnTo>
                    <a:pt x="411" y="543"/>
                  </a:lnTo>
                  <a:close/>
                  <a:moveTo>
                    <a:pt x="414" y="552"/>
                  </a:moveTo>
                  <a:cubicBezTo>
                    <a:pt x="414" y="554"/>
                    <a:pt x="414" y="555"/>
                    <a:pt x="414" y="555"/>
                  </a:cubicBezTo>
                  <a:cubicBezTo>
                    <a:pt x="406" y="552"/>
                    <a:pt x="400" y="549"/>
                    <a:pt x="394" y="546"/>
                  </a:cubicBezTo>
                  <a:cubicBezTo>
                    <a:pt x="400" y="544"/>
                    <a:pt x="400" y="544"/>
                    <a:pt x="400" y="544"/>
                  </a:cubicBezTo>
                  <a:cubicBezTo>
                    <a:pt x="405" y="549"/>
                    <a:pt x="409" y="550"/>
                    <a:pt x="414" y="552"/>
                  </a:cubicBezTo>
                  <a:close/>
                  <a:moveTo>
                    <a:pt x="414" y="558"/>
                  </a:moveTo>
                  <a:cubicBezTo>
                    <a:pt x="413" y="560"/>
                    <a:pt x="414" y="560"/>
                    <a:pt x="414" y="561"/>
                  </a:cubicBezTo>
                  <a:cubicBezTo>
                    <a:pt x="403" y="557"/>
                    <a:pt x="393" y="554"/>
                    <a:pt x="383" y="547"/>
                  </a:cubicBezTo>
                  <a:cubicBezTo>
                    <a:pt x="391" y="546"/>
                    <a:pt x="391" y="546"/>
                    <a:pt x="391" y="546"/>
                  </a:cubicBezTo>
                  <a:cubicBezTo>
                    <a:pt x="397" y="552"/>
                    <a:pt x="406" y="554"/>
                    <a:pt x="414" y="558"/>
                  </a:cubicBezTo>
                  <a:close/>
                  <a:moveTo>
                    <a:pt x="413" y="564"/>
                  </a:moveTo>
                  <a:cubicBezTo>
                    <a:pt x="413" y="566"/>
                    <a:pt x="413" y="567"/>
                    <a:pt x="413" y="569"/>
                  </a:cubicBezTo>
                  <a:cubicBezTo>
                    <a:pt x="405" y="566"/>
                    <a:pt x="405" y="566"/>
                    <a:pt x="405" y="566"/>
                  </a:cubicBezTo>
                  <a:cubicBezTo>
                    <a:pt x="393" y="560"/>
                    <a:pt x="380" y="557"/>
                    <a:pt x="369" y="547"/>
                  </a:cubicBezTo>
                  <a:cubicBezTo>
                    <a:pt x="373" y="549"/>
                    <a:pt x="376" y="547"/>
                    <a:pt x="380" y="547"/>
                  </a:cubicBezTo>
                  <a:cubicBezTo>
                    <a:pt x="389" y="555"/>
                    <a:pt x="402" y="560"/>
                    <a:pt x="413" y="564"/>
                  </a:cubicBezTo>
                  <a:close/>
                  <a:moveTo>
                    <a:pt x="411" y="570"/>
                  </a:moveTo>
                  <a:cubicBezTo>
                    <a:pt x="409" y="575"/>
                    <a:pt x="409" y="575"/>
                    <a:pt x="409" y="575"/>
                  </a:cubicBezTo>
                  <a:cubicBezTo>
                    <a:pt x="391" y="567"/>
                    <a:pt x="374" y="560"/>
                    <a:pt x="356" y="550"/>
                  </a:cubicBezTo>
                  <a:cubicBezTo>
                    <a:pt x="356" y="549"/>
                    <a:pt x="356" y="549"/>
                    <a:pt x="356" y="549"/>
                  </a:cubicBezTo>
                  <a:cubicBezTo>
                    <a:pt x="357" y="543"/>
                    <a:pt x="360" y="547"/>
                    <a:pt x="363" y="547"/>
                  </a:cubicBezTo>
                  <a:cubicBezTo>
                    <a:pt x="368" y="550"/>
                    <a:pt x="368" y="550"/>
                    <a:pt x="368" y="550"/>
                  </a:cubicBezTo>
                  <a:cubicBezTo>
                    <a:pt x="383" y="558"/>
                    <a:pt x="397" y="564"/>
                    <a:pt x="411" y="570"/>
                  </a:cubicBezTo>
                  <a:close/>
                  <a:moveTo>
                    <a:pt x="326" y="595"/>
                  </a:moveTo>
                  <a:cubicBezTo>
                    <a:pt x="325" y="578"/>
                    <a:pt x="325" y="578"/>
                    <a:pt x="325" y="578"/>
                  </a:cubicBezTo>
                  <a:cubicBezTo>
                    <a:pt x="326" y="577"/>
                    <a:pt x="328" y="575"/>
                    <a:pt x="329" y="577"/>
                  </a:cubicBezTo>
                  <a:cubicBezTo>
                    <a:pt x="331" y="583"/>
                    <a:pt x="329" y="592"/>
                    <a:pt x="332" y="598"/>
                  </a:cubicBezTo>
                  <a:cubicBezTo>
                    <a:pt x="323" y="598"/>
                    <a:pt x="323" y="598"/>
                    <a:pt x="323" y="598"/>
                  </a:cubicBezTo>
                  <a:cubicBezTo>
                    <a:pt x="325" y="598"/>
                    <a:pt x="325" y="597"/>
                    <a:pt x="326" y="595"/>
                  </a:cubicBezTo>
                  <a:close/>
                  <a:moveTo>
                    <a:pt x="303" y="595"/>
                  </a:moveTo>
                  <a:cubicBezTo>
                    <a:pt x="302" y="594"/>
                    <a:pt x="302" y="589"/>
                    <a:pt x="302" y="586"/>
                  </a:cubicBezTo>
                  <a:cubicBezTo>
                    <a:pt x="303" y="584"/>
                    <a:pt x="303" y="583"/>
                    <a:pt x="303" y="581"/>
                  </a:cubicBezTo>
                  <a:cubicBezTo>
                    <a:pt x="303" y="578"/>
                    <a:pt x="308" y="578"/>
                    <a:pt x="309" y="577"/>
                  </a:cubicBezTo>
                  <a:cubicBezTo>
                    <a:pt x="314" y="583"/>
                    <a:pt x="314" y="583"/>
                    <a:pt x="314" y="583"/>
                  </a:cubicBezTo>
                  <a:cubicBezTo>
                    <a:pt x="317" y="584"/>
                    <a:pt x="320" y="581"/>
                    <a:pt x="322" y="580"/>
                  </a:cubicBezTo>
                  <a:cubicBezTo>
                    <a:pt x="323" y="584"/>
                    <a:pt x="323" y="589"/>
                    <a:pt x="323" y="594"/>
                  </a:cubicBezTo>
                  <a:cubicBezTo>
                    <a:pt x="317" y="594"/>
                    <a:pt x="309" y="595"/>
                    <a:pt x="303" y="595"/>
                  </a:cubicBezTo>
                  <a:close/>
                  <a:moveTo>
                    <a:pt x="328" y="570"/>
                  </a:moveTo>
                  <a:cubicBezTo>
                    <a:pt x="328" y="570"/>
                    <a:pt x="328" y="569"/>
                    <a:pt x="329" y="569"/>
                  </a:cubicBezTo>
                  <a:cubicBezTo>
                    <a:pt x="331" y="570"/>
                    <a:pt x="331" y="570"/>
                    <a:pt x="331" y="572"/>
                  </a:cubicBezTo>
                  <a:cubicBezTo>
                    <a:pt x="331" y="574"/>
                    <a:pt x="331" y="575"/>
                    <a:pt x="329" y="575"/>
                  </a:cubicBezTo>
                  <a:cubicBezTo>
                    <a:pt x="326" y="575"/>
                    <a:pt x="328" y="572"/>
                    <a:pt x="328" y="570"/>
                  </a:cubicBezTo>
                  <a:close/>
                  <a:moveTo>
                    <a:pt x="294" y="601"/>
                  </a:moveTo>
                  <a:cubicBezTo>
                    <a:pt x="292" y="603"/>
                    <a:pt x="292" y="601"/>
                    <a:pt x="292" y="600"/>
                  </a:cubicBezTo>
                  <a:cubicBezTo>
                    <a:pt x="292" y="586"/>
                    <a:pt x="292" y="586"/>
                    <a:pt x="292" y="586"/>
                  </a:cubicBezTo>
                  <a:cubicBezTo>
                    <a:pt x="294" y="586"/>
                    <a:pt x="294" y="586"/>
                    <a:pt x="294" y="586"/>
                  </a:cubicBezTo>
                  <a:cubicBezTo>
                    <a:pt x="294" y="590"/>
                    <a:pt x="294" y="595"/>
                    <a:pt x="295" y="600"/>
                  </a:cubicBezTo>
                  <a:lnTo>
                    <a:pt x="294" y="601"/>
                  </a:lnTo>
                  <a:close/>
                  <a:moveTo>
                    <a:pt x="299" y="603"/>
                  </a:moveTo>
                  <a:cubicBezTo>
                    <a:pt x="295" y="598"/>
                    <a:pt x="297" y="592"/>
                    <a:pt x="297" y="586"/>
                  </a:cubicBezTo>
                  <a:cubicBezTo>
                    <a:pt x="299" y="586"/>
                    <a:pt x="299" y="586"/>
                    <a:pt x="299" y="586"/>
                  </a:cubicBezTo>
                  <a:cubicBezTo>
                    <a:pt x="300" y="590"/>
                    <a:pt x="299" y="595"/>
                    <a:pt x="300" y="598"/>
                  </a:cubicBezTo>
                  <a:cubicBezTo>
                    <a:pt x="303" y="598"/>
                    <a:pt x="305" y="598"/>
                    <a:pt x="308" y="598"/>
                  </a:cubicBezTo>
                  <a:cubicBezTo>
                    <a:pt x="309" y="598"/>
                    <a:pt x="311" y="597"/>
                    <a:pt x="311" y="600"/>
                  </a:cubicBezTo>
                  <a:cubicBezTo>
                    <a:pt x="308" y="603"/>
                    <a:pt x="303" y="603"/>
                    <a:pt x="299" y="603"/>
                  </a:cubicBezTo>
                  <a:close/>
                  <a:moveTo>
                    <a:pt x="342" y="603"/>
                  </a:moveTo>
                  <a:cubicBezTo>
                    <a:pt x="317" y="604"/>
                    <a:pt x="317" y="604"/>
                    <a:pt x="317" y="604"/>
                  </a:cubicBezTo>
                  <a:cubicBezTo>
                    <a:pt x="316" y="604"/>
                    <a:pt x="314" y="604"/>
                    <a:pt x="312" y="603"/>
                  </a:cubicBezTo>
                  <a:cubicBezTo>
                    <a:pt x="312" y="601"/>
                    <a:pt x="312" y="601"/>
                    <a:pt x="312" y="601"/>
                  </a:cubicBezTo>
                  <a:cubicBezTo>
                    <a:pt x="323" y="601"/>
                    <a:pt x="332" y="600"/>
                    <a:pt x="342" y="600"/>
                  </a:cubicBezTo>
                  <a:cubicBezTo>
                    <a:pt x="343" y="600"/>
                    <a:pt x="343" y="601"/>
                    <a:pt x="343" y="601"/>
                  </a:cubicBezTo>
                  <a:lnTo>
                    <a:pt x="342" y="603"/>
                  </a:lnTo>
                  <a:close/>
                  <a:moveTo>
                    <a:pt x="349" y="598"/>
                  </a:moveTo>
                  <a:cubicBezTo>
                    <a:pt x="346" y="600"/>
                    <a:pt x="346" y="595"/>
                    <a:pt x="345" y="595"/>
                  </a:cubicBezTo>
                  <a:cubicBezTo>
                    <a:pt x="343" y="595"/>
                    <a:pt x="343" y="597"/>
                    <a:pt x="343" y="597"/>
                  </a:cubicBezTo>
                  <a:cubicBezTo>
                    <a:pt x="342" y="597"/>
                    <a:pt x="340" y="597"/>
                    <a:pt x="340" y="597"/>
                  </a:cubicBezTo>
                  <a:cubicBezTo>
                    <a:pt x="340" y="595"/>
                    <a:pt x="340" y="595"/>
                    <a:pt x="340" y="595"/>
                  </a:cubicBezTo>
                  <a:cubicBezTo>
                    <a:pt x="349" y="594"/>
                    <a:pt x="349" y="594"/>
                    <a:pt x="349" y="594"/>
                  </a:cubicBezTo>
                  <a:cubicBezTo>
                    <a:pt x="351" y="595"/>
                    <a:pt x="349" y="597"/>
                    <a:pt x="349" y="598"/>
                  </a:cubicBezTo>
                  <a:close/>
                  <a:moveTo>
                    <a:pt x="334" y="592"/>
                  </a:moveTo>
                  <a:cubicBezTo>
                    <a:pt x="332" y="592"/>
                    <a:pt x="332" y="592"/>
                    <a:pt x="332" y="592"/>
                  </a:cubicBezTo>
                  <a:cubicBezTo>
                    <a:pt x="332" y="583"/>
                    <a:pt x="332" y="575"/>
                    <a:pt x="332" y="567"/>
                  </a:cubicBezTo>
                  <a:cubicBezTo>
                    <a:pt x="336" y="567"/>
                    <a:pt x="337" y="569"/>
                    <a:pt x="340" y="569"/>
                  </a:cubicBezTo>
                  <a:cubicBezTo>
                    <a:pt x="349" y="561"/>
                    <a:pt x="349" y="561"/>
                    <a:pt x="349" y="561"/>
                  </a:cubicBezTo>
                  <a:cubicBezTo>
                    <a:pt x="349" y="560"/>
                    <a:pt x="352" y="560"/>
                    <a:pt x="354" y="561"/>
                  </a:cubicBezTo>
                  <a:cubicBezTo>
                    <a:pt x="354" y="570"/>
                    <a:pt x="354" y="580"/>
                    <a:pt x="354" y="590"/>
                  </a:cubicBezTo>
                  <a:cubicBezTo>
                    <a:pt x="348" y="590"/>
                    <a:pt x="342" y="592"/>
                    <a:pt x="334" y="592"/>
                  </a:cubicBezTo>
                  <a:close/>
                  <a:moveTo>
                    <a:pt x="371" y="600"/>
                  </a:moveTo>
                  <a:cubicBezTo>
                    <a:pt x="366" y="600"/>
                    <a:pt x="360" y="601"/>
                    <a:pt x="354" y="600"/>
                  </a:cubicBezTo>
                  <a:cubicBezTo>
                    <a:pt x="354" y="600"/>
                    <a:pt x="354" y="598"/>
                    <a:pt x="356" y="598"/>
                  </a:cubicBezTo>
                  <a:cubicBezTo>
                    <a:pt x="360" y="597"/>
                    <a:pt x="365" y="597"/>
                    <a:pt x="369" y="595"/>
                  </a:cubicBezTo>
                  <a:cubicBezTo>
                    <a:pt x="371" y="595"/>
                    <a:pt x="371" y="597"/>
                    <a:pt x="373" y="597"/>
                  </a:cubicBezTo>
                  <a:cubicBezTo>
                    <a:pt x="373" y="598"/>
                    <a:pt x="373" y="598"/>
                    <a:pt x="371" y="600"/>
                  </a:cubicBezTo>
                  <a:close/>
                  <a:moveTo>
                    <a:pt x="356" y="561"/>
                  </a:moveTo>
                  <a:cubicBezTo>
                    <a:pt x="360" y="564"/>
                    <a:pt x="360" y="564"/>
                    <a:pt x="360" y="564"/>
                  </a:cubicBezTo>
                  <a:cubicBezTo>
                    <a:pt x="360" y="574"/>
                    <a:pt x="362" y="584"/>
                    <a:pt x="362" y="595"/>
                  </a:cubicBezTo>
                  <a:cubicBezTo>
                    <a:pt x="357" y="595"/>
                    <a:pt x="357" y="595"/>
                    <a:pt x="357" y="595"/>
                  </a:cubicBezTo>
                  <a:lnTo>
                    <a:pt x="356" y="561"/>
                  </a:lnTo>
                  <a:close/>
                  <a:moveTo>
                    <a:pt x="363" y="566"/>
                  </a:moveTo>
                  <a:cubicBezTo>
                    <a:pt x="385" y="575"/>
                    <a:pt x="385" y="575"/>
                    <a:pt x="385" y="575"/>
                  </a:cubicBezTo>
                  <a:cubicBezTo>
                    <a:pt x="385" y="580"/>
                    <a:pt x="386" y="584"/>
                    <a:pt x="383" y="587"/>
                  </a:cubicBezTo>
                  <a:cubicBezTo>
                    <a:pt x="365" y="589"/>
                    <a:pt x="365" y="589"/>
                    <a:pt x="365" y="589"/>
                  </a:cubicBezTo>
                  <a:cubicBezTo>
                    <a:pt x="363" y="581"/>
                    <a:pt x="365" y="574"/>
                    <a:pt x="363" y="566"/>
                  </a:cubicBezTo>
                  <a:close/>
                  <a:moveTo>
                    <a:pt x="391" y="583"/>
                  </a:moveTo>
                  <a:cubicBezTo>
                    <a:pt x="388" y="584"/>
                    <a:pt x="389" y="589"/>
                    <a:pt x="389" y="592"/>
                  </a:cubicBezTo>
                  <a:cubicBezTo>
                    <a:pt x="388" y="594"/>
                    <a:pt x="388" y="594"/>
                    <a:pt x="388" y="594"/>
                  </a:cubicBezTo>
                  <a:cubicBezTo>
                    <a:pt x="383" y="594"/>
                    <a:pt x="379" y="595"/>
                    <a:pt x="376" y="594"/>
                  </a:cubicBezTo>
                  <a:cubicBezTo>
                    <a:pt x="374" y="592"/>
                    <a:pt x="373" y="594"/>
                    <a:pt x="373" y="592"/>
                  </a:cubicBezTo>
                  <a:cubicBezTo>
                    <a:pt x="377" y="590"/>
                    <a:pt x="383" y="592"/>
                    <a:pt x="388" y="589"/>
                  </a:cubicBezTo>
                  <a:cubicBezTo>
                    <a:pt x="388" y="577"/>
                    <a:pt x="388" y="577"/>
                    <a:pt x="388" y="577"/>
                  </a:cubicBezTo>
                  <a:cubicBezTo>
                    <a:pt x="403" y="583"/>
                    <a:pt x="403" y="583"/>
                    <a:pt x="403" y="583"/>
                  </a:cubicBezTo>
                  <a:cubicBezTo>
                    <a:pt x="405" y="584"/>
                    <a:pt x="405" y="586"/>
                    <a:pt x="406" y="587"/>
                  </a:cubicBezTo>
                  <a:cubicBezTo>
                    <a:pt x="400" y="587"/>
                    <a:pt x="396" y="584"/>
                    <a:pt x="391" y="583"/>
                  </a:cubicBezTo>
                  <a:close/>
                  <a:moveTo>
                    <a:pt x="406" y="581"/>
                  </a:moveTo>
                  <a:cubicBezTo>
                    <a:pt x="405" y="581"/>
                    <a:pt x="405" y="581"/>
                    <a:pt x="403" y="581"/>
                  </a:cubicBezTo>
                  <a:cubicBezTo>
                    <a:pt x="352" y="557"/>
                    <a:pt x="352" y="557"/>
                    <a:pt x="352" y="557"/>
                  </a:cubicBezTo>
                  <a:cubicBezTo>
                    <a:pt x="349" y="557"/>
                    <a:pt x="348" y="554"/>
                    <a:pt x="348" y="550"/>
                  </a:cubicBezTo>
                  <a:cubicBezTo>
                    <a:pt x="348" y="550"/>
                    <a:pt x="348" y="550"/>
                    <a:pt x="349" y="550"/>
                  </a:cubicBezTo>
                  <a:cubicBezTo>
                    <a:pt x="365" y="558"/>
                    <a:pt x="365" y="558"/>
                    <a:pt x="365" y="558"/>
                  </a:cubicBezTo>
                  <a:cubicBezTo>
                    <a:pt x="408" y="578"/>
                    <a:pt x="408" y="578"/>
                    <a:pt x="408" y="578"/>
                  </a:cubicBezTo>
                  <a:cubicBezTo>
                    <a:pt x="406" y="578"/>
                    <a:pt x="406" y="580"/>
                    <a:pt x="406" y="581"/>
                  </a:cubicBezTo>
                  <a:close/>
                  <a:moveTo>
                    <a:pt x="411" y="589"/>
                  </a:moveTo>
                  <a:cubicBezTo>
                    <a:pt x="409" y="587"/>
                    <a:pt x="409" y="586"/>
                    <a:pt x="408" y="583"/>
                  </a:cubicBezTo>
                  <a:cubicBezTo>
                    <a:pt x="408" y="581"/>
                    <a:pt x="408" y="581"/>
                    <a:pt x="408" y="581"/>
                  </a:cubicBezTo>
                  <a:cubicBezTo>
                    <a:pt x="416" y="567"/>
                    <a:pt x="416" y="567"/>
                    <a:pt x="416" y="567"/>
                  </a:cubicBezTo>
                  <a:cubicBezTo>
                    <a:pt x="416" y="574"/>
                    <a:pt x="414" y="578"/>
                    <a:pt x="413" y="584"/>
                  </a:cubicBezTo>
                  <a:cubicBezTo>
                    <a:pt x="411" y="586"/>
                    <a:pt x="411" y="587"/>
                    <a:pt x="411" y="589"/>
                  </a:cubicBezTo>
                  <a:close/>
                  <a:moveTo>
                    <a:pt x="414" y="601"/>
                  </a:moveTo>
                  <a:cubicBezTo>
                    <a:pt x="411" y="590"/>
                    <a:pt x="416" y="581"/>
                    <a:pt x="419" y="570"/>
                  </a:cubicBezTo>
                  <a:cubicBezTo>
                    <a:pt x="417" y="543"/>
                    <a:pt x="417" y="543"/>
                    <a:pt x="417" y="543"/>
                  </a:cubicBezTo>
                  <a:cubicBezTo>
                    <a:pt x="417" y="541"/>
                    <a:pt x="419" y="541"/>
                    <a:pt x="420" y="541"/>
                  </a:cubicBezTo>
                  <a:cubicBezTo>
                    <a:pt x="423" y="595"/>
                    <a:pt x="423" y="595"/>
                    <a:pt x="423" y="595"/>
                  </a:cubicBezTo>
                  <a:cubicBezTo>
                    <a:pt x="416" y="601"/>
                    <a:pt x="416" y="601"/>
                    <a:pt x="416" y="601"/>
                  </a:cubicBezTo>
                  <a:lnTo>
                    <a:pt x="414" y="601"/>
                  </a:lnTo>
                  <a:close/>
                  <a:moveTo>
                    <a:pt x="419" y="603"/>
                  </a:moveTo>
                  <a:cubicBezTo>
                    <a:pt x="420" y="600"/>
                    <a:pt x="422" y="598"/>
                    <a:pt x="423" y="598"/>
                  </a:cubicBezTo>
                  <a:cubicBezTo>
                    <a:pt x="446" y="597"/>
                    <a:pt x="446" y="597"/>
                    <a:pt x="446" y="597"/>
                  </a:cubicBezTo>
                  <a:cubicBezTo>
                    <a:pt x="451" y="600"/>
                    <a:pt x="451" y="600"/>
                    <a:pt x="451" y="600"/>
                  </a:cubicBezTo>
                  <a:cubicBezTo>
                    <a:pt x="440" y="601"/>
                    <a:pt x="429" y="603"/>
                    <a:pt x="419" y="603"/>
                  </a:cubicBezTo>
                  <a:close/>
                  <a:moveTo>
                    <a:pt x="473" y="555"/>
                  </a:moveTo>
                  <a:cubicBezTo>
                    <a:pt x="470" y="561"/>
                    <a:pt x="470" y="561"/>
                    <a:pt x="470" y="561"/>
                  </a:cubicBezTo>
                  <a:cubicBezTo>
                    <a:pt x="466" y="523"/>
                    <a:pt x="466" y="523"/>
                    <a:pt x="466" y="523"/>
                  </a:cubicBezTo>
                  <a:cubicBezTo>
                    <a:pt x="466" y="518"/>
                    <a:pt x="463" y="514"/>
                    <a:pt x="468" y="512"/>
                  </a:cubicBezTo>
                  <a:lnTo>
                    <a:pt x="473" y="555"/>
                  </a:lnTo>
                  <a:close/>
                  <a:moveTo>
                    <a:pt x="470" y="509"/>
                  </a:moveTo>
                  <a:cubicBezTo>
                    <a:pt x="477" y="501"/>
                    <a:pt x="486" y="492"/>
                    <a:pt x="493" y="484"/>
                  </a:cubicBezTo>
                  <a:cubicBezTo>
                    <a:pt x="496" y="492"/>
                    <a:pt x="496" y="492"/>
                    <a:pt x="496" y="492"/>
                  </a:cubicBezTo>
                  <a:cubicBezTo>
                    <a:pt x="502" y="552"/>
                    <a:pt x="502" y="552"/>
                    <a:pt x="502" y="552"/>
                  </a:cubicBezTo>
                  <a:cubicBezTo>
                    <a:pt x="477" y="554"/>
                    <a:pt x="477" y="554"/>
                    <a:pt x="477" y="554"/>
                  </a:cubicBezTo>
                  <a:lnTo>
                    <a:pt x="470" y="509"/>
                  </a:lnTo>
                  <a:close/>
                  <a:moveTo>
                    <a:pt x="468" y="555"/>
                  </a:moveTo>
                  <a:cubicBezTo>
                    <a:pt x="468" y="558"/>
                    <a:pt x="468" y="563"/>
                    <a:pt x="468" y="564"/>
                  </a:cubicBezTo>
                  <a:cubicBezTo>
                    <a:pt x="476" y="564"/>
                    <a:pt x="482" y="561"/>
                    <a:pt x="488" y="563"/>
                  </a:cubicBezTo>
                  <a:cubicBezTo>
                    <a:pt x="488" y="564"/>
                    <a:pt x="486" y="566"/>
                    <a:pt x="486" y="566"/>
                  </a:cubicBezTo>
                  <a:cubicBezTo>
                    <a:pt x="456" y="569"/>
                    <a:pt x="456" y="569"/>
                    <a:pt x="456" y="569"/>
                  </a:cubicBezTo>
                  <a:cubicBezTo>
                    <a:pt x="453" y="555"/>
                    <a:pt x="451" y="540"/>
                    <a:pt x="450" y="526"/>
                  </a:cubicBezTo>
                  <a:cubicBezTo>
                    <a:pt x="454" y="523"/>
                    <a:pt x="459" y="521"/>
                    <a:pt x="463" y="518"/>
                  </a:cubicBezTo>
                  <a:lnTo>
                    <a:pt x="468" y="555"/>
                  </a:lnTo>
                  <a:close/>
                  <a:moveTo>
                    <a:pt x="453" y="567"/>
                  </a:moveTo>
                  <a:cubicBezTo>
                    <a:pt x="451" y="570"/>
                    <a:pt x="451" y="574"/>
                    <a:pt x="450" y="574"/>
                  </a:cubicBezTo>
                  <a:cubicBezTo>
                    <a:pt x="445" y="529"/>
                    <a:pt x="445" y="529"/>
                    <a:pt x="445" y="529"/>
                  </a:cubicBezTo>
                  <a:cubicBezTo>
                    <a:pt x="446" y="527"/>
                    <a:pt x="446" y="527"/>
                    <a:pt x="446" y="527"/>
                  </a:cubicBezTo>
                  <a:lnTo>
                    <a:pt x="453" y="567"/>
                  </a:lnTo>
                  <a:close/>
                  <a:moveTo>
                    <a:pt x="446" y="577"/>
                  </a:moveTo>
                  <a:cubicBezTo>
                    <a:pt x="448" y="580"/>
                    <a:pt x="448" y="580"/>
                    <a:pt x="448" y="580"/>
                  </a:cubicBezTo>
                  <a:cubicBezTo>
                    <a:pt x="454" y="580"/>
                    <a:pt x="460" y="578"/>
                    <a:pt x="465" y="580"/>
                  </a:cubicBezTo>
                  <a:cubicBezTo>
                    <a:pt x="466" y="580"/>
                    <a:pt x="466" y="580"/>
                    <a:pt x="466" y="580"/>
                  </a:cubicBezTo>
                  <a:cubicBezTo>
                    <a:pt x="466" y="581"/>
                    <a:pt x="463" y="581"/>
                    <a:pt x="462" y="583"/>
                  </a:cubicBezTo>
                  <a:cubicBezTo>
                    <a:pt x="439" y="583"/>
                    <a:pt x="439" y="583"/>
                    <a:pt x="439" y="583"/>
                  </a:cubicBezTo>
                  <a:cubicBezTo>
                    <a:pt x="439" y="581"/>
                    <a:pt x="439" y="581"/>
                    <a:pt x="439" y="581"/>
                  </a:cubicBezTo>
                  <a:cubicBezTo>
                    <a:pt x="434" y="535"/>
                    <a:pt x="434" y="535"/>
                    <a:pt x="434" y="535"/>
                  </a:cubicBezTo>
                  <a:cubicBezTo>
                    <a:pt x="437" y="534"/>
                    <a:pt x="440" y="532"/>
                    <a:pt x="442" y="530"/>
                  </a:cubicBezTo>
                  <a:lnTo>
                    <a:pt x="446" y="577"/>
                  </a:lnTo>
                  <a:close/>
                  <a:moveTo>
                    <a:pt x="437" y="583"/>
                  </a:moveTo>
                  <a:cubicBezTo>
                    <a:pt x="434" y="586"/>
                    <a:pt x="434" y="586"/>
                    <a:pt x="434" y="586"/>
                  </a:cubicBezTo>
                  <a:cubicBezTo>
                    <a:pt x="429" y="537"/>
                    <a:pt x="429" y="537"/>
                    <a:pt x="429" y="537"/>
                  </a:cubicBezTo>
                  <a:cubicBezTo>
                    <a:pt x="433" y="535"/>
                    <a:pt x="433" y="535"/>
                    <a:pt x="433" y="535"/>
                  </a:cubicBezTo>
                  <a:lnTo>
                    <a:pt x="437" y="583"/>
                  </a:lnTo>
                  <a:close/>
                  <a:moveTo>
                    <a:pt x="433" y="592"/>
                  </a:moveTo>
                  <a:cubicBezTo>
                    <a:pt x="433" y="594"/>
                    <a:pt x="433" y="594"/>
                    <a:pt x="433" y="594"/>
                  </a:cubicBezTo>
                  <a:cubicBezTo>
                    <a:pt x="437" y="592"/>
                    <a:pt x="442" y="592"/>
                    <a:pt x="446" y="592"/>
                  </a:cubicBezTo>
                  <a:cubicBezTo>
                    <a:pt x="440" y="595"/>
                    <a:pt x="433" y="595"/>
                    <a:pt x="425" y="594"/>
                  </a:cubicBezTo>
                  <a:cubicBezTo>
                    <a:pt x="423" y="540"/>
                    <a:pt x="423" y="540"/>
                    <a:pt x="423" y="540"/>
                  </a:cubicBezTo>
                  <a:cubicBezTo>
                    <a:pt x="426" y="538"/>
                    <a:pt x="426" y="538"/>
                    <a:pt x="426" y="538"/>
                  </a:cubicBezTo>
                  <a:lnTo>
                    <a:pt x="433" y="592"/>
                  </a:lnTo>
                  <a:close/>
                  <a:moveTo>
                    <a:pt x="451" y="597"/>
                  </a:moveTo>
                  <a:cubicBezTo>
                    <a:pt x="451" y="595"/>
                    <a:pt x="450" y="595"/>
                    <a:pt x="450" y="594"/>
                  </a:cubicBezTo>
                  <a:cubicBezTo>
                    <a:pt x="450" y="594"/>
                    <a:pt x="450" y="592"/>
                    <a:pt x="451" y="592"/>
                  </a:cubicBezTo>
                  <a:cubicBezTo>
                    <a:pt x="454" y="592"/>
                    <a:pt x="451" y="595"/>
                    <a:pt x="453" y="597"/>
                  </a:cubicBezTo>
                  <a:lnTo>
                    <a:pt x="451" y="597"/>
                  </a:lnTo>
                  <a:close/>
                  <a:moveTo>
                    <a:pt x="434" y="590"/>
                  </a:moveTo>
                  <a:cubicBezTo>
                    <a:pt x="439" y="586"/>
                    <a:pt x="439" y="586"/>
                    <a:pt x="439" y="586"/>
                  </a:cubicBezTo>
                  <a:cubicBezTo>
                    <a:pt x="466" y="584"/>
                    <a:pt x="466" y="584"/>
                    <a:pt x="466" y="584"/>
                  </a:cubicBezTo>
                  <a:cubicBezTo>
                    <a:pt x="468" y="584"/>
                    <a:pt x="470" y="586"/>
                    <a:pt x="470" y="587"/>
                  </a:cubicBezTo>
                  <a:cubicBezTo>
                    <a:pt x="459" y="589"/>
                    <a:pt x="446" y="589"/>
                    <a:pt x="434" y="590"/>
                  </a:cubicBezTo>
                  <a:close/>
                  <a:moveTo>
                    <a:pt x="473" y="584"/>
                  </a:moveTo>
                  <a:cubicBezTo>
                    <a:pt x="471" y="584"/>
                    <a:pt x="471" y="584"/>
                    <a:pt x="470" y="583"/>
                  </a:cubicBezTo>
                  <a:cubicBezTo>
                    <a:pt x="470" y="583"/>
                    <a:pt x="468" y="580"/>
                    <a:pt x="470" y="578"/>
                  </a:cubicBezTo>
                  <a:cubicBezTo>
                    <a:pt x="471" y="578"/>
                    <a:pt x="471" y="580"/>
                    <a:pt x="473" y="580"/>
                  </a:cubicBezTo>
                  <a:cubicBezTo>
                    <a:pt x="473" y="581"/>
                    <a:pt x="473" y="584"/>
                    <a:pt x="473" y="584"/>
                  </a:cubicBezTo>
                  <a:close/>
                  <a:moveTo>
                    <a:pt x="451" y="577"/>
                  </a:moveTo>
                  <a:cubicBezTo>
                    <a:pt x="456" y="572"/>
                    <a:pt x="456" y="572"/>
                    <a:pt x="456" y="572"/>
                  </a:cubicBezTo>
                  <a:cubicBezTo>
                    <a:pt x="488" y="569"/>
                    <a:pt x="488" y="569"/>
                    <a:pt x="488" y="569"/>
                  </a:cubicBezTo>
                  <a:cubicBezTo>
                    <a:pt x="491" y="572"/>
                    <a:pt x="491" y="572"/>
                    <a:pt x="491" y="572"/>
                  </a:cubicBezTo>
                  <a:cubicBezTo>
                    <a:pt x="479" y="575"/>
                    <a:pt x="465" y="577"/>
                    <a:pt x="451" y="577"/>
                  </a:cubicBezTo>
                  <a:close/>
                  <a:moveTo>
                    <a:pt x="494" y="570"/>
                  </a:moveTo>
                  <a:cubicBezTo>
                    <a:pt x="493" y="570"/>
                    <a:pt x="493" y="569"/>
                    <a:pt x="491" y="569"/>
                  </a:cubicBezTo>
                  <a:cubicBezTo>
                    <a:pt x="491" y="567"/>
                    <a:pt x="490" y="566"/>
                    <a:pt x="490" y="564"/>
                  </a:cubicBezTo>
                  <a:cubicBezTo>
                    <a:pt x="493" y="564"/>
                    <a:pt x="493" y="566"/>
                    <a:pt x="494" y="567"/>
                  </a:cubicBezTo>
                  <a:cubicBezTo>
                    <a:pt x="494" y="567"/>
                    <a:pt x="494" y="569"/>
                    <a:pt x="494" y="570"/>
                  </a:cubicBezTo>
                  <a:close/>
                  <a:moveTo>
                    <a:pt x="494" y="564"/>
                  </a:moveTo>
                  <a:cubicBezTo>
                    <a:pt x="488" y="558"/>
                    <a:pt x="480" y="561"/>
                    <a:pt x="473" y="561"/>
                  </a:cubicBezTo>
                  <a:cubicBezTo>
                    <a:pt x="476" y="558"/>
                    <a:pt x="476" y="558"/>
                    <a:pt x="476" y="558"/>
                  </a:cubicBezTo>
                  <a:cubicBezTo>
                    <a:pt x="505" y="555"/>
                    <a:pt x="505" y="555"/>
                    <a:pt x="505" y="555"/>
                  </a:cubicBezTo>
                  <a:cubicBezTo>
                    <a:pt x="508" y="561"/>
                    <a:pt x="508" y="561"/>
                    <a:pt x="508" y="561"/>
                  </a:cubicBezTo>
                  <a:lnTo>
                    <a:pt x="494" y="564"/>
                  </a:lnTo>
                  <a:close/>
                  <a:moveTo>
                    <a:pt x="510" y="554"/>
                  </a:moveTo>
                  <a:cubicBezTo>
                    <a:pt x="508" y="554"/>
                    <a:pt x="506" y="555"/>
                    <a:pt x="506" y="554"/>
                  </a:cubicBezTo>
                  <a:cubicBezTo>
                    <a:pt x="496" y="478"/>
                    <a:pt x="496" y="478"/>
                    <a:pt x="496" y="478"/>
                  </a:cubicBezTo>
                  <a:cubicBezTo>
                    <a:pt x="496" y="478"/>
                    <a:pt x="497" y="477"/>
                    <a:pt x="497" y="478"/>
                  </a:cubicBezTo>
                  <a:lnTo>
                    <a:pt x="510" y="554"/>
                  </a:lnTo>
                  <a:close/>
                  <a:moveTo>
                    <a:pt x="574" y="334"/>
                  </a:moveTo>
                  <a:cubicBezTo>
                    <a:pt x="573" y="334"/>
                    <a:pt x="571" y="334"/>
                    <a:pt x="571" y="335"/>
                  </a:cubicBezTo>
                  <a:cubicBezTo>
                    <a:pt x="562" y="375"/>
                    <a:pt x="547" y="412"/>
                    <a:pt x="522" y="446"/>
                  </a:cubicBezTo>
                  <a:cubicBezTo>
                    <a:pt x="522" y="452"/>
                    <a:pt x="522" y="452"/>
                    <a:pt x="522" y="452"/>
                  </a:cubicBezTo>
                  <a:cubicBezTo>
                    <a:pt x="517" y="458"/>
                    <a:pt x="511" y="466"/>
                    <a:pt x="503" y="472"/>
                  </a:cubicBezTo>
                  <a:cubicBezTo>
                    <a:pt x="502" y="474"/>
                    <a:pt x="502" y="472"/>
                    <a:pt x="500" y="470"/>
                  </a:cubicBezTo>
                  <a:cubicBezTo>
                    <a:pt x="497" y="469"/>
                    <a:pt x="496" y="472"/>
                    <a:pt x="494" y="474"/>
                  </a:cubicBezTo>
                  <a:cubicBezTo>
                    <a:pt x="491" y="483"/>
                    <a:pt x="483" y="490"/>
                    <a:pt x="477" y="498"/>
                  </a:cubicBezTo>
                  <a:cubicBezTo>
                    <a:pt x="468" y="506"/>
                    <a:pt x="462" y="518"/>
                    <a:pt x="451" y="521"/>
                  </a:cubicBezTo>
                  <a:cubicBezTo>
                    <a:pt x="433" y="535"/>
                    <a:pt x="413" y="543"/>
                    <a:pt x="389" y="544"/>
                  </a:cubicBezTo>
                  <a:cubicBezTo>
                    <a:pt x="379" y="546"/>
                    <a:pt x="365" y="549"/>
                    <a:pt x="354" y="543"/>
                  </a:cubicBezTo>
                  <a:cubicBezTo>
                    <a:pt x="359" y="543"/>
                    <a:pt x="363" y="543"/>
                    <a:pt x="366" y="543"/>
                  </a:cubicBezTo>
                  <a:cubicBezTo>
                    <a:pt x="383" y="543"/>
                    <a:pt x="399" y="537"/>
                    <a:pt x="411" y="529"/>
                  </a:cubicBezTo>
                  <a:cubicBezTo>
                    <a:pt x="408" y="532"/>
                    <a:pt x="405" y="534"/>
                    <a:pt x="403" y="537"/>
                  </a:cubicBezTo>
                  <a:cubicBezTo>
                    <a:pt x="402" y="538"/>
                    <a:pt x="399" y="538"/>
                    <a:pt x="399" y="540"/>
                  </a:cubicBezTo>
                  <a:cubicBezTo>
                    <a:pt x="413" y="540"/>
                    <a:pt x="423" y="532"/>
                    <a:pt x="436" y="529"/>
                  </a:cubicBezTo>
                  <a:cubicBezTo>
                    <a:pt x="451" y="523"/>
                    <a:pt x="462" y="507"/>
                    <a:pt x="466" y="492"/>
                  </a:cubicBezTo>
                  <a:cubicBezTo>
                    <a:pt x="471" y="480"/>
                    <a:pt x="476" y="466"/>
                    <a:pt x="474" y="452"/>
                  </a:cubicBezTo>
                  <a:cubicBezTo>
                    <a:pt x="480" y="447"/>
                    <a:pt x="483" y="443"/>
                    <a:pt x="488" y="437"/>
                  </a:cubicBezTo>
                  <a:cubicBezTo>
                    <a:pt x="491" y="444"/>
                    <a:pt x="491" y="444"/>
                    <a:pt x="491" y="444"/>
                  </a:cubicBezTo>
                  <a:cubicBezTo>
                    <a:pt x="490" y="454"/>
                    <a:pt x="488" y="461"/>
                    <a:pt x="486" y="469"/>
                  </a:cubicBezTo>
                  <a:cubicBezTo>
                    <a:pt x="480" y="486"/>
                    <a:pt x="473" y="501"/>
                    <a:pt x="457" y="512"/>
                  </a:cubicBezTo>
                  <a:cubicBezTo>
                    <a:pt x="457" y="514"/>
                    <a:pt x="457" y="514"/>
                    <a:pt x="459" y="514"/>
                  </a:cubicBezTo>
                  <a:cubicBezTo>
                    <a:pt x="476" y="503"/>
                    <a:pt x="483" y="486"/>
                    <a:pt x="490" y="469"/>
                  </a:cubicBezTo>
                  <a:cubicBezTo>
                    <a:pt x="491" y="463"/>
                    <a:pt x="491" y="455"/>
                    <a:pt x="493" y="451"/>
                  </a:cubicBezTo>
                  <a:cubicBezTo>
                    <a:pt x="503" y="470"/>
                    <a:pt x="503" y="470"/>
                    <a:pt x="503" y="470"/>
                  </a:cubicBezTo>
                  <a:cubicBezTo>
                    <a:pt x="506" y="467"/>
                    <a:pt x="508" y="464"/>
                    <a:pt x="511" y="461"/>
                  </a:cubicBezTo>
                  <a:cubicBezTo>
                    <a:pt x="479" y="391"/>
                    <a:pt x="479" y="391"/>
                    <a:pt x="479" y="391"/>
                  </a:cubicBezTo>
                  <a:cubicBezTo>
                    <a:pt x="476" y="395"/>
                    <a:pt x="474" y="400"/>
                    <a:pt x="471" y="403"/>
                  </a:cubicBezTo>
                  <a:cubicBezTo>
                    <a:pt x="482" y="424"/>
                    <a:pt x="482" y="424"/>
                    <a:pt x="482" y="424"/>
                  </a:cubicBezTo>
                  <a:cubicBezTo>
                    <a:pt x="477" y="424"/>
                    <a:pt x="476" y="426"/>
                    <a:pt x="473" y="427"/>
                  </a:cubicBezTo>
                  <a:cubicBezTo>
                    <a:pt x="471" y="429"/>
                    <a:pt x="468" y="431"/>
                    <a:pt x="466" y="434"/>
                  </a:cubicBezTo>
                  <a:cubicBezTo>
                    <a:pt x="468" y="435"/>
                    <a:pt x="470" y="435"/>
                    <a:pt x="471" y="435"/>
                  </a:cubicBezTo>
                  <a:cubicBezTo>
                    <a:pt x="471" y="438"/>
                    <a:pt x="470" y="440"/>
                    <a:pt x="470" y="443"/>
                  </a:cubicBezTo>
                  <a:cubicBezTo>
                    <a:pt x="474" y="444"/>
                    <a:pt x="477" y="438"/>
                    <a:pt x="479" y="437"/>
                  </a:cubicBezTo>
                  <a:cubicBezTo>
                    <a:pt x="480" y="434"/>
                    <a:pt x="482" y="431"/>
                    <a:pt x="483" y="427"/>
                  </a:cubicBezTo>
                  <a:cubicBezTo>
                    <a:pt x="485" y="431"/>
                    <a:pt x="485" y="432"/>
                    <a:pt x="485" y="434"/>
                  </a:cubicBezTo>
                  <a:cubicBezTo>
                    <a:pt x="479" y="449"/>
                    <a:pt x="462" y="458"/>
                    <a:pt x="450" y="469"/>
                  </a:cubicBezTo>
                  <a:cubicBezTo>
                    <a:pt x="451" y="466"/>
                    <a:pt x="453" y="464"/>
                    <a:pt x="453" y="461"/>
                  </a:cubicBezTo>
                  <a:cubicBezTo>
                    <a:pt x="453" y="460"/>
                    <a:pt x="451" y="460"/>
                    <a:pt x="451" y="460"/>
                  </a:cubicBezTo>
                  <a:cubicBezTo>
                    <a:pt x="446" y="463"/>
                    <a:pt x="445" y="467"/>
                    <a:pt x="440" y="470"/>
                  </a:cubicBezTo>
                  <a:cubicBezTo>
                    <a:pt x="437" y="470"/>
                    <a:pt x="437" y="474"/>
                    <a:pt x="436" y="477"/>
                  </a:cubicBezTo>
                  <a:cubicBezTo>
                    <a:pt x="429" y="480"/>
                    <a:pt x="422" y="474"/>
                    <a:pt x="417" y="480"/>
                  </a:cubicBezTo>
                  <a:cubicBezTo>
                    <a:pt x="416" y="481"/>
                    <a:pt x="416" y="484"/>
                    <a:pt x="417" y="486"/>
                  </a:cubicBezTo>
                  <a:cubicBezTo>
                    <a:pt x="417" y="489"/>
                    <a:pt x="416" y="494"/>
                    <a:pt x="413" y="495"/>
                  </a:cubicBezTo>
                  <a:cubicBezTo>
                    <a:pt x="419" y="457"/>
                    <a:pt x="419" y="457"/>
                    <a:pt x="419" y="457"/>
                  </a:cubicBezTo>
                  <a:cubicBezTo>
                    <a:pt x="419" y="455"/>
                    <a:pt x="417" y="455"/>
                    <a:pt x="417" y="455"/>
                  </a:cubicBezTo>
                  <a:cubicBezTo>
                    <a:pt x="408" y="461"/>
                    <a:pt x="408" y="461"/>
                    <a:pt x="408" y="461"/>
                  </a:cubicBezTo>
                  <a:cubicBezTo>
                    <a:pt x="402" y="494"/>
                    <a:pt x="402" y="494"/>
                    <a:pt x="402" y="494"/>
                  </a:cubicBezTo>
                  <a:cubicBezTo>
                    <a:pt x="400" y="495"/>
                    <a:pt x="402" y="501"/>
                    <a:pt x="397" y="501"/>
                  </a:cubicBezTo>
                  <a:cubicBezTo>
                    <a:pt x="405" y="463"/>
                    <a:pt x="405" y="463"/>
                    <a:pt x="405" y="463"/>
                  </a:cubicBezTo>
                  <a:cubicBezTo>
                    <a:pt x="403" y="463"/>
                    <a:pt x="403" y="463"/>
                    <a:pt x="403" y="463"/>
                  </a:cubicBezTo>
                  <a:cubicBezTo>
                    <a:pt x="402" y="461"/>
                    <a:pt x="399" y="464"/>
                    <a:pt x="396" y="466"/>
                  </a:cubicBezTo>
                  <a:cubicBezTo>
                    <a:pt x="393" y="478"/>
                    <a:pt x="391" y="492"/>
                    <a:pt x="388" y="504"/>
                  </a:cubicBezTo>
                  <a:cubicBezTo>
                    <a:pt x="382" y="507"/>
                    <a:pt x="376" y="507"/>
                    <a:pt x="369" y="509"/>
                  </a:cubicBezTo>
                  <a:cubicBezTo>
                    <a:pt x="366" y="509"/>
                    <a:pt x="363" y="510"/>
                    <a:pt x="362" y="509"/>
                  </a:cubicBezTo>
                  <a:cubicBezTo>
                    <a:pt x="360" y="507"/>
                    <a:pt x="360" y="506"/>
                    <a:pt x="362" y="504"/>
                  </a:cubicBezTo>
                  <a:cubicBezTo>
                    <a:pt x="368" y="503"/>
                    <a:pt x="368" y="503"/>
                    <a:pt x="368" y="503"/>
                  </a:cubicBezTo>
                  <a:cubicBezTo>
                    <a:pt x="374" y="501"/>
                    <a:pt x="380" y="503"/>
                    <a:pt x="385" y="500"/>
                  </a:cubicBezTo>
                  <a:cubicBezTo>
                    <a:pt x="385" y="498"/>
                    <a:pt x="386" y="497"/>
                    <a:pt x="385" y="497"/>
                  </a:cubicBezTo>
                  <a:cubicBezTo>
                    <a:pt x="376" y="497"/>
                    <a:pt x="366" y="500"/>
                    <a:pt x="359" y="503"/>
                  </a:cubicBezTo>
                  <a:cubicBezTo>
                    <a:pt x="357" y="501"/>
                    <a:pt x="359" y="500"/>
                    <a:pt x="359" y="500"/>
                  </a:cubicBezTo>
                  <a:cubicBezTo>
                    <a:pt x="368" y="497"/>
                    <a:pt x="377" y="495"/>
                    <a:pt x="386" y="490"/>
                  </a:cubicBezTo>
                  <a:cubicBezTo>
                    <a:pt x="386" y="490"/>
                    <a:pt x="388" y="489"/>
                    <a:pt x="386" y="487"/>
                  </a:cubicBezTo>
                  <a:cubicBezTo>
                    <a:pt x="379" y="489"/>
                    <a:pt x="371" y="494"/>
                    <a:pt x="362" y="495"/>
                  </a:cubicBezTo>
                  <a:cubicBezTo>
                    <a:pt x="362" y="494"/>
                    <a:pt x="360" y="494"/>
                    <a:pt x="362" y="492"/>
                  </a:cubicBezTo>
                  <a:cubicBezTo>
                    <a:pt x="386" y="483"/>
                    <a:pt x="386" y="483"/>
                    <a:pt x="386" y="483"/>
                  </a:cubicBezTo>
                  <a:cubicBezTo>
                    <a:pt x="388" y="481"/>
                    <a:pt x="388" y="481"/>
                    <a:pt x="388" y="481"/>
                  </a:cubicBezTo>
                  <a:cubicBezTo>
                    <a:pt x="388" y="480"/>
                    <a:pt x="391" y="478"/>
                    <a:pt x="388" y="477"/>
                  </a:cubicBezTo>
                  <a:cubicBezTo>
                    <a:pt x="379" y="480"/>
                    <a:pt x="371" y="484"/>
                    <a:pt x="362" y="487"/>
                  </a:cubicBezTo>
                  <a:cubicBezTo>
                    <a:pt x="359" y="490"/>
                    <a:pt x="357" y="486"/>
                    <a:pt x="357" y="484"/>
                  </a:cubicBezTo>
                  <a:cubicBezTo>
                    <a:pt x="368" y="481"/>
                    <a:pt x="377" y="477"/>
                    <a:pt x="388" y="472"/>
                  </a:cubicBezTo>
                  <a:cubicBezTo>
                    <a:pt x="393" y="466"/>
                    <a:pt x="393" y="466"/>
                    <a:pt x="393" y="466"/>
                  </a:cubicBezTo>
                  <a:cubicBezTo>
                    <a:pt x="414" y="452"/>
                    <a:pt x="414" y="452"/>
                    <a:pt x="414" y="452"/>
                  </a:cubicBezTo>
                  <a:cubicBezTo>
                    <a:pt x="420" y="452"/>
                    <a:pt x="420" y="452"/>
                    <a:pt x="420" y="452"/>
                  </a:cubicBezTo>
                  <a:cubicBezTo>
                    <a:pt x="433" y="446"/>
                    <a:pt x="443" y="434"/>
                    <a:pt x="454" y="423"/>
                  </a:cubicBezTo>
                  <a:cubicBezTo>
                    <a:pt x="459" y="417"/>
                    <a:pt x="463" y="411"/>
                    <a:pt x="470" y="404"/>
                  </a:cubicBezTo>
                  <a:cubicBezTo>
                    <a:pt x="470" y="403"/>
                    <a:pt x="470" y="403"/>
                    <a:pt x="470" y="403"/>
                  </a:cubicBezTo>
                  <a:cubicBezTo>
                    <a:pt x="483" y="377"/>
                    <a:pt x="483" y="377"/>
                    <a:pt x="483" y="377"/>
                  </a:cubicBezTo>
                  <a:cubicBezTo>
                    <a:pt x="486" y="374"/>
                    <a:pt x="486" y="374"/>
                    <a:pt x="486" y="374"/>
                  </a:cubicBezTo>
                  <a:cubicBezTo>
                    <a:pt x="491" y="367"/>
                    <a:pt x="496" y="360"/>
                    <a:pt x="497" y="351"/>
                  </a:cubicBezTo>
                  <a:cubicBezTo>
                    <a:pt x="505" y="326"/>
                    <a:pt x="511" y="298"/>
                    <a:pt x="510" y="269"/>
                  </a:cubicBezTo>
                  <a:cubicBezTo>
                    <a:pt x="508" y="268"/>
                    <a:pt x="506" y="268"/>
                    <a:pt x="506" y="268"/>
                  </a:cubicBezTo>
                  <a:cubicBezTo>
                    <a:pt x="505" y="254"/>
                    <a:pt x="503" y="238"/>
                    <a:pt x="500" y="226"/>
                  </a:cubicBezTo>
                  <a:cubicBezTo>
                    <a:pt x="500" y="224"/>
                    <a:pt x="500" y="224"/>
                    <a:pt x="500" y="224"/>
                  </a:cubicBezTo>
                  <a:cubicBezTo>
                    <a:pt x="500" y="212"/>
                    <a:pt x="496" y="201"/>
                    <a:pt x="490" y="192"/>
                  </a:cubicBezTo>
                  <a:cubicBezTo>
                    <a:pt x="473" y="151"/>
                    <a:pt x="433" y="111"/>
                    <a:pt x="391" y="92"/>
                  </a:cubicBezTo>
                  <a:cubicBezTo>
                    <a:pt x="371" y="83"/>
                    <a:pt x="351" y="75"/>
                    <a:pt x="329" y="71"/>
                  </a:cubicBezTo>
                  <a:cubicBezTo>
                    <a:pt x="317" y="69"/>
                    <a:pt x="303" y="66"/>
                    <a:pt x="291" y="68"/>
                  </a:cubicBezTo>
                  <a:cubicBezTo>
                    <a:pt x="277" y="66"/>
                    <a:pt x="265" y="69"/>
                    <a:pt x="252" y="71"/>
                  </a:cubicBezTo>
                  <a:cubicBezTo>
                    <a:pt x="231" y="75"/>
                    <a:pt x="209" y="83"/>
                    <a:pt x="189" y="92"/>
                  </a:cubicBezTo>
                  <a:cubicBezTo>
                    <a:pt x="149" y="111"/>
                    <a:pt x="109" y="151"/>
                    <a:pt x="92" y="192"/>
                  </a:cubicBezTo>
                  <a:cubicBezTo>
                    <a:pt x="86" y="201"/>
                    <a:pt x="81" y="212"/>
                    <a:pt x="81" y="224"/>
                  </a:cubicBezTo>
                  <a:cubicBezTo>
                    <a:pt x="81" y="226"/>
                    <a:pt x="81" y="226"/>
                    <a:pt x="81" y="226"/>
                  </a:cubicBezTo>
                  <a:cubicBezTo>
                    <a:pt x="78" y="238"/>
                    <a:pt x="77" y="254"/>
                    <a:pt x="75" y="268"/>
                  </a:cubicBezTo>
                  <a:cubicBezTo>
                    <a:pt x="75" y="268"/>
                    <a:pt x="74" y="268"/>
                    <a:pt x="72" y="269"/>
                  </a:cubicBezTo>
                  <a:cubicBezTo>
                    <a:pt x="71" y="298"/>
                    <a:pt x="77" y="326"/>
                    <a:pt x="85" y="351"/>
                  </a:cubicBezTo>
                  <a:cubicBezTo>
                    <a:pt x="86" y="360"/>
                    <a:pt x="91" y="367"/>
                    <a:pt x="95" y="374"/>
                  </a:cubicBezTo>
                  <a:cubicBezTo>
                    <a:pt x="98" y="377"/>
                    <a:pt x="98" y="377"/>
                    <a:pt x="98" y="377"/>
                  </a:cubicBezTo>
                  <a:cubicBezTo>
                    <a:pt x="112" y="403"/>
                    <a:pt x="112" y="403"/>
                    <a:pt x="112" y="403"/>
                  </a:cubicBezTo>
                  <a:cubicBezTo>
                    <a:pt x="112" y="404"/>
                    <a:pt x="112" y="404"/>
                    <a:pt x="112" y="404"/>
                  </a:cubicBezTo>
                  <a:cubicBezTo>
                    <a:pt x="118" y="411"/>
                    <a:pt x="123" y="417"/>
                    <a:pt x="128" y="423"/>
                  </a:cubicBezTo>
                  <a:cubicBezTo>
                    <a:pt x="138" y="434"/>
                    <a:pt x="145" y="443"/>
                    <a:pt x="162" y="452"/>
                  </a:cubicBezTo>
                  <a:cubicBezTo>
                    <a:pt x="168" y="452"/>
                    <a:pt x="168" y="452"/>
                    <a:pt x="168" y="452"/>
                  </a:cubicBezTo>
                  <a:cubicBezTo>
                    <a:pt x="189" y="466"/>
                    <a:pt x="189" y="466"/>
                    <a:pt x="189" y="466"/>
                  </a:cubicBezTo>
                  <a:cubicBezTo>
                    <a:pt x="194" y="472"/>
                    <a:pt x="194" y="472"/>
                    <a:pt x="194" y="472"/>
                  </a:cubicBezTo>
                  <a:cubicBezTo>
                    <a:pt x="203" y="477"/>
                    <a:pt x="214" y="481"/>
                    <a:pt x="225" y="484"/>
                  </a:cubicBezTo>
                  <a:cubicBezTo>
                    <a:pt x="225" y="486"/>
                    <a:pt x="223" y="490"/>
                    <a:pt x="220" y="487"/>
                  </a:cubicBezTo>
                  <a:cubicBezTo>
                    <a:pt x="211" y="484"/>
                    <a:pt x="203" y="480"/>
                    <a:pt x="194" y="477"/>
                  </a:cubicBezTo>
                  <a:cubicBezTo>
                    <a:pt x="191" y="478"/>
                    <a:pt x="194" y="480"/>
                    <a:pt x="194" y="481"/>
                  </a:cubicBezTo>
                  <a:cubicBezTo>
                    <a:pt x="195" y="483"/>
                    <a:pt x="195" y="483"/>
                    <a:pt x="195" y="483"/>
                  </a:cubicBezTo>
                  <a:cubicBezTo>
                    <a:pt x="220" y="492"/>
                    <a:pt x="220" y="492"/>
                    <a:pt x="220" y="492"/>
                  </a:cubicBezTo>
                  <a:cubicBezTo>
                    <a:pt x="222" y="494"/>
                    <a:pt x="220" y="494"/>
                    <a:pt x="220" y="495"/>
                  </a:cubicBezTo>
                  <a:cubicBezTo>
                    <a:pt x="211" y="494"/>
                    <a:pt x="203" y="489"/>
                    <a:pt x="195" y="487"/>
                  </a:cubicBezTo>
                  <a:cubicBezTo>
                    <a:pt x="194" y="489"/>
                    <a:pt x="195" y="490"/>
                    <a:pt x="195" y="490"/>
                  </a:cubicBezTo>
                  <a:cubicBezTo>
                    <a:pt x="205" y="495"/>
                    <a:pt x="214" y="497"/>
                    <a:pt x="223" y="500"/>
                  </a:cubicBezTo>
                  <a:cubicBezTo>
                    <a:pt x="223" y="500"/>
                    <a:pt x="225" y="501"/>
                    <a:pt x="223" y="503"/>
                  </a:cubicBezTo>
                  <a:cubicBezTo>
                    <a:pt x="215" y="500"/>
                    <a:pt x="206" y="497"/>
                    <a:pt x="197" y="497"/>
                  </a:cubicBezTo>
                  <a:cubicBezTo>
                    <a:pt x="195" y="497"/>
                    <a:pt x="197" y="498"/>
                    <a:pt x="197" y="500"/>
                  </a:cubicBezTo>
                  <a:cubicBezTo>
                    <a:pt x="202" y="503"/>
                    <a:pt x="208" y="501"/>
                    <a:pt x="214" y="503"/>
                  </a:cubicBezTo>
                  <a:cubicBezTo>
                    <a:pt x="220" y="504"/>
                    <a:pt x="220" y="504"/>
                    <a:pt x="220" y="504"/>
                  </a:cubicBezTo>
                  <a:cubicBezTo>
                    <a:pt x="222" y="506"/>
                    <a:pt x="222" y="507"/>
                    <a:pt x="220" y="509"/>
                  </a:cubicBezTo>
                  <a:cubicBezTo>
                    <a:pt x="218" y="510"/>
                    <a:pt x="214" y="509"/>
                    <a:pt x="212" y="509"/>
                  </a:cubicBezTo>
                  <a:cubicBezTo>
                    <a:pt x="206" y="507"/>
                    <a:pt x="200" y="507"/>
                    <a:pt x="194" y="504"/>
                  </a:cubicBezTo>
                  <a:cubicBezTo>
                    <a:pt x="191" y="492"/>
                    <a:pt x="189" y="478"/>
                    <a:pt x="186" y="466"/>
                  </a:cubicBezTo>
                  <a:cubicBezTo>
                    <a:pt x="183" y="464"/>
                    <a:pt x="180" y="461"/>
                    <a:pt x="177" y="463"/>
                  </a:cubicBezTo>
                  <a:cubicBezTo>
                    <a:pt x="185" y="501"/>
                    <a:pt x="185" y="501"/>
                    <a:pt x="185" y="501"/>
                  </a:cubicBezTo>
                  <a:cubicBezTo>
                    <a:pt x="180" y="501"/>
                    <a:pt x="182" y="495"/>
                    <a:pt x="180" y="494"/>
                  </a:cubicBezTo>
                  <a:cubicBezTo>
                    <a:pt x="174" y="461"/>
                    <a:pt x="174" y="461"/>
                    <a:pt x="174" y="461"/>
                  </a:cubicBezTo>
                  <a:cubicBezTo>
                    <a:pt x="165" y="455"/>
                    <a:pt x="165" y="455"/>
                    <a:pt x="165" y="455"/>
                  </a:cubicBezTo>
                  <a:cubicBezTo>
                    <a:pt x="165" y="455"/>
                    <a:pt x="163" y="455"/>
                    <a:pt x="163" y="457"/>
                  </a:cubicBezTo>
                  <a:cubicBezTo>
                    <a:pt x="169" y="495"/>
                    <a:pt x="169" y="495"/>
                    <a:pt x="169" y="495"/>
                  </a:cubicBezTo>
                  <a:cubicBezTo>
                    <a:pt x="166" y="494"/>
                    <a:pt x="165" y="489"/>
                    <a:pt x="165" y="486"/>
                  </a:cubicBezTo>
                  <a:cubicBezTo>
                    <a:pt x="166" y="484"/>
                    <a:pt x="166" y="481"/>
                    <a:pt x="165" y="480"/>
                  </a:cubicBezTo>
                  <a:cubicBezTo>
                    <a:pt x="160" y="474"/>
                    <a:pt x="152" y="480"/>
                    <a:pt x="146" y="477"/>
                  </a:cubicBezTo>
                  <a:cubicBezTo>
                    <a:pt x="145" y="474"/>
                    <a:pt x="145" y="470"/>
                    <a:pt x="141" y="470"/>
                  </a:cubicBezTo>
                  <a:cubicBezTo>
                    <a:pt x="137" y="467"/>
                    <a:pt x="135" y="463"/>
                    <a:pt x="131" y="460"/>
                  </a:cubicBezTo>
                  <a:cubicBezTo>
                    <a:pt x="129" y="460"/>
                    <a:pt x="129" y="460"/>
                    <a:pt x="129" y="461"/>
                  </a:cubicBezTo>
                  <a:cubicBezTo>
                    <a:pt x="129" y="464"/>
                    <a:pt x="131" y="466"/>
                    <a:pt x="132" y="469"/>
                  </a:cubicBezTo>
                  <a:cubicBezTo>
                    <a:pt x="120" y="458"/>
                    <a:pt x="103" y="449"/>
                    <a:pt x="95" y="434"/>
                  </a:cubicBezTo>
                  <a:cubicBezTo>
                    <a:pt x="97" y="432"/>
                    <a:pt x="97" y="431"/>
                    <a:pt x="98" y="427"/>
                  </a:cubicBezTo>
                  <a:cubicBezTo>
                    <a:pt x="100" y="431"/>
                    <a:pt x="101" y="434"/>
                    <a:pt x="103" y="437"/>
                  </a:cubicBezTo>
                  <a:cubicBezTo>
                    <a:pt x="105" y="438"/>
                    <a:pt x="108" y="444"/>
                    <a:pt x="112" y="443"/>
                  </a:cubicBezTo>
                  <a:cubicBezTo>
                    <a:pt x="112" y="440"/>
                    <a:pt x="111" y="438"/>
                    <a:pt x="111" y="435"/>
                  </a:cubicBezTo>
                  <a:cubicBezTo>
                    <a:pt x="112" y="435"/>
                    <a:pt x="114" y="435"/>
                    <a:pt x="114" y="434"/>
                  </a:cubicBezTo>
                  <a:cubicBezTo>
                    <a:pt x="114" y="431"/>
                    <a:pt x="111" y="429"/>
                    <a:pt x="109" y="427"/>
                  </a:cubicBezTo>
                  <a:cubicBezTo>
                    <a:pt x="106" y="426"/>
                    <a:pt x="103" y="424"/>
                    <a:pt x="100" y="424"/>
                  </a:cubicBezTo>
                  <a:cubicBezTo>
                    <a:pt x="111" y="403"/>
                    <a:pt x="111" y="403"/>
                    <a:pt x="111" y="403"/>
                  </a:cubicBezTo>
                  <a:cubicBezTo>
                    <a:pt x="108" y="400"/>
                    <a:pt x="106" y="395"/>
                    <a:pt x="103" y="391"/>
                  </a:cubicBezTo>
                  <a:cubicBezTo>
                    <a:pt x="71" y="461"/>
                    <a:pt x="71" y="461"/>
                    <a:pt x="71" y="461"/>
                  </a:cubicBezTo>
                  <a:cubicBezTo>
                    <a:pt x="74" y="464"/>
                    <a:pt x="75" y="467"/>
                    <a:pt x="78" y="470"/>
                  </a:cubicBezTo>
                  <a:cubicBezTo>
                    <a:pt x="89" y="451"/>
                    <a:pt x="89" y="451"/>
                    <a:pt x="89" y="451"/>
                  </a:cubicBezTo>
                  <a:cubicBezTo>
                    <a:pt x="91" y="455"/>
                    <a:pt x="91" y="463"/>
                    <a:pt x="92" y="469"/>
                  </a:cubicBezTo>
                  <a:cubicBezTo>
                    <a:pt x="98" y="486"/>
                    <a:pt x="106" y="503"/>
                    <a:pt x="123" y="514"/>
                  </a:cubicBezTo>
                  <a:cubicBezTo>
                    <a:pt x="125" y="514"/>
                    <a:pt x="125" y="514"/>
                    <a:pt x="125" y="512"/>
                  </a:cubicBezTo>
                  <a:cubicBezTo>
                    <a:pt x="109" y="501"/>
                    <a:pt x="101" y="486"/>
                    <a:pt x="95" y="469"/>
                  </a:cubicBezTo>
                  <a:cubicBezTo>
                    <a:pt x="94" y="461"/>
                    <a:pt x="92" y="454"/>
                    <a:pt x="91" y="444"/>
                  </a:cubicBezTo>
                  <a:cubicBezTo>
                    <a:pt x="94" y="437"/>
                    <a:pt x="94" y="437"/>
                    <a:pt x="94" y="437"/>
                  </a:cubicBezTo>
                  <a:cubicBezTo>
                    <a:pt x="98" y="443"/>
                    <a:pt x="101" y="447"/>
                    <a:pt x="108" y="452"/>
                  </a:cubicBezTo>
                  <a:cubicBezTo>
                    <a:pt x="106" y="466"/>
                    <a:pt x="111" y="480"/>
                    <a:pt x="115" y="492"/>
                  </a:cubicBezTo>
                  <a:cubicBezTo>
                    <a:pt x="120" y="507"/>
                    <a:pt x="131" y="523"/>
                    <a:pt x="146" y="529"/>
                  </a:cubicBezTo>
                  <a:cubicBezTo>
                    <a:pt x="158" y="532"/>
                    <a:pt x="169" y="540"/>
                    <a:pt x="183" y="540"/>
                  </a:cubicBezTo>
                  <a:cubicBezTo>
                    <a:pt x="183" y="538"/>
                    <a:pt x="180" y="538"/>
                    <a:pt x="178" y="537"/>
                  </a:cubicBezTo>
                  <a:cubicBezTo>
                    <a:pt x="177" y="534"/>
                    <a:pt x="174" y="532"/>
                    <a:pt x="171" y="529"/>
                  </a:cubicBezTo>
                  <a:cubicBezTo>
                    <a:pt x="183" y="537"/>
                    <a:pt x="198" y="543"/>
                    <a:pt x="215" y="543"/>
                  </a:cubicBezTo>
                  <a:cubicBezTo>
                    <a:pt x="218" y="543"/>
                    <a:pt x="223" y="543"/>
                    <a:pt x="228" y="543"/>
                  </a:cubicBezTo>
                  <a:cubicBezTo>
                    <a:pt x="217" y="549"/>
                    <a:pt x="203" y="546"/>
                    <a:pt x="191" y="544"/>
                  </a:cubicBezTo>
                  <a:cubicBezTo>
                    <a:pt x="169" y="543"/>
                    <a:pt x="149" y="535"/>
                    <a:pt x="131" y="521"/>
                  </a:cubicBezTo>
                  <a:cubicBezTo>
                    <a:pt x="118" y="518"/>
                    <a:pt x="114" y="506"/>
                    <a:pt x="105" y="498"/>
                  </a:cubicBezTo>
                  <a:cubicBezTo>
                    <a:pt x="98" y="490"/>
                    <a:pt x="91" y="483"/>
                    <a:pt x="88" y="474"/>
                  </a:cubicBezTo>
                  <a:cubicBezTo>
                    <a:pt x="86" y="472"/>
                    <a:pt x="85" y="469"/>
                    <a:pt x="81" y="470"/>
                  </a:cubicBezTo>
                  <a:cubicBezTo>
                    <a:pt x="80" y="472"/>
                    <a:pt x="80" y="474"/>
                    <a:pt x="78" y="472"/>
                  </a:cubicBezTo>
                  <a:cubicBezTo>
                    <a:pt x="71" y="466"/>
                    <a:pt x="64" y="458"/>
                    <a:pt x="60" y="452"/>
                  </a:cubicBezTo>
                  <a:cubicBezTo>
                    <a:pt x="60" y="446"/>
                    <a:pt x="60" y="446"/>
                    <a:pt x="60" y="446"/>
                  </a:cubicBezTo>
                  <a:cubicBezTo>
                    <a:pt x="35" y="412"/>
                    <a:pt x="20" y="375"/>
                    <a:pt x="11" y="335"/>
                  </a:cubicBezTo>
                  <a:cubicBezTo>
                    <a:pt x="11" y="334"/>
                    <a:pt x="9" y="334"/>
                    <a:pt x="7" y="334"/>
                  </a:cubicBezTo>
                  <a:cubicBezTo>
                    <a:pt x="4" y="323"/>
                    <a:pt x="4" y="311"/>
                    <a:pt x="3" y="300"/>
                  </a:cubicBezTo>
                  <a:cubicBezTo>
                    <a:pt x="3" y="298"/>
                    <a:pt x="4" y="298"/>
                    <a:pt x="4" y="295"/>
                  </a:cubicBezTo>
                  <a:cubicBezTo>
                    <a:pt x="4" y="288"/>
                    <a:pt x="4" y="278"/>
                    <a:pt x="4" y="269"/>
                  </a:cubicBezTo>
                  <a:cubicBezTo>
                    <a:pt x="7" y="231"/>
                    <a:pt x="17" y="194"/>
                    <a:pt x="34" y="161"/>
                  </a:cubicBezTo>
                  <a:cubicBezTo>
                    <a:pt x="37" y="154"/>
                    <a:pt x="41" y="146"/>
                    <a:pt x="46" y="138"/>
                  </a:cubicBezTo>
                  <a:cubicBezTo>
                    <a:pt x="48" y="138"/>
                    <a:pt x="49" y="138"/>
                    <a:pt x="51" y="140"/>
                  </a:cubicBezTo>
                  <a:cubicBezTo>
                    <a:pt x="48" y="145"/>
                    <a:pt x="46" y="149"/>
                    <a:pt x="44" y="155"/>
                  </a:cubicBezTo>
                  <a:cubicBezTo>
                    <a:pt x="43" y="158"/>
                    <a:pt x="43" y="163"/>
                    <a:pt x="46" y="164"/>
                  </a:cubicBezTo>
                  <a:cubicBezTo>
                    <a:pt x="48" y="166"/>
                    <a:pt x="48" y="168"/>
                    <a:pt x="51" y="168"/>
                  </a:cubicBezTo>
                  <a:cubicBezTo>
                    <a:pt x="54" y="164"/>
                    <a:pt x="52" y="160"/>
                    <a:pt x="52" y="157"/>
                  </a:cubicBezTo>
                  <a:cubicBezTo>
                    <a:pt x="54" y="149"/>
                    <a:pt x="48" y="143"/>
                    <a:pt x="54" y="137"/>
                  </a:cubicBezTo>
                  <a:cubicBezTo>
                    <a:pt x="54" y="135"/>
                    <a:pt x="52" y="135"/>
                    <a:pt x="52" y="135"/>
                  </a:cubicBezTo>
                  <a:cubicBezTo>
                    <a:pt x="49" y="135"/>
                    <a:pt x="48" y="134"/>
                    <a:pt x="46" y="132"/>
                  </a:cubicBezTo>
                  <a:cubicBezTo>
                    <a:pt x="46" y="131"/>
                    <a:pt x="46" y="131"/>
                    <a:pt x="46" y="131"/>
                  </a:cubicBezTo>
                  <a:cubicBezTo>
                    <a:pt x="58" y="115"/>
                    <a:pt x="58" y="115"/>
                    <a:pt x="58" y="115"/>
                  </a:cubicBezTo>
                  <a:cubicBezTo>
                    <a:pt x="60" y="114"/>
                    <a:pt x="63" y="115"/>
                    <a:pt x="63" y="118"/>
                  </a:cubicBezTo>
                  <a:cubicBezTo>
                    <a:pt x="64" y="121"/>
                    <a:pt x="63" y="126"/>
                    <a:pt x="64" y="129"/>
                  </a:cubicBezTo>
                  <a:cubicBezTo>
                    <a:pt x="64" y="131"/>
                    <a:pt x="63" y="134"/>
                    <a:pt x="61" y="135"/>
                  </a:cubicBezTo>
                  <a:cubicBezTo>
                    <a:pt x="58" y="135"/>
                    <a:pt x="55" y="134"/>
                    <a:pt x="55" y="137"/>
                  </a:cubicBezTo>
                  <a:cubicBezTo>
                    <a:pt x="55" y="138"/>
                    <a:pt x="54" y="140"/>
                    <a:pt x="55" y="141"/>
                  </a:cubicBezTo>
                  <a:cubicBezTo>
                    <a:pt x="55" y="143"/>
                    <a:pt x="55" y="146"/>
                    <a:pt x="57" y="148"/>
                  </a:cubicBezTo>
                  <a:cubicBezTo>
                    <a:pt x="58" y="148"/>
                    <a:pt x="61" y="148"/>
                    <a:pt x="63" y="146"/>
                  </a:cubicBezTo>
                  <a:cubicBezTo>
                    <a:pt x="63" y="143"/>
                    <a:pt x="64" y="140"/>
                    <a:pt x="63" y="137"/>
                  </a:cubicBezTo>
                  <a:cubicBezTo>
                    <a:pt x="66" y="134"/>
                    <a:pt x="68" y="131"/>
                    <a:pt x="72" y="131"/>
                  </a:cubicBezTo>
                  <a:cubicBezTo>
                    <a:pt x="75" y="131"/>
                    <a:pt x="77" y="129"/>
                    <a:pt x="77" y="128"/>
                  </a:cubicBezTo>
                  <a:cubicBezTo>
                    <a:pt x="77" y="118"/>
                    <a:pt x="77" y="108"/>
                    <a:pt x="83" y="101"/>
                  </a:cubicBezTo>
                  <a:cubicBezTo>
                    <a:pt x="92" y="89"/>
                    <a:pt x="106" y="80"/>
                    <a:pt x="118" y="69"/>
                  </a:cubicBezTo>
                  <a:cubicBezTo>
                    <a:pt x="118" y="69"/>
                    <a:pt x="118" y="68"/>
                    <a:pt x="117" y="68"/>
                  </a:cubicBezTo>
                  <a:cubicBezTo>
                    <a:pt x="115" y="68"/>
                    <a:pt x="115" y="68"/>
                    <a:pt x="115" y="68"/>
                  </a:cubicBezTo>
                  <a:cubicBezTo>
                    <a:pt x="105" y="78"/>
                    <a:pt x="91" y="88"/>
                    <a:pt x="81" y="100"/>
                  </a:cubicBezTo>
                  <a:cubicBezTo>
                    <a:pt x="77" y="108"/>
                    <a:pt x="71" y="114"/>
                    <a:pt x="69" y="125"/>
                  </a:cubicBezTo>
                  <a:cubicBezTo>
                    <a:pt x="66" y="121"/>
                    <a:pt x="66" y="117"/>
                    <a:pt x="64" y="114"/>
                  </a:cubicBezTo>
                  <a:cubicBezTo>
                    <a:pt x="64" y="112"/>
                    <a:pt x="64" y="112"/>
                    <a:pt x="64" y="112"/>
                  </a:cubicBezTo>
                  <a:cubicBezTo>
                    <a:pt x="98" y="72"/>
                    <a:pt x="138" y="40"/>
                    <a:pt x="183" y="25"/>
                  </a:cubicBezTo>
                  <a:cubicBezTo>
                    <a:pt x="217" y="12"/>
                    <a:pt x="252" y="3"/>
                    <a:pt x="291" y="3"/>
                  </a:cubicBezTo>
                  <a:cubicBezTo>
                    <a:pt x="329" y="3"/>
                    <a:pt x="365" y="12"/>
                    <a:pt x="399" y="25"/>
                  </a:cubicBezTo>
                  <a:cubicBezTo>
                    <a:pt x="443" y="40"/>
                    <a:pt x="483" y="72"/>
                    <a:pt x="517" y="112"/>
                  </a:cubicBezTo>
                  <a:cubicBezTo>
                    <a:pt x="517" y="114"/>
                    <a:pt x="517" y="114"/>
                    <a:pt x="517" y="114"/>
                  </a:cubicBezTo>
                  <a:cubicBezTo>
                    <a:pt x="516" y="117"/>
                    <a:pt x="516" y="121"/>
                    <a:pt x="513" y="125"/>
                  </a:cubicBezTo>
                  <a:cubicBezTo>
                    <a:pt x="513" y="115"/>
                    <a:pt x="505" y="108"/>
                    <a:pt x="500" y="100"/>
                  </a:cubicBezTo>
                  <a:cubicBezTo>
                    <a:pt x="491" y="88"/>
                    <a:pt x="477" y="78"/>
                    <a:pt x="465" y="68"/>
                  </a:cubicBezTo>
                  <a:cubicBezTo>
                    <a:pt x="463" y="68"/>
                    <a:pt x="463" y="68"/>
                    <a:pt x="463" y="68"/>
                  </a:cubicBezTo>
                  <a:cubicBezTo>
                    <a:pt x="463" y="69"/>
                    <a:pt x="463" y="69"/>
                    <a:pt x="463" y="69"/>
                  </a:cubicBezTo>
                  <a:cubicBezTo>
                    <a:pt x="476" y="80"/>
                    <a:pt x="490" y="89"/>
                    <a:pt x="499" y="101"/>
                  </a:cubicBezTo>
                  <a:cubicBezTo>
                    <a:pt x="505" y="108"/>
                    <a:pt x="505" y="118"/>
                    <a:pt x="505" y="128"/>
                  </a:cubicBezTo>
                  <a:cubicBezTo>
                    <a:pt x="506" y="131"/>
                    <a:pt x="506" y="131"/>
                    <a:pt x="506" y="131"/>
                  </a:cubicBezTo>
                  <a:cubicBezTo>
                    <a:pt x="513" y="129"/>
                    <a:pt x="517" y="134"/>
                    <a:pt x="519" y="137"/>
                  </a:cubicBezTo>
                  <a:cubicBezTo>
                    <a:pt x="517" y="140"/>
                    <a:pt x="519" y="143"/>
                    <a:pt x="519" y="146"/>
                  </a:cubicBezTo>
                  <a:cubicBezTo>
                    <a:pt x="520" y="148"/>
                    <a:pt x="523" y="148"/>
                    <a:pt x="525" y="148"/>
                  </a:cubicBezTo>
                  <a:cubicBezTo>
                    <a:pt x="527" y="146"/>
                    <a:pt x="527" y="143"/>
                    <a:pt x="527" y="141"/>
                  </a:cubicBezTo>
                  <a:cubicBezTo>
                    <a:pt x="528" y="140"/>
                    <a:pt x="527" y="138"/>
                    <a:pt x="527" y="137"/>
                  </a:cubicBezTo>
                  <a:cubicBezTo>
                    <a:pt x="527" y="134"/>
                    <a:pt x="522" y="135"/>
                    <a:pt x="520" y="135"/>
                  </a:cubicBezTo>
                  <a:cubicBezTo>
                    <a:pt x="519" y="134"/>
                    <a:pt x="517" y="131"/>
                    <a:pt x="517" y="129"/>
                  </a:cubicBezTo>
                  <a:cubicBezTo>
                    <a:pt x="519" y="126"/>
                    <a:pt x="517" y="121"/>
                    <a:pt x="519" y="118"/>
                  </a:cubicBezTo>
                  <a:cubicBezTo>
                    <a:pt x="519" y="115"/>
                    <a:pt x="522" y="114"/>
                    <a:pt x="523" y="115"/>
                  </a:cubicBezTo>
                  <a:cubicBezTo>
                    <a:pt x="536" y="131"/>
                    <a:pt x="536" y="131"/>
                    <a:pt x="536" y="131"/>
                  </a:cubicBezTo>
                  <a:cubicBezTo>
                    <a:pt x="536" y="132"/>
                    <a:pt x="536" y="132"/>
                    <a:pt x="536" y="132"/>
                  </a:cubicBezTo>
                  <a:cubicBezTo>
                    <a:pt x="534" y="134"/>
                    <a:pt x="533" y="135"/>
                    <a:pt x="530" y="135"/>
                  </a:cubicBezTo>
                  <a:cubicBezTo>
                    <a:pt x="530" y="135"/>
                    <a:pt x="528" y="135"/>
                    <a:pt x="528" y="137"/>
                  </a:cubicBezTo>
                  <a:cubicBezTo>
                    <a:pt x="534" y="143"/>
                    <a:pt x="528" y="149"/>
                    <a:pt x="530" y="157"/>
                  </a:cubicBezTo>
                  <a:cubicBezTo>
                    <a:pt x="530" y="160"/>
                    <a:pt x="528" y="164"/>
                    <a:pt x="531" y="168"/>
                  </a:cubicBezTo>
                  <a:cubicBezTo>
                    <a:pt x="534" y="168"/>
                    <a:pt x="534" y="166"/>
                    <a:pt x="536" y="164"/>
                  </a:cubicBezTo>
                  <a:cubicBezTo>
                    <a:pt x="539" y="163"/>
                    <a:pt x="539" y="158"/>
                    <a:pt x="537" y="155"/>
                  </a:cubicBezTo>
                  <a:cubicBezTo>
                    <a:pt x="536" y="149"/>
                    <a:pt x="534" y="145"/>
                    <a:pt x="531" y="140"/>
                  </a:cubicBezTo>
                  <a:cubicBezTo>
                    <a:pt x="533" y="138"/>
                    <a:pt x="534" y="138"/>
                    <a:pt x="536" y="138"/>
                  </a:cubicBezTo>
                  <a:cubicBezTo>
                    <a:pt x="540" y="146"/>
                    <a:pt x="545" y="154"/>
                    <a:pt x="548" y="161"/>
                  </a:cubicBezTo>
                  <a:cubicBezTo>
                    <a:pt x="565" y="194"/>
                    <a:pt x="574" y="231"/>
                    <a:pt x="577" y="269"/>
                  </a:cubicBezTo>
                  <a:cubicBezTo>
                    <a:pt x="577" y="280"/>
                    <a:pt x="576" y="291"/>
                    <a:pt x="579" y="300"/>
                  </a:cubicBezTo>
                  <a:cubicBezTo>
                    <a:pt x="577" y="312"/>
                    <a:pt x="577" y="323"/>
                    <a:pt x="574" y="3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7" name="Freeform 144"/>
            <p:cNvSpPr>
              <a:spLocks/>
            </p:cNvSpPr>
            <p:nvPr/>
          </p:nvSpPr>
          <p:spPr bwMode="auto">
            <a:xfrm>
              <a:off x="7189845" y="4650936"/>
              <a:ext cx="180975" cy="306388"/>
            </a:xfrm>
            <a:custGeom>
              <a:avLst/>
              <a:gdLst>
                <a:gd name="T0" fmla="*/ 6 w 48"/>
                <a:gd name="T1" fmla="*/ 0 h 81"/>
                <a:gd name="T2" fmla="*/ 0 w 48"/>
                <a:gd name="T3" fmla="*/ 10 h 81"/>
                <a:gd name="T4" fmla="*/ 31 w 48"/>
                <a:gd name="T5" fmla="*/ 81 h 81"/>
                <a:gd name="T6" fmla="*/ 38 w 48"/>
                <a:gd name="T7" fmla="*/ 72 h 81"/>
                <a:gd name="T8" fmla="*/ 35 w 48"/>
                <a:gd name="T9" fmla="*/ 64 h 81"/>
                <a:gd name="T10" fmla="*/ 48 w 48"/>
                <a:gd name="T11" fmla="*/ 50 h 81"/>
                <a:gd name="T12" fmla="*/ 48 w 48"/>
                <a:gd name="T13" fmla="*/ 49 h 81"/>
                <a:gd name="T14" fmla="*/ 32 w 48"/>
                <a:gd name="T15" fmla="*/ 58 h 81"/>
                <a:gd name="T16" fmla="*/ 6 w 48"/>
                <a:gd name="T17" fmla="*/ 0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8" h="81">
                  <a:moveTo>
                    <a:pt x="6" y="0"/>
                  </a:moveTo>
                  <a:cubicBezTo>
                    <a:pt x="0" y="10"/>
                    <a:pt x="0" y="10"/>
                    <a:pt x="0" y="10"/>
                  </a:cubicBezTo>
                  <a:cubicBezTo>
                    <a:pt x="31" y="81"/>
                    <a:pt x="31" y="81"/>
                    <a:pt x="31" y="81"/>
                  </a:cubicBezTo>
                  <a:cubicBezTo>
                    <a:pt x="38" y="72"/>
                    <a:pt x="38" y="72"/>
                    <a:pt x="38" y="72"/>
                  </a:cubicBezTo>
                  <a:cubicBezTo>
                    <a:pt x="35" y="64"/>
                    <a:pt x="35" y="64"/>
                    <a:pt x="35" y="64"/>
                  </a:cubicBezTo>
                  <a:cubicBezTo>
                    <a:pt x="41" y="63"/>
                    <a:pt x="45" y="55"/>
                    <a:pt x="48" y="50"/>
                  </a:cubicBezTo>
                  <a:cubicBezTo>
                    <a:pt x="48" y="49"/>
                    <a:pt x="48" y="49"/>
                    <a:pt x="48" y="49"/>
                  </a:cubicBezTo>
                  <a:cubicBezTo>
                    <a:pt x="43" y="52"/>
                    <a:pt x="38" y="58"/>
                    <a:pt x="32" y="58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8" name="Freeform 145"/>
            <p:cNvSpPr>
              <a:spLocks/>
            </p:cNvSpPr>
            <p:nvPr/>
          </p:nvSpPr>
          <p:spPr bwMode="auto">
            <a:xfrm>
              <a:off x="7469245" y="4554098"/>
              <a:ext cx="25400" cy="22225"/>
            </a:xfrm>
            <a:custGeom>
              <a:avLst/>
              <a:gdLst>
                <a:gd name="T0" fmla="*/ 1 w 7"/>
                <a:gd name="T1" fmla="*/ 4 h 6"/>
                <a:gd name="T2" fmla="*/ 1 w 7"/>
                <a:gd name="T3" fmla="*/ 6 h 6"/>
                <a:gd name="T4" fmla="*/ 6 w 7"/>
                <a:gd name="T5" fmla="*/ 3 h 6"/>
                <a:gd name="T6" fmla="*/ 6 w 7"/>
                <a:gd name="T7" fmla="*/ 0 h 6"/>
                <a:gd name="T8" fmla="*/ 1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1" y="4"/>
                  </a:moveTo>
                  <a:cubicBezTo>
                    <a:pt x="1" y="4"/>
                    <a:pt x="0" y="6"/>
                    <a:pt x="1" y="6"/>
                  </a:cubicBezTo>
                  <a:cubicBezTo>
                    <a:pt x="3" y="6"/>
                    <a:pt x="4" y="6"/>
                    <a:pt x="6" y="3"/>
                  </a:cubicBezTo>
                  <a:cubicBezTo>
                    <a:pt x="6" y="1"/>
                    <a:pt x="7" y="1"/>
                    <a:pt x="6" y="0"/>
                  </a:cubicBezTo>
                  <a:cubicBezTo>
                    <a:pt x="4" y="0"/>
                    <a:pt x="3" y="3"/>
                    <a:pt x="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39" name="Freeform 146"/>
            <p:cNvSpPr>
              <a:spLocks/>
            </p:cNvSpPr>
            <p:nvPr/>
          </p:nvSpPr>
          <p:spPr bwMode="auto">
            <a:xfrm>
              <a:off x="7351770" y="4477898"/>
              <a:ext cx="46038" cy="90488"/>
            </a:xfrm>
            <a:custGeom>
              <a:avLst/>
              <a:gdLst>
                <a:gd name="T0" fmla="*/ 0 w 12"/>
                <a:gd name="T1" fmla="*/ 23 h 24"/>
                <a:gd name="T2" fmla="*/ 5 w 12"/>
                <a:gd name="T3" fmla="*/ 21 h 24"/>
                <a:gd name="T4" fmla="*/ 8 w 12"/>
                <a:gd name="T5" fmla="*/ 1 h 24"/>
                <a:gd name="T6" fmla="*/ 3 w 12"/>
                <a:gd name="T7" fmla="*/ 3 h 24"/>
                <a:gd name="T8" fmla="*/ 0 w 12"/>
                <a:gd name="T9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24">
                  <a:moveTo>
                    <a:pt x="0" y="23"/>
                  </a:moveTo>
                  <a:cubicBezTo>
                    <a:pt x="3" y="24"/>
                    <a:pt x="3" y="21"/>
                    <a:pt x="5" y="21"/>
                  </a:cubicBezTo>
                  <a:cubicBezTo>
                    <a:pt x="5" y="13"/>
                    <a:pt x="12" y="7"/>
                    <a:pt x="8" y="1"/>
                  </a:cubicBezTo>
                  <a:cubicBezTo>
                    <a:pt x="6" y="0"/>
                    <a:pt x="5" y="1"/>
                    <a:pt x="3" y="3"/>
                  </a:cubicBezTo>
                  <a:cubicBezTo>
                    <a:pt x="3" y="10"/>
                    <a:pt x="2" y="16"/>
                    <a:pt x="0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0" name="Freeform 147"/>
            <p:cNvSpPr>
              <a:spLocks/>
            </p:cNvSpPr>
            <p:nvPr/>
          </p:nvSpPr>
          <p:spPr bwMode="auto">
            <a:xfrm>
              <a:off x="7223183" y="4579498"/>
              <a:ext cx="53975" cy="98425"/>
            </a:xfrm>
            <a:custGeom>
              <a:avLst/>
              <a:gdLst>
                <a:gd name="T0" fmla="*/ 9 w 14"/>
                <a:gd name="T1" fmla="*/ 20 h 26"/>
                <a:gd name="T2" fmla="*/ 14 w 14"/>
                <a:gd name="T3" fmla="*/ 5 h 26"/>
                <a:gd name="T4" fmla="*/ 9 w 14"/>
                <a:gd name="T5" fmla="*/ 5 h 26"/>
                <a:gd name="T6" fmla="*/ 2 w 14"/>
                <a:gd name="T7" fmla="*/ 14 h 26"/>
                <a:gd name="T8" fmla="*/ 2 w 14"/>
                <a:gd name="T9" fmla="*/ 25 h 26"/>
                <a:gd name="T10" fmla="*/ 9 w 14"/>
                <a:gd name="T11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4" h="26">
                  <a:moveTo>
                    <a:pt x="9" y="20"/>
                  </a:moveTo>
                  <a:cubicBezTo>
                    <a:pt x="12" y="16"/>
                    <a:pt x="14" y="11"/>
                    <a:pt x="14" y="5"/>
                  </a:cubicBezTo>
                  <a:cubicBezTo>
                    <a:pt x="14" y="0"/>
                    <a:pt x="11" y="3"/>
                    <a:pt x="9" y="5"/>
                  </a:cubicBezTo>
                  <a:cubicBezTo>
                    <a:pt x="3" y="5"/>
                    <a:pt x="3" y="11"/>
                    <a:pt x="2" y="14"/>
                  </a:cubicBezTo>
                  <a:cubicBezTo>
                    <a:pt x="2" y="17"/>
                    <a:pt x="0" y="22"/>
                    <a:pt x="2" y="25"/>
                  </a:cubicBezTo>
                  <a:cubicBezTo>
                    <a:pt x="5" y="26"/>
                    <a:pt x="8" y="22"/>
                    <a:pt x="9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1" name="Freeform 148"/>
            <p:cNvSpPr>
              <a:spLocks/>
            </p:cNvSpPr>
            <p:nvPr/>
          </p:nvSpPr>
          <p:spPr bwMode="auto">
            <a:xfrm>
              <a:off x="7321608" y="4590611"/>
              <a:ext cx="158750" cy="265113"/>
            </a:xfrm>
            <a:custGeom>
              <a:avLst/>
              <a:gdLst>
                <a:gd name="T0" fmla="*/ 39 w 42"/>
                <a:gd name="T1" fmla="*/ 6 h 70"/>
                <a:gd name="T2" fmla="*/ 8 w 42"/>
                <a:gd name="T3" fmla="*/ 59 h 70"/>
                <a:gd name="T4" fmla="*/ 0 w 42"/>
                <a:gd name="T5" fmla="*/ 68 h 70"/>
                <a:gd name="T6" fmla="*/ 5 w 42"/>
                <a:gd name="T7" fmla="*/ 68 h 70"/>
                <a:gd name="T8" fmla="*/ 22 w 42"/>
                <a:gd name="T9" fmla="*/ 51 h 70"/>
                <a:gd name="T10" fmla="*/ 42 w 42"/>
                <a:gd name="T11" fmla="*/ 5 h 70"/>
                <a:gd name="T12" fmla="*/ 39 w 42"/>
                <a:gd name="T13" fmla="*/ 6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2" h="70">
                  <a:moveTo>
                    <a:pt x="39" y="6"/>
                  </a:moveTo>
                  <a:cubicBezTo>
                    <a:pt x="33" y="26"/>
                    <a:pt x="26" y="45"/>
                    <a:pt x="8" y="59"/>
                  </a:cubicBezTo>
                  <a:cubicBezTo>
                    <a:pt x="5" y="62"/>
                    <a:pt x="0" y="62"/>
                    <a:pt x="0" y="68"/>
                  </a:cubicBezTo>
                  <a:cubicBezTo>
                    <a:pt x="0" y="70"/>
                    <a:pt x="3" y="70"/>
                    <a:pt x="5" y="68"/>
                  </a:cubicBezTo>
                  <a:cubicBezTo>
                    <a:pt x="11" y="66"/>
                    <a:pt x="17" y="59"/>
                    <a:pt x="22" y="51"/>
                  </a:cubicBezTo>
                  <a:cubicBezTo>
                    <a:pt x="31" y="37"/>
                    <a:pt x="37" y="20"/>
                    <a:pt x="42" y="5"/>
                  </a:cubicBezTo>
                  <a:cubicBezTo>
                    <a:pt x="40" y="0"/>
                    <a:pt x="40" y="6"/>
                    <a:pt x="39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2" name="Freeform 149"/>
            <p:cNvSpPr>
              <a:spLocks/>
            </p:cNvSpPr>
            <p:nvPr/>
          </p:nvSpPr>
          <p:spPr bwMode="auto">
            <a:xfrm>
              <a:off x="7258108" y="3920686"/>
              <a:ext cx="74613" cy="85725"/>
            </a:xfrm>
            <a:custGeom>
              <a:avLst/>
              <a:gdLst>
                <a:gd name="T0" fmla="*/ 8 w 20"/>
                <a:gd name="T1" fmla="*/ 17 h 23"/>
                <a:gd name="T2" fmla="*/ 19 w 20"/>
                <a:gd name="T3" fmla="*/ 23 h 23"/>
                <a:gd name="T4" fmla="*/ 17 w 20"/>
                <a:gd name="T5" fmla="*/ 12 h 23"/>
                <a:gd name="T6" fmla="*/ 5 w 20"/>
                <a:gd name="T7" fmla="*/ 0 h 23"/>
                <a:gd name="T8" fmla="*/ 0 w 20"/>
                <a:gd name="T9" fmla="*/ 0 h 23"/>
                <a:gd name="T10" fmla="*/ 8 w 20"/>
                <a:gd name="T11" fmla="*/ 17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23">
                  <a:moveTo>
                    <a:pt x="8" y="17"/>
                  </a:moveTo>
                  <a:cubicBezTo>
                    <a:pt x="11" y="18"/>
                    <a:pt x="14" y="21"/>
                    <a:pt x="19" y="23"/>
                  </a:cubicBezTo>
                  <a:cubicBezTo>
                    <a:pt x="20" y="20"/>
                    <a:pt x="19" y="15"/>
                    <a:pt x="17" y="12"/>
                  </a:cubicBezTo>
                  <a:cubicBezTo>
                    <a:pt x="16" y="8"/>
                    <a:pt x="11" y="0"/>
                    <a:pt x="5" y="0"/>
                  </a:cubicBezTo>
                  <a:cubicBezTo>
                    <a:pt x="3" y="0"/>
                    <a:pt x="2" y="0"/>
                    <a:pt x="0" y="0"/>
                  </a:cubicBezTo>
                  <a:cubicBezTo>
                    <a:pt x="0" y="8"/>
                    <a:pt x="2" y="15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3" name="Freeform 150"/>
            <p:cNvSpPr>
              <a:spLocks/>
            </p:cNvSpPr>
            <p:nvPr/>
          </p:nvSpPr>
          <p:spPr bwMode="auto">
            <a:xfrm>
              <a:off x="6904095" y="3565086"/>
              <a:ext cx="60325" cy="46038"/>
            </a:xfrm>
            <a:custGeom>
              <a:avLst/>
              <a:gdLst>
                <a:gd name="T0" fmla="*/ 13 w 16"/>
                <a:gd name="T1" fmla="*/ 2 h 12"/>
                <a:gd name="T2" fmla="*/ 0 w 16"/>
                <a:gd name="T3" fmla="*/ 5 h 12"/>
                <a:gd name="T4" fmla="*/ 7 w 16"/>
                <a:gd name="T5" fmla="*/ 9 h 12"/>
                <a:gd name="T6" fmla="*/ 11 w 16"/>
                <a:gd name="T7" fmla="*/ 12 h 12"/>
                <a:gd name="T8" fmla="*/ 16 w 16"/>
                <a:gd name="T9" fmla="*/ 6 h 12"/>
                <a:gd name="T10" fmla="*/ 13 w 16"/>
                <a:gd name="T11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6" h="12">
                  <a:moveTo>
                    <a:pt x="13" y="2"/>
                  </a:moveTo>
                  <a:cubicBezTo>
                    <a:pt x="8" y="2"/>
                    <a:pt x="2" y="0"/>
                    <a:pt x="0" y="5"/>
                  </a:cubicBezTo>
                  <a:cubicBezTo>
                    <a:pt x="0" y="8"/>
                    <a:pt x="5" y="6"/>
                    <a:pt x="7" y="9"/>
                  </a:cubicBezTo>
                  <a:cubicBezTo>
                    <a:pt x="8" y="11"/>
                    <a:pt x="10" y="12"/>
                    <a:pt x="11" y="12"/>
                  </a:cubicBezTo>
                  <a:cubicBezTo>
                    <a:pt x="16" y="12"/>
                    <a:pt x="13" y="8"/>
                    <a:pt x="16" y="6"/>
                  </a:cubicBezTo>
                  <a:cubicBezTo>
                    <a:pt x="16" y="3"/>
                    <a:pt x="14" y="3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4" name="Freeform 151"/>
            <p:cNvSpPr>
              <a:spLocks/>
            </p:cNvSpPr>
            <p:nvPr/>
          </p:nvSpPr>
          <p:spPr bwMode="auto">
            <a:xfrm>
              <a:off x="6899333" y="3490473"/>
              <a:ext cx="68263" cy="44450"/>
            </a:xfrm>
            <a:custGeom>
              <a:avLst/>
              <a:gdLst>
                <a:gd name="T0" fmla="*/ 1 w 18"/>
                <a:gd name="T1" fmla="*/ 0 h 12"/>
                <a:gd name="T2" fmla="*/ 0 w 18"/>
                <a:gd name="T3" fmla="*/ 0 h 12"/>
                <a:gd name="T4" fmla="*/ 0 w 18"/>
                <a:gd name="T5" fmla="*/ 3 h 12"/>
                <a:gd name="T6" fmla="*/ 18 w 18"/>
                <a:gd name="T7" fmla="*/ 12 h 12"/>
                <a:gd name="T8" fmla="*/ 18 w 18"/>
                <a:gd name="T9" fmla="*/ 11 h 12"/>
                <a:gd name="T10" fmla="*/ 1 w 18"/>
                <a:gd name="T1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2">
                  <a:moveTo>
                    <a:pt x="1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8" y="5"/>
                    <a:pt x="12" y="9"/>
                    <a:pt x="18" y="12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4" y="5"/>
                    <a:pt x="8" y="2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5" name="Freeform 152"/>
            <p:cNvSpPr>
              <a:spLocks/>
            </p:cNvSpPr>
            <p:nvPr/>
          </p:nvSpPr>
          <p:spPr bwMode="auto">
            <a:xfrm>
              <a:off x="6967595" y="3600011"/>
              <a:ext cx="60325" cy="52388"/>
            </a:xfrm>
            <a:custGeom>
              <a:avLst/>
              <a:gdLst>
                <a:gd name="T0" fmla="*/ 11 w 16"/>
                <a:gd name="T1" fmla="*/ 7 h 14"/>
                <a:gd name="T2" fmla="*/ 2 w 16"/>
                <a:gd name="T3" fmla="*/ 0 h 14"/>
                <a:gd name="T4" fmla="*/ 2 w 16"/>
                <a:gd name="T5" fmla="*/ 2 h 14"/>
                <a:gd name="T6" fmla="*/ 6 w 16"/>
                <a:gd name="T7" fmla="*/ 13 h 14"/>
                <a:gd name="T8" fmla="*/ 11 w 16"/>
                <a:gd name="T9" fmla="*/ 14 h 14"/>
                <a:gd name="T10" fmla="*/ 13 w 16"/>
                <a:gd name="T11" fmla="*/ 10 h 14"/>
                <a:gd name="T12" fmla="*/ 16 w 16"/>
                <a:gd name="T13" fmla="*/ 8 h 14"/>
                <a:gd name="T14" fmla="*/ 11 w 16"/>
                <a:gd name="T15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14">
                  <a:moveTo>
                    <a:pt x="11" y="7"/>
                  </a:moveTo>
                  <a:cubicBezTo>
                    <a:pt x="8" y="3"/>
                    <a:pt x="6" y="2"/>
                    <a:pt x="2" y="0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3" y="5"/>
                    <a:pt x="0" y="11"/>
                    <a:pt x="6" y="13"/>
                  </a:cubicBezTo>
                  <a:cubicBezTo>
                    <a:pt x="8" y="13"/>
                    <a:pt x="8" y="14"/>
                    <a:pt x="11" y="14"/>
                  </a:cubicBezTo>
                  <a:cubicBezTo>
                    <a:pt x="10" y="13"/>
                    <a:pt x="11" y="11"/>
                    <a:pt x="13" y="10"/>
                  </a:cubicBezTo>
                  <a:cubicBezTo>
                    <a:pt x="14" y="10"/>
                    <a:pt x="16" y="10"/>
                    <a:pt x="16" y="8"/>
                  </a:cubicBezTo>
                  <a:cubicBezTo>
                    <a:pt x="14" y="7"/>
                    <a:pt x="13" y="7"/>
                    <a:pt x="1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6" name="Freeform 153"/>
            <p:cNvSpPr>
              <a:spLocks/>
            </p:cNvSpPr>
            <p:nvPr/>
          </p:nvSpPr>
          <p:spPr bwMode="auto">
            <a:xfrm>
              <a:off x="7027920" y="3641286"/>
              <a:ext cx="63500" cy="74613"/>
            </a:xfrm>
            <a:custGeom>
              <a:avLst/>
              <a:gdLst>
                <a:gd name="T0" fmla="*/ 3 w 17"/>
                <a:gd name="T1" fmla="*/ 3 h 20"/>
                <a:gd name="T2" fmla="*/ 0 w 17"/>
                <a:gd name="T3" fmla="*/ 3 h 20"/>
                <a:gd name="T4" fmla="*/ 12 w 17"/>
                <a:gd name="T5" fmla="*/ 20 h 20"/>
                <a:gd name="T6" fmla="*/ 15 w 17"/>
                <a:gd name="T7" fmla="*/ 20 h 20"/>
                <a:gd name="T8" fmla="*/ 17 w 17"/>
                <a:gd name="T9" fmla="*/ 16 h 20"/>
                <a:gd name="T10" fmla="*/ 3 w 17"/>
                <a:gd name="T11" fmla="*/ 3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20">
                  <a:moveTo>
                    <a:pt x="3" y="3"/>
                  </a:moveTo>
                  <a:cubicBezTo>
                    <a:pt x="3" y="2"/>
                    <a:pt x="0" y="0"/>
                    <a:pt x="0" y="3"/>
                  </a:cubicBezTo>
                  <a:cubicBezTo>
                    <a:pt x="0" y="11"/>
                    <a:pt x="6" y="16"/>
                    <a:pt x="12" y="20"/>
                  </a:cubicBezTo>
                  <a:cubicBezTo>
                    <a:pt x="14" y="20"/>
                    <a:pt x="15" y="20"/>
                    <a:pt x="15" y="20"/>
                  </a:cubicBezTo>
                  <a:cubicBezTo>
                    <a:pt x="17" y="19"/>
                    <a:pt x="17" y="17"/>
                    <a:pt x="17" y="16"/>
                  </a:cubicBezTo>
                  <a:cubicBezTo>
                    <a:pt x="14" y="9"/>
                    <a:pt x="4" y="11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7" name="Freeform 154"/>
            <p:cNvSpPr>
              <a:spLocks/>
            </p:cNvSpPr>
            <p:nvPr/>
          </p:nvSpPr>
          <p:spPr bwMode="auto">
            <a:xfrm>
              <a:off x="6854883" y="3512698"/>
              <a:ext cx="90488" cy="52388"/>
            </a:xfrm>
            <a:custGeom>
              <a:avLst/>
              <a:gdLst>
                <a:gd name="T0" fmla="*/ 24 w 24"/>
                <a:gd name="T1" fmla="*/ 10 h 14"/>
                <a:gd name="T2" fmla="*/ 24 w 24"/>
                <a:gd name="T3" fmla="*/ 8 h 14"/>
                <a:gd name="T4" fmla="*/ 1 w 24"/>
                <a:gd name="T5" fmla="*/ 2 h 14"/>
                <a:gd name="T6" fmla="*/ 0 w 24"/>
                <a:gd name="T7" fmla="*/ 3 h 14"/>
                <a:gd name="T8" fmla="*/ 3 w 24"/>
                <a:gd name="T9" fmla="*/ 10 h 14"/>
                <a:gd name="T10" fmla="*/ 13 w 24"/>
                <a:gd name="T11" fmla="*/ 13 h 14"/>
                <a:gd name="T12" fmla="*/ 24 w 24"/>
                <a:gd name="T13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14">
                  <a:moveTo>
                    <a:pt x="24" y="10"/>
                  </a:moveTo>
                  <a:cubicBezTo>
                    <a:pt x="24" y="8"/>
                    <a:pt x="24" y="8"/>
                    <a:pt x="24" y="8"/>
                  </a:cubicBezTo>
                  <a:cubicBezTo>
                    <a:pt x="16" y="3"/>
                    <a:pt x="10" y="0"/>
                    <a:pt x="1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5"/>
                    <a:pt x="1" y="6"/>
                    <a:pt x="3" y="10"/>
                  </a:cubicBezTo>
                  <a:cubicBezTo>
                    <a:pt x="7" y="10"/>
                    <a:pt x="10" y="14"/>
                    <a:pt x="13" y="13"/>
                  </a:cubicBezTo>
                  <a:cubicBezTo>
                    <a:pt x="18" y="13"/>
                    <a:pt x="20" y="10"/>
                    <a:pt x="24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8" name="Freeform 155"/>
            <p:cNvSpPr>
              <a:spLocks/>
            </p:cNvSpPr>
            <p:nvPr/>
          </p:nvSpPr>
          <p:spPr bwMode="auto">
            <a:xfrm>
              <a:off x="6794558" y="3460311"/>
              <a:ext cx="82550" cy="38100"/>
            </a:xfrm>
            <a:custGeom>
              <a:avLst/>
              <a:gdLst>
                <a:gd name="T0" fmla="*/ 20 w 22"/>
                <a:gd name="T1" fmla="*/ 5 h 10"/>
                <a:gd name="T2" fmla="*/ 6 w 22"/>
                <a:gd name="T3" fmla="*/ 0 h 10"/>
                <a:gd name="T4" fmla="*/ 2 w 22"/>
                <a:gd name="T5" fmla="*/ 4 h 10"/>
                <a:gd name="T6" fmla="*/ 2 w 22"/>
                <a:gd name="T7" fmla="*/ 7 h 10"/>
                <a:gd name="T8" fmla="*/ 20 w 22"/>
                <a:gd name="T9" fmla="*/ 8 h 10"/>
                <a:gd name="T10" fmla="*/ 20 w 22"/>
                <a:gd name="T1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20" y="5"/>
                  </a:moveTo>
                  <a:cubicBezTo>
                    <a:pt x="17" y="2"/>
                    <a:pt x="12" y="0"/>
                    <a:pt x="6" y="0"/>
                  </a:cubicBezTo>
                  <a:cubicBezTo>
                    <a:pt x="5" y="2"/>
                    <a:pt x="3" y="2"/>
                    <a:pt x="2" y="4"/>
                  </a:cubicBezTo>
                  <a:cubicBezTo>
                    <a:pt x="2" y="4"/>
                    <a:pt x="0" y="5"/>
                    <a:pt x="2" y="7"/>
                  </a:cubicBezTo>
                  <a:cubicBezTo>
                    <a:pt x="8" y="7"/>
                    <a:pt x="14" y="8"/>
                    <a:pt x="20" y="8"/>
                  </a:cubicBezTo>
                  <a:cubicBezTo>
                    <a:pt x="22" y="10"/>
                    <a:pt x="20" y="7"/>
                    <a:pt x="2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49" name="Freeform 156"/>
            <p:cNvSpPr>
              <a:spLocks/>
            </p:cNvSpPr>
            <p:nvPr/>
          </p:nvSpPr>
          <p:spPr bwMode="auto">
            <a:xfrm>
              <a:off x="7085070" y="3734948"/>
              <a:ext cx="33338" cy="41275"/>
            </a:xfrm>
            <a:custGeom>
              <a:avLst/>
              <a:gdLst>
                <a:gd name="T0" fmla="*/ 2 w 9"/>
                <a:gd name="T1" fmla="*/ 1 h 11"/>
                <a:gd name="T2" fmla="*/ 9 w 9"/>
                <a:gd name="T3" fmla="*/ 11 h 11"/>
                <a:gd name="T4" fmla="*/ 2 w 9"/>
                <a:gd name="T5" fmla="*/ 0 h 11"/>
                <a:gd name="T6" fmla="*/ 2 w 9"/>
                <a:gd name="T7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11">
                  <a:moveTo>
                    <a:pt x="2" y="1"/>
                  </a:moveTo>
                  <a:cubicBezTo>
                    <a:pt x="5" y="4"/>
                    <a:pt x="8" y="9"/>
                    <a:pt x="9" y="11"/>
                  </a:cubicBezTo>
                  <a:cubicBezTo>
                    <a:pt x="8" y="7"/>
                    <a:pt x="5" y="3"/>
                    <a:pt x="2" y="0"/>
                  </a:cubicBezTo>
                  <a:cubicBezTo>
                    <a:pt x="2" y="0"/>
                    <a:pt x="0" y="1"/>
                    <a:pt x="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0" name="Freeform 157"/>
            <p:cNvSpPr>
              <a:spLocks/>
            </p:cNvSpPr>
            <p:nvPr/>
          </p:nvSpPr>
          <p:spPr bwMode="auto">
            <a:xfrm>
              <a:off x="6772333" y="3498411"/>
              <a:ext cx="66675" cy="52388"/>
            </a:xfrm>
            <a:custGeom>
              <a:avLst/>
              <a:gdLst>
                <a:gd name="T0" fmla="*/ 18 w 18"/>
                <a:gd name="T1" fmla="*/ 3 h 14"/>
                <a:gd name="T2" fmla="*/ 6 w 18"/>
                <a:gd name="T3" fmla="*/ 1 h 14"/>
                <a:gd name="T4" fmla="*/ 0 w 18"/>
                <a:gd name="T5" fmla="*/ 6 h 14"/>
                <a:gd name="T6" fmla="*/ 18 w 18"/>
                <a:gd name="T7" fmla="*/ 12 h 14"/>
                <a:gd name="T8" fmla="*/ 15 w 18"/>
                <a:gd name="T9" fmla="*/ 6 h 14"/>
                <a:gd name="T10" fmla="*/ 18 w 18"/>
                <a:gd name="T11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4">
                  <a:moveTo>
                    <a:pt x="18" y="3"/>
                  </a:moveTo>
                  <a:cubicBezTo>
                    <a:pt x="15" y="0"/>
                    <a:pt x="9" y="0"/>
                    <a:pt x="6" y="1"/>
                  </a:cubicBezTo>
                  <a:cubicBezTo>
                    <a:pt x="3" y="1"/>
                    <a:pt x="0" y="3"/>
                    <a:pt x="0" y="6"/>
                  </a:cubicBezTo>
                  <a:cubicBezTo>
                    <a:pt x="6" y="9"/>
                    <a:pt x="11" y="14"/>
                    <a:pt x="18" y="12"/>
                  </a:cubicBezTo>
                  <a:cubicBezTo>
                    <a:pt x="18" y="10"/>
                    <a:pt x="15" y="9"/>
                    <a:pt x="15" y="6"/>
                  </a:cubicBezTo>
                  <a:cubicBezTo>
                    <a:pt x="15" y="4"/>
                    <a:pt x="17" y="3"/>
                    <a:pt x="18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1" name="Freeform 158"/>
            <p:cNvSpPr>
              <a:spLocks/>
            </p:cNvSpPr>
            <p:nvPr/>
          </p:nvSpPr>
          <p:spPr bwMode="auto">
            <a:xfrm>
              <a:off x="6846945" y="3553973"/>
              <a:ext cx="22225" cy="11113"/>
            </a:xfrm>
            <a:custGeom>
              <a:avLst/>
              <a:gdLst>
                <a:gd name="T0" fmla="*/ 0 w 6"/>
                <a:gd name="T1" fmla="*/ 0 h 3"/>
                <a:gd name="T2" fmla="*/ 0 w 6"/>
                <a:gd name="T3" fmla="*/ 2 h 3"/>
                <a:gd name="T4" fmla="*/ 6 w 6"/>
                <a:gd name="T5" fmla="*/ 3 h 3"/>
                <a:gd name="T6" fmla="*/ 2 w 6"/>
                <a:gd name="T7" fmla="*/ 0 h 3"/>
                <a:gd name="T8" fmla="*/ 0 w 6"/>
                <a:gd name="T9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" h="3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2"/>
                    <a:pt x="3" y="3"/>
                    <a:pt x="6" y="3"/>
                  </a:cubicBezTo>
                  <a:cubicBezTo>
                    <a:pt x="5" y="2"/>
                    <a:pt x="3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2" name="Freeform 159"/>
            <p:cNvSpPr>
              <a:spLocks/>
            </p:cNvSpPr>
            <p:nvPr/>
          </p:nvSpPr>
          <p:spPr bwMode="auto">
            <a:xfrm>
              <a:off x="7193020" y="3866711"/>
              <a:ext cx="76200" cy="73025"/>
            </a:xfrm>
            <a:custGeom>
              <a:avLst/>
              <a:gdLst>
                <a:gd name="T0" fmla="*/ 20 w 20"/>
                <a:gd name="T1" fmla="*/ 9 h 19"/>
                <a:gd name="T2" fmla="*/ 14 w 20"/>
                <a:gd name="T3" fmla="*/ 2 h 19"/>
                <a:gd name="T4" fmla="*/ 5 w 20"/>
                <a:gd name="T5" fmla="*/ 0 h 19"/>
                <a:gd name="T6" fmla="*/ 2 w 20"/>
                <a:gd name="T7" fmla="*/ 2 h 19"/>
                <a:gd name="T8" fmla="*/ 13 w 20"/>
                <a:gd name="T9" fmla="*/ 19 h 19"/>
                <a:gd name="T10" fmla="*/ 14 w 20"/>
                <a:gd name="T11" fmla="*/ 11 h 19"/>
                <a:gd name="T12" fmla="*/ 16 w 20"/>
                <a:gd name="T13" fmla="*/ 9 h 19"/>
                <a:gd name="T14" fmla="*/ 20 w 20"/>
                <a:gd name="T15" fmla="*/ 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19">
                  <a:moveTo>
                    <a:pt x="20" y="9"/>
                  </a:moveTo>
                  <a:cubicBezTo>
                    <a:pt x="20" y="6"/>
                    <a:pt x="17" y="3"/>
                    <a:pt x="14" y="2"/>
                  </a:cubicBezTo>
                  <a:cubicBezTo>
                    <a:pt x="11" y="0"/>
                    <a:pt x="7" y="3"/>
                    <a:pt x="5" y="0"/>
                  </a:cubicBezTo>
                  <a:cubicBezTo>
                    <a:pt x="3" y="0"/>
                    <a:pt x="2" y="0"/>
                    <a:pt x="2" y="2"/>
                  </a:cubicBezTo>
                  <a:cubicBezTo>
                    <a:pt x="0" y="9"/>
                    <a:pt x="10" y="12"/>
                    <a:pt x="13" y="19"/>
                  </a:cubicBezTo>
                  <a:cubicBezTo>
                    <a:pt x="16" y="17"/>
                    <a:pt x="14" y="14"/>
                    <a:pt x="14" y="11"/>
                  </a:cubicBezTo>
                  <a:cubicBezTo>
                    <a:pt x="14" y="11"/>
                    <a:pt x="14" y="11"/>
                    <a:pt x="16" y="9"/>
                  </a:cubicBezTo>
                  <a:cubicBezTo>
                    <a:pt x="17" y="9"/>
                    <a:pt x="19" y="11"/>
                    <a:pt x="20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3" name="Freeform 160"/>
            <p:cNvSpPr>
              <a:spLocks/>
            </p:cNvSpPr>
            <p:nvPr/>
          </p:nvSpPr>
          <p:spPr bwMode="auto">
            <a:xfrm>
              <a:off x="7277158" y="4463611"/>
              <a:ext cx="19050" cy="36513"/>
            </a:xfrm>
            <a:custGeom>
              <a:avLst/>
              <a:gdLst>
                <a:gd name="T0" fmla="*/ 1 w 5"/>
                <a:gd name="T1" fmla="*/ 10 h 10"/>
                <a:gd name="T2" fmla="*/ 5 w 5"/>
                <a:gd name="T3" fmla="*/ 4 h 10"/>
                <a:gd name="T4" fmla="*/ 3 w 5"/>
                <a:gd name="T5" fmla="*/ 0 h 10"/>
                <a:gd name="T6" fmla="*/ 0 w 5"/>
                <a:gd name="T7" fmla="*/ 8 h 10"/>
                <a:gd name="T8" fmla="*/ 1 w 5"/>
                <a:gd name="T9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10">
                  <a:moveTo>
                    <a:pt x="1" y="10"/>
                  </a:moveTo>
                  <a:cubicBezTo>
                    <a:pt x="3" y="8"/>
                    <a:pt x="3" y="5"/>
                    <a:pt x="5" y="4"/>
                  </a:cubicBezTo>
                  <a:cubicBezTo>
                    <a:pt x="5" y="2"/>
                    <a:pt x="5" y="0"/>
                    <a:pt x="3" y="0"/>
                  </a:cubicBezTo>
                  <a:cubicBezTo>
                    <a:pt x="1" y="2"/>
                    <a:pt x="3" y="5"/>
                    <a:pt x="0" y="8"/>
                  </a:cubicBezTo>
                  <a:cubicBezTo>
                    <a:pt x="0" y="8"/>
                    <a:pt x="0" y="10"/>
                    <a:pt x="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4" name="Freeform 161"/>
            <p:cNvSpPr>
              <a:spLocks/>
            </p:cNvSpPr>
            <p:nvPr/>
          </p:nvSpPr>
          <p:spPr bwMode="auto">
            <a:xfrm>
              <a:off x="7258108" y="4512823"/>
              <a:ext cx="52388" cy="77788"/>
            </a:xfrm>
            <a:custGeom>
              <a:avLst/>
              <a:gdLst>
                <a:gd name="T0" fmla="*/ 8 w 14"/>
                <a:gd name="T1" fmla="*/ 17 h 21"/>
                <a:gd name="T2" fmla="*/ 11 w 14"/>
                <a:gd name="T3" fmla="*/ 20 h 21"/>
                <a:gd name="T4" fmla="*/ 14 w 14"/>
                <a:gd name="T5" fmla="*/ 14 h 21"/>
                <a:gd name="T6" fmla="*/ 8 w 14"/>
                <a:gd name="T7" fmla="*/ 0 h 21"/>
                <a:gd name="T8" fmla="*/ 3 w 14"/>
                <a:gd name="T9" fmla="*/ 4 h 21"/>
                <a:gd name="T10" fmla="*/ 0 w 14"/>
                <a:gd name="T11" fmla="*/ 18 h 21"/>
                <a:gd name="T12" fmla="*/ 8 w 14"/>
                <a:gd name="T13" fmla="*/ 17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1">
                  <a:moveTo>
                    <a:pt x="8" y="17"/>
                  </a:moveTo>
                  <a:cubicBezTo>
                    <a:pt x="10" y="17"/>
                    <a:pt x="8" y="21"/>
                    <a:pt x="11" y="20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3" y="9"/>
                    <a:pt x="10" y="4"/>
                    <a:pt x="8" y="0"/>
                  </a:cubicBezTo>
                  <a:cubicBezTo>
                    <a:pt x="5" y="0"/>
                    <a:pt x="5" y="3"/>
                    <a:pt x="3" y="4"/>
                  </a:cubicBezTo>
                  <a:cubicBezTo>
                    <a:pt x="3" y="9"/>
                    <a:pt x="0" y="14"/>
                    <a:pt x="0" y="18"/>
                  </a:cubicBezTo>
                  <a:cubicBezTo>
                    <a:pt x="3" y="18"/>
                    <a:pt x="5" y="15"/>
                    <a:pt x="8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5" name="Freeform 162"/>
            <p:cNvSpPr>
              <a:spLocks/>
            </p:cNvSpPr>
            <p:nvPr/>
          </p:nvSpPr>
          <p:spPr bwMode="auto">
            <a:xfrm>
              <a:off x="7373995" y="3976248"/>
              <a:ext cx="30163" cy="38100"/>
            </a:xfrm>
            <a:custGeom>
              <a:avLst/>
              <a:gdLst>
                <a:gd name="T0" fmla="*/ 6 w 8"/>
                <a:gd name="T1" fmla="*/ 6 h 10"/>
                <a:gd name="T2" fmla="*/ 0 w 8"/>
                <a:gd name="T3" fmla="*/ 0 h 10"/>
                <a:gd name="T4" fmla="*/ 0 w 8"/>
                <a:gd name="T5" fmla="*/ 2 h 10"/>
                <a:gd name="T6" fmla="*/ 6 w 8"/>
                <a:gd name="T7" fmla="*/ 10 h 10"/>
                <a:gd name="T8" fmla="*/ 6 w 8"/>
                <a:gd name="T9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6" y="6"/>
                  </a:moveTo>
                  <a:cubicBezTo>
                    <a:pt x="5" y="5"/>
                    <a:pt x="2" y="2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2" y="5"/>
                    <a:pt x="3" y="10"/>
                    <a:pt x="6" y="10"/>
                  </a:cubicBezTo>
                  <a:cubicBezTo>
                    <a:pt x="8" y="8"/>
                    <a:pt x="6" y="8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6" name="Freeform 163"/>
            <p:cNvSpPr>
              <a:spLocks/>
            </p:cNvSpPr>
            <p:nvPr/>
          </p:nvSpPr>
          <p:spPr bwMode="auto">
            <a:xfrm>
              <a:off x="7096183" y="3674623"/>
              <a:ext cx="71438" cy="95250"/>
            </a:xfrm>
            <a:custGeom>
              <a:avLst/>
              <a:gdLst>
                <a:gd name="T0" fmla="*/ 17 w 19"/>
                <a:gd name="T1" fmla="*/ 19 h 25"/>
                <a:gd name="T2" fmla="*/ 16 w 19"/>
                <a:gd name="T3" fmla="*/ 5 h 25"/>
                <a:gd name="T4" fmla="*/ 3 w 19"/>
                <a:gd name="T5" fmla="*/ 0 h 25"/>
                <a:gd name="T6" fmla="*/ 2 w 19"/>
                <a:gd name="T7" fmla="*/ 0 h 25"/>
                <a:gd name="T8" fmla="*/ 14 w 19"/>
                <a:gd name="T9" fmla="*/ 23 h 25"/>
                <a:gd name="T10" fmla="*/ 17 w 19"/>
                <a:gd name="T11" fmla="*/ 19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25">
                  <a:moveTo>
                    <a:pt x="17" y="19"/>
                  </a:moveTo>
                  <a:cubicBezTo>
                    <a:pt x="19" y="14"/>
                    <a:pt x="17" y="10"/>
                    <a:pt x="16" y="5"/>
                  </a:cubicBezTo>
                  <a:cubicBezTo>
                    <a:pt x="13" y="2"/>
                    <a:pt x="8" y="2"/>
                    <a:pt x="3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0" y="11"/>
                    <a:pt x="6" y="19"/>
                    <a:pt x="14" y="23"/>
                  </a:cubicBezTo>
                  <a:cubicBezTo>
                    <a:pt x="17" y="25"/>
                    <a:pt x="16" y="20"/>
                    <a:pt x="17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7" name="Freeform 164"/>
            <p:cNvSpPr>
              <a:spLocks/>
            </p:cNvSpPr>
            <p:nvPr/>
          </p:nvSpPr>
          <p:spPr bwMode="auto">
            <a:xfrm>
              <a:off x="7299383" y="4376298"/>
              <a:ext cx="60325" cy="76200"/>
            </a:xfrm>
            <a:custGeom>
              <a:avLst/>
              <a:gdLst>
                <a:gd name="T0" fmla="*/ 3 w 16"/>
                <a:gd name="T1" fmla="*/ 20 h 20"/>
                <a:gd name="T2" fmla="*/ 11 w 16"/>
                <a:gd name="T3" fmla="*/ 14 h 20"/>
                <a:gd name="T4" fmla="*/ 14 w 16"/>
                <a:gd name="T5" fmla="*/ 16 h 20"/>
                <a:gd name="T6" fmla="*/ 12 w 16"/>
                <a:gd name="T7" fmla="*/ 11 h 20"/>
                <a:gd name="T8" fmla="*/ 8 w 16"/>
                <a:gd name="T9" fmla="*/ 2 h 20"/>
                <a:gd name="T10" fmla="*/ 5 w 16"/>
                <a:gd name="T11" fmla="*/ 0 h 20"/>
                <a:gd name="T12" fmla="*/ 0 w 16"/>
                <a:gd name="T13" fmla="*/ 20 h 20"/>
                <a:gd name="T14" fmla="*/ 3 w 16"/>
                <a:gd name="T15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3" y="20"/>
                  </a:moveTo>
                  <a:cubicBezTo>
                    <a:pt x="6" y="20"/>
                    <a:pt x="6" y="14"/>
                    <a:pt x="11" y="14"/>
                  </a:cubicBezTo>
                  <a:cubicBezTo>
                    <a:pt x="11" y="16"/>
                    <a:pt x="12" y="17"/>
                    <a:pt x="14" y="16"/>
                  </a:cubicBezTo>
                  <a:cubicBezTo>
                    <a:pt x="16" y="14"/>
                    <a:pt x="12" y="13"/>
                    <a:pt x="12" y="11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0"/>
                    <a:pt x="6" y="0"/>
                    <a:pt x="5" y="0"/>
                  </a:cubicBezTo>
                  <a:cubicBezTo>
                    <a:pt x="0" y="5"/>
                    <a:pt x="0" y="13"/>
                    <a:pt x="0" y="20"/>
                  </a:cubicBezTo>
                  <a:cubicBezTo>
                    <a:pt x="2" y="20"/>
                    <a:pt x="2" y="20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8" name="Freeform 165"/>
            <p:cNvSpPr>
              <a:spLocks/>
            </p:cNvSpPr>
            <p:nvPr/>
          </p:nvSpPr>
          <p:spPr bwMode="auto">
            <a:xfrm>
              <a:off x="7145395" y="3792098"/>
              <a:ext cx="74613" cy="63500"/>
            </a:xfrm>
            <a:custGeom>
              <a:avLst/>
              <a:gdLst>
                <a:gd name="T0" fmla="*/ 9 w 20"/>
                <a:gd name="T1" fmla="*/ 0 h 17"/>
                <a:gd name="T2" fmla="*/ 0 w 20"/>
                <a:gd name="T3" fmla="*/ 0 h 17"/>
                <a:gd name="T4" fmla="*/ 0 w 20"/>
                <a:gd name="T5" fmla="*/ 2 h 17"/>
                <a:gd name="T6" fmla="*/ 7 w 20"/>
                <a:gd name="T7" fmla="*/ 12 h 17"/>
                <a:gd name="T8" fmla="*/ 13 w 20"/>
                <a:gd name="T9" fmla="*/ 17 h 17"/>
                <a:gd name="T10" fmla="*/ 20 w 20"/>
                <a:gd name="T11" fmla="*/ 15 h 17"/>
                <a:gd name="T12" fmla="*/ 9 w 20"/>
                <a:gd name="T13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" h="17">
                  <a:moveTo>
                    <a:pt x="9" y="0"/>
                  </a:moveTo>
                  <a:cubicBezTo>
                    <a:pt x="6" y="0"/>
                    <a:pt x="3" y="0"/>
                    <a:pt x="0" y="0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4" y="5"/>
                    <a:pt x="3" y="11"/>
                    <a:pt x="7" y="12"/>
                  </a:cubicBezTo>
                  <a:cubicBezTo>
                    <a:pt x="9" y="15"/>
                    <a:pt x="10" y="17"/>
                    <a:pt x="13" y="17"/>
                  </a:cubicBezTo>
                  <a:cubicBezTo>
                    <a:pt x="16" y="17"/>
                    <a:pt x="18" y="17"/>
                    <a:pt x="20" y="15"/>
                  </a:cubicBezTo>
                  <a:cubicBezTo>
                    <a:pt x="20" y="9"/>
                    <a:pt x="15" y="3"/>
                    <a:pt x="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59" name="Freeform 166"/>
            <p:cNvSpPr>
              <a:spLocks/>
            </p:cNvSpPr>
            <p:nvPr/>
          </p:nvSpPr>
          <p:spPr bwMode="auto">
            <a:xfrm>
              <a:off x="6696133" y="3460311"/>
              <a:ext cx="82550" cy="60325"/>
            </a:xfrm>
            <a:custGeom>
              <a:avLst/>
              <a:gdLst>
                <a:gd name="T0" fmla="*/ 17 w 22"/>
                <a:gd name="T1" fmla="*/ 5 h 16"/>
                <a:gd name="T2" fmla="*/ 0 w 22"/>
                <a:gd name="T3" fmla="*/ 7 h 16"/>
                <a:gd name="T4" fmla="*/ 9 w 22"/>
                <a:gd name="T5" fmla="*/ 14 h 16"/>
                <a:gd name="T6" fmla="*/ 14 w 22"/>
                <a:gd name="T7" fmla="*/ 14 h 16"/>
                <a:gd name="T8" fmla="*/ 15 w 22"/>
                <a:gd name="T9" fmla="*/ 11 h 16"/>
                <a:gd name="T10" fmla="*/ 22 w 22"/>
                <a:gd name="T11" fmla="*/ 8 h 16"/>
                <a:gd name="T12" fmla="*/ 17 w 22"/>
                <a:gd name="T13" fmla="*/ 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6">
                  <a:moveTo>
                    <a:pt x="17" y="5"/>
                  </a:moveTo>
                  <a:cubicBezTo>
                    <a:pt x="12" y="4"/>
                    <a:pt x="3" y="0"/>
                    <a:pt x="0" y="7"/>
                  </a:cubicBezTo>
                  <a:cubicBezTo>
                    <a:pt x="1" y="11"/>
                    <a:pt x="6" y="11"/>
                    <a:pt x="9" y="14"/>
                  </a:cubicBezTo>
                  <a:cubicBezTo>
                    <a:pt x="11" y="14"/>
                    <a:pt x="12" y="16"/>
                    <a:pt x="14" y="14"/>
                  </a:cubicBezTo>
                  <a:cubicBezTo>
                    <a:pt x="14" y="13"/>
                    <a:pt x="15" y="11"/>
                    <a:pt x="15" y="11"/>
                  </a:cubicBezTo>
                  <a:cubicBezTo>
                    <a:pt x="17" y="11"/>
                    <a:pt x="20" y="10"/>
                    <a:pt x="22" y="8"/>
                  </a:cubicBezTo>
                  <a:cubicBezTo>
                    <a:pt x="22" y="5"/>
                    <a:pt x="18" y="7"/>
                    <a:pt x="17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0" name="Freeform 167"/>
            <p:cNvSpPr>
              <a:spLocks/>
            </p:cNvSpPr>
            <p:nvPr/>
          </p:nvSpPr>
          <p:spPr bwMode="auto">
            <a:xfrm>
              <a:off x="5554720" y="4587436"/>
              <a:ext cx="90488" cy="241300"/>
            </a:xfrm>
            <a:custGeom>
              <a:avLst/>
              <a:gdLst>
                <a:gd name="T0" fmla="*/ 16 w 24"/>
                <a:gd name="T1" fmla="*/ 61 h 64"/>
                <a:gd name="T2" fmla="*/ 20 w 24"/>
                <a:gd name="T3" fmla="*/ 64 h 64"/>
                <a:gd name="T4" fmla="*/ 23 w 24"/>
                <a:gd name="T5" fmla="*/ 47 h 64"/>
                <a:gd name="T6" fmla="*/ 3 w 24"/>
                <a:gd name="T7" fmla="*/ 4 h 64"/>
                <a:gd name="T8" fmla="*/ 0 w 24"/>
                <a:gd name="T9" fmla="*/ 3 h 64"/>
                <a:gd name="T10" fmla="*/ 15 w 24"/>
                <a:gd name="T11" fmla="*/ 38 h 64"/>
                <a:gd name="T12" fmla="*/ 16 w 24"/>
                <a:gd name="T13" fmla="*/ 61 h 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" h="64">
                  <a:moveTo>
                    <a:pt x="16" y="61"/>
                  </a:moveTo>
                  <a:cubicBezTo>
                    <a:pt x="18" y="63"/>
                    <a:pt x="18" y="64"/>
                    <a:pt x="20" y="64"/>
                  </a:cubicBezTo>
                  <a:cubicBezTo>
                    <a:pt x="24" y="60"/>
                    <a:pt x="24" y="52"/>
                    <a:pt x="23" y="47"/>
                  </a:cubicBezTo>
                  <a:cubicBezTo>
                    <a:pt x="16" y="34"/>
                    <a:pt x="10" y="18"/>
                    <a:pt x="3" y="4"/>
                  </a:cubicBezTo>
                  <a:cubicBezTo>
                    <a:pt x="3" y="3"/>
                    <a:pt x="0" y="0"/>
                    <a:pt x="0" y="3"/>
                  </a:cubicBezTo>
                  <a:cubicBezTo>
                    <a:pt x="6" y="15"/>
                    <a:pt x="10" y="26"/>
                    <a:pt x="15" y="38"/>
                  </a:cubicBezTo>
                  <a:cubicBezTo>
                    <a:pt x="20" y="46"/>
                    <a:pt x="15" y="54"/>
                    <a:pt x="16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1" name="Freeform 168"/>
            <p:cNvSpPr>
              <a:spLocks/>
            </p:cNvSpPr>
            <p:nvPr/>
          </p:nvSpPr>
          <p:spPr bwMode="auto">
            <a:xfrm>
              <a:off x="7299383" y="4277873"/>
              <a:ext cx="52388" cy="98425"/>
            </a:xfrm>
            <a:custGeom>
              <a:avLst/>
              <a:gdLst>
                <a:gd name="T0" fmla="*/ 6 w 14"/>
                <a:gd name="T1" fmla="*/ 20 h 26"/>
                <a:gd name="T2" fmla="*/ 11 w 14"/>
                <a:gd name="T3" fmla="*/ 26 h 26"/>
                <a:gd name="T4" fmla="*/ 14 w 14"/>
                <a:gd name="T5" fmla="*/ 23 h 26"/>
                <a:gd name="T6" fmla="*/ 8 w 14"/>
                <a:gd name="T7" fmla="*/ 0 h 26"/>
                <a:gd name="T8" fmla="*/ 3 w 14"/>
                <a:gd name="T9" fmla="*/ 6 h 26"/>
                <a:gd name="T10" fmla="*/ 3 w 14"/>
                <a:gd name="T11" fmla="*/ 20 h 26"/>
                <a:gd name="T12" fmla="*/ 6 w 14"/>
                <a:gd name="T13" fmla="*/ 2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6" y="20"/>
                  </a:moveTo>
                  <a:cubicBezTo>
                    <a:pt x="9" y="22"/>
                    <a:pt x="9" y="23"/>
                    <a:pt x="11" y="26"/>
                  </a:cubicBezTo>
                  <a:cubicBezTo>
                    <a:pt x="14" y="26"/>
                    <a:pt x="14" y="23"/>
                    <a:pt x="14" y="23"/>
                  </a:cubicBezTo>
                  <a:cubicBezTo>
                    <a:pt x="14" y="16"/>
                    <a:pt x="12" y="6"/>
                    <a:pt x="8" y="0"/>
                  </a:cubicBezTo>
                  <a:cubicBezTo>
                    <a:pt x="3" y="0"/>
                    <a:pt x="5" y="5"/>
                    <a:pt x="3" y="6"/>
                  </a:cubicBezTo>
                  <a:cubicBezTo>
                    <a:pt x="0" y="10"/>
                    <a:pt x="2" y="16"/>
                    <a:pt x="3" y="20"/>
                  </a:cubicBezTo>
                  <a:cubicBezTo>
                    <a:pt x="5" y="22"/>
                    <a:pt x="5" y="19"/>
                    <a:pt x="6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2" name="Freeform 169"/>
            <p:cNvSpPr>
              <a:spLocks/>
            </p:cNvSpPr>
            <p:nvPr/>
          </p:nvSpPr>
          <p:spPr bwMode="auto">
            <a:xfrm>
              <a:off x="7266045" y="4000061"/>
              <a:ext cx="52388" cy="71438"/>
            </a:xfrm>
            <a:custGeom>
              <a:avLst/>
              <a:gdLst>
                <a:gd name="T0" fmla="*/ 6 w 14"/>
                <a:gd name="T1" fmla="*/ 19 h 19"/>
                <a:gd name="T2" fmla="*/ 9 w 14"/>
                <a:gd name="T3" fmla="*/ 14 h 19"/>
                <a:gd name="T4" fmla="*/ 14 w 14"/>
                <a:gd name="T5" fmla="*/ 14 h 19"/>
                <a:gd name="T6" fmla="*/ 4 w 14"/>
                <a:gd name="T7" fmla="*/ 0 h 19"/>
                <a:gd name="T8" fmla="*/ 1 w 14"/>
                <a:gd name="T9" fmla="*/ 2 h 19"/>
                <a:gd name="T10" fmla="*/ 3 w 14"/>
                <a:gd name="T11" fmla="*/ 17 h 19"/>
                <a:gd name="T12" fmla="*/ 6 w 14"/>
                <a:gd name="T13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9">
                  <a:moveTo>
                    <a:pt x="6" y="19"/>
                  </a:moveTo>
                  <a:cubicBezTo>
                    <a:pt x="8" y="19"/>
                    <a:pt x="8" y="16"/>
                    <a:pt x="9" y="14"/>
                  </a:cubicBezTo>
                  <a:cubicBezTo>
                    <a:pt x="11" y="14"/>
                    <a:pt x="14" y="16"/>
                    <a:pt x="14" y="14"/>
                  </a:cubicBezTo>
                  <a:cubicBezTo>
                    <a:pt x="14" y="7"/>
                    <a:pt x="9" y="2"/>
                    <a:pt x="4" y="0"/>
                  </a:cubicBezTo>
                  <a:cubicBezTo>
                    <a:pt x="3" y="0"/>
                    <a:pt x="1" y="0"/>
                    <a:pt x="1" y="2"/>
                  </a:cubicBezTo>
                  <a:cubicBezTo>
                    <a:pt x="0" y="7"/>
                    <a:pt x="0" y="13"/>
                    <a:pt x="3" y="17"/>
                  </a:cubicBezTo>
                  <a:cubicBezTo>
                    <a:pt x="3" y="19"/>
                    <a:pt x="4" y="19"/>
                    <a:pt x="6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3" name="Freeform 170"/>
            <p:cNvSpPr>
              <a:spLocks/>
            </p:cNvSpPr>
            <p:nvPr/>
          </p:nvSpPr>
          <p:spPr bwMode="auto">
            <a:xfrm>
              <a:off x="6945370" y="3474598"/>
              <a:ext cx="115888" cy="49213"/>
            </a:xfrm>
            <a:custGeom>
              <a:avLst/>
              <a:gdLst>
                <a:gd name="T0" fmla="*/ 28 w 31"/>
                <a:gd name="T1" fmla="*/ 12 h 13"/>
                <a:gd name="T2" fmla="*/ 31 w 31"/>
                <a:gd name="T3" fmla="*/ 7 h 13"/>
                <a:gd name="T4" fmla="*/ 9 w 31"/>
                <a:gd name="T5" fmla="*/ 4 h 13"/>
                <a:gd name="T6" fmla="*/ 0 w 31"/>
                <a:gd name="T7" fmla="*/ 3 h 13"/>
                <a:gd name="T8" fmla="*/ 28 w 31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28" y="12"/>
                  </a:moveTo>
                  <a:cubicBezTo>
                    <a:pt x="29" y="10"/>
                    <a:pt x="31" y="9"/>
                    <a:pt x="31" y="7"/>
                  </a:cubicBezTo>
                  <a:cubicBezTo>
                    <a:pt x="25" y="0"/>
                    <a:pt x="17" y="4"/>
                    <a:pt x="9" y="4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9" y="7"/>
                    <a:pt x="17" y="13"/>
                    <a:pt x="28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4" name="Freeform 171"/>
            <p:cNvSpPr>
              <a:spLocks/>
            </p:cNvSpPr>
            <p:nvPr/>
          </p:nvSpPr>
          <p:spPr bwMode="auto">
            <a:xfrm>
              <a:off x="7019983" y="3531748"/>
              <a:ext cx="34925" cy="19050"/>
            </a:xfrm>
            <a:custGeom>
              <a:avLst/>
              <a:gdLst>
                <a:gd name="T0" fmla="*/ 9 w 9"/>
                <a:gd name="T1" fmla="*/ 5 h 5"/>
                <a:gd name="T2" fmla="*/ 6 w 9"/>
                <a:gd name="T3" fmla="*/ 1 h 5"/>
                <a:gd name="T4" fmla="*/ 0 w 9"/>
                <a:gd name="T5" fmla="*/ 1 h 5"/>
                <a:gd name="T6" fmla="*/ 8 w 9"/>
                <a:gd name="T7" fmla="*/ 5 h 5"/>
                <a:gd name="T8" fmla="*/ 9 w 9"/>
                <a:gd name="T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5">
                  <a:moveTo>
                    <a:pt x="9" y="5"/>
                  </a:moveTo>
                  <a:cubicBezTo>
                    <a:pt x="9" y="3"/>
                    <a:pt x="8" y="1"/>
                    <a:pt x="6" y="1"/>
                  </a:cubicBezTo>
                  <a:cubicBezTo>
                    <a:pt x="5" y="0"/>
                    <a:pt x="2" y="1"/>
                    <a:pt x="0" y="1"/>
                  </a:cubicBezTo>
                  <a:cubicBezTo>
                    <a:pt x="2" y="5"/>
                    <a:pt x="6" y="3"/>
                    <a:pt x="8" y="5"/>
                  </a:cubicBezTo>
                  <a:lnTo>
                    <a:pt x="9" y="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5" name="Freeform 172"/>
            <p:cNvSpPr>
              <a:spLocks/>
            </p:cNvSpPr>
            <p:nvPr/>
          </p:nvSpPr>
          <p:spPr bwMode="auto">
            <a:xfrm>
              <a:off x="7050145" y="3600011"/>
              <a:ext cx="68263" cy="60325"/>
            </a:xfrm>
            <a:custGeom>
              <a:avLst/>
              <a:gdLst>
                <a:gd name="T0" fmla="*/ 9 w 18"/>
                <a:gd name="T1" fmla="*/ 16 h 16"/>
                <a:gd name="T2" fmla="*/ 17 w 18"/>
                <a:gd name="T3" fmla="*/ 14 h 16"/>
                <a:gd name="T4" fmla="*/ 17 w 18"/>
                <a:gd name="T5" fmla="*/ 10 h 16"/>
                <a:gd name="T6" fmla="*/ 3 w 18"/>
                <a:gd name="T7" fmla="*/ 0 h 16"/>
                <a:gd name="T8" fmla="*/ 0 w 18"/>
                <a:gd name="T9" fmla="*/ 2 h 16"/>
                <a:gd name="T10" fmla="*/ 3 w 18"/>
                <a:gd name="T11" fmla="*/ 14 h 16"/>
                <a:gd name="T12" fmla="*/ 9 w 18"/>
                <a:gd name="T13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9" y="16"/>
                  </a:moveTo>
                  <a:cubicBezTo>
                    <a:pt x="12" y="14"/>
                    <a:pt x="14" y="16"/>
                    <a:pt x="17" y="14"/>
                  </a:cubicBezTo>
                  <a:cubicBezTo>
                    <a:pt x="18" y="13"/>
                    <a:pt x="17" y="11"/>
                    <a:pt x="17" y="10"/>
                  </a:cubicBezTo>
                  <a:cubicBezTo>
                    <a:pt x="12" y="5"/>
                    <a:pt x="9" y="2"/>
                    <a:pt x="3" y="0"/>
                  </a:cubicBezTo>
                  <a:cubicBezTo>
                    <a:pt x="3" y="0"/>
                    <a:pt x="0" y="0"/>
                    <a:pt x="0" y="2"/>
                  </a:cubicBezTo>
                  <a:cubicBezTo>
                    <a:pt x="0" y="7"/>
                    <a:pt x="0" y="11"/>
                    <a:pt x="3" y="14"/>
                  </a:cubicBezTo>
                  <a:cubicBezTo>
                    <a:pt x="5" y="16"/>
                    <a:pt x="8" y="16"/>
                    <a:pt x="9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6" name="Freeform 173"/>
            <p:cNvSpPr>
              <a:spLocks/>
            </p:cNvSpPr>
            <p:nvPr/>
          </p:nvSpPr>
          <p:spPr bwMode="auto">
            <a:xfrm>
              <a:off x="7080308" y="3542861"/>
              <a:ext cx="139700" cy="117475"/>
            </a:xfrm>
            <a:custGeom>
              <a:avLst/>
              <a:gdLst>
                <a:gd name="T0" fmla="*/ 0 w 37"/>
                <a:gd name="T1" fmla="*/ 2 h 31"/>
                <a:gd name="T2" fmla="*/ 35 w 37"/>
                <a:gd name="T3" fmla="*/ 31 h 31"/>
                <a:gd name="T4" fmla="*/ 37 w 37"/>
                <a:gd name="T5" fmla="*/ 29 h 31"/>
                <a:gd name="T6" fmla="*/ 26 w 37"/>
                <a:gd name="T7" fmla="*/ 22 h 31"/>
                <a:gd name="T8" fmla="*/ 0 w 37"/>
                <a:gd name="T9" fmla="*/ 0 h 31"/>
                <a:gd name="T10" fmla="*/ 0 w 37"/>
                <a:gd name="T11" fmla="*/ 2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1">
                  <a:moveTo>
                    <a:pt x="0" y="2"/>
                  </a:moveTo>
                  <a:cubicBezTo>
                    <a:pt x="10" y="12"/>
                    <a:pt x="21" y="25"/>
                    <a:pt x="35" y="31"/>
                  </a:cubicBezTo>
                  <a:cubicBezTo>
                    <a:pt x="37" y="31"/>
                    <a:pt x="37" y="29"/>
                    <a:pt x="37" y="29"/>
                  </a:cubicBezTo>
                  <a:cubicBezTo>
                    <a:pt x="33" y="25"/>
                    <a:pt x="29" y="25"/>
                    <a:pt x="26" y="22"/>
                  </a:cubicBezTo>
                  <a:cubicBezTo>
                    <a:pt x="17" y="15"/>
                    <a:pt x="9" y="8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7" name="Freeform 174"/>
            <p:cNvSpPr>
              <a:spLocks/>
            </p:cNvSpPr>
            <p:nvPr/>
          </p:nvSpPr>
          <p:spPr bwMode="auto">
            <a:xfrm>
              <a:off x="7085070" y="3520636"/>
              <a:ext cx="120650" cy="104775"/>
            </a:xfrm>
            <a:custGeom>
              <a:avLst/>
              <a:gdLst>
                <a:gd name="T0" fmla="*/ 32 w 32"/>
                <a:gd name="T1" fmla="*/ 28 h 28"/>
                <a:gd name="T2" fmla="*/ 2 w 32"/>
                <a:gd name="T3" fmla="*/ 0 h 28"/>
                <a:gd name="T4" fmla="*/ 0 w 32"/>
                <a:gd name="T5" fmla="*/ 1 h 28"/>
                <a:gd name="T6" fmla="*/ 29 w 32"/>
                <a:gd name="T7" fmla="*/ 28 h 28"/>
                <a:gd name="T8" fmla="*/ 32 w 32"/>
                <a:gd name="T9" fmla="*/ 28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8">
                  <a:moveTo>
                    <a:pt x="32" y="28"/>
                  </a:moveTo>
                  <a:cubicBezTo>
                    <a:pt x="22" y="17"/>
                    <a:pt x="12" y="8"/>
                    <a:pt x="2" y="0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29" y="28"/>
                    <a:pt x="29" y="28"/>
                    <a:pt x="29" y="28"/>
                  </a:cubicBezTo>
                  <a:cubicBezTo>
                    <a:pt x="31" y="28"/>
                    <a:pt x="31" y="28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8" name="Freeform 175"/>
            <p:cNvSpPr>
              <a:spLocks/>
            </p:cNvSpPr>
            <p:nvPr/>
          </p:nvSpPr>
          <p:spPr bwMode="auto">
            <a:xfrm>
              <a:off x="5969058" y="3479361"/>
              <a:ext cx="76200" cy="55563"/>
            </a:xfrm>
            <a:custGeom>
              <a:avLst/>
              <a:gdLst>
                <a:gd name="T0" fmla="*/ 17 w 20"/>
                <a:gd name="T1" fmla="*/ 3 h 15"/>
                <a:gd name="T2" fmla="*/ 0 w 20"/>
                <a:gd name="T3" fmla="*/ 14 h 15"/>
                <a:gd name="T4" fmla="*/ 0 w 20"/>
                <a:gd name="T5" fmla="*/ 15 h 15"/>
                <a:gd name="T6" fmla="*/ 19 w 20"/>
                <a:gd name="T7" fmla="*/ 6 h 15"/>
                <a:gd name="T8" fmla="*/ 17 w 20"/>
                <a:gd name="T9" fmla="*/ 3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0" h="15">
                  <a:moveTo>
                    <a:pt x="17" y="3"/>
                  </a:moveTo>
                  <a:cubicBezTo>
                    <a:pt x="11" y="5"/>
                    <a:pt x="5" y="8"/>
                    <a:pt x="0" y="14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7" y="12"/>
                    <a:pt x="11" y="8"/>
                    <a:pt x="19" y="6"/>
                  </a:cubicBezTo>
                  <a:cubicBezTo>
                    <a:pt x="20" y="6"/>
                    <a:pt x="20" y="0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69" name="Freeform 176"/>
            <p:cNvSpPr>
              <a:spLocks/>
            </p:cNvSpPr>
            <p:nvPr/>
          </p:nvSpPr>
          <p:spPr bwMode="auto">
            <a:xfrm>
              <a:off x="6869170" y="3426973"/>
              <a:ext cx="106363" cy="52388"/>
            </a:xfrm>
            <a:custGeom>
              <a:avLst/>
              <a:gdLst>
                <a:gd name="T0" fmla="*/ 23 w 28"/>
                <a:gd name="T1" fmla="*/ 11 h 14"/>
                <a:gd name="T2" fmla="*/ 26 w 28"/>
                <a:gd name="T3" fmla="*/ 5 h 14"/>
                <a:gd name="T4" fmla="*/ 12 w 28"/>
                <a:gd name="T5" fmla="*/ 3 h 14"/>
                <a:gd name="T6" fmla="*/ 12 w 28"/>
                <a:gd name="T7" fmla="*/ 5 h 14"/>
                <a:gd name="T8" fmla="*/ 0 w 28"/>
                <a:gd name="T9" fmla="*/ 5 h 14"/>
                <a:gd name="T10" fmla="*/ 23 w 28"/>
                <a:gd name="T11" fmla="*/ 11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4">
                  <a:moveTo>
                    <a:pt x="23" y="11"/>
                  </a:moveTo>
                  <a:cubicBezTo>
                    <a:pt x="25" y="9"/>
                    <a:pt x="28" y="8"/>
                    <a:pt x="26" y="5"/>
                  </a:cubicBezTo>
                  <a:cubicBezTo>
                    <a:pt x="23" y="0"/>
                    <a:pt x="19" y="5"/>
                    <a:pt x="12" y="3"/>
                  </a:cubicBezTo>
                  <a:cubicBezTo>
                    <a:pt x="12" y="5"/>
                    <a:pt x="12" y="5"/>
                    <a:pt x="12" y="5"/>
                  </a:cubicBezTo>
                  <a:cubicBezTo>
                    <a:pt x="8" y="5"/>
                    <a:pt x="3" y="5"/>
                    <a:pt x="0" y="5"/>
                  </a:cubicBezTo>
                  <a:cubicBezTo>
                    <a:pt x="8" y="8"/>
                    <a:pt x="14" y="14"/>
                    <a:pt x="2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0" name="Freeform 177"/>
            <p:cNvSpPr>
              <a:spLocks/>
            </p:cNvSpPr>
            <p:nvPr/>
          </p:nvSpPr>
          <p:spPr bwMode="auto">
            <a:xfrm>
              <a:off x="6718358" y="3433323"/>
              <a:ext cx="87313" cy="34925"/>
            </a:xfrm>
            <a:custGeom>
              <a:avLst/>
              <a:gdLst>
                <a:gd name="T0" fmla="*/ 3 w 23"/>
                <a:gd name="T1" fmla="*/ 6 h 9"/>
                <a:gd name="T2" fmla="*/ 16 w 23"/>
                <a:gd name="T3" fmla="*/ 7 h 9"/>
                <a:gd name="T4" fmla="*/ 23 w 23"/>
                <a:gd name="T5" fmla="*/ 3 h 9"/>
                <a:gd name="T6" fmla="*/ 14 w 23"/>
                <a:gd name="T7" fmla="*/ 0 h 9"/>
                <a:gd name="T8" fmla="*/ 2 w 23"/>
                <a:gd name="T9" fmla="*/ 3 h 9"/>
                <a:gd name="T10" fmla="*/ 3 w 23"/>
                <a:gd name="T11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9">
                  <a:moveTo>
                    <a:pt x="3" y="6"/>
                  </a:moveTo>
                  <a:cubicBezTo>
                    <a:pt x="8" y="6"/>
                    <a:pt x="11" y="9"/>
                    <a:pt x="16" y="7"/>
                  </a:cubicBezTo>
                  <a:cubicBezTo>
                    <a:pt x="17" y="3"/>
                    <a:pt x="23" y="7"/>
                    <a:pt x="23" y="3"/>
                  </a:cubicBezTo>
                  <a:cubicBezTo>
                    <a:pt x="20" y="0"/>
                    <a:pt x="17" y="1"/>
                    <a:pt x="14" y="0"/>
                  </a:cubicBezTo>
                  <a:cubicBezTo>
                    <a:pt x="9" y="1"/>
                    <a:pt x="5" y="1"/>
                    <a:pt x="2" y="3"/>
                  </a:cubicBezTo>
                  <a:cubicBezTo>
                    <a:pt x="0" y="6"/>
                    <a:pt x="3" y="4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1" name="Freeform 178"/>
            <p:cNvSpPr>
              <a:spLocks/>
            </p:cNvSpPr>
            <p:nvPr/>
          </p:nvSpPr>
          <p:spPr bwMode="auto">
            <a:xfrm>
              <a:off x="6707245" y="3361886"/>
              <a:ext cx="106363" cy="41275"/>
            </a:xfrm>
            <a:custGeom>
              <a:avLst/>
              <a:gdLst>
                <a:gd name="T0" fmla="*/ 26 w 28"/>
                <a:gd name="T1" fmla="*/ 10 h 11"/>
                <a:gd name="T2" fmla="*/ 28 w 28"/>
                <a:gd name="T3" fmla="*/ 8 h 11"/>
                <a:gd name="T4" fmla="*/ 26 w 28"/>
                <a:gd name="T5" fmla="*/ 3 h 11"/>
                <a:gd name="T6" fmla="*/ 12 w 28"/>
                <a:gd name="T7" fmla="*/ 5 h 11"/>
                <a:gd name="T8" fmla="*/ 0 w 28"/>
                <a:gd name="T9" fmla="*/ 8 h 11"/>
                <a:gd name="T10" fmla="*/ 26 w 28"/>
                <a:gd name="T1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26" y="10"/>
                  </a:moveTo>
                  <a:cubicBezTo>
                    <a:pt x="28" y="8"/>
                    <a:pt x="28" y="8"/>
                    <a:pt x="28" y="8"/>
                  </a:cubicBezTo>
                  <a:cubicBezTo>
                    <a:pt x="28" y="5"/>
                    <a:pt x="28" y="3"/>
                    <a:pt x="26" y="3"/>
                  </a:cubicBezTo>
                  <a:cubicBezTo>
                    <a:pt x="22" y="0"/>
                    <a:pt x="15" y="0"/>
                    <a:pt x="12" y="5"/>
                  </a:cubicBezTo>
                  <a:cubicBezTo>
                    <a:pt x="8" y="6"/>
                    <a:pt x="3" y="6"/>
                    <a:pt x="0" y="8"/>
                  </a:cubicBezTo>
                  <a:cubicBezTo>
                    <a:pt x="8" y="10"/>
                    <a:pt x="17" y="11"/>
                    <a:pt x="26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2" name="Freeform 179"/>
            <p:cNvSpPr>
              <a:spLocks/>
            </p:cNvSpPr>
            <p:nvPr/>
          </p:nvSpPr>
          <p:spPr bwMode="auto">
            <a:xfrm>
              <a:off x="7104120" y="3501586"/>
              <a:ext cx="153988" cy="169863"/>
            </a:xfrm>
            <a:custGeom>
              <a:avLst/>
              <a:gdLst>
                <a:gd name="T0" fmla="*/ 32 w 41"/>
                <a:gd name="T1" fmla="*/ 33 h 45"/>
                <a:gd name="T2" fmla="*/ 34 w 41"/>
                <a:gd name="T3" fmla="*/ 40 h 45"/>
                <a:gd name="T4" fmla="*/ 35 w 41"/>
                <a:gd name="T5" fmla="*/ 45 h 45"/>
                <a:gd name="T6" fmla="*/ 40 w 41"/>
                <a:gd name="T7" fmla="*/ 42 h 45"/>
                <a:gd name="T8" fmla="*/ 29 w 41"/>
                <a:gd name="T9" fmla="*/ 25 h 45"/>
                <a:gd name="T10" fmla="*/ 1 w 41"/>
                <a:gd name="T11" fmla="*/ 0 h 45"/>
                <a:gd name="T12" fmla="*/ 0 w 41"/>
                <a:gd name="T13" fmla="*/ 2 h 45"/>
                <a:gd name="T14" fmla="*/ 32 w 41"/>
                <a:gd name="T15" fmla="*/ 33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1" h="45">
                  <a:moveTo>
                    <a:pt x="32" y="33"/>
                  </a:moveTo>
                  <a:cubicBezTo>
                    <a:pt x="34" y="34"/>
                    <a:pt x="35" y="37"/>
                    <a:pt x="34" y="40"/>
                  </a:cubicBezTo>
                  <a:cubicBezTo>
                    <a:pt x="34" y="42"/>
                    <a:pt x="34" y="43"/>
                    <a:pt x="35" y="45"/>
                  </a:cubicBezTo>
                  <a:cubicBezTo>
                    <a:pt x="37" y="45"/>
                    <a:pt x="40" y="45"/>
                    <a:pt x="40" y="42"/>
                  </a:cubicBezTo>
                  <a:cubicBezTo>
                    <a:pt x="41" y="34"/>
                    <a:pt x="34" y="29"/>
                    <a:pt x="29" y="25"/>
                  </a:cubicBezTo>
                  <a:cubicBezTo>
                    <a:pt x="20" y="16"/>
                    <a:pt x="11" y="8"/>
                    <a:pt x="1" y="0"/>
                  </a:cubicBezTo>
                  <a:cubicBezTo>
                    <a:pt x="0" y="0"/>
                    <a:pt x="0" y="2"/>
                    <a:pt x="0" y="2"/>
                  </a:cubicBezTo>
                  <a:cubicBezTo>
                    <a:pt x="11" y="13"/>
                    <a:pt x="23" y="20"/>
                    <a:pt x="32" y="3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3" name="Freeform 180"/>
            <p:cNvSpPr>
              <a:spLocks/>
            </p:cNvSpPr>
            <p:nvPr/>
          </p:nvSpPr>
          <p:spPr bwMode="auto">
            <a:xfrm>
              <a:off x="6665970" y="3411098"/>
              <a:ext cx="65088" cy="26988"/>
            </a:xfrm>
            <a:custGeom>
              <a:avLst/>
              <a:gdLst>
                <a:gd name="T0" fmla="*/ 9 w 17"/>
                <a:gd name="T1" fmla="*/ 7 h 7"/>
                <a:gd name="T2" fmla="*/ 16 w 17"/>
                <a:gd name="T3" fmla="*/ 4 h 7"/>
                <a:gd name="T4" fmla="*/ 17 w 17"/>
                <a:gd name="T5" fmla="*/ 3 h 7"/>
                <a:gd name="T6" fmla="*/ 6 w 17"/>
                <a:gd name="T7" fmla="*/ 0 h 7"/>
                <a:gd name="T8" fmla="*/ 0 w 17"/>
                <a:gd name="T9" fmla="*/ 3 h 7"/>
                <a:gd name="T10" fmla="*/ 9 w 17"/>
                <a:gd name="T11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9" y="7"/>
                  </a:moveTo>
                  <a:cubicBezTo>
                    <a:pt x="11" y="6"/>
                    <a:pt x="14" y="4"/>
                    <a:pt x="16" y="4"/>
                  </a:cubicBezTo>
                  <a:cubicBezTo>
                    <a:pt x="17" y="4"/>
                    <a:pt x="17" y="3"/>
                    <a:pt x="17" y="3"/>
                  </a:cubicBezTo>
                  <a:cubicBezTo>
                    <a:pt x="14" y="1"/>
                    <a:pt x="9" y="1"/>
                    <a:pt x="6" y="0"/>
                  </a:cubicBezTo>
                  <a:cubicBezTo>
                    <a:pt x="3" y="0"/>
                    <a:pt x="2" y="0"/>
                    <a:pt x="0" y="3"/>
                  </a:cubicBezTo>
                  <a:cubicBezTo>
                    <a:pt x="2" y="6"/>
                    <a:pt x="6" y="6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4" name="Freeform 181"/>
            <p:cNvSpPr>
              <a:spLocks/>
            </p:cNvSpPr>
            <p:nvPr/>
          </p:nvSpPr>
          <p:spPr bwMode="auto">
            <a:xfrm>
              <a:off x="5883333" y="3531748"/>
              <a:ext cx="36513" cy="19050"/>
            </a:xfrm>
            <a:custGeom>
              <a:avLst/>
              <a:gdLst>
                <a:gd name="T0" fmla="*/ 10 w 10"/>
                <a:gd name="T1" fmla="*/ 1 h 5"/>
                <a:gd name="T2" fmla="*/ 3 w 10"/>
                <a:gd name="T3" fmla="*/ 1 h 5"/>
                <a:gd name="T4" fmla="*/ 0 w 10"/>
                <a:gd name="T5" fmla="*/ 5 h 5"/>
                <a:gd name="T6" fmla="*/ 2 w 10"/>
                <a:gd name="T7" fmla="*/ 5 h 5"/>
                <a:gd name="T8" fmla="*/ 10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10" y="1"/>
                  </a:moveTo>
                  <a:cubicBezTo>
                    <a:pt x="8" y="1"/>
                    <a:pt x="5" y="0"/>
                    <a:pt x="3" y="1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3" y="3"/>
                    <a:pt x="8" y="5"/>
                    <a:pt x="1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5" name="Freeform 182"/>
            <p:cNvSpPr>
              <a:spLocks/>
            </p:cNvSpPr>
            <p:nvPr/>
          </p:nvSpPr>
          <p:spPr bwMode="auto">
            <a:xfrm>
              <a:off x="5818245" y="3600011"/>
              <a:ext cx="71438" cy="60325"/>
            </a:xfrm>
            <a:custGeom>
              <a:avLst/>
              <a:gdLst>
                <a:gd name="T0" fmla="*/ 2 w 19"/>
                <a:gd name="T1" fmla="*/ 10 h 16"/>
                <a:gd name="T2" fmla="*/ 2 w 19"/>
                <a:gd name="T3" fmla="*/ 14 h 16"/>
                <a:gd name="T4" fmla="*/ 10 w 19"/>
                <a:gd name="T5" fmla="*/ 16 h 16"/>
                <a:gd name="T6" fmla="*/ 16 w 19"/>
                <a:gd name="T7" fmla="*/ 14 h 16"/>
                <a:gd name="T8" fmla="*/ 19 w 19"/>
                <a:gd name="T9" fmla="*/ 2 h 16"/>
                <a:gd name="T10" fmla="*/ 16 w 19"/>
                <a:gd name="T11" fmla="*/ 0 h 16"/>
                <a:gd name="T12" fmla="*/ 2 w 19"/>
                <a:gd name="T13" fmla="*/ 1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9" h="16">
                  <a:moveTo>
                    <a:pt x="2" y="10"/>
                  </a:moveTo>
                  <a:cubicBezTo>
                    <a:pt x="2" y="11"/>
                    <a:pt x="0" y="13"/>
                    <a:pt x="2" y="14"/>
                  </a:cubicBezTo>
                  <a:cubicBezTo>
                    <a:pt x="5" y="16"/>
                    <a:pt x="7" y="14"/>
                    <a:pt x="10" y="16"/>
                  </a:cubicBezTo>
                  <a:cubicBezTo>
                    <a:pt x="11" y="16"/>
                    <a:pt x="14" y="16"/>
                    <a:pt x="16" y="14"/>
                  </a:cubicBezTo>
                  <a:cubicBezTo>
                    <a:pt x="19" y="11"/>
                    <a:pt x="19" y="7"/>
                    <a:pt x="19" y="2"/>
                  </a:cubicBezTo>
                  <a:cubicBezTo>
                    <a:pt x="19" y="0"/>
                    <a:pt x="16" y="0"/>
                    <a:pt x="16" y="0"/>
                  </a:cubicBezTo>
                  <a:cubicBezTo>
                    <a:pt x="10" y="2"/>
                    <a:pt x="7" y="5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6" name="Freeform 183"/>
            <p:cNvSpPr>
              <a:spLocks/>
            </p:cNvSpPr>
            <p:nvPr/>
          </p:nvSpPr>
          <p:spPr bwMode="auto">
            <a:xfrm>
              <a:off x="5894445" y="3550798"/>
              <a:ext cx="63500" cy="57150"/>
            </a:xfrm>
            <a:custGeom>
              <a:avLst/>
              <a:gdLst>
                <a:gd name="T0" fmla="*/ 5 w 17"/>
                <a:gd name="T1" fmla="*/ 15 h 15"/>
                <a:gd name="T2" fmla="*/ 17 w 17"/>
                <a:gd name="T3" fmla="*/ 1 h 15"/>
                <a:gd name="T4" fmla="*/ 16 w 17"/>
                <a:gd name="T5" fmla="*/ 0 h 15"/>
                <a:gd name="T6" fmla="*/ 2 w 17"/>
                <a:gd name="T7" fmla="*/ 6 h 15"/>
                <a:gd name="T8" fmla="*/ 5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5" y="15"/>
                  </a:moveTo>
                  <a:cubicBezTo>
                    <a:pt x="11" y="13"/>
                    <a:pt x="17" y="7"/>
                    <a:pt x="17" y="1"/>
                  </a:cubicBezTo>
                  <a:cubicBezTo>
                    <a:pt x="17" y="0"/>
                    <a:pt x="17" y="0"/>
                    <a:pt x="16" y="0"/>
                  </a:cubicBezTo>
                  <a:cubicBezTo>
                    <a:pt x="11" y="3"/>
                    <a:pt x="5" y="1"/>
                    <a:pt x="2" y="6"/>
                  </a:cubicBezTo>
                  <a:cubicBezTo>
                    <a:pt x="3" y="9"/>
                    <a:pt x="0" y="15"/>
                    <a:pt x="5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7" name="Freeform 184"/>
            <p:cNvSpPr>
              <a:spLocks/>
            </p:cNvSpPr>
            <p:nvPr/>
          </p:nvSpPr>
          <p:spPr bwMode="auto">
            <a:xfrm>
              <a:off x="5878570" y="3474598"/>
              <a:ext cx="117475" cy="49213"/>
            </a:xfrm>
            <a:custGeom>
              <a:avLst/>
              <a:gdLst>
                <a:gd name="T0" fmla="*/ 21 w 31"/>
                <a:gd name="T1" fmla="*/ 4 h 13"/>
                <a:gd name="T2" fmla="*/ 0 w 31"/>
                <a:gd name="T3" fmla="*/ 7 h 13"/>
                <a:gd name="T4" fmla="*/ 3 w 31"/>
                <a:gd name="T5" fmla="*/ 12 h 13"/>
                <a:gd name="T6" fmla="*/ 31 w 31"/>
                <a:gd name="T7" fmla="*/ 3 h 13"/>
                <a:gd name="T8" fmla="*/ 21 w 31"/>
                <a:gd name="T9" fmla="*/ 4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1" h="13">
                  <a:moveTo>
                    <a:pt x="21" y="4"/>
                  </a:moveTo>
                  <a:cubicBezTo>
                    <a:pt x="14" y="4"/>
                    <a:pt x="6" y="0"/>
                    <a:pt x="0" y="7"/>
                  </a:cubicBezTo>
                  <a:cubicBezTo>
                    <a:pt x="0" y="9"/>
                    <a:pt x="1" y="10"/>
                    <a:pt x="3" y="12"/>
                  </a:cubicBezTo>
                  <a:cubicBezTo>
                    <a:pt x="14" y="13"/>
                    <a:pt x="21" y="7"/>
                    <a:pt x="31" y="3"/>
                  </a:cubicBezTo>
                  <a:lnTo>
                    <a:pt x="21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8" name="Freeform 185"/>
            <p:cNvSpPr>
              <a:spLocks/>
            </p:cNvSpPr>
            <p:nvPr/>
          </p:nvSpPr>
          <p:spPr bwMode="auto">
            <a:xfrm>
              <a:off x="6783445" y="3309498"/>
              <a:ext cx="85725" cy="82550"/>
            </a:xfrm>
            <a:custGeom>
              <a:avLst/>
              <a:gdLst>
                <a:gd name="T0" fmla="*/ 20 w 23"/>
                <a:gd name="T1" fmla="*/ 19 h 22"/>
                <a:gd name="T2" fmla="*/ 22 w 23"/>
                <a:gd name="T3" fmla="*/ 14 h 22"/>
                <a:gd name="T4" fmla="*/ 0 w 23"/>
                <a:gd name="T5" fmla="*/ 0 h 22"/>
                <a:gd name="T6" fmla="*/ 20 w 23"/>
                <a:gd name="T7" fmla="*/ 19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2">
                  <a:moveTo>
                    <a:pt x="20" y="19"/>
                  </a:moveTo>
                  <a:cubicBezTo>
                    <a:pt x="22" y="17"/>
                    <a:pt x="23" y="16"/>
                    <a:pt x="22" y="14"/>
                  </a:cubicBezTo>
                  <a:cubicBezTo>
                    <a:pt x="17" y="7"/>
                    <a:pt x="8" y="2"/>
                    <a:pt x="0" y="0"/>
                  </a:cubicBezTo>
                  <a:cubicBezTo>
                    <a:pt x="9" y="5"/>
                    <a:pt x="6" y="22"/>
                    <a:pt x="20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79" name="Freeform 186"/>
            <p:cNvSpPr>
              <a:spLocks/>
            </p:cNvSpPr>
            <p:nvPr/>
          </p:nvSpPr>
          <p:spPr bwMode="auto">
            <a:xfrm>
              <a:off x="6964420" y="3380936"/>
              <a:ext cx="66675" cy="87313"/>
            </a:xfrm>
            <a:custGeom>
              <a:avLst/>
              <a:gdLst>
                <a:gd name="T0" fmla="*/ 14 w 18"/>
                <a:gd name="T1" fmla="*/ 23 h 23"/>
                <a:gd name="T2" fmla="*/ 18 w 18"/>
                <a:gd name="T3" fmla="*/ 21 h 23"/>
                <a:gd name="T4" fmla="*/ 0 w 18"/>
                <a:gd name="T5" fmla="*/ 0 h 23"/>
                <a:gd name="T6" fmla="*/ 14 w 18"/>
                <a:gd name="T7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8" h="23">
                  <a:moveTo>
                    <a:pt x="14" y="23"/>
                  </a:moveTo>
                  <a:cubicBezTo>
                    <a:pt x="15" y="23"/>
                    <a:pt x="17" y="23"/>
                    <a:pt x="18" y="21"/>
                  </a:cubicBezTo>
                  <a:cubicBezTo>
                    <a:pt x="18" y="11"/>
                    <a:pt x="7" y="5"/>
                    <a:pt x="0" y="0"/>
                  </a:cubicBezTo>
                  <a:cubicBezTo>
                    <a:pt x="7" y="6"/>
                    <a:pt x="4" y="17"/>
                    <a:pt x="14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0" name="Freeform 187"/>
            <p:cNvSpPr>
              <a:spLocks/>
            </p:cNvSpPr>
            <p:nvPr/>
          </p:nvSpPr>
          <p:spPr bwMode="auto">
            <a:xfrm>
              <a:off x="6877108" y="3347598"/>
              <a:ext cx="87313" cy="74613"/>
            </a:xfrm>
            <a:custGeom>
              <a:avLst/>
              <a:gdLst>
                <a:gd name="T0" fmla="*/ 20 w 23"/>
                <a:gd name="T1" fmla="*/ 20 h 20"/>
                <a:gd name="T2" fmla="*/ 21 w 23"/>
                <a:gd name="T3" fmla="*/ 15 h 20"/>
                <a:gd name="T4" fmla="*/ 9 w 23"/>
                <a:gd name="T5" fmla="*/ 3 h 20"/>
                <a:gd name="T6" fmla="*/ 0 w 23"/>
                <a:gd name="T7" fmla="*/ 0 h 20"/>
                <a:gd name="T8" fmla="*/ 14 w 23"/>
                <a:gd name="T9" fmla="*/ 18 h 20"/>
                <a:gd name="T10" fmla="*/ 20 w 2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0">
                  <a:moveTo>
                    <a:pt x="20" y="20"/>
                  </a:moveTo>
                  <a:cubicBezTo>
                    <a:pt x="21" y="18"/>
                    <a:pt x="23" y="17"/>
                    <a:pt x="21" y="15"/>
                  </a:cubicBezTo>
                  <a:cubicBezTo>
                    <a:pt x="20" y="9"/>
                    <a:pt x="14" y="6"/>
                    <a:pt x="9" y="3"/>
                  </a:cubicBezTo>
                  <a:cubicBezTo>
                    <a:pt x="6" y="1"/>
                    <a:pt x="3" y="0"/>
                    <a:pt x="0" y="0"/>
                  </a:cubicBezTo>
                  <a:cubicBezTo>
                    <a:pt x="6" y="6"/>
                    <a:pt x="9" y="12"/>
                    <a:pt x="14" y="18"/>
                  </a:cubicBezTo>
                  <a:cubicBezTo>
                    <a:pt x="15" y="20"/>
                    <a:pt x="18" y="20"/>
                    <a:pt x="2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1" name="Freeform 188"/>
            <p:cNvSpPr>
              <a:spLocks/>
            </p:cNvSpPr>
            <p:nvPr/>
          </p:nvSpPr>
          <p:spPr bwMode="auto">
            <a:xfrm>
              <a:off x="7039033" y="3414273"/>
              <a:ext cx="57150" cy="76200"/>
            </a:xfrm>
            <a:custGeom>
              <a:avLst/>
              <a:gdLst>
                <a:gd name="T0" fmla="*/ 11 w 15"/>
                <a:gd name="T1" fmla="*/ 20 h 20"/>
                <a:gd name="T2" fmla="*/ 14 w 15"/>
                <a:gd name="T3" fmla="*/ 17 h 20"/>
                <a:gd name="T4" fmla="*/ 8 w 15"/>
                <a:gd name="T5" fmla="*/ 6 h 20"/>
                <a:gd name="T6" fmla="*/ 0 w 15"/>
                <a:gd name="T7" fmla="*/ 0 h 20"/>
                <a:gd name="T8" fmla="*/ 6 w 15"/>
                <a:gd name="T9" fmla="*/ 17 h 20"/>
                <a:gd name="T10" fmla="*/ 11 w 1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11" y="20"/>
                  </a:moveTo>
                  <a:cubicBezTo>
                    <a:pt x="12" y="20"/>
                    <a:pt x="14" y="19"/>
                    <a:pt x="14" y="17"/>
                  </a:cubicBezTo>
                  <a:cubicBezTo>
                    <a:pt x="15" y="12"/>
                    <a:pt x="11" y="9"/>
                    <a:pt x="8" y="6"/>
                  </a:cubicBezTo>
                  <a:cubicBezTo>
                    <a:pt x="6" y="3"/>
                    <a:pt x="3" y="2"/>
                    <a:pt x="0" y="0"/>
                  </a:cubicBezTo>
                  <a:cubicBezTo>
                    <a:pt x="1" y="6"/>
                    <a:pt x="4" y="11"/>
                    <a:pt x="6" y="17"/>
                  </a:cubicBezTo>
                  <a:cubicBezTo>
                    <a:pt x="6" y="19"/>
                    <a:pt x="8" y="20"/>
                    <a:pt x="11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2" name="Freeform 189"/>
            <p:cNvSpPr>
              <a:spLocks/>
            </p:cNvSpPr>
            <p:nvPr/>
          </p:nvSpPr>
          <p:spPr bwMode="auto">
            <a:xfrm>
              <a:off x="6523095" y="3260286"/>
              <a:ext cx="260350" cy="109538"/>
            </a:xfrm>
            <a:custGeom>
              <a:avLst/>
              <a:gdLst>
                <a:gd name="T0" fmla="*/ 3 w 69"/>
                <a:gd name="T1" fmla="*/ 3 h 29"/>
                <a:gd name="T2" fmla="*/ 52 w 69"/>
                <a:gd name="T3" fmla="*/ 13 h 29"/>
                <a:gd name="T4" fmla="*/ 68 w 69"/>
                <a:gd name="T5" fmla="*/ 27 h 29"/>
                <a:gd name="T6" fmla="*/ 69 w 69"/>
                <a:gd name="T7" fmla="*/ 21 h 29"/>
                <a:gd name="T8" fmla="*/ 21 w 69"/>
                <a:gd name="T9" fmla="*/ 3 h 29"/>
                <a:gd name="T10" fmla="*/ 1 w 69"/>
                <a:gd name="T11" fmla="*/ 1 h 29"/>
                <a:gd name="T12" fmla="*/ 3 w 69"/>
                <a:gd name="T13" fmla="*/ 3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9" h="29">
                  <a:moveTo>
                    <a:pt x="3" y="3"/>
                  </a:moveTo>
                  <a:cubicBezTo>
                    <a:pt x="20" y="4"/>
                    <a:pt x="38" y="7"/>
                    <a:pt x="52" y="13"/>
                  </a:cubicBezTo>
                  <a:cubicBezTo>
                    <a:pt x="60" y="17"/>
                    <a:pt x="58" y="29"/>
                    <a:pt x="68" y="27"/>
                  </a:cubicBezTo>
                  <a:cubicBezTo>
                    <a:pt x="69" y="26"/>
                    <a:pt x="69" y="23"/>
                    <a:pt x="69" y="21"/>
                  </a:cubicBezTo>
                  <a:cubicBezTo>
                    <a:pt x="57" y="7"/>
                    <a:pt x="38" y="7"/>
                    <a:pt x="21" y="3"/>
                  </a:cubicBezTo>
                  <a:cubicBezTo>
                    <a:pt x="14" y="3"/>
                    <a:pt x="7" y="0"/>
                    <a:pt x="1" y="1"/>
                  </a:cubicBezTo>
                  <a:cubicBezTo>
                    <a:pt x="0" y="3"/>
                    <a:pt x="1" y="3"/>
                    <a:pt x="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3" name="Freeform 190"/>
            <p:cNvSpPr>
              <a:spLocks/>
            </p:cNvSpPr>
            <p:nvPr/>
          </p:nvSpPr>
          <p:spPr bwMode="auto">
            <a:xfrm>
              <a:off x="6791383" y="3392048"/>
              <a:ext cx="107950" cy="46038"/>
            </a:xfrm>
            <a:custGeom>
              <a:avLst/>
              <a:gdLst>
                <a:gd name="T0" fmla="*/ 26 w 29"/>
                <a:gd name="T1" fmla="*/ 9 h 12"/>
                <a:gd name="T2" fmla="*/ 27 w 29"/>
                <a:gd name="T3" fmla="*/ 3 h 12"/>
                <a:gd name="T4" fmla="*/ 15 w 29"/>
                <a:gd name="T5" fmla="*/ 5 h 12"/>
                <a:gd name="T6" fmla="*/ 0 w 29"/>
                <a:gd name="T7" fmla="*/ 6 h 12"/>
                <a:gd name="T8" fmla="*/ 3 w 29"/>
                <a:gd name="T9" fmla="*/ 8 h 12"/>
                <a:gd name="T10" fmla="*/ 26 w 29"/>
                <a:gd name="T11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">
                  <a:moveTo>
                    <a:pt x="26" y="9"/>
                  </a:moveTo>
                  <a:cubicBezTo>
                    <a:pt x="27" y="8"/>
                    <a:pt x="29" y="6"/>
                    <a:pt x="27" y="3"/>
                  </a:cubicBezTo>
                  <a:cubicBezTo>
                    <a:pt x="24" y="0"/>
                    <a:pt x="20" y="3"/>
                    <a:pt x="15" y="5"/>
                  </a:cubicBezTo>
                  <a:cubicBezTo>
                    <a:pt x="10" y="5"/>
                    <a:pt x="6" y="5"/>
                    <a:pt x="0" y="6"/>
                  </a:cubicBezTo>
                  <a:cubicBezTo>
                    <a:pt x="1" y="8"/>
                    <a:pt x="3" y="8"/>
                    <a:pt x="3" y="8"/>
                  </a:cubicBezTo>
                  <a:cubicBezTo>
                    <a:pt x="10" y="9"/>
                    <a:pt x="18" y="12"/>
                    <a:pt x="2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4" name="Freeform 191"/>
            <p:cNvSpPr>
              <a:spLocks/>
            </p:cNvSpPr>
            <p:nvPr/>
          </p:nvSpPr>
          <p:spPr bwMode="auto">
            <a:xfrm>
              <a:off x="7343833" y="3712723"/>
              <a:ext cx="30163" cy="22225"/>
            </a:xfrm>
            <a:custGeom>
              <a:avLst/>
              <a:gdLst>
                <a:gd name="T0" fmla="*/ 7 w 8"/>
                <a:gd name="T1" fmla="*/ 0 h 6"/>
                <a:gd name="T2" fmla="*/ 0 w 8"/>
                <a:gd name="T3" fmla="*/ 3 h 6"/>
                <a:gd name="T4" fmla="*/ 8 w 8"/>
                <a:gd name="T5" fmla="*/ 3 h 6"/>
                <a:gd name="T6" fmla="*/ 7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7" y="0"/>
                  </a:moveTo>
                  <a:cubicBezTo>
                    <a:pt x="4" y="0"/>
                    <a:pt x="2" y="1"/>
                    <a:pt x="0" y="3"/>
                  </a:cubicBezTo>
                  <a:cubicBezTo>
                    <a:pt x="4" y="6"/>
                    <a:pt x="7" y="3"/>
                    <a:pt x="8" y="3"/>
                  </a:cubicBezTo>
                  <a:cubicBezTo>
                    <a:pt x="8" y="1"/>
                    <a:pt x="8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5" name="Freeform 192"/>
            <p:cNvSpPr>
              <a:spLocks/>
            </p:cNvSpPr>
            <p:nvPr/>
          </p:nvSpPr>
          <p:spPr bwMode="auto">
            <a:xfrm>
              <a:off x="7340658" y="3912748"/>
              <a:ext cx="74613" cy="71438"/>
            </a:xfrm>
            <a:custGeom>
              <a:avLst/>
              <a:gdLst>
                <a:gd name="T0" fmla="*/ 9 w 20"/>
                <a:gd name="T1" fmla="*/ 5 h 19"/>
                <a:gd name="T2" fmla="*/ 0 w 20"/>
                <a:gd name="T3" fmla="*/ 0 h 19"/>
                <a:gd name="T4" fmla="*/ 6 w 20"/>
                <a:gd name="T5" fmla="*/ 8 h 19"/>
                <a:gd name="T6" fmla="*/ 20 w 20"/>
                <a:gd name="T7" fmla="*/ 19 h 19"/>
                <a:gd name="T8" fmla="*/ 20 w 20"/>
                <a:gd name="T9" fmla="*/ 13 h 19"/>
                <a:gd name="T10" fmla="*/ 9 w 20"/>
                <a:gd name="T11" fmla="*/ 5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9" y="5"/>
                  </a:moveTo>
                  <a:cubicBezTo>
                    <a:pt x="6" y="3"/>
                    <a:pt x="3" y="0"/>
                    <a:pt x="0" y="0"/>
                  </a:cubicBezTo>
                  <a:cubicBezTo>
                    <a:pt x="0" y="3"/>
                    <a:pt x="5" y="5"/>
                    <a:pt x="6" y="8"/>
                  </a:cubicBezTo>
                  <a:cubicBezTo>
                    <a:pt x="11" y="13"/>
                    <a:pt x="14" y="19"/>
                    <a:pt x="20" y="19"/>
                  </a:cubicBezTo>
                  <a:cubicBezTo>
                    <a:pt x="20" y="17"/>
                    <a:pt x="20" y="14"/>
                    <a:pt x="20" y="13"/>
                  </a:cubicBezTo>
                  <a:cubicBezTo>
                    <a:pt x="17" y="8"/>
                    <a:pt x="12" y="10"/>
                    <a:pt x="9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6" name="Freeform 193"/>
            <p:cNvSpPr>
              <a:spLocks/>
            </p:cNvSpPr>
            <p:nvPr/>
          </p:nvSpPr>
          <p:spPr bwMode="auto">
            <a:xfrm>
              <a:off x="6515158" y="3358711"/>
              <a:ext cx="215900" cy="33338"/>
            </a:xfrm>
            <a:custGeom>
              <a:avLst/>
              <a:gdLst>
                <a:gd name="T0" fmla="*/ 2 w 57"/>
                <a:gd name="T1" fmla="*/ 3 h 9"/>
                <a:gd name="T2" fmla="*/ 53 w 57"/>
                <a:gd name="T3" fmla="*/ 6 h 9"/>
                <a:gd name="T4" fmla="*/ 57 w 57"/>
                <a:gd name="T5" fmla="*/ 3 h 9"/>
                <a:gd name="T6" fmla="*/ 56 w 57"/>
                <a:gd name="T7" fmla="*/ 0 h 9"/>
                <a:gd name="T8" fmla="*/ 37 w 57"/>
                <a:gd name="T9" fmla="*/ 4 h 9"/>
                <a:gd name="T10" fmla="*/ 0 w 57"/>
                <a:gd name="T11" fmla="*/ 1 h 9"/>
                <a:gd name="T12" fmla="*/ 2 w 5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">
                  <a:moveTo>
                    <a:pt x="2" y="3"/>
                  </a:moveTo>
                  <a:cubicBezTo>
                    <a:pt x="19" y="4"/>
                    <a:pt x="36" y="9"/>
                    <a:pt x="53" y="6"/>
                  </a:cubicBezTo>
                  <a:cubicBezTo>
                    <a:pt x="54" y="4"/>
                    <a:pt x="56" y="4"/>
                    <a:pt x="57" y="3"/>
                  </a:cubicBezTo>
                  <a:cubicBezTo>
                    <a:pt x="57" y="1"/>
                    <a:pt x="57" y="1"/>
                    <a:pt x="56" y="0"/>
                  </a:cubicBezTo>
                  <a:cubicBezTo>
                    <a:pt x="49" y="0"/>
                    <a:pt x="43" y="3"/>
                    <a:pt x="37" y="4"/>
                  </a:cubicBezTo>
                  <a:cubicBezTo>
                    <a:pt x="23" y="6"/>
                    <a:pt x="13" y="3"/>
                    <a:pt x="0" y="1"/>
                  </a:cubicBezTo>
                  <a:cubicBezTo>
                    <a:pt x="0" y="3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7" name="Freeform 194"/>
            <p:cNvSpPr>
              <a:spLocks/>
            </p:cNvSpPr>
            <p:nvPr/>
          </p:nvSpPr>
          <p:spPr bwMode="auto">
            <a:xfrm>
              <a:off x="7340658" y="3685736"/>
              <a:ext cx="19050" cy="26988"/>
            </a:xfrm>
            <a:custGeom>
              <a:avLst/>
              <a:gdLst>
                <a:gd name="T0" fmla="*/ 5 w 5"/>
                <a:gd name="T1" fmla="*/ 4 h 7"/>
                <a:gd name="T2" fmla="*/ 3 w 5"/>
                <a:gd name="T3" fmla="*/ 0 h 7"/>
                <a:gd name="T4" fmla="*/ 0 w 5"/>
                <a:gd name="T5" fmla="*/ 4 h 7"/>
                <a:gd name="T6" fmla="*/ 1 w 5"/>
                <a:gd name="T7" fmla="*/ 5 h 7"/>
                <a:gd name="T8" fmla="*/ 5 w 5"/>
                <a:gd name="T9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5" y="4"/>
                  </a:moveTo>
                  <a:cubicBezTo>
                    <a:pt x="5" y="2"/>
                    <a:pt x="3" y="0"/>
                    <a:pt x="3" y="0"/>
                  </a:cubicBezTo>
                  <a:cubicBezTo>
                    <a:pt x="0" y="0"/>
                    <a:pt x="1" y="2"/>
                    <a:pt x="0" y="4"/>
                  </a:cubicBezTo>
                  <a:cubicBezTo>
                    <a:pt x="0" y="4"/>
                    <a:pt x="0" y="5"/>
                    <a:pt x="1" y="5"/>
                  </a:cubicBezTo>
                  <a:cubicBezTo>
                    <a:pt x="3" y="7"/>
                    <a:pt x="1" y="4"/>
                    <a:pt x="5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8" name="Freeform 195"/>
            <p:cNvSpPr>
              <a:spLocks/>
            </p:cNvSpPr>
            <p:nvPr/>
          </p:nvSpPr>
          <p:spPr bwMode="auto">
            <a:xfrm>
              <a:off x="7397808" y="3822261"/>
              <a:ext cx="41275" cy="120650"/>
            </a:xfrm>
            <a:custGeom>
              <a:avLst/>
              <a:gdLst>
                <a:gd name="T0" fmla="*/ 8 w 11"/>
                <a:gd name="T1" fmla="*/ 27 h 32"/>
                <a:gd name="T2" fmla="*/ 10 w 11"/>
                <a:gd name="T3" fmla="*/ 15 h 32"/>
                <a:gd name="T4" fmla="*/ 5 w 11"/>
                <a:gd name="T5" fmla="*/ 0 h 32"/>
                <a:gd name="T6" fmla="*/ 3 w 11"/>
                <a:gd name="T7" fmla="*/ 1 h 32"/>
                <a:gd name="T8" fmla="*/ 2 w 11"/>
                <a:gd name="T9" fmla="*/ 17 h 32"/>
                <a:gd name="T10" fmla="*/ 3 w 11"/>
                <a:gd name="T11" fmla="*/ 31 h 32"/>
                <a:gd name="T12" fmla="*/ 8 w 11"/>
                <a:gd name="T13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2">
                  <a:moveTo>
                    <a:pt x="8" y="27"/>
                  </a:moveTo>
                  <a:cubicBezTo>
                    <a:pt x="11" y="24"/>
                    <a:pt x="11" y="20"/>
                    <a:pt x="10" y="15"/>
                  </a:cubicBezTo>
                  <a:cubicBezTo>
                    <a:pt x="8" y="11"/>
                    <a:pt x="8" y="4"/>
                    <a:pt x="5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6"/>
                    <a:pt x="5" y="12"/>
                    <a:pt x="2" y="17"/>
                  </a:cubicBezTo>
                  <a:cubicBezTo>
                    <a:pt x="2" y="21"/>
                    <a:pt x="0" y="27"/>
                    <a:pt x="3" y="31"/>
                  </a:cubicBezTo>
                  <a:cubicBezTo>
                    <a:pt x="6" y="32"/>
                    <a:pt x="8" y="29"/>
                    <a:pt x="8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89" name="Freeform 196"/>
            <p:cNvSpPr>
              <a:spLocks/>
            </p:cNvSpPr>
            <p:nvPr/>
          </p:nvSpPr>
          <p:spPr bwMode="auto">
            <a:xfrm>
              <a:off x="7439083" y="4014348"/>
              <a:ext cx="44450" cy="161925"/>
            </a:xfrm>
            <a:custGeom>
              <a:avLst/>
              <a:gdLst>
                <a:gd name="T0" fmla="*/ 0 w 12"/>
                <a:gd name="T1" fmla="*/ 1 h 43"/>
                <a:gd name="T2" fmla="*/ 8 w 12"/>
                <a:gd name="T3" fmla="*/ 40 h 43"/>
                <a:gd name="T4" fmla="*/ 11 w 12"/>
                <a:gd name="T5" fmla="*/ 43 h 43"/>
                <a:gd name="T6" fmla="*/ 12 w 12"/>
                <a:gd name="T7" fmla="*/ 41 h 43"/>
                <a:gd name="T8" fmla="*/ 9 w 12"/>
                <a:gd name="T9" fmla="*/ 36 h 43"/>
                <a:gd name="T10" fmla="*/ 2 w 12"/>
                <a:gd name="T11" fmla="*/ 1 h 43"/>
                <a:gd name="T12" fmla="*/ 2 w 12"/>
                <a:gd name="T13" fmla="*/ 0 h 43"/>
                <a:gd name="T14" fmla="*/ 0 w 12"/>
                <a:gd name="T15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2" h="43">
                  <a:moveTo>
                    <a:pt x="0" y="1"/>
                  </a:moveTo>
                  <a:cubicBezTo>
                    <a:pt x="5" y="13"/>
                    <a:pt x="6" y="27"/>
                    <a:pt x="8" y="40"/>
                  </a:cubicBezTo>
                  <a:cubicBezTo>
                    <a:pt x="9" y="41"/>
                    <a:pt x="9" y="43"/>
                    <a:pt x="11" y="43"/>
                  </a:cubicBezTo>
                  <a:cubicBezTo>
                    <a:pt x="11" y="43"/>
                    <a:pt x="11" y="41"/>
                    <a:pt x="12" y="41"/>
                  </a:cubicBezTo>
                  <a:cubicBezTo>
                    <a:pt x="12" y="40"/>
                    <a:pt x="9" y="38"/>
                    <a:pt x="9" y="36"/>
                  </a:cubicBezTo>
                  <a:cubicBezTo>
                    <a:pt x="8" y="24"/>
                    <a:pt x="6" y="12"/>
                    <a:pt x="2" y="1"/>
                  </a:cubicBezTo>
                  <a:cubicBezTo>
                    <a:pt x="2" y="0"/>
                    <a:pt x="2" y="0"/>
                    <a:pt x="2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0" name="Freeform 197"/>
            <p:cNvSpPr>
              <a:spLocks/>
            </p:cNvSpPr>
            <p:nvPr/>
          </p:nvSpPr>
          <p:spPr bwMode="auto">
            <a:xfrm>
              <a:off x="7397808" y="4036573"/>
              <a:ext cx="85725" cy="230188"/>
            </a:xfrm>
            <a:custGeom>
              <a:avLst/>
              <a:gdLst>
                <a:gd name="T0" fmla="*/ 17 w 23"/>
                <a:gd name="T1" fmla="*/ 61 h 61"/>
                <a:gd name="T2" fmla="*/ 22 w 23"/>
                <a:gd name="T3" fmla="*/ 60 h 61"/>
                <a:gd name="T4" fmla="*/ 22 w 23"/>
                <a:gd name="T5" fmla="*/ 55 h 61"/>
                <a:gd name="T6" fmla="*/ 8 w 23"/>
                <a:gd name="T7" fmla="*/ 32 h 61"/>
                <a:gd name="T8" fmla="*/ 2 w 23"/>
                <a:gd name="T9" fmla="*/ 1 h 61"/>
                <a:gd name="T10" fmla="*/ 0 w 23"/>
                <a:gd name="T11" fmla="*/ 1 h 61"/>
                <a:gd name="T12" fmla="*/ 10 w 23"/>
                <a:gd name="T13" fmla="*/ 46 h 61"/>
                <a:gd name="T14" fmla="*/ 17 w 23"/>
                <a:gd name="T15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1">
                  <a:moveTo>
                    <a:pt x="17" y="61"/>
                  </a:moveTo>
                  <a:cubicBezTo>
                    <a:pt x="19" y="61"/>
                    <a:pt x="20" y="60"/>
                    <a:pt x="22" y="60"/>
                  </a:cubicBezTo>
                  <a:cubicBezTo>
                    <a:pt x="23" y="60"/>
                    <a:pt x="23" y="57"/>
                    <a:pt x="22" y="55"/>
                  </a:cubicBezTo>
                  <a:cubicBezTo>
                    <a:pt x="17" y="47"/>
                    <a:pt x="8" y="41"/>
                    <a:pt x="8" y="32"/>
                  </a:cubicBezTo>
                  <a:cubicBezTo>
                    <a:pt x="8" y="21"/>
                    <a:pt x="5" y="10"/>
                    <a:pt x="2" y="1"/>
                  </a:cubicBezTo>
                  <a:cubicBezTo>
                    <a:pt x="2" y="0"/>
                    <a:pt x="0" y="0"/>
                    <a:pt x="0" y="1"/>
                  </a:cubicBezTo>
                  <a:cubicBezTo>
                    <a:pt x="3" y="15"/>
                    <a:pt x="6" y="30"/>
                    <a:pt x="10" y="46"/>
                  </a:cubicBezTo>
                  <a:cubicBezTo>
                    <a:pt x="11" y="50"/>
                    <a:pt x="13" y="57"/>
                    <a:pt x="17" y="6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1" name="Freeform 198"/>
            <p:cNvSpPr>
              <a:spLocks/>
            </p:cNvSpPr>
            <p:nvPr/>
          </p:nvSpPr>
          <p:spPr bwMode="auto">
            <a:xfrm>
              <a:off x="7461308" y="4014348"/>
              <a:ext cx="49213" cy="219075"/>
            </a:xfrm>
            <a:custGeom>
              <a:avLst/>
              <a:gdLst>
                <a:gd name="T0" fmla="*/ 9 w 13"/>
                <a:gd name="T1" fmla="*/ 35 h 58"/>
                <a:gd name="T2" fmla="*/ 2 w 13"/>
                <a:gd name="T3" fmla="*/ 0 h 58"/>
                <a:gd name="T4" fmla="*/ 0 w 13"/>
                <a:gd name="T5" fmla="*/ 0 h 58"/>
                <a:gd name="T6" fmla="*/ 8 w 13"/>
                <a:gd name="T7" fmla="*/ 46 h 58"/>
                <a:gd name="T8" fmla="*/ 5 w 13"/>
                <a:gd name="T9" fmla="*/ 58 h 58"/>
                <a:gd name="T10" fmla="*/ 6 w 13"/>
                <a:gd name="T11" fmla="*/ 58 h 58"/>
                <a:gd name="T12" fmla="*/ 9 w 13"/>
                <a:gd name="T13" fmla="*/ 35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8">
                  <a:moveTo>
                    <a:pt x="9" y="35"/>
                  </a:moveTo>
                  <a:cubicBezTo>
                    <a:pt x="8" y="23"/>
                    <a:pt x="5" y="1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15"/>
                    <a:pt x="8" y="29"/>
                    <a:pt x="8" y="46"/>
                  </a:cubicBezTo>
                  <a:cubicBezTo>
                    <a:pt x="8" y="50"/>
                    <a:pt x="3" y="53"/>
                    <a:pt x="5" y="58"/>
                  </a:cubicBezTo>
                  <a:cubicBezTo>
                    <a:pt x="6" y="58"/>
                    <a:pt x="6" y="58"/>
                    <a:pt x="6" y="58"/>
                  </a:cubicBezTo>
                  <a:cubicBezTo>
                    <a:pt x="13" y="52"/>
                    <a:pt x="9" y="43"/>
                    <a:pt x="9" y="3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2" name="Freeform 199"/>
            <p:cNvSpPr>
              <a:spLocks/>
            </p:cNvSpPr>
            <p:nvPr/>
          </p:nvSpPr>
          <p:spPr bwMode="auto">
            <a:xfrm>
              <a:off x="7420033" y="4030223"/>
              <a:ext cx="52388" cy="180975"/>
            </a:xfrm>
            <a:custGeom>
              <a:avLst/>
              <a:gdLst>
                <a:gd name="T0" fmla="*/ 0 w 14"/>
                <a:gd name="T1" fmla="*/ 0 h 48"/>
                <a:gd name="T2" fmla="*/ 0 w 14"/>
                <a:gd name="T3" fmla="*/ 3 h 48"/>
                <a:gd name="T4" fmla="*/ 13 w 14"/>
                <a:gd name="T5" fmla="*/ 46 h 48"/>
                <a:gd name="T6" fmla="*/ 14 w 14"/>
                <a:gd name="T7" fmla="*/ 46 h 48"/>
                <a:gd name="T8" fmla="*/ 10 w 14"/>
                <a:gd name="T9" fmla="*/ 36 h 48"/>
                <a:gd name="T10" fmla="*/ 2 w 14"/>
                <a:gd name="T11" fmla="*/ 0 h 48"/>
                <a:gd name="T12" fmla="*/ 0 w 14"/>
                <a:gd name="T1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8">
                  <a:moveTo>
                    <a:pt x="0" y="0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5" y="17"/>
                    <a:pt x="4" y="34"/>
                    <a:pt x="13" y="46"/>
                  </a:cubicBezTo>
                  <a:cubicBezTo>
                    <a:pt x="13" y="48"/>
                    <a:pt x="14" y="46"/>
                    <a:pt x="14" y="46"/>
                  </a:cubicBezTo>
                  <a:cubicBezTo>
                    <a:pt x="14" y="43"/>
                    <a:pt x="11" y="39"/>
                    <a:pt x="10" y="36"/>
                  </a:cubicBezTo>
                  <a:cubicBezTo>
                    <a:pt x="7" y="23"/>
                    <a:pt x="5" y="11"/>
                    <a:pt x="2" y="0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3" name="Freeform 200"/>
            <p:cNvSpPr>
              <a:spLocks/>
            </p:cNvSpPr>
            <p:nvPr/>
          </p:nvSpPr>
          <p:spPr bwMode="auto">
            <a:xfrm>
              <a:off x="7427970" y="3909573"/>
              <a:ext cx="41275" cy="74613"/>
            </a:xfrm>
            <a:custGeom>
              <a:avLst/>
              <a:gdLst>
                <a:gd name="T0" fmla="*/ 2 w 11"/>
                <a:gd name="T1" fmla="*/ 18 h 20"/>
                <a:gd name="T2" fmla="*/ 8 w 11"/>
                <a:gd name="T3" fmla="*/ 20 h 20"/>
                <a:gd name="T4" fmla="*/ 9 w 11"/>
                <a:gd name="T5" fmla="*/ 8 h 20"/>
                <a:gd name="T6" fmla="*/ 6 w 11"/>
                <a:gd name="T7" fmla="*/ 0 h 20"/>
                <a:gd name="T8" fmla="*/ 5 w 11"/>
                <a:gd name="T9" fmla="*/ 1 h 20"/>
                <a:gd name="T10" fmla="*/ 2 w 11"/>
                <a:gd name="T11" fmla="*/ 18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2" y="18"/>
                  </a:moveTo>
                  <a:cubicBezTo>
                    <a:pt x="3" y="20"/>
                    <a:pt x="5" y="20"/>
                    <a:pt x="8" y="20"/>
                  </a:cubicBezTo>
                  <a:cubicBezTo>
                    <a:pt x="11" y="18"/>
                    <a:pt x="9" y="12"/>
                    <a:pt x="9" y="8"/>
                  </a:cubicBezTo>
                  <a:cubicBezTo>
                    <a:pt x="9" y="4"/>
                    <a:pt x="8" y="3"/>
                    <a:pt x="6" y="0"/>
                  </a:cubicBezTo>
                  <a:cubicBezTo>
                    <a:pt x="5" y="0"/>
                    <a:pt x="5" y="0"/>
                    <a:pt x="5" y="1"/>
                  </a:cubicBezTo>
                  <a:cubicBezTo>
                    <a:pt x="6" y="8"/>
                    <a:pt x="0" y="12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4" name="Freeform 201"/>
            <p:cNvSpPr>
              <a:spLocks/>
            </p:cNvSpPr>
            <p:nvPr/>
          </p:nvSpPr>
          <p:spPr bwMode="auto">
            <a:xfrm>
              <a:off x="6500870" y="3309498"/>
              <a:ext cx="142875" cy="26988"/>
            </a:xfrm>
            <a:custGeom>
              <a:avLst/>
              <a:gdLst>
                <a:gd name="T0" fmla="*/ 0 w 38"/>
                <a:gd name="T1" fmla="*/ 0 h 7"/>
                <a:gd name="T2" fmla="*/ 1 w 38"/>
                <a:gd name="T3" fmla="*/ 2 h 7"/>
                <a:gd name="T4" fmla="*/ 38 w 38"/>
                <a:gd name="T5" fmla="*/ 7 h 7"/>
                <a:gd name="T6" fmla="*/ 38 w 38"/>
                <a:gd name="T7" fmla="*/ 5 h 7"/>
                <a:gd name="T8" fmla="*/ 1 w 38"/>
                <a:gd name="T9" fmla="*/ 0 h 7"/>
                <a:gd name="T10" fmla="*/ 0 w 3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0" y="0"/>
                  </a:moveTo>
                  <a:cubicBezTo>
                    <a:pt x="0" y="2"/>
                    <a:pt x="1" y="2"/>
                    <a:pt x="1" y="2"/>
                  </a:cubicBezTo>
                  <a:cubicBezTo>
                    <a:pt x="13" y="4"/>
                    <a:pt x="26" y="5"/>
                    <a:pt x="38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26" y="4"/>
                    <a:pt x="13" y="0"/>
                    <a:pt x="1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5" name="Freeform 202"/>
            <p:cNvSpPr>
              <a:spLocks/>
            </p:cNvSpPr>
            <p:nvPr/>
          </p:nvSpPr>
          <p:spPr bwMode="auto">
            <a:xfrm>
              <a:off x="6978708" y="3550798"/>
              <a:ext cx="65088" cy="57150"/>
            </a:xfrm>
            <a:custGeom>
              <a:avLst/>
              <a:gdLst>
                <a:gd name="T0" fmla="*/ 2 w 17"/>
                <a:gd name="T1" fmla="*/ 0 h 15"/>
                <a:gd name="T2" fmla="*/ 0 w 17"/>
                <a:gd name="T3" fmla="*/ 1 h 15"/>
                <a:gd name="T4" fmla="*/ 13 w 17"/>
                <a:gd name="T5" fmla="*/ 15 h 15"/>
                <a:gd name="T6" fmla="*/ 16 w 17"/>
                <a:gd name="T7" fmla="*/ 6 h 15"/>
                <a:gd name="T8" fmla="*/ 2 w 17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2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0" y="7"/>
                    <a:pt x="7" y="13"/>
                    <a:pt x="13" y="15"/>
                  </a:cubicBezTo>
                  <a:cubicBezTo>
                    <a:pt x="17" y="15"/>
                    <a:pt x="14" y="9"/>
                    <a:pt x="16" y="6"/>
                  </a:cubicBezTo>
                  <a:cubicBezTo>
                    <a:pt x="13" y="1"/>
                    <a:pt x="7" y="3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6" name="Freeform 203"/>
            <p:cNvSpPr>
              <a:spLocks/>
            </p:cNvSpPr>
            <p:nvPr/>
          </p:nvSpPr>
          <p:spPr bwMode="auto">
            <a:xfrm>
              <a:off x="6511983" y="3287273"/>
              <a:ext cx="203200" cy="60325"/>
            </a:xfrm>
            <a:custGeom>
              <a:avLst/>
              <a:gdLst>
                <a:gd name="T0" fmla="*/ 52 w 54"/>
                <a:gd name="T1" fmla="*/ 14 h 16"/>
                <a:gd name="T2" fmla="*/ 54 w 54"/>
                <a:gd name="T3" fmla="*/ 13 h 16"/>
                <a:gd name="T4" fmla="*/ 54 w 54"/>
                <a:gd name="T5" fmla="*/ 11 h 16"/>
                <a:gd name="T6" fmla="*/ 34 w 54"/>
                <a:gd name="T7" fmla="*/ 5 h 16"/>
                <a:gd name="T8" fmla="*/ 0 w 54"/>
                <a:gd name="T9" fmla="*/ 0 h 16"/>
                <a:gd name="T10" fmla="*/ 1 w 54"/>
                <a:gd name="T11" fmla="*/ 3 h 16"/>
                <a:gd name="T12" fmla="*/ 44 w 54"/>
                <a:gd name="T13" fmla="*/ 11 h 16"/>
                <a:gd name="T14" fmla="*/ 52 w 54"/>
                <a:gd name="T15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6">
                  <a:moveTo>
                    <a:pt x="52" y="14"/>
                  </a:moveTo>
                  <a:cubicBezTo>
                    <a:pt x="52" y="14"/>
                    <a:pt x="54" y="14"/>
                    <a:pt x="54" y="13"/>
                  </a:cubicBezTo>
                  <a:cubicBezTo>
                    <a:pt x="54" y="11"/>
                    <a:pt x="54" y="11"/>
                    <a:pt x="54" y="11"/>
                  </a:cubicBezTo>
                  <a:cubicBezTo>
                    <a:pt x="47" y="8"/>
                    <a:pt x="41" y="6"/>
                    <a:pt x="34" y="5"/>
                  </a:cubicBezTo>
                  <a:cubicBezTo>
                    <a:pt x="23" y="2"/>
                    <a:pt x="12" y="0"/>
                    <a:pt x="0" y="0"/>
                  </a:cubicBezTo>
                  <a:cubicBezTo>
                    <a:pt x="0" y="2"/>
                    <a:pt x="0" y="2"/>
                    <a:pt x="1" y="3"/>
                  </a:cubicBezTo>
                  <a:cubicBezTo>
                    <a:pt x="17" y="3"/>
                    <a:pt x="32" y="5"/>
                    <a:pt x="44" y="11"/>
                  </a:cubicBezTo>
                  <a:cubicBezTo>
                    <a:pt x="46" y="14"/>
                    <a:pt x="49" y="16"/>
                    <a:pt x="52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7" name="Freeform 204"/>
            <p:cNvSpPr>
              <a:spLocks/>
            </p:cNvSpPr>
            <p:nvPr/>
          </p:nvSpPr>
          <p:spPr bwMode="auto">
            <a:xfrm>
              <a:off x="6511983" y="3336486"/>
              <a:ext cx="161925" cy="22225"/>
            </a:xfrm>
            <a:custGeom>
              <a:avLst/>
              <a:gdLst>
                <a:gd name="T0" fmla="*/ 1 w 43"/>
                <a:gd name="T1" fmla="*/ 1 h 6"/>
                <a:gd name="T2" fmla="*/ 41 w 43"/>
                <a:gd name="T3" fmla="*/ 6 h 6"/>
                <a:gd name="T4" fmla="*/ 43 w 43"/>
                <a:gd name="T5" fmla="*/ 3 h 6"/>
                <a:gd name="T6" fmla="*/ 38 w 43"/>
                <a:gd name="T7" fmla="*/ 3 h 6"/>
                <a:gd name="T8" fmla="*/ 3 w 43"/>
                <a:gd name="T9" fmla="*/ 0 h 6"/>
                <a:gd name="T10" fmla="*/ 0 w 43"/>
                <a:gd name="T11" fmla="*/ 0 h 6"/>
                <a:gd name="T12" fmla="*/ 1 w 43"/>
                <a:gd name="T13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">
                  <a:moveTo>
                    <a:pt x="1" y="1"/>
                  </a:moveTo>
                  <a:cubicBezTo>
                    <a:pt x="15" y="3"/>
                    <a:pt x="27" y="6"/>
                    <a:pt x="41" y="6"/>
                  </a:cubicBezTo>
                  <a:cubicBezTo>
                    <a:pt x="41" y="4"/>
                    <a:pt x="43" y="4"/>
                    <a:pt x="43" y="3"/>
                  </a:cubicBezTo>
                  <a:cubicBezTo>
                    <a:pt x="41" y="1"/>
                    <a:pt x="40" y="3"/>
                    <a:pt x="38" y="3"/>
                  </a:cubicBezTo>
                  <a:cubicBezTo>
                    <a:pt x="26" y="3"/>
                    <a:pt x="14" y="1"/>
                    <a:pt x="3" y="0"/>
                  </a:cubicBezTo>
                  <a:cubicBezTo>
                    <a:pt x="1" y="0"/>
                    <a:pt x="0" y="0"/>
                    <a:pt x="0" y="0"/>
                  </a:cubicBezTo>
                  <a:cubicBezTo>
                    <a:pt x="0" y="1"/>
                    <a:pt x="1" y="1"/>
                    <a:pt x="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8" name="Freeform 205"/>
            <p:cNvSpPr>
              <a:spLocks/>
            </p:cNvSpPr>
            <p:nvPr/>
          </p:nvSpPr>
          <p:spPr bwMode="auto">
            <a:xfrm>
              <a:off x="7069195" y="3565086"/>
              <a:ext cx="196850" cy="147638"/>
            </a:xfrm>
            <a:custGeom>
              <a:avLst/>
              <a:gdLst>
                <a:gd name="T0" fmla="*/ 32 w 52"/>
                <a:gd name="T1" fmla="*/ 28 h 39"/>
                <a:gd name="T2" fmla="*/ 1 w 52"/>
                <a:gd name="T3" fmla="*/ 0 h 39"/>
                <a:gd name="T4" fmla="*/ 0 w 52"/>
                <a:gd name="T5" fmla="*/ 0 h 39"/>
                <a:gd name="T6" fmla="*/ 0 w 52"/>
                <a:gd name="T7" fmla="*/ 3 h 39"/>
                <a:gd name="T8" fmla="*/ 44 w 52"/>
                <a:gd name="T9" fmla="*/ 37 h 39"/>
                <a:gd name="T10" fmla="*/ 50 w 52"/>
                <a:gd name="T11" fmla="*/ 37 h 39"/>
                <a:gd name="T12" fmla="*/ 49 w 52"/>
                <a:gd name="T13" fmla="*/ 32 h 39"/>
                <a:gd name="T14" fmla="*/ 32 w 52"/>
                <a:gd name="T15" fmla="*/ 28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9">
                  <a:moveTo>
                    <a:pt x="32" y="28"/>
                  </a:moveTo>
                  <a:cubicBezTo>
                    <a:pt x="21" y="19"/>
                    <a:pt x="12" y="9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5" y="14"/>
                    <a:pt x="27" y="31"/>
                    <a:pt x="44" y="37"/>
                  </a:cubicBezTo>
                  <a:cubicBezTo>
                    <a:pt x="46" y="39"/>
                    <a:pt x="49" y="37"/>
                    <a:pt x="50" y="37"/>
                  </a:cubicBezTo>
                  <a:cubicBezTo>
                    <a:pt x="52" y="36"/>
                    <a:pt x="50" y="34"/>
                    <a:pt x="49" y="32"/>
                  </a:cubicBezTo>
                  <a:cubicBezTo>
                    <a:pt x="46" y="26"/>
                    <a:pt x="36" y="32"/>
                    <a:pt x="32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99" name="Freeform 206"/>
            <p:cNvSpPr>
              <a:spLocks/>
            </p:cNvSpPr>
            <p:nvPr/>
          </p:nvSpPr>
          <p:spPr bwMode="auto">
            <a:xfrm>
              <a:off x="7223183" y="3715898"/>
              <a:ext cx="95250" cy="60325"/>
            </a:xfrm>
            <a:custGeom>
              <a:avLst/>
              <a:gdLst>
                <a:gd name="T0" fmla="*/ 0 w 25"/>
                <a:gd name="T1" fmla="*/ 2 h 16"/>
                <a:gd name="T2" fmla="*/ 23 w 25"/>
                <a:gd name="T3" fmla="*/ 12 h 16"/>
                <a:gd name="T4" fmla="*/ 25 w 25"/>
                <a:gd name="T5" fmla="*/ 9 h 16"/>
                <a:gd name="T6" fmla="*/ 12 w 25"/>
                <a:gd name="T7" fmla="*/ 5 h 16"/>
                <a:gd name="T8" fmla="*/ 0 w 25"/>
                <a:gd name="T9" fmla="*/ 0 h 16"/>
                <a:gd name="T10" fmla="*/ 0 w 25"/>
                <a:gd name="T11" fmla="*/ 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6">
                  <a:moveTo>
                    <a:pt x="0" y="2"/>
                  </a:moveTo>
                  <a:cubicBezTo>
                    <a:pt x="8" y="6"/>
                    <a:pt x="14" y="16"/>
                    <a:pt x="23" y="12"/>
                  </a:cubicBezTo>
                  <a:cubicBezTo>
                    <a:pt x="25" y="12"/>
                    <a:pt x="25" y="11"/>
                    <a:pt x="25" y="9"/>
                  </a:cubicBezTo>
                  <a:cubicBezTo>
                    <a:pt x="23" y="5"/>
                    <a:pt x="15" y="6"/>
                    <a:pt x="12" y="5"/>
                  </a:cubicBezTo>
                  <a:cubicBezTo>
                    <a:pt x="8" y="5"/>
                    <a:pt x="5" y="2"/>
                    <a:pt x="0" y="0"/>
                  </a:cubicBezTo>
                  <a:lnTo>
                    <a:pt x="0" y="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0" name="Freeform 207"/>
            <p:cNvSpPr>
              <a:spLocks/>
            </p:cNvSpPr>
            <p:nvPr/>
          </p:nvSpPr>
          <p:spPr bwMode="auto">
            <a:xfrm>
              <a:off x="7266045" y="3761936"/>
              <a:ext cx="85725" cy="74613"/>
            </a:xfrm>
            <a:custGeom>
              <a:avLst/>
              <a:gdLst>
                <a:gd name="T0" fmla="*/ 0 w 23"/>
                <a:gd name="T1" fmla="*/ 0 h 20"/>
                <a:gd name="T2" fmla="*/ 0 w 23"/>
                <a:gd name="T3" fmla="*/ 2 h 20"/>
                <a:gd name="T4" fmla="*/ 8 w 23"/>
                <a:gd name="T5" fmla="*/ 14 h 20"/>
                <a:gd name="T6" fmla="*/ 21 w 23"/>
                <a:gd name="T7" fmla="*/ 20 h 20"/>
                <a:gd name="T8" fmla="*/ 23 w 23"/>
                <a:gd name="T9" fmla="*/ 14 h 20"/>
                <a:gd name="T10" fmla="*/ 11 w 23"/>
                <a:gd name="T11" fmla="*/ 8 h 20"/>
                <a:gd name="T12" fmla="*/ 0 w 23"/>
                <a:gd name="T1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0">
                  <a:moveTo>
                    <a:pt x="0" y="0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7"/>
                    <a:pt x="4" y="10"/>
                    <a:pt x="8" y="14"/>
                  </a:cubicBezTo>
                  <a:cubicBezTo>
                    <a:pt x="12" y="17"/>
                    <a:pt x="17" y="20"/>
                    <a:pt x="21" y="20"/>
                  </a:cubicBezTo>
                  <a:cubicBezTo>
                    <a:pt x="23" y="19"/>
                    <a:pt x="23" y="16"/>
                    <a:pt x="23" y="14"/>
                  </a:cubicBezTo>
                  <a:cubicBezTo>
                    <a:pt x="20" y="10"/>
                    <a:pt x="15" y="10"/>
                    <a:pt x="11" y="8"/>
                  </a:cubicBezTo>
                  <a:cubicBezTo>
                    <a:pt x="8" y="5"/>
                    <a:pt x="3" y="4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1" name="Freeform 208"/>
            <p:cNvSpPr>
              <a:spLocks/>
            </p:cNvSpPr>
            <p:nvPr/>
          </p:nvSpPr>
          <p:spPr bwMode="auto">
            <a:xfrm>
              <a:off x="7310495" y="3844486"/>
              <a:ext cx="82550" cy="68263"/>
            </a:xfrm>
            <a:custGeom>
              <a:avLst/>
              <a:gdLst>
                <a:gd name="T0" fmla="*/ 0 w 22"/>
                <a:gd name="T1" fmla="*/ 0 h 18"/>
                <a:gd name="T2" fmla="*/ 0 w 22"/>
                <a:gd name="T3" fmla="*/ 1 h 18"/>
                <a:gd name="T4" fmla="*/ 16 w 22"/>
                <a:gd name="T5" fmla="*/ 17 h 18"/>
                <a:gd name="T6" fmla="*/ 20 w 22"/>
                <a:gd name="T7" fmla="*/ 15 h 18"/>
                <a:gd name="T8" fmla="*/ 19 w 22"/>
                <a:gd name="T9" fmla="*/ 9 h 18"/>
                <a:gd name="T10" fmla="*/ 2 w 22"/>
                <a:gd name="T11" fmla="*/ 0 h 18"/>
                <a:gd name="T12" fmla="*/ 0 w 22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5" y="8"/>
                    <a:pt x="8" y="14"/>
                    <a:pt x="16" y="17"/>
                  </a:cubicBezTo>
                  <a:cubicBezTo>
                    <a:pt x="17" y="18"/>
                    <a:pt x="20" y="17"/>
                    <a:pt x="20" y="15"/>
                  </a:cubicBezTo>
                  <a:cubicBezTo>
                    <a:pt x="22" y="14"/>
                    <a:pt x="20" y="11"/>
                    <a:pt x="19" y="9"/>
                  </a:cubicBezTo>
                  <a:cubicBezTo>
                    <a:pt x="13" y="6"/>
                    <a:pt x="6" y="5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2" name="Freeform 209"/>
            <p:cNvSpPr>
              <a:spLocks/>
            </p:cNvSpPr>
            <p:nvPr/>
          </p:nvSpPr>
          <p:spPr bwMode="auto">
            <a:xfrm>
              <a:off x="7137458" y="3652398"/>
              <a:ext cx="41275" cy="41275"/>
            </a:xfrm>
            <a:custGeom>
              <a:avLst/>
              <a:gdLst>
                <a:gd name="T0" fmla="*/ 5 w 11"/>
                <a:gd name="T1" fmla="*/ 3 h 11"/>
                <a:gd name="T2" fmla="*/ 0 w 11"/>
                <a:gd name="T3" fmla="*/ 2 h 11"/>
                <a:gd name="T4" fmla="*/ 0 w 11"/>
                <a:gd name="T5" fmla="*/ 3 h 11"/>
                <a:gd name="T6" fmla="*/ 8 w 11"/>
                <a:gd name="T7" fmla="*/ 11 h 11"/>
                <a:gd name="T8" fmla="*/ 9 w 11"/>
                <a:gd name="T9" fmla="*/ 11 h 11"/>
                <a:gd name="T10" fmla="*/ 5 w 11"/>
                <a:gd name="T11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5" y="3"/>
                  </a:moveTo>
                  <a:cubicBezTo>
                    <a:pt x="3" y="3"/>
                    <a:pt x="2" y="0"/>
                    <a:pt x="0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3" y="6"/>
                    <a:pt x="8" y="6"/>
                    <a:pt x="8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1" y="8"/>
                    <a:pt x="6" y="6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3" name="Freeform 210"/>
            <p:cNvSpPr>
              <a:spLocks/>
            </p:cNvSpPr>
            <p:nvPr/>
          </p:nvSpPr>
          <p:spPr bwMode="auto">
            <a:xfrm>
              <a:off x="5524558" y="3912748"/>
              <a:ext cx="76200" cy="71438"/>
            </a:xfrm>
            <a:custGeom>
              <a:avLst/>
              <a:gdLst>
                <a:gd name="T0" fmla="*/ 0 w 20"/>
                <a:gd name="T1" fmla="*/ 13 h 19"/>
                <a:gd name="T2" fmla="*/ 0 w 20"/>
                <a:gd name="T3" fmla="*/ 19 h 19"/>
                <a:gd name="T4" fmla="*/ 14 w 20"/>
                <a:gd name="T5" fmla="*/ 8 h 19"/>
                <a:gd name="T6" fmla="*/ 20 w 20"/>
                <a:gd name="T7" fmla="*/ 0 h 19"/>
                <a:gd name="T8" fmla="*/ 11 w 20"/>
                <a:gd name="T9" fmla="*/ 5 h 19"/>
                <a:gd name="T10" fmla="*/ 0 w 20"/>
                <a:gd name="T11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9">
                  <a:moveTo>
                    <a:pt x="0" y="13"/>
                  </a:moveTo>
                  <a:cubicBezTo>
                    <a:pt x="0" y="14"/>
                    <a:pt x="0" y="17"/>
                    <a:pt x="0" y="19"/>
                  </a:cubicBezTo>
                  <a:cubicBezTo>
                    <a:pt x="6" y="19"/>
                    <a:pt x="9" y="13"/>
                    <a:pt x="14" y="8"/>
                  </a:cubicBezTo>
                  <a:cubicBezTo>
                    <a:pt x="15" y="5"/>
                    <a:pt x="20" y="3"/>
                    <a:pt x="20" y="0"/>
                  </a:cubicBezTo>
                  <a:cubicBezTo>
                    <a:pt x="17" y="0"/>
                    <a:pt x="14" y="3"/>
                    <a:pt x="11" y="5"/>
                  </a:cubicBezTo>
                  <a:cubicBezTo>
                    <a:pt x="8" y="10"/>
                    <a:pt x="3" y="8"/>
                    <a:pt x="0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4" name="Freeform 211"/>
            <p:cNvSpPr>
              <a:spLocks/>
            </p:cNvSpPr>
            <p:nvPr/>
          </p:nvSpPr>
          <p:spPr bwMode="auto">
            <a:xfrm>
              <a:off x="5592820" y="3901636"/>
              <a:ext cx="52388" cy="63500"/>
            </a:xfrm>
            <a:custGeom>
              <a:avLst/>
              <a:gdLst>
                <a:gd name="T0" fmla="*/ 14 w 14"/>
                <a:gd name="T1" fmla="*/ 0 h 17"/>
                <a:gd name="T2" fmla="*/ 13 w 14"/>
                <a:gd name="T3" fmla="*/ 0 h 17"/>
                <a:gd name="T4" fmla="*/ 0 w 14"/>
                <a:gd name="T5" fmla="*/ 17 h 17"/>
                <a:gd name="T6" fmla="*/ 8 w 14"/>
                <a:gd name="T7" fmla="*/ 6 h 17"/>
                <a:gd name="T8" fmla="*/ 14 w 14"/>
                <a:gd name="T9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7">
                  <a:moveTo>
                    <a:pt x="14" y="0"/>
                  </a:moveTo>
                  <a:cubicBezTo>
                    <a:pt x="14" y="0"/>
                    <a:pt x="14" y="0"/>
                    <a:pt x="13" y="0"/>
                  </a:cubicBezTo>
                  <a:cubicBezTo>
                    <a:pt x="5" y="2"/>
                    <a:pt x="2" y="11"/>
                    <a:pt x="0" y="17"/>
                  </a:cubicBezTo>
                  <a:cubicBezTo>
                    <a:pt x="3" y="14"/>
                    <a:pt x="5" y="10"/>
                    <a:pt x="8" y="6"/>
                  </a:cubicBezTo>
                  <a:cubicBezTo>
                    <a:pt x="10" y="5"/>
                    <a:pt x="14" y="3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5" name="Freeform 212"/>
            <p:cNvSpPr>
              <a:spLocks/>
            </p:cNvSpPr>
            <p:nvPr/>
          </p:nvSpPr>
          <p:spPr bwMode="auto">
            <a:xfrm>
              <a:off x="5554720" y="4014348"/>
              <a:ext cx="46038" cy="79375"/>
            </a:xfrm>
            <a:custGeom>
              <a:avLst/>
              <a:gdLst>
                <a:gd name="T0" fmla="*/ 10 w 12"/>
                <a:gd name="T1" fmla="*/ 4 h 21"/>
                <a:gd name="T2" fmla="*/ 7 w 12"/>
                <a:gd name="T3" fmla="*/ 0 h 21"/>
                <a:gd name="T4" fmla="*/ 1 w 12"/>
                <a:gd name="T5" fmla="*/ 9 h 21"/>
                <a:gd name="T6" fmla="*/ 7 w 12"/>
                <a:gd name="T7" fmla="*/ 20 h 21"/>
                <a:gd name="T8" fmla="*/ 10 w 12"/>
                <a:gd name="T9" fmla="*/ 20 h 21"/>
                <a:gd name="T10" fmla="*/ 10 w 12"/>
                <a:gd name="T11" fmla="*/ 4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21">
                  <a:moveTo>
                    <a:pt x="10" y="4"/>
                  </a:moveTo>
                  <a:cubicBezTo>
                    <a:pt x="9" y="3"/>
                    <a:pt x="9" y="0"/>
                    <a:pt x="7" y="0"/>
                  </a:cubicBezTo>
                  <a:cubicBezTo>
                    <a:pt x="4" y="3"/>
                    <a:pt x="3" y="6"/>
                    <a:pt x="1" y="9"/>
                  </a:cubicBezTo>
                  <a:cubicBezTo>
                    <a:pt x="0" y="13"/>
                    <a:pt x="6" y="15"/>
                    <a:pt x="7" y="20"/>
                  </a:cubicBezTo>
                  <a:cubicBezTo>
                    <a:pt x="7" y="21"/>
                    <a:pt x="9" y="20"/>
                    <a:pt x="10" y="20"/>
                  </a:cubicBezTo>
                  <a:cubicBezTo>
                    <a:pt x="12" y="15"/>
                    <a:pt x="12" y="9"/>
                    <a:pt x="1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6" name="Freeform 213"/>
            <p:cNvSpPr>
              <a:spLocks/>
            </p:cNvSpPr>
            <p:nvPr/>
          </p:nvSpPr>
          <p:spPr bwMode="auto">
            <a:xfrm>
              <a:off x="5656320" y="3776223"/>
              <a:ext cx="87313" cy="60325"/>
            </a:xfrm>
            <a:custGeom>
              <a:avLst/>
              <a:gdLst>
                <a:gd name="T0" fmla="*/ 22 w 23"/>
                <a:gd name="T1" fmla="*/ 0 h 16"/>
                <a:gd name="T2" fmla="*/ 0 w 23"/>
                <a:gd name="T3" fmla="*/ 15 h 16"/>
                <a:gd name="T4" fmla="*/ 6 w 23"/>
                <a:gd name="T5" fmla="*/ 15 h 16"/>
                <a:gd name="T6" fmla="*/ 13 w 23"/>
                <a:gd name="T7" fmla="*/ 13 h 16"/>
                <a:gd name="T8" fmla="*/ 22 w 23"/>
                <a:gd name="T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16">
                  <a:moveTo>
                    <a:pt x="22" y="0"/>
                  </a:moveTo>
                  <a:cubicBezTo>
                    <a:pt x="13" y="1"/>
                    <a:pt x="5" y="7"/>
                    <a:pt x="0" y="15"/>
                  </a:cubicBezTo>
                  <a:cubicBezTo>
                    <a:pt x="3" y="16"/>
                    <a:pt x="5" y="15"/>
                    <a:pt x="6" y="15"/>
                  </a:cubicBezTo>
                  <a:cubicBezTo>
                    <a:pt x="10" y="13"/>
                    <a:pt x="11" y="15"/>
                    <a:pt x="13" y="13"/>
                  </a:cubicBezTo>
                  <a:cubicBezTo>
                    <a:pt x="14" y="7"/>
                    <a:pt x="23" y="7"/>
                    <a:pt x="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7" name="Freeform 214"/>
            <p:cNvSpPr>
              <a:spLocks/>
            </p:cNvSpPr>
            <p:nvPr/>
          </p:nvSpPr>
          <p:spPr bwMode="auto">
            <a:xfrm>
              <a:off x="5705533" y="3712723"/>
              <a:ext cx="57150" cy="63500"/>
            </a:xfrm>
            <a:custGeom>
              <a:avLst/>
              <a:gdLst>
                <a:gd name="T0" fmla="*/ 13 w 15"/>
                <a:gd name="T1" fmla="*/ 15 h 17"/>
                <a:gd name="T2" fmla="*/ 15 w 15"/>
                <a:gd name="T3" fmla="*/ 15 h 17"/>
                <a:gd name="T4" fmla="*/ 15 w 15"/>
                <a:gd name="T5" fmla="*/ 3 h 17"/>
                <a:gd name="T6" fmla="*/ 10 w 15"/>
                <a:gd name="T7" fmla="*/ 3 h 17"/>
                <a:gd name="T8" fmla="*/ 0 w 15"/>
                <a:gd name="T9" fmla="*/ 15 h 17"/>
                <a:gd name="T10" fmla="*/ 12 w 15"/>
                <a:gd name="T11" fmla="*/ 13 h 17"/>
                <a:gd name="T12" fmla="*/ 13 w 15"/>
                <a:gd name="T13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17">
                  <a:moveTo>
                    <a:pt x="13" y="15"/>
                  </a:moveTo>
                  <a:cubicBezTo>
                    <a:pt x="15" y="15"/>
                    <a:pt x="15" y="17"/>
                    <a:pt x="15" y="15"/>
                  </a:cubicBezTo>
                  <a:cubicBezTo>
                    <a:pt x="15" y="12"/>
                    <a:pt x="15" y="7"/>
                    <a:pt x="15" y="3"/>
                  </a:cubicBezTo>
                  <a:cubicBezTo>
                    <a:pt x="15" y="0"/>
                    <a:pt x="12" y="1"/>
                    <a:pt x="10" y="3"/>
                  </a:cubicBezTo>
                  <a:cubicBezTo>
                    <a:pt x="6" y="6"/>
                    <a:pt x="0" y="10"/>
                    <a:pt x="0" y="15"/>
                  </a:cubicBezTo>
                  <a:cubicBezTo>
                    <a:pt x="4" y="15"/>
                    <a:pt x="7" y="12"/>
                    <a:pt x="12" y="13"/>
                  </a:cubicBezTo>
                  <a:cubicBezTo>
                    <a:pt x="13" y="13"/>
                    <a:pt x="13" y="15"/>
                    <a:pt x="13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8" name="Freeform 215"/>
            <p:cNvSpPr>
              <a:spLocks/>
            </p:cNvSpPr>
            <p:nvPr/>
          </p:nvSpPr>
          <p:spPr bwMode="auto">
            <a:xfrm>
              <a:off x="5589645" y="3761936"/>
              <a:ext cx="85725" cy="74613"/>
            </a:xfrm>
            <a:custGeom>
              <a:avLst/>
              <a:gdLst>
                <a:gd name="T0" fmla="*/ 15 w 23"/>
                <a:gd name="T1" fmla="*/ 14 h 20"/>
                <a:gd name="T2" fmla="*/ 23 w 23"/>
                <a:gd name="T3" fmla="*/ 2 h 20"/>
                <a:gd name="T4" fmla="*/ 23 w 23"/>
                <a:gd name="T5" fmla="*/ 0 h 20"/>
                <a:gd name="T6" fmla="*/ 12 w 23"/>
                <a:gd name="T7" fmla="*/ 8 h 20"/>
                <a:gd name="T8" fmla="*/ 0 w 23"/>
                <a:gd name="T9" fmla="*/ 14 h 20"/>
                <a:gd name="T10" fmla="*/ 1 w 23"/>
                <a:gd name="T11" fmla="*/ 20 h 20"/>
                <a:gd name="T12" fmla="*/ 15 w 23"/>
                <a:gd name="T13" fmla="*/ 14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3" h="20">
                  <a:moveTo>
                    <a:pt x="15" y="14"/>
                  </a:moveTo>
                  <a:cubicBezTo>
                    <a:pt x="17" y="10"/>
                    <a:pt x="21" y="7"/>
                    <a:pt x="23" y="2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0" y="4"/>
                    <a:pt x="15" y="5"/>
                    <a:pt x="12" y="8"/>
                  </a:cubicBezTo>
                  <a:cubicBezTo>
                    <a:pt x="7" y="10"/>
                    <a:pt x="3" y="10"/>
                    <a:pt x="0" y="14"/>
                  </a:cubicBezTo>
                  <a:cubicBezTo>
                    <a:pt x="0" y="16"/>
                    <a:pt x="0" y="19"/>
                    <a:pt x="1" y="20"/>
                  </a:cubicBezTo>
                  <a:cubicBezTo>
                    <a:pt x="6" y="20"/>
                    <a:pt x="11" y="17"/>
                    <a:pt x="15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09" name="Freeform 216"/>
            <p:cNvSpPr>
              <a:spLocks/>
            </p:cNvSpPr>
            <p:nvPr/>
          </p:nvSpPr>
          <p:spPr bwMode="auto">
            <a:xfrm>
              <a:off x="5622983" y="3715898"/>
              <a:ext cx="93663" cy="60325"/>
            </a:xfrm>
            <a:custGeom>
              <a:avLst/>
              <a:gdLst>
                <a:gd name="T0" fmla="*/ 2 w 25"/>
                <a:gd name="T1" fmla="*/ 12 h 16"/>
                <a:gd name="T2" fmla="*/ 25 w 25"/>
                <a:gd name="T3" fmla="*/ 2 h 16"/>
                <a:gd name="T4" fmla="*/ 25 w 25"/>
                <a:gd name="T5" fmla="*/ 0 h 16"/>
                <a:gd name="T6" fmla="*/ 12 w 25"/>
                <a:gd name="T7" fmla="*/ 5 h 16"/>
                <a:gd name="T8" fmla="*/ 0 w 25"/>
                <a:gd name="T9" fmla="*/ 9 h 16"/>
                <a:gd name="T10" fmla="*/ 2 w 25"/>
                <a:gd name="T11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5" h="16">
                  <a:moveTo>
                    <a:pt x="2" y="12"/>
                  </a:moveTo>
                  <a:cubicBezTo>
                    <a:pt x="11" y="16"/>
                    <a:pt x="17" y="6"/>
                    <a:pt x="25" y="2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0" y="2"/>
                    <a:pt x="17" y="5"/>
                    <a:pt x="12" y="5"/>
                  </a:cubicBezTo>
                  <a:cubicBezTo>
                    <a:pt x="9" y="6"/>
                    <a:pt x="2" y="5"/>
                    <a:pt x="0" y="9"/>
                  </a:cubicBezTo>
                  <a:cubicBezTo>
                    <a:pt x="0" y="11"/>
                    <a:pt x="0" y="12"/>
                    <a:pt x="2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0" name="Freeform 217"/>
            <p:cNvSpPr>
              <a:spLocks/>
            </p:cNvSpPr>
            <p:nvPr/>
          </p:nvSpPr>
          <p:spPr bwMode="auto">
            <a:xfrm>
              <a:off x="5453120" y="4036573"/>
              <a:ext cx="87313" cy="230188"/>
            </a:xfrm>
            <a:custGeom>
              <a:avLst/>
              <a:gdLst>
                <a:gd name="T0" fmla="*/ 2 w 23"/>
                <a:gd name="T1" fmla="*/ 60 h 61"/>
                <a:gd name="T2" fmla="*/ 7 w 23"/>
                <a:gd name="T3" fmla="*/ 61 h 61"/>
                <a:gd name="T4" fmla="*/ 14 w 23"/>
                <a:gd name="T5" fmla="*/ 46 h 61"/>
                <a:gd name="T6" fmla="*/ 23 w 23"/>
                <a:gd name="T7" fmla="*/ 1 h 61"/>
                <a:gd name="T8" fmla="*/ 22 w 23"/>
                <a:gd name="T9" fmla="*/ 1 h 61"/>
                <a:gd name="T10" fmla="*/ 14 w 23"/>
                <a:gd name="T11" fmla="*/ 32 h 61"/>
                <a:gd name="T12" fmla="*/ 2 w 23"/>
                <a:gd name="T13" fmla="*/ 55 h 61"/>
                <a:gd name="T14" fmla="*/ 2 w 23"/>
                <a:gd name="T15" fmla="*/ 60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61">
                  <a:moveTo>
                    <a:pt x="2" y="60"/>
                  </a:moveTo>
                  <a:cubicBezTo>
                    <a:pt x="3" y="60"/>
                    <a:pt x="5" y="61"/>
                    <a:pt x="7" y="61"/>
                  </a:cubicBezTo>
                  <a:cubicBezTo>
                    <a:pt x="11" y="57"/>
                    <a:pt x="13" y="50"/>
                    <a:pt x="14" y="46"/>
                  </a:cubicBezTo>
                  <a:cubicBezTo>
                    <a:pt x="17" y="30"/>
                    <a:pt x="20" y="15"/>
                    <a:pt x="23" y="1"/>
                  </a:cubicBezTo>
                  <a:cubicBezTo>
                    <a:pt x="23" y="0"/>
                    <a:pt x="22" y="0"/>
                    <a:pt x="22" y="1"/>
                  </a:cubicBezTo>
                  <a:cubicBezTo>
                    <a:pt x="19" y="10"/>
                    <a:pt x="16" y="21"/>
                    <a:pt x="14" y="32"/>
                  </a:cubicBezTo>
                  <a:cubicBezTo>
                    <a:pt x="14" y="41"/>
                    <a:pt x="7" y="47"/>
                    <a:pt x="2" y="55"/>
                  </a:cubicBezTo>
                  <a:cubicBezTo>
                    <a:pt x="0" y="57"/>
                    <a:pt x="0" y="60"/>
                    <a:pt x="2" y="6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1" name="Freeform 218"/>
            <p:cNvSpPr>
              <a:spLocks/>
            </p:cNvSpPr>
            <p:nvPr/>
          </p:nvSpPr>
          <p:spPr bwMode="auto">
            <a:xfrm>
              <a:off x="5464233" y="4030223"/>
              <a:ext cx="52388" cy="180975"/>
            </a:xfrm>
            <a:custGeom>
              <a:avLst/>
              <a:gdLst>
                <a:gd name="T0" fmla="*/ 2 w 14"/>
                <a:gd name="T1" fmla="*/ 46 h 48"/>
                <a:gd name="T2" fmla="*/ 14 w 14"/>
                <a:gd name="T3" fmla="*/ 3 h 48"/>
                <a:gd name="T4" fmla="*/ 14 w 14"/>
                <a:gd name="T5" fmla="*/ 0 h 48"/>
                <a:gd name="T6" fmla="*/ 13 w 14"/>
                <a:gd name="T7" fmla="*/ 0 h 48"/>
                <a:gd name="T8" fmla="*/ 5 w 14"/>
                <a:gd name="T9" fmla="*/ 36 h 48"/>
                <a:gd name="T10" fmla="*/ 0 w 14"/>
                <a:gd name="T11" fmla="*/ 46 h 48"/>
                <a:gd name="T12" fmla="*/ 2 w 14"/>
                <a:gd name="T13" fmla="*/ 46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48">
                  <a:moveTo>
                    <a:pt x="2" y="46"/>
                  </a:moveTo>
                  <a:cubicBezTo>
                    <a:pt x="11" y="34"/>
                    <a:pt x="10" y="17"/>
                    <a:pt x="14" y="3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0" y="11"/>
                    <a:pt x="8" y="23"/>
                    <a:pt x="5" y="36"/>
                  </a:cubicBezTo>
                  <a:cubicBezTo>
                    <a:pt x="4" y="39"/>
                    <a:pt x="0" y="43"/>
                    <a:pt x="0" y="46"/>
                  </a:cubicBezTo>
                  <a:cubicBezTo>
                    <a:pt x="0" y="46"/>
                    <a:pt x="0" y="48"/>
                    <a:pt x="2" y="4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2" name="Freeform 219"/>
            <p:cNvSpPr>
              <a:spLocks/>
            </p:cNvSpPr>
            <p:nvPr/>
          </p:nvSpPr>
          <p:spPr bwMode="auto">
            <a:xfrm>
              <a:off x="5535670" y="4090548"/>
              <a:ext cx="57150" cy="77788"/>
            </a:xfrm>
            <a:custGeom>
              <a:avLst/>
              <a:gdLst>
                <a:gd name="T0" fmla="*/ 9 w 15"/>
                <a:gd name="T1" fmla="*/ 21 h 21"/>
                <a:gd name="T2" fmla="*/ 11 w 15"/>
                <a:gd name="T3" fmla="*/ 18 h 21"/>
                <a:gd name="T4" fmla="*/ 14 w 15"/>
                <a:gd name="T5" fmla="*/ 7 h 21"/>
                <a:gd name="T6" fmla="*/ 8 w 15"/>
                <a:gd name="T7" fmla="*/ 0 h 21"/>
                <a:gd name="T8" fmla="*/ 6 w 15"/>
                <a:gd name="T9" fmla="*/ 0 h 21"/>
                <a:gd name="T10" fmla="*/ 5 w 15"/>
                <a:gd name="T11" fmla="*/ 16 h 21"/>
                <a:gd name="T12" fmla="*/ 9 w 15"/>
                <a:gd name="T13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" h="21">
                  <a:moveTo>
                    <a:pt x="9" y="21"/>
                  </a:moveTo>
                  <a:cubicBezTo>
                    <a:pt x="11" y="20"/>
                    <a:pt x="11" y="20"/>
                    <a:pt x="11" y="18"/>
                  </a:cubicBezTo>
                  <a:cubicBezTo>
                    <a:pt x="15" y="16"/>
                    <a:pt x="14" y="10"/>
                    <a:pt x="14" y="7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0" y="3"/>
                    <a:pt x="5" y="12"/>
                    <a:pt x="5" y="16"/>
                  </a:cubicBezTo>
                  <a:cubicBezTo>
                    <a:pt x="5" y="18"/>
                    <a:pt x="6" y="21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3" name="Freeform 220"/>
            <p:cNvSpPr>
              <a:spLocks/>
            </p:cNvSpPr>
            <p:nvPr/>
          </p:nvSpPr>
          <p:spPr bwMode="auto">
            <a:xfrm>
              <a:off x="5535670" y="3976248"/>
              <a:ext cx="30163" cy="38100"/>
            </a:xfrm>
            <a:custGeom>
              <a:avLst/>
              <a:gdLst>
                <a:gd name="T0" fmla="*/ 8 w 8"/>
                <a:gd name="T1" fmla="*/ 2 h 10"/>
                <a:gd name="T2" fmla="*/ 8 w 8"/>
                <a:gd name="T3" fmla="*/ 0 h 10"/>
                <a:gd name="T4" fmla="*/ 1 w 8"/>
                <a:gd name="T5" fmla="*/ 6 h 10"/>
                <a:gd name="T6" fmla="*/ 1 w 8"/>
                <a:gd name="T7" fmla="*/ 10 h 10"/>
                <a:gd name="T8" fmla="*/ 8 w 8"/>
                <a:gd name="T9" fmla="*/ 2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8" h="10">
                  <a:moveTo>
                    <a:pt x="8" y="2"/>
                  </a:moveTo>
                  <a:cubicBezTo>
                    <a:pt x="8" y="0"/>
                    <a:pt x="8" y="0"/>
                    <a:pt x="8" y="0"/>
                  </a:cubicBezTo>
                  <a:cubicBezTo>
                    <a:pt x="6" y="2"/>
                    <a:pt x="3" y="5"/>
                    <a:pt x="1" y="6"/>
                  </a:cubicBezTo>
                  <a:cubicBezTo>
                    <a:pt x="1" y="8"/>
                    <a:pt x="0" y="8"/>
                    <a:pt x="1" y="10"/>
                  </a:cubicBezTo>
                  <a:cubicBezTo>
                    <a:pt x="5" y="10"/>
                    <a:pt x="6" y="5"/>
                    <a:pt x="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4" name="Freeform 221"/>
            <p:cNvSpPr>
              <a:spLocks/>
            </p:cNvSpPr>
            <p:nvPr/>
          </p:nvSpPr>
          <p:spPr bwMode="auto">
            <a:xfrm>
              <a:off x="5546783" y="3844486"/>
              <a:ext cx="84138" cy="68263"/>
            </a:xfrm>
            <a:custGeom>
              <a:avLst/>
              <a:gdLst>
                <a:gd name="T0" fmla="*/ 6 w 22"/>
                <a:gd name="T1" fmla="*/ 17 h 18"/>
                <a:gd name="T2" fmla="*/ 22 w 22"/>
                <a:gd name="T3" fmla="*/ 1 h 18"/>
                <a:gd name="T4" fmla="*/ 22 w 22"/>
                <a:gd name="T5" fmla="*/ 0 h 18"/>
                <a:gd name="T6" fmla="*/ 20 w 22"/>
                <a:gd name="T7" fmla="*/ 0 h 18"/>
                <a:gd name="T8" fmla="*/ 3 w 22"/>
                <a:gd name="T9" fmla="*/ 9 h 18"/>
                <a:gd name="T10" fmla="*/ 2 w 22"/>
                <a:gd name="T11" fmla="*/ 15 h 18"/>
                <a:gd name="T12" fmla="*/ 6 w 22"/>
                <a:gd name="T13" fmla="*/ 17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8">
                  <a:moveTo>
                    <a:pt x="6" y="17"/>
                  </a:moveTo>
                  <a:cubicBezTo>
                    <a:pt x="12" y="14"/>
                    <a:pt x="17" y="8"/>
                    <a:pt x="22" y="1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15" y="5"/>
                    <a:pt x="9" y="6"/>
                    <a:pt x="3" y="9"/>
                  </a:cubicBezTo>
                  <a:cubicBezTo>
                    <a:pt x="2" y="11"/>
                    <a:pt x="0" y="14"/>
                    <a:pt x="2" y="15"/>
                  </a:cubicBezTo>
                  <a:cubicBezTo>
                    <a:pt x="2" y="17"/>
                    <a:pt x="5" y="18"/>
                    <a:pt x="6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5" name="Freeform 222"/>
            <p:cNvSpPr>
              <a:spLocks/>
            </p:cNvSpPr>
            <p:nvPr/>
          </p:nvSpPr>
          <p:spPr bwMode="auto">
            <a:xfrm>
              <a:off x="5502333" y="4469961"/>
              <a:ext cx="38100" cy="95250"/>
            </a:xfrm>
            <a:custGeom>
              <a:avLst/>
              <a:gdLst>
                <a:gd name="T0" fmla="*/ 7 w 10"/>
                <a:gd name="T1" fmla="*/ 0 h 25"/>
                <a:gd name="T2" fmla="*/ 6 w 10"/>
                <a:gd name="T3" fmla="*/ 9 h 25"/>
                <a:gd name="T4" fmla="*/ 1 w 10"/>
                <a:gd name="T5" fmla="*/ 23 h 25"/>
                <a:gd name="T6" fmla="*/ 6 w 10"/>
                <a:gd name="T7" fmla="*/ 23 h 25"/>
                <a:gd name="T8" fmla="*/ 9 w 10"/>
                <a:gd name="T9" fmla="*/ 6 h 25"/>
                <a:gd name="T10" fmla="*/ 7 w 10"/>
                <a:gd name="T11" fmla="*/ 0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25">
                  <a:moveTo>
                    <a:pt x="7" y="0"/>
                  </a:moveTo>
                  <a:cubicBezTo>
                    <a:pt x="6" y="3"/>
                    <a:pt x="6" y="6"/>
                    <a:pt x="6" y="9"/>
                  </a:cubicBezTo>
                  <a:cubicBezTo>
                    <a:pt x="4" y="14"/>
                    <a:pt x="0" y="17"/>
                    <a:pt x="1" y="23"/>
                  </a:cubicBezTo>
                  <a:cubicBezTo>
                    <a:pt x="3" y="25"/>
                    <a:pt x="4" y="23"/>
                    <a:pt x="6" y="23"/>
                  </a:cubicBezTo>
                  <a:cubicBezTo>
                    <a:pt x="10" y="18"/>
                    <a:pt x="10" y="11"/>
                    <a:pt x="9" y="6"/>
                  </a:cubicBezTo>
                  <a:cubicBezTo>
                    <a:pt x="7" y="5"/>
                    <a:pt x="10" y="0"/>
                    <a:pt x="7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6" name="Freeform 223"/>
            <p:cNvSpPr>
              <a:spLocks/>
            </p:cNvSpPr>
            <p:nvPr/>
          </p:nvSpPr>
          <p:spPr bwMode="auto">
            <a:xfrm>
              <a:off x="5430895" y="4014348"/>
              <a:ext cx="49213" cy="219075"/>
            </a:xfrm>
            <a:custGeom>
              <a:avLst/>
              <a:gdLst>
                <a:gd name="T0" fmla="*/ 5 w 13"/>
                <a:gd name="T1" fmla="*/ 58 h 58"/>
                <a:gd name="T2" fmla="*/ 8 w 13"/>
                <a:gd name="T3" fmla="*/ 58 h 58"/>
                <a:gd name="T4" fmla="*/ 5 w 13"/>
                <a:gd name="T5" fmla="*/ 46 h 58"/>
                <a:gd name="T6" fmla="*/ 13 w 13"/>
                <a:gd name="T7" fmla="*/ 0 h 58"/>
                <a:gd name="T8" fmla="*/ 11 w 13"/>
                <a:gd name="T9" fmla="*/ 0 h 58"/>
                <a:gd name="T10" fmla="*/ 3 w 13"/>
                <a:gd name="T11" fmla="*/ 35 h 58"/>
                <a:gd name="T12" fmla="*/ 5 w 13"/>
                <a:gd name="T13" fmla="*/ 58 h 5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58">
                  <a:moveTo>
                    <a:pt x="5" y="58"/>
                  </a:moveTo>
                  <a:cubicBezTo>
                    <a:pt x="6" y="58"/>
                    <a:pt x="8" y="58"/>
                    <a:pt x="8" y="58"/>
                  </a:cubicBezTo>
                  <a:cubicBezTo>
                    <a:pt x="9" y="53"/>
                    <a:pt x="5" y="50"/>
                    <a:pt x="5" y="46"/>
                  </a:cubicBezTo>
                  <a:cubicBezTo>
                    <a:pt x="5" y="29"/>
                    <a:pt x="9" y="15"/>
                    <a:pt x="13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8" y="10"/>
                    <a:pt x="5" y="23"/>
                    <a:pt x="3" y="35"/>
                  </a:cubicBezTo>
                  <a:cubicBezTo>
                    <a:pt x="3" y="43"/>
                    <a:pt x="0" y="52"/>
                    <a:pt x="5" y="5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7" name="Freeform 224"/>
            <p:cNvSpPr>
              <a:spLocks/>
            </p:cNvSpPr>
            <p:nvPr/>
          </p:nvSpPr>
          <p:spPr bwMode="auto">
            <a:xfrm>
              <a:off x="5589645" y="4277873"/>
              <a:ext cx="52388" cy="98425"/>
            </a:xfrm>
            <a:custGeom>
              <a:avLst/>
              <a:gdLst>
                <a:gd name="T0" fmla="*/ 6 w 14"/>
                <a:gd name="T1" fmla="*/ 0 h 26"/>
                <a:gd name="T2" fmla="*/ 0 w 14"/>
                <a:gd name="T3" fmla="*/ 23 h 26"/>
                <a:gd name="T4" fmla="*/ 3 w 14"/>
                <a:gd name="T5" fmla="*/ 26 h 26"/>
                <a:gd name="T6" fmla="*/ 7 w 14"/>
                <a:gd name="T7" fmla="*/ 20 h 26"/>
                <a:gd name="T8" fmla="*/ 11 w 14"/>
                <a:gd name="T9" fmla="*/ 20 h 26"/>
                <a:gd name="T10" fmla="*/ 9 w 14"/>
                <a:gd name="T11" fmla="*/ 6 h 26"/>
                <a:gd name="T12" fmla="*/ 6 w 14"/>
                <a:gd name="T13" fmla="*/ 0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26">
                  <a:moveTo>
                    <a:pt x="6" y="0"/>
                  </a:moveTo>
                  <a:cubicBezTo>
                    <a:pt x="1" y="6"/>
                    <a:pt x="0" y="16"/>
                    <a:pt x="0" y="23"/>
                  </a:cubicBezTo>
                  <a:cubicBezTo>
                    <a:pt x="0" y="23"/>
                    <a:pt x="0" y="26"/>
                    <a:pt x="3" y="26"/>
                  </a:cubicBezTo>
                  <a:cubicBezTo>
                    <a:pt x="4" y="23"/>
                    <a:pt x="4" y="22"/>
                    <a:pt x="7" y="20"/>
                  </a:cubicBezTo>
                  <a:cubicBezTo>
                    <a:pt x="9" y="19"/>
                    <a:pt x="9" y="22"/>
                    <a:pt x="11" y="20"/>
                  </a:cubicBezTo>
                  <a:cubicBezTo>
                    <a:pt x="12" y="16"/>
                    <a:pt x="14" y="10"/>
                    <a:pt x="9" y="6"/>
                  </a:cubicBezTo>
                  <a:cubicBezTo>
                    <a:pt x="7" y="5"/>
                    <a:pt x="11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8" name="Freeform 225"/>
            <p:cNvSpPr>
              <a:spLocks/>
            </p:cNvSpPr>
            <p:nvPr/>
          </p:nvSpPr>
          <p:spPr bwMode="auto">
            <a:xfrm>
              <a:off x="5472170" y="3909573"/>
              <a:ext cx="41275" cy="74613"/>
            </a:xfrm>
            <a:custGeom>
              <a:avLst/>
              <a:gdLst>
                <a:gd name="T0" fmla="*/ 3 w 11"/>
                <a:gd name="T1" fmla="*/ 20 h 20"/>
                <a:gd name="T2" fmla="*/ 9 w 11"/>
                <a:gd name="T3" fmla="*/ 18 h 20"/>
                <a:gd name="T4" fmla="*/ 6 w 11"/>
                <a:gd name="T5" fmla="*/ 1 h 20"/>
                <a:gd name="T6" fmla="*/ 5 w 11"/>
                <a:gd name="T7" fmla="*/ 0 h 20"/>
                <a:gd name="T8" fmla="*/ 2 w 11"/>
                <a:gd name="T9" fmla="*/ 8 h 20"/>
                <a:gd name="T10" fmla="*/ 3 w 11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20">
                  <a:moveTo>
                    <a:pt x="3" y="20"/>
                  </a:moveTo>
                  <a:cubicBezTo>
                    <a:pt x="6" y="20"/>
                    <a:pt x="8" y="20"/>
                    <a:pt x="9" y="18"/>
                  </a:cubicBezTo>
                  <a:cubicBezTo>
                    <a:pt x="11" y="12"/>
                    <a:pt x="5" y="8"/>
                    <a:pt x="6" y="1"/>
                  </a:cubicBezTo>
                  <a:cubicBezTo>
                    <a:pt x="6" y="0"/>
                    <a:pt x="6" y="0"/>
                    <a:pt x="5" y="0"/>
                  </a:cubicBezTo>
                  <a:cubicBezTo>
                    <a:pt x="3" y="3"/>
                    <a:pt x="2" y="4"/>
                    <a:pt x="2" y="8"/>
                  </a:cubicBezTo>
                  <a:cubicBezTo>
                    <a:pt x="2" y="12"/>
                    <a:pt x="0" y="18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19" name="Freeform 226"/>
            <p:cNvSpPr>
              <a:spLocks/>
            </p:cNvSpPr>
            <p:nvPr/>
          </p:nvSpPr>
          <p:spPr bwMode="auto">
            <a:xfrm>
              <a:off x="5565833" y="3712723"/>
              <a:ext cx="26988" cy="22225"/>
            </a:xfrm>
            <a:custGeom>
              <a:avLst/>
              <a:gdLst>
                <a:gd name="T0" fmla="*/ 7 w 7"/>
                <a:gd name="T1" fmla="*/ 3 h 6"/>
                <a:gd name="T2" fmla="*/ 1 w 7"/>
                <a:gd name="T3" fmla="*/ 0 h 6"/>
                <a:gd name="T4" fmla="*/ 0 w 7"/>
                <a:gd name="T5" fmla="*/ 3 h 6"/>
                <a:gd name="T6" fmla="*/ 7 w 7"/>
                <a:gd name="T7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6">
                  <a:moveTo>
                    <a:pt x="7" y="3"/>
                  </a:moveTo>
                  <a:cubicBezTo>
                    <a:pt x="6" y="1"/>
                    <a:pt x="4" y="0"/>
                    <a:pt x="1" y="0"/>
                  </a:cubicBezTo>
                  <a:cubicBezTo>
                    <a:pt x="0" y="0"/>
                    <a:pt x="0" y="1"/>
                    <a:pt x="0" y="3"/>
                  </a:cubicBezTo>
                  <a:cubicBezTo>
                    <a:pt x="1" y="3"/>
                    <a:pt x="4" y="6"/>
                    <a:pt x="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0" name="Freeform 227"/>
            <p:cNvSpPr>
              <a:spLocks/>
            </p:cNvSpPr>
            <p:nvPr/>
          </p:nvSpPr>
          <p:spPr bwMode="auto">
            <a:xfrm>
              <a:off x="5453120" y="4014348"/>
              <a:ext cx="49213" cy="161925"/>
            </a:xfrm>
            <a:custGeom>
              <a:avLst/>
              <a:gdLst>
                <a:gd name="T0" fmla="*/ 11 w 13"/>
                <a:gd name="T1" fmla="*/ 1 h 43"/>
                <a:gd name="T2" fmla="*/ 3 w 13"/>
                <a:gd name="T3" fmla="*/ 36 h 43"/>
                <a:gd name="T4" fmla="*/ 0 w 13"/>
                <a:gd name="T5" fmla="*/ 41 h 43"/>
                <a:gd name="T6" fmla="*/ 2 w 13"/>
                <a:gd name="T7" fmla="*/ 43 h 43"/>
                <a:gd name="T8" fmla="*/ 5 w 13"/>
                <a:gd name="T9" fmla="*/ 40 h 43"/>
                <a:gd name="T10" fmla="*/ 13 w 13"/>
                <a:gd name="T11" fmla="*/ 1 h 43"/>
                <a:gd name="T12" fmla="*/ 11 w 13"/>
                <a:gd name="T13" fmla="*/ 0 h 43"/>
                <a:gd name="T14" fmla="*/ 11 w 13"/>
                <a:gd name="T15" fmla="*/ 1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3" h="43">
                  <a:moveTo>
                    <a:pt x="11" y="1"/>
                  </a:moveTo>
                  <a:cubicBezTo>
                    <a:pt x="7" y="12"/>
                    <a:pt x="5" y="24"/>
                    <a:pt x="3" y="36"/>
                  </a:cubicBezTo>
                  <a:cubicBezTo>
                    <a:pt x="3" y="38"/>
                    <a:pt x="0" y="40"/>
                    <a:pt x="0" y="41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3" y="43"/>
                    <a:pt x="3" y="41"/>
                    <a:pt x="5" y="40"/>
                  </a:cubicBezTo>
                  <a:cubicBezTo>
                    <a:pt x="7" y="27"/>
                    <a:pt x="8" y="13"/>
                    <a:pt x="13" y="1"/>
                  </a:cubicBezTo>
                  <a:cubicBezTo>
                    <a:pt x="11" y="0"/>
                    <a:pt x="11" y="0"/>
                    <a:pt x="11" y="0"/>
                  </a:cubicBezTo>
                  <a:lnTo>
                    <a:pt x="11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1" name="Freeform 228"/>
            <p:cNvSpPr>
              <a:spLocks/>
            </p:cNvSpPr>
            <p:nvPr/>
          </p:nvSpPr>
          <p:spPr bwMode="auto">
            <a:xfrm>
              <a:off x="5502333" y="3822261"/>
              <a:ext cx="38100" cy="120650"/>
            </a:xfrm>
            <a:custGeom>
              <a:avLst/>
              <a:gdLst>
                <a:gd name="T0" fmla="*/ 7 w 10"/>
                <a:gd name="T1" fmla="*/ 31 h 32"/>
                <a:gd name="T2" fmla="*/ 9 w 10"/>
                <a:gd name="T3" fmla="*/ 17 h 32"/>
                <a:gd name="T4" fmla="*/ 7 w 10"/>
                <a:gd name="T5" fmla="*/ 1 h 32"/>
                <a:gd name="T6" fmla="*/ 6 w 10"/>
                <a:gd name="T7" fmla="*/ 0 h 32"/>
                <a:gd name="T8" fmla="*/ 1 w 10"/>
                <a:gd name="T9" fmla="*/ 15 h 32"/>
                <a:gd name="T10" fmla="*/ 1 w 10"/>
                <a:gd name="T11" fmla="*/ 27 h 32"/>
                <a:gd name="T12" fmla="*/ 7 w 10"/>
                <a:gd name="T13" fmla="*/ 3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0" h="32">
                  <a:moveTo>
                    <a:pt x="7" y="31"/>
                  </a:moveTo>
                  <a:cubicBezTo>
                    <a:pt x="10" y="27"/>
                    <a:pt x="9" y="21"/>
                    <a:pt x="9" y="17"/>
                  </a:cubicBezTo>
                  <a:cubicBezTo>
                    <a:pt x="6" y="12"/>
                    <a:pt x="7" y="6"/>
                    <a:pt x="7" y="1"/>
                  </a:cubicBezTo>
                  <a:cubicBezTo>
                    <a:pt x="7" y="0"/>
                    <a:pt x="7" y="0"/>
                    <a:pt x="6" y="0"/>
                  </a:cubicBezTo>
                  <a:cubicBezTo>
                    <a:pt x="3" y="4"/>
                    <a:pt x="3" y="11"/>
                    <a:pt x="1" y="15"/>
                  </a:cubicBezTo>
                  <a:cubicBezTo>
                    <a:pt x="0" y="20"/>
                    <a:pt x="0" y="24"/>
                    <a:pt x="1" y="27"/>
                  </a:cubicBezTo>
                  <a:cubicBezTo>
                    <a:pt x="3" y="29"/>
                    <a:pt x="4" y="32"/>
                    <a:pt x="7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2" name="Freeform 229"/>
            <p:cNvSpPr>
              <a:spLocks/>
            </p:cNvSpPr>
            <p:nvPr/>
          </p:nvSpPr>
          <p:spPr bwMode="auto">
            <a:xfrm>
              <a:off x="5581708" y="3685736"/>
              <a:ext cx="19050" cy="26988"/>
            </a:xfrm>
            <a:custGeom>
              <a:avLst/>
              <a:gdLst>
                <a:gd name="T0" fmla="*/ 3 w 5"/>
                <a:gd name="T1" fmla="*/ 5 h 7"/>
                <a:gd name="T2" fmla="*/ 5 w 5"/>
                <a:gd name="T3" fmla="*/ 4 h 7"/>
                <a:gd name="T4" fmla="*/ 2 w 5"/>
                <a:gd name="T5" fmla="*/ 0 h 7"/>
                <a:gd name="T6" fmla="*/ 0 w 5"/>
                <a:gd name="T7" fmla="*/ 4 h 7"/>
                <a:gd name="T8" fmla="*/ 3 w 5"/>
                <a:gd name="T9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5" h="7">
                  <a:moveTo>
                    <a:pt x="3" y="5"/>
                  </a:moveTo>
                  <a:cubicBezTo>
                    <a:pt x="5" y="5"/>
                    <a:pt x="5" y="4"/>
                    <a:pt x="5" y="4"/>
                  </a:cubicBezTo>
                  <a:cubicBezTo>
                    <a:pt x="3" y="2"/>
                    <a:pt x="5" y="0"/>
                    <a:pt x="2" y="0"/>
                  </a:cubicBezTo>
                  <a:cubicBezTo>
                    <a:pt x="2" y="0"/>
                    <a:pt x="0" y="2"/>
                    <a:pt x="0" y="4"/>
                  </a:cubicBezTo>
                  <a:cubicBezTo>
                    <a:pt x="3" y="4"/>
                    <a:pt x="2" y="7"/>
                    <a:pt x="3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3" name="Freeform 230"/>
            <p:cNvSpPr>
              <a:spLocks/>
            </p:cNvSpPr>
            <p:nvPr/>
          </p:nvSpPr>
          <p:spPr bwMode="auto">
            <a:xfrm>
              <a:off x="5581708" y="4376298"/>
              <a:ext cx="60325" cy="76200"/>
            </a:xfrm>
            <a:custGeom>
              <a:avLst/>
              <a:gdLst>
                <a:gd name="T0" fmla="*/ 2 w 16"/>
                <a:gd name="T1" fmla="*/ 16 h 20"/>
                <a:gd name="T2" fmla="*/ 5 w 16"/>
                <a:gd name="T3" fmla="*/ 14 h 20"/>
                <a:gd name="T4" fmla="*/ 13 w 16"/>
                <a:gd name="T5" fmla="*/ 20 h 20"/>
                <a:gd name="T6" fmla="*/ 16 w 16"/>
                <a:gd name="T7" fmla="*/ 20 h 20"/>
                <a:gd name="T8" fmla="*/ 11 w 16"/>
                <a:gd name="T9" fmla="*/ 0 h 20"/>
                <a:gd name="T10" fmla="*/ 8 w 16"/>
                <a:gd name="T11" fmla="*/ 2 h 20"/>
                <a:gd name="T12" fmla="*/ 3 w 16"/>
                <a:gd name="T13" fmla="*/ 11 h 20"/>
                <a:gd name="T14" fmla="*/ 2 w 16"/>
                <a:gd name="T15" fmla="*/ 16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" h="20">
                  <a:moveTo>
                    <a:pt x="2" y="16"/>
                  </a:moveTo>
                  <a:cubicBezTo>
                    <a:pt x="3" y="17"/>
                    <a:pt x="5" y="16"/>
                    <a:pt x="5" y="14"/>
                  </a:cubicBezTo>
                  <a:cubicBezTo>
                    <a:pt x="9" y="14"/>
                    <a:pt x="9" y="20"/>
                    <a:pt x="13" y="20"/>
                  </a:cubicBezTo>
                  <a:cubicBezTo>
                    <a:pt x="14" y="20"/>
                    <a:pt x="14" y="20"/>
                    <a:pt x="16" y="20"/>
                  </a:cubicBezTo>
                  <a:cubicBezTo>
                    <a:pt x="16" y="13"/>
                    <a:pt x="16" y="5"/>
                    <a:pt x="11" y="0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2" y="13"/>
                    <a:pt x="0" y="14"/>
                    <a:pt x="2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4" name="Freeform 231"/>
            <p:cNvSpPr>
              <a:spLocks/>
            </p:cNvSpPr>
            <p:nvPr/>
          </p:nvSpPr>
          <p:spPr bwMode="auto">
            <a:xfrm>
              <a:off x="6127808" y="3361886"/>
              <a:ext cx="104775" cy="41275"/>
            </a:xfrm>
            <a:custGeom>
              <a:avLst/>
              <a:gdLst>
                <a:gd name="T0" fmla="*/ 15 w 28"/>
                <a:gd name="T1" fmla="*/ 5 h 11"/>
                <a:gd name="T2" fmla="*/ 2 w 28"/>
                <a:gd name="T3" fmla="*/ 3 h 11"/>
                <a:gd name="T4" fmla="*/ 0 w 28"/>
                <a:gd name="T5" fmla="*/ 8 h 11"/>
                <a:gd name="T6" fmla="*/ 2 w 28"/>
                <a:gd name="T7" fmla="*/ 10 h 11"/>
                <a:gd name="T8" fmla="*/ 28 w 28"/>
                <a:gd name="T9" fmla="*/ 8 h 11"/>
                <a:gd name="T10" fmla="*/ 15 w 28"/>
                <a:gd name="T11" fmla="*/ 5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1">
                  <a:moveTo>
                    <a:pt x="15" y="5"/>
                  </a:moveTo>
                  <a:cubicBezTo>
                    <a:pt x="12" y="0"/>
                    <a:pt x="6" y="0"/>
                    <a:pt x="2" y="3"/>
                  </a:cubicBezTo>
                  <a:cubicBezTo>
                    <a:pt x="0" y="3"/>
                    <a:pt x="0" y="5"/>
                    <a:pt x="0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11" y="11"/>
                    <a:pt x="20" y="10"/>
                    <a:pt x="28" y="8"/>
                  </a:cubicBezTo>
                  <a:cubicBezTo>
                    <a:pt x="25" y="6"/>
                    <a:pt x="20" y="6"/>
                    <a:pt x="15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5" name="Freeform 232"/>
            <p:cNvSpPr>
              <a:spLocks/>
            </p:cNvSpPr>
            <p:nvPr/>
          </p:nvSpPr>
          <p:spPr bwMode="auto">
            <a:xfrm>
              <a:off x="6210358" y="3358711"/>
              <a:ext cx="214313" cy="33338"/>
            </a:xfrm>
            <a:custGeom>
              <a:avLst/>
              <a:gdLst>
                <a:gd name="T0" fmla="*/ 55 w 57"/>
                <a:gd name="T1" fmla="*/ 3 h 9"/>
                <a:gd name="T2" fmla="*/ 57 w 57"/>
                <a:gd name="T3" fmla="*/ 1 h 9"/>
                <a:gd name="T4" fmla="*/ 20 w 57"/>
                <a:gd name="T5" fmla="*/ 4 h 9"/>
                <a:gd name="T6" fmla="*/ 1 w 57"/>
                <a:gd name="T7" fmla="*/ 0 h 9"/>
                <a:gd name="T8" fmla="*/ 0 w 57"/>
                <a:gd name="T9" fmla="*/ 3 h 9"/>
                <a:gd name="T10" fmla="*/ 4 w 57"/>
                <a:gd name="T11" fmla="*/ 6 h 9"/>
                <a:gd name="T12" fmla="*/ 55 w 57"/>
                <a:gd name="T13" fmla="*/ 3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7" h="9">
                  <a:moveTo>
                    <a:pt x="55" y="3"/>
                  </a:moveTo>
                  <a:cubicBezTo>
                    <a:pt x="55" y="3"/>
                    <a:pt x="57" y="3"/>
                    <a:pt x="57" y="1"/>
                  </a:cubicBezTo>
                  <a:cubicBezTo>
                    <a:pt x="44" y="3"/>
                    <a:pt x="33" y="6"/>
                    <a:pt x="20" y="4"/>
                  </a:cubicBezTo>
                  <a:cubicBezTo>
                    <a:pt x="13" y="3"/>
                    <a:pt x="7" y="0"/>
                    <a:pt x="1" y="0"/>
                  </a:cubicBezTo>
                  <a:cubicBezTo>
                    <a:pt x="0" y="1"/>
                    <a:pt x="0" y="1"/>
                    <a:pt x="0" y="3"/>
                  </a:cubicBezTo>
                  <a:cubicBezTo>
                    <a:pt x="1" y="4"/>
                    <a:pt x="3" y="4"/>
                    <a:pt x="4" y="6"/>
                  </a:cubicBezTo>
                  <a:cubicBezTo>
                    <a:pt x="21" y="9"/>
                    <a:pt x="38" y="4"/>
                    <a:pt x="5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6" name="Freeform 233"/>
            <p:cNvSpPr>
              <a:spLocks/>
            </p:cNvSpPr>
            <p:nvPr/>
          </p:nvSpPr>
          <p:spPr bwMode="auto">
            <a:xfrm>
              <a:off x="6297670" y="3309498"/>
              <a:ext cx="142875" cy="26988"/>
            </a:xfrm>
            <a:custGeom>
              <a:avLst/>
              <a:gdLst>
                <a:gd name="T0" fmla="*/ 38 w 38"/>
                <a:gd name="T1" fmla="*/ 0 h 7"/>
                <a:gd name="T2" fmla="*/ 37 w 38"/>
                <a:gd name="T3" fmla="*/ 0 h 7"/>
                <a:gd name="T4" fmla="*/ 0 w 38"/>
                <a:gd name="T5" fmla="*/ 5 h 7"/>
                <a:gd name="T6" fmla="*/ 0 w 38"/>
                <a:gd name="T7" fmla="*/ 7 h 7"/>
                <a:gd name="T8" fmla="*/ 37 w 38"/>
                <a:gd name="T9" fmla="*/ 2 h 7"/>
                <a:gd name="T10" fmla="*/ 38 w 38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8" h="7">
                  <a:moveTo>
                    <a:pt x="38" y="0"/>
                  </a:moveTo>
                  <a:cubicBezTo>
                    <a:pt x="37" y="0"/>
                    <a:pt x="37" y="0"/>
                    <a:pt x="37" y="0"/>
                  </a:cubicBezTo>
                  <a:cubicBezTo>
                    <a:pt x="24" y="0"/>
                    <a:pt x="12" y="4"/>
                    <a:pt x="0" y="5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12" y="5"/>
                    <a:pt x="24" y="4"/>
                    <a:pt x="37" y="2"/>
                  </a:cubicBezTo>
                  <a:cubicBezTo>
                    <a:pt x="37" y="2"/>
                    <a:pt x="38" y="2"/>
                    <a:pt x="3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7" name="Freeform 234"/>
            <p:cNvSpPr>
              <a:spLocks/>
            </p:cNvSpPr>
            <p:nvPr/>
          </p:nvSpPr>
          <p:spPr bwMode="auto">
            <a:xfrm>
              <a:off x="6267508" y="3336486"/>
              <a:ext cx="161925" cy="22225"/>
            </a:xfrm>
            <a:custGeom>
              <a:avLst/>
              <a:gdLst>
                <a:gd name="T0" fmla="*/ 43 w 43"/>
                <a:gd name="T1" fmla="*/ 0 h 6"/>
                <a:gd name="T2" fmla="*/ 40 w 43"/>
                <a:gd name="T3" fmla="*/ 0 h 6"/>
                <a:gd name="T4" fmla="*/ 5 w 43"/>
                <a:gd name="T5" fmla="*/ 3 h 6"/>
                <a:gd name="T6" fmla="*/ 0 w 43"/>
                <a:gd name="T7" fmla="*/ 3 h 6"/>
                <a:gd name="T8" fmla="*/ 2 w 43"/>
                <a:gd name="T9" fmla="*/ 6 h 6"/>
                <a:gd name="T10" fmla="*/ 42 w 43"/>
                <a:gd name="T11" fmla="*/ 1 h 6"/>
                <a:gd name="T12" fmla="*/ 43 w 43"/>
                <a:gd name="T13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3" h="6">
                  <a:moveTo>
                    <a:pt x="43" y="0"/>
                  </a:moveTo>
                  <a:cubicBezTo>
                    <a:pt x="43" y="0"/>
                    <a:pt x="42" y="0"/>
                    <a:pt x="40" y="0"/>
                  </a:cubicBezTo>
                  <a:cubicBezTo>
                    <a:pt x="29" y="1"/>
                    <a:pt x="17" y="3"/>
                    <a:pt x="5" y="3"/>
                  </a:cubicBezTo>
                  <a:cubicBezTo>
                    <a:pt x="3" y="3"/>
                    <a:pt x="2" y="1"/>
                    <a:pt x="0" y="3"/>
                  </a:cubicBezTo>
                  <a:cubicBezTo>
                    <a:pt x="0" y="4"/>
                    <a:pt x="2" y="4"/>
                    <a:pt x="2" y="6"/>
                  </a:cubicBezTo>
                  <a:cubicBezTo>
                    <a:pt x="15" y="6"/>
                    <a:pt x="28" y="3"/>
                    <a:pt x="42" y="1"/>
                  </a:cubicBezTo>
                  <a:cubicBezTo>
                    <a:pt x="42" y="1"/>
                    <a:pt x="43" y="1"/>
                    <a:pt x="4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8" name="Freeform 235"/>
            <p:cNvSpPr>
              <a:spLocks/>
            </p:cNvSpPr>
            <p:nvPr/>
          </p:nvSpPr>
          <p:spPr bwMode="auto">
            <a:xfrm>
              <a:off x="6226233" y="3287273"/>
              <a:ext cx="203200" cy="60325"/>
            </a:xfrm>
            <a:custGeom>
              <a:avLst/>
              <a:gdLst>
                <a:gd name="T0" fmla="*/ 0 w 54"/>
                <a:gd name="T1" fmla="*/ 11 h 16"/>
                <a:gd name="T2" fmla="*/ 0 w 54"/>
                <a:gd name="T3" fmla="*/ 13 h 16"/>
                <a:gd name="T4" fmla="*/ 2 w 54"/>
                <a:gd name="T5" fmla="*/ 14 h 16"/>
                <a:gd name="T6" fmla="*/ 9 w 54"/>
                <a:gd name="T7" fmla="*/ 11 h 16"/>
                <a:gd name="T8" fmla="*/ 53 w 54"/>
                <a:gd name="T9" fmla="*/ 3 h 16"/>
                <a:gd name="T10" fmla="*/ 54 w 54"/>
                <a:gd name="T11" fmla="*/ 0 h 16"/>
                <a:gd name="T12" fmla="*/ 20 w 54"/>
                <a:gd name="T13" fmla="*/ 5 h 16"/>
                <a:gd name="T14" fmla="*/ 0 w 54"/>
                <a:gd name="T15" fmla="*/ 11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4" h="16">
                  <a:moveTo>
                    <a:pt x="0" y="11"/>
                  </a:moveTo>
                  <a:cubicBezTo>
                    <a:pt x="0" y="13"/>
                    <a:pt x="0" y="13"/>
                    <a:pt x="0" y="13"/>
                  </a:cubicBezTo>
                  <a:cubicBezTo>
                    <a:pt x="0" y="14"/>
                    <a:pt x="2" y="14"/>
                    <a:pt x="2" y="14"/>
                  </a:cubicBezTo>
                  <a:cubicBezTo>
                    <a:pt x="5" y="16"/>
                    <a:pt x="8" y="14"/>
                    <a:pt x="9" y="11"/>
                  </a:cubicBezTo>
                  <a:cubicBezTo>
                    <a:pt x="22" y="5"/>
                    <a:pt x="37" y="3"/>
                    <a:pt x="53" y="3"/>
                  </a:cubicBezTo>
                  <a:cubicBezTo>
                    <a:pt x="54" y="2"/>
                    <a:pt x="54" y="2"/>
                    <a:pt x="54" y="0"/>
                  </a:cubicBezTo>
                  <a:cubicBezTo>
                    <a:pt x="42" y="0"/>
                    <a:pt x="31" y="2"/>
                    <a:pt x="20" y="5"/>
                  </a:cubicBezTo>
                  <a:cubicBezTo>
                    <a:pt x="13" y="6"/>
                    <a:pt x="6" y="8"/>
                    <a:pt x="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29" name="Freeform 236"/>
            <p:cNvSpPr>
              <a:spLocks/>
            </p:cNvSpPr>
            <p:nvPr/>
          </p:nvSpPr>
          <p:spPr bwMode="auto">
            <a:xfrm>
              <a:off x="5965883" y="3433323"/>
              <a:ext cx="104775" cy="41275"/>
            </a:xfrm>
            <a:custGeom>
              <a:avLst/>
              <a:gdLst>
                <a:gd name="T0" fmla="*/ 26 w 28"/>
                <a:gd name="T1" fmla="*/ 3 h 11"/>
                <a:gd name="T2" fmla="*/ 15 w 28"/>
                <a:gd name="T3" fmla="*/ 3 h 11"/>
                <a:gd name="T4" fmla="*/ 1 w 28"/>
                <a:gd name="T5" fmla="*/ 3 h 11"/>
                <a:gd name="T6" fmla="*/ 5 w 28"/>
                <a:gd name="T7" fmla="*/ 9 h 11"/>
                <a:gd name="T8" fmla="*/ 18 w 28"/>
                <a:gd name="T9" fmla="*/ 7 h 11"/>
                <a:gd name="T10" fmla="*/ 28 w 28"/>
                <a:gd name="T11" fmla="*/ 4 h 11"/>
                <a:gd name="T12" fmla="*/ 26 w 28"/>
                <a:gd name="T13" fmla="*/ 3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11">
                  <a:moveTo>
                    <a:pt x="26" y="3"/>
                  </a:moveTo>
                  <a:cubicBezTo>
                    <a:pt x="25" y="3"/>
                    <a:pt x="18" y="3"/>
                    <a:pt x="15" y="3"/>
                  </a:cubicBezTo>
                  <a:cubicBezTo>
                    <a:pt x="12" y="1"/>
                    <a:pt x="3" y="0"/>
                    <a:pt x="1" y="3"/>
                  </a:cubicBezTo>
                  <a:cubicBezTo>
                    <a:pt x="0" y="4"/>
                    <a:pt x="1" y="6"/>
                    <a:pt x="5" y="9"/>
                  </a:cubicBezTo>
                  <a:cubicBezTo>
                    <a:pt x="8" y="11"/>
                    <a:pt x="14" y="9"/>
                    <a:pt x="18" y="7"/>
                  </a:cubicBezTo>
                  <a:cubicBezTo>
                    <a:pt x="23" y="6"/>
                    <a:pt x="28" y="4"/>
                    <a:pt x="28" y="4"/>
                  </a:cubicBezTo>
                  <a:cubicBezTo>
                    <a:pt x="28" y="3"/>
                    <a:pt x="28" y="3"/>
                    <a:pt x="2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0" name="Freeform 237"/>
            <p:cNvSpPr>
              <a:spLocks/>
            </p:cNvSpPr>
            <p:nvPr/>
          </p:nvSpPr>
          <p:spPr bwMode="auto">
            <a:xfrm>
              <a:off x="6210358" y="3411098"/>
              <a:ext cx="63500" cy="26988"/>
            </a:xfrm>
            <a:custGeom>
              <a:avLst/>
              <a:gdLst>
                <a:gd name="T0" fmla="*/ 17 w 17"/>
                <a:gd name="T1" fmla="*/ 3 h 7"/>
                <a:gd name="T2" fmla="*/ 10 w 17"/>
                <a:gd name="T3" fmla="*/ 0 h 7"/>
                <a:gd name="T4" fmla="*/ 0 w 17"/>
                <a:gd name="T5" fmla="*/ 3 h 7"/>
                <a:gd name="T6" fmla="*/ 1 w 17"/>
                <a:gd name="T7" fmla="*/ 4 h 7"/>
                <a:gd name="T8" fmla="*/ 7 w 17"/>
                <a:gd name="T9" fmla="*/ 7 h 7"/>
                <a:gd name="T10" fmla="*/ 17 w 17"/>
                <a:gd name="T11" fmla="*/ 3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7">
                  <a:moveTo>
                    <a:pt x="17" y="3"/>
                  </a:moveTo>
                  <a:cubicBezTo>
                    <a:pt x="15" y="0"/>
                    <a:pt x="13" y="0"/>
                    <a:pt x="10" y="0"/>
                  </a:cubicBezTo>
                  <a:cubicBezTo>
                    <a:pt x="7" y="1"/>
                    <a:pt x="3" y="1"/>
                    <a:pt x="0" y="3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3" y="4"/>
                    <a:pt x="6" y="6"/>
                    <a:pt x="7" y="7"/>
                  </a:cubicBezTo>
                  <a:cubicBezTo>
                    <a:pt x="10" y="6"/>
                    <a:pt x="15" y="6"/>
                    <a:pt x="1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1" name="Freeform 238"/>
            <p:cNvSpPr>
              <a:spLocks/>
            </p:cNvSpPr>
            <p:nvPr/>
          </p:nvSpPr>
          <p:spPr bwMode="auto">
            <a:xfrm>
              <a:off x="6135745" y="3433323"/>
              <a:ext cx="85725" cy="34925"/>
            </a:xfrm>
            <a:custGeom>
              <a:avLst/>
              <a:gdLst>
                <a:gd name="T0" fmla="*/ 7 w 23"/>
                <a:gd name="T1" fmla="*/ 7 h 9"/>
                <a:gd name="T2" fmla="*/ 20 w 23"/>
                <a:gd name="T3" fmla="*/ 6 h 9"/>
                <a:gd name="T4" fmla="*/ 21 w 23"/>
                <a:gd name="T5" fmla="*/ 3 h 9"/>
                <a:gd name="T6" fmla="*/ 9 w 23"/>
                <a:gd name="T7" fmla="*/ 0 h 9"/>
                <a:gd name="T8" fmla="*/ 0 w 23"/>
                <a:gd name="T9" fmla="*/ 3 h 9"/>
                <a:gd name="T10" fmla="*/ 7 w 23"/>
                <a:gd name="T11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9">
                  <a:moveTo>
                    <a:pt x="7" y="7"/>
                  </a:moveTo>
                  <a:cubicBezTo>
                    <a:pt x="12" y="9"/>
                    <a:pt x="15" y="6"/>
                    <a:pt x="20" y="6"/>
                  </a:cubicBezTo>
                  <a:cubicBezTo>
                    <a:pt x="20" y="4"/>
                    <a:pt x="23" y="6"/>
                    <a:pt x="21" y="3"/>
                  </a:cubicBezTo>
                  <a:cubicBezTo>
                    <a:pt x="18" y="1"/>
                    <a:pt x="13" y="1"/>
                    <a:pt x="9" y="0"/>
                  </a:cubicBezTo>
                  <a:cubicBezTo>
                    <a:pt x="6" y="1"/>
                    <a:pt x="3" y="0"/>
                    <a:pt x="0" y="3"/>
                  </a:cubicBezTo>
                  <a:cubicBezTo>
                    <a:pt x="0" y="7"/>
                    <a:pt x="6" y="3"/>
                    <a:pt x="7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2" name="Freeform 239"/>
            <p:cNvSpPr>
              <a:spLocks/>
            </p:cNvSpPr>
            <p:nvPr/>
          </p:nvSpPr>
          <p:spPr bwMode="auto">
            <a:xfrm>
              <a:off x="6064308" y="3460311"/>
              <a:ext cx="82550" cy="38100"/>
            </a:xfrm>
            <a:custGeom>
              <a:avLst/>
              <a:gdLst>
                <a:gd name="T0" fmla="*/ 2 w 22"/>
                <a:gd name="T1" fmla="*/ 8 h 10"/>
                <a:gd name="T2" fmla="*/ 20 w 22"/>
                <a:gd name="T3" fmla="*/ 7 h 10"/>
                <a:gd name="T4" fmla="*/ 20 w 22"/>
                <a:gd name="T5" fmla="*/ 4 h 10"/>
                <a:gd name="T6" fmla="*/ 15 w 22"/>
                <a:gd name="T7" fmla="*/ 0 h 10"/>
                <a:gd name="T8" fmla="*/ 2 w 22"/>
                <a:gd name="T9" fmla="*/ 5 h 10"/>
                <a:gd name="T10" fmla="*/ 2 w 22"/>
                <a:gd name="T11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2" h="10">
                  <a:moveTo>
                    <a:pt x="2" y="8"/>
                  </a:moveTo>
                  <a:cubicBezTo>
                    <a:pt x="8" y="8"/>
                    <a:pt x="14" y="7"/>
                    <a:pt x="20" y="7"/>
                  </a:cubicBezTo>
                  <a:cubicBezTo>
                    <a:pt x="22" y="5"/>
                    <a:pt x="20" y="4"/>
                    <a:pt x="20" y="4"/>
                  </a:cubicBezTo>
                  <a:cubicBezTo>
                    <a:pt x="19" y="2"/>
                    <a:pt x="17" y="2"/>
                    <a:pt x="15" y="0"/>
                  </a:cubicBezTo>
                  <a:cubicBezTo>
                    <a:pt x="9" y="0"/>
                    <a:pt x="5" y="2"/>
                    <a:pt x="2" y="5"/>
                  </a:cubicBezTo>
                  <a:cubicBezTo>
                    <a:pt x="0" y="7"/>
                    <a:pt x="0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3" name="Freeform 240"/>
            <p:cNvSpPr>
              <a:spLocks/>
            </p:cNvSpPr>
            <p:nvPr/>
          </p:nvSpPr>
          <p:spPr bwMode="auto">
            <a:xfrm>
              <a:off x="6157970" y="3263461"/>
              <a:ext cx="260350" cy="106363"/>
            </a:xfrm>
            <a:custGeom>
              <a:avLst/>
              <a:gdLst>
                <a:gd name="T0" fmla="*/ 1 w 69"/>
                <a:gd name="T1" fmla="*/ 26 h 28"/>
                <a:gd name="T2" fmla="*/ 17 w 69"/>
                <a:gd name="T3" fmla="*/ 12 h 28"/>
                <a:gd name="T4" fmla="*/ 66 w 69"/>
                <a:gd name="T5" fmla="*/ 2 h 28"/>
                <a:gd name="T6" fmla="*/ 66 w 69"/>
                <a:gd name="T7" fmla="*/ 0 h 28"/>
                <a:gd name="T8" fmla="*/ 0 w 69"/>
                <a:gd name="T9" fmla="*/ 20 h 28"/>
                <a:gd name="T10" fmla="*/ 1 w 69"/>
                <a:gd name="T11" fmla="*/ 26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9" h="28">
                  <a:moveTo>
                    <a:pt x="1" y="26"/>
                  </a:moveTo>
                  <a:cubicBezTo>
                    <a:pt x="10" y="28"/>
                    <a:pt x="9" y="16"/>
                    <a:pt x="17" y="12"/>
                  </a:cubicBezTo>
                  <a:cubicBezTo>
                    <a:pt x="32" y="6"/>
                    <a:pt x="49" y="3"/>
                    <a:pt x="66" y="2"/>
                  </a:cubicBezTo>
                  <a:cubicBezTo>
                    <a:pt x="69" y="2"/>
                    <a:pt x="67" y="0"/>
                    <a:pt x="66" y="0"/>
                  </a:cubicBezTo>
                  <a:cubicBezTo>
                    <a:pt x="35" y="2"/>
                    <a:pt x="1" y="12"/>
                    <a:pt x="0" y="20"/>
                  </a:cubicBezTo>
                  <a:cubicBezTo>
                    <a:pt x="0" y="22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4" name="Freeform 241"/>
            <p:cNvSpPr>
              <a:spLocks/>
            </p:cNvSpPr>
            <p:nvPr/>
          </p:nvSpPr>
          <p:spPr bwMode="auto">
            <a:xfrm>
              <a:off x="5680133" y="3501586"/>
              <a:ext cx="157163" cy="169863"/>
            </a:xfrm>
            <a:custGeom>
              <a:avLst/>
              <a:gdLst>
                <a:gd name="T0" fmla="*/ 7 w 42"/>
                <a:gd name="T1" fmla="*/ 45 h 45"/>
                <a:gd name="T2" fmla="*/ 8 w 42"/>
                <a:gd name="T3" fmla="*/ 40 h 45"/>
                <a:gd name="T4" fmla="*/ 10 w 42"/>
                <a:gd name="T5" fmla="*/ 33 h 45"/>
                <a:gd name="T6" fmla="*/ 42 w 42"/>
                <a:gd name="T7" fmla="*/ 2 h 45"/>
                <a:gd name="T8" fmla="*/ 40 w 42"/>
                <a:gd name="T9" fmla="*/ 0 h 45"/>
                <a:gd name="T10" fmla="*/ 13 w 42"/>
                <a:gd name="T11" fmla="*/ 25 h 45"/>
                <a:gd name="T12" fmla="*/ 2 w 42"/>
                <a:gd name="T13" fmla="*/ 42 h 45"/>
                <a:gd name="T14" fmla="*/ 7 w 42"/>
                <a:gd name="T15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45">
                  <a:moveTo>
                    <a:pt x="7" y="45"/>
                  </a:moveTo>
                  <a:cubicBezTo>
                    <a:pt x="8" y="43"/>
                    <a:pt x="8" y="42"/>
                    <a:pt x="8" y="40"/>
                  </a:cubicBezTo>
                  <a:cubicBezTo>
                    <a:pt x="7" y="37"/>
                    <a:pt x="8" y="34"/>
                    <a:pt x="10" y="33"/>
                  </a:cubicBezTo>
                  <a:cubicBezTo>
                    <a:pt x="19" y="20"/>
                    <a:pt x="31" y="13"/>
                    <a:pt x="42" y="2"/>
                  </a:cubicBezTo>
                  <a:cubicBezTo>
                    <a:pt x="42" y="2"/>
                    <a:pt x="42" y="0"/>
                    <a:pt x="40" y="0"/>
                  </a:cubicBezTo>
                  <a:cubicBezTo>
                    <a:pt x="31" y="8"/>
                    <a:pt x="22" y="16"/>
                    <a:pt x="13" y="25"/>
                  </a:cubicBezTo>
                  <a:cubicBezTo>
                    <a:pt x="8" y="29"/>
                    <a:pt x="0" y="34"/>
                    <a:pt x="2" y="42"/>
                  </a:cubicBezTo>
                  <a:cubicBezTo>
                    <a:pt x="2" y="45"/>
                    <a:pt x="5" y="45"/>
                    <a:pt x="7" y="4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5" name="Freeform 242"/>
            <p:cNvSpPr>
              <a:spLocks/>
            </p:cNvSpPr>
            <p:nvPr/>
          </p:nvSpPr>
          <p:spPr bwMode="auto">
            <a:xfrm>
              <a:off x="5762683" y="3652398"/>
              <a:ext cx="41275" cy="41275"/>
            </a:xfrm>
            <a:custGeom>
              <a:avLst/>
              <a:gdLst>
                <a:gd name="T0" fmla="*/ 2 w 11"/>
                <a:gd name="T1" fmla="*/ 11 h 11"/>
                <a:gd name="T2" fmla="*/ 3 w 11"/>
                <a:gd name="T3" fmla="*/ 11 h 11"/>
                <a:gd name="T4" fmla="*/ 11 w 11"/>
                <a:gd name="T5" fmla="*/ 3 h 11"/>
                <a:gd name="T6" fmla="*/ 11 w 11"/>
                <a:gd name="T7" fmla="*/ 2 h 11"/>
                <a:gd name="T8" fmla="*/ 6 w 11"/>
                <a:gd name="T9" fmla="*/ 3 h 11"/>
                <a:gd name="T10" fmla="*/ 2 w 11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11">
                  <a:moveTo>
                    <a:pt x="2" y="11"/>
                  </a:moveTo>
                  <a:cubicBezTo>
                    <a:pt x="3" y="11"/>
                    <a:pt x="3" y="11"/>
                    <a:pt x="3" y="11"/>
                  </a:cubicBezTo>
                  <a:cubicBezTo>
                    <a:pt x="3" y="6"/>
                    <a:pt x="8" y="6"/>
                    <a:pt x="11" y="3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9" y="0"/>
                    <a:pt x="8" y="3"/>
                    <a:pt x="6" y="3"/>
                  </a:cubicBezTo>
                  <a:cubicBezTo>
                    <a:pt x="5" y="6"/>
                    <a:pt x="0" y="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6" name="Freeform 243"/>
            <p:cNvSpPr>
              <a:spLocks/>
            </p:cNvSpPr>
            <p:nvPr/>
          </p:nvSpPr>
          <p:spPr bwMode="auto">
            <a:xfrm>
              <a:off x="5732520" y="3520636"/>
              <a:ext cx="123825" cy="104775"/>
            </a:xfrm>
            <a:custGeom>
              <a:avLst/>
              <a:gdLst>
                <a:gd name="T0" fmla="*/ 31 w 33"/>
                <a:gd name="T1" fmla="*/ 0 h 28"/>
                <a:gd name="T2" fmla="*/ 0 w 33"/>
                <a:gd name="T3" fmla="*/ 28 h 28"/>
                <a:gd name="T4" fmla="*/ 3 w 33"/>
                <a:gd name="T5" fmla="*/ 28 h 28"/>
                <a:gd name="T6" fmla="*/ 33 w 33"/>
                <a:gd name="T7" fmla="*/ 1 h 28"/>
                <a:gd name="T8" fmla="*/ 31 w 33"/>
                <a:gd name="T9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" h="28">
                  <a:moveTo>
                    <a:pt x="31" y="0"/>
                  </a:moveTo>
                  <a:cubicBezTo>
                    <a:pt x="20" y="8"/>
                    <a:pt x="11" y="17"/>
                    <a:pt x="0" y="28"/>
                  </a:cubicBezTo>
                  <a:cubicBezTo>
                    <a:pt x="2" y="28"/>
                    <a:pt x="2" y="28"/>
                    <a:pt x="3" y="28"/>
                  </a:cubicBezTo>
                  <a:cubicBezTo>
                    <a:pt x="33" y="1"/>
                    <a:pt x="33" y="1"/>
                    <a:pt x="33" y="1"/>
                  </a:cubicBezTo>
                  <a:cubicBezTo>
                    <a:pt x="33" y="0"/>
                    <a:pt x="31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7" name="Freeform 244"/>
            <p:cNvSpPr>
              <a:spLocks/>
            </p:cNvSpPr>
            <p:nvPr/>
          </p:nvSpPr>
          <p:spPr bwMode="auto">
            <a:xfrm>
              <a:off x="5675370" y="3565086"/>
              <a:ext cx="196850" cy="147638"/>
            </a:xfrm>
            <a:custGeom>
              <a:avLst/>
              <a:gdLst>
                <a:gd name="T0" fmla="*/ 8 w 52"/>
                <a:gd name="T1" fmla="*/ 37 h 39"/>
                <a:gd name="T2" fmla="*/ 51 w 52"/>
                <a:gd name="T3" fmla="*/ 3 h 39"/>
                <a:gd name="T4" fmla="*/ 52 w 52"/>
                <a:gd name="T5" fmla="*/ 0 h 39"/>
                <a:gd name="T6" fmla="*/ 51 w 52"/>
                <a:gd name="T7" fmla="*/ 0 h 39"/>
                <a:gd name="T8" fmla="*/ 20 w 52"/>
                <a:gd name="T9" fmla="*/ 28 h 39"/>
                <a:gd name="T10" fmla="*/ 1 w 52"/>
                <a:gd name="T11" fmla="*/ 32 h 39"/>
                <a:gd name="T12" fmla="*/ 1 w 52"/>
                <a:gd name="T13" fmla="*/ 37 h 39"/>
                <a:gd name="T14" fmla="*/ 8 w 52"/>
                <a:gd name="T15" fmla="*/ 37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2" h="39">
                  <a:moveTo>
                    <a:pt x="8" y="37"/>
                  </a:moveTo>
                  <a:cubicBezTo>
                    <a:pt x="25" y="31"/>
                    <a:pt x="37" y="14"/>
                    <a:pt x="51" y="3"/>
                  </a:cubicBezTo>
                  <a:cubicBezTo>
                    <a:pt x="52" y="0"/>
                    <a:pt x="52" y="0"/>
                    <a:pt x="52" y="0"/>
                  </a:cubicBezTo>
                  <a:cubicBezTo>
                    <a:pt x="51" y="0"/>
                    <a:pt x="51" y="0"/>
                    <a:pt x="51" y="0"/>
                  </a:cubicBezTo>
                  <a:cubicBezTo>
                    <a:pt x="40" y="9"/>
                    <a:pt x="31" y="19"/>
                    <a:pt x="20" y="28"/>
                  </a:cubicBezTo>
                  <a:cubicBezTo>
                    <a:pt x="15" y="32"/>
                    <a:pt x="6" y="26"/>
                    <a:pt x="1" y="32"/>
                  </a:cubicBezTo>
                  <a:cubicBezTo>
                    <a:pt x="1" y="34"/>
                    <a:pt x="0" y="36"/>
                    <a:pt x="1" y="37"/>
                  </a:cubicBezTo>
                  <a:cubicBezTo>
                    <a:pt x="3" y="37"/>
                    <a:pt x="6" y="39"/>
                    <a:pt x="8" y="3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8" name="Freeform 245"/>
            <p:cNvSpPr>
              <a:spLocks/>
            </p:cNvSpPr>
            <p:nvPr/>
          </p:nvSpPr>
          <p:spPr bwMode="auto">
            <a:xfrm>
              <a:off x="5721408" y="3542861"/>
              <a:ext cx="138113" cy="117475"/>
            </a:xfrm>
            <a:custGeom>
              <a:avLst/>
              <a:gdLst>
                <a:gd name="T0" fmla="*/ 0 w 37"/>
                <a:gd name="T1" fmla="*/ 29 h 31"/>
                <a:gd name="T2" fmla="*/ 2 w 37"/>
                <a:gd name="T3" fmla="*/ 31 h 31"/>
                <a:gd name="T4" fmla="*/ 37 w 37"/>
                <a:gd name="T5" fmla="*/ 2 h 31"/>
                <a:gd name="T6" fmla="*/ 37 w 37"/>
                <a:gd name="T7" fmla="*/ 0 h 31"/>
                <a:gd name="T8" fmla="*/ 11 w 37"/>
                <a:gd name="T9" fmla="*/ 22 h 31"/>
                <a:gd name="T10" fmla="*/ 0 w 37"/>
                <a:gd name="T11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31">
                  <a:moveTo>
                    <a:pt x="0" y="29"/>
                  </a:moveTo>
                  <a:cubicBezTo>
                    <a:pt x="0" y="29"/>
                    <a:pt x="0" y="31"/>
                    <a:pt x="2" y="31"/>
                  </a:cubicBezTo>
                  <a:cubicBezTo>
                    <a:pt x="16" y="25"/>
                    <a:pt x="26" y="12"/>
                    <a:pt x="37" y="2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28" y="8"/>
                    <a:pt x="20" y="15"/>
                    <a:pt x="11" y="22"/>
                  </a:cubicBezTo>
                  <a:cubicBezTo>
                    <a:pt x="8" y="25"/>
                    <a:pt x="3" y="25"/>
                    <a:pt x="0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39" name="Freeform 246"/>
            <p:cNvSpPr>
              <a:spLocks/>
            </p:cNvSpPr>
            <p:nvPr/>
          </p:nvSpPr>
          <p:spPr bwMode="auto">
            <a:xfrm>
              <a:off x="5905558" y="3380936"/>
              <a:ext cx="71438" cy="87313"/>
            </a:xfrm>
            <a:custGeom>
              <a:avLst/>
              <a:gdLst>
                <a:gd name="T0" fmla="*/ 19 w 19"/>
                <a:gd name="T1" fmla="*/ 0 h 23"/>
                <a:gd name="T2" fmla="*/ 0 w 19"/>
                <a:gd name="T3" fmla="*/ 21 h 23"/>
                <a:gd name="T4" fmla="*/ 5 w 19"/>
                <a:gd name="T5" fmla="*/ 23 h 23"/>
                <a:gd name="T6" fmla="*/ 19 w 19"/>
                <a:gd name="T7" fmla="*/ 0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9" h="23">
                  <a:moveTo>
                    <a:pt x="19" y="0"/>
                  </a:moveTo>
                  <a:cubicBezTo>
                    <a:pt x="11" y="5"/>
                    <a:pt x="0" y="11"/>
                    <a:pt x="0" y="21"/>
                  </a:cubicBezTo>
                  <a:cubicBezTo>
                    <a:pt x="2" y="23"/>
                    <a:pt x="4" y="23"/>
                    <a:pt x="5" y="23"/>
                  </a:cubicBezTo>
                  <a:cubicBezTo>
                    <a:pt x="14" y="17"/>
                    <a:pt x="11" y="6"/>
                    <a:pt x="19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0" name="Freeform 247"/>
            <p:cNvSpPr>
              <a:spLocks/>
            </p:cNvSpPr>
            <p:nvPr/>
          </p:nvSpPr>
          <p:spPr bwMode="auto">
            <a:xfrm>
              <a:off x="5976995" y="3347598"/>
              <a:ext cx="87313" cy="74613"/>
            </a:xfrm>
            <a:custGeom>
              <a:avLst/>
              <a:gdLst>
                <a:gd name="T0" fmla="*/ 3 w 23"/>
                <a:gd name="T1" fmla="*/ 20 h 20"/>
                <a:gd name="T2" fmla="*/ 9 w 23"/>
                <a:gd name="T3" fmla="*/ 18 h 20"/>
                <a:gd name="T4" fmla="*/ 23 w 23"/>
                <a:gd name="T5" fmla="*/ 0 h 20"/>
                <a:gd name="T6" fmla="*/ 14 w 23"/>
                <a:gd name="T7" fmla="*/ 3 h 20"/>
                <a:gd name="T8" fmla="*/ 0 w 23"/>
                <a:gd name="T9" fmla="*/ 15 h 20"/>
                <a:gd name="T10" fmla="*/ 3 w 23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3" h="20">
                  <a:moveTo>
                    <a:pt x="3" y="20"/>
                  </a:moveTo>
                  <a:cubicBezTo>
                    <a:pt x="5" y="20"/>
                    <a:pt x="8" y="20"/>
                    <a:pt x="9" y="18"/>
                  </a:cubicBezTo>
                  <a:cubicBezTo>
                    <a:pt x="14" y="12"/>
                    <a:pt x="17" y="6"/>
                    <a:pt x="23" y="0"/>
                  </a:cubicBezTo>
                  <a:cubicBezTo>
                    <a:pt x="20" y="0"/>
                    <a:pt x="17" y="1"/>
                    <a:pt x="14" y="3"/>
                  </a:cubicBezTo>
                  <a:cubicBezTo>
                    <a:pt x="9" y="6"/>
                    <a:pt x="3" y="9"/>
                    <a:pt x="0" y="15"/>
                  </a:cubicBezTo>
                  <a:cubicBezTo>
                    <a:pt x="0" y="17"/>
                    <a:pt x="2" y="18"/>
                    <a:pt x="3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1" name="Freeform 248"/>
            <p:cNvSpPr>
              <a:spLocks/>
            </p:cNvSpPr>
            <p:nvPr/>
          </p:nvSpPr>
          <p:spPr bwMode="auto">
            <a:xfrm>
              <a:off x="5845233" y="3414273"/>
              <a:ext cx="57150" cy="76200"/>
            </a:xfrm>
            <a:custGeom>
              <a:avLst/>
              <a:gdLst>
                <a:gd name="T0" fmla="*/ 4 w 15"/>
                <a:gd name="T1" fmla="*/ 20 h 20"/>
                <a:gd name="T2" fmla="*/ 9 w 15"/>
                <a:gd name="T3" fmla="*/ 17 h 20"/>
                <a:gd name="T4" fmla="*/ 15 w 15"/>
                <a:gd name="T5" fmla="*/ 0 h 20"/>
                <a:gd name="T6" fmla="*/ 7 w 15"/>
                <a:gd name="T7" fmla="*/ 6 h 20"/>
                <a:gd name="T8" fmla="*/ 1 w 15"/>
                <a:gd name="T9" fmla="*/ 17 h 20"/>
                <a:gd name="T10" fmla="*/ 4 w 15"/>
                <a:gd name="T11" fmla="*/ 2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5" h="20">
                  <a:moveTo>
                    <a:pt x="4" y="20"/>
                  </a:moveTo>
                  <a:cubicBezTo>
                    <a:pt x="7" y="20"/>
                    <a:pt x="9" y="19"/>
                    <a:pt x="9" y="17"/>
                  </a:cubicBezTo>
                  <a:cubicBezTo>
                    <a:pt x="10" y="11"/>
                    <a:pt x="13" y="6"/>
                    <a:pt x="15" y="0"/>
                  </a:cubicBezTo>
                  <a:cubicBezTo>
                    <a:pt x="12" y="2"/>
                    <a:pt x="9" y="3"/>
                    <a:pt x="7" y="6"/>
                  </a:cubicBezTo>
                  <a:cubicBezTo>
                    <a:pt x="4" y="9"/>
                    <a:pt x="0" y="12"/>
                    <a:pt x="1" y="17"/>
                  </a:cubicBezTo>
                  <a:cubicBezTo>
                    <a:pt x="1" y="19"/>
                    <a:pt x="3" y="20"/>
                    <a:pt x="4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2" name="Freeform 249"/>
            <p:cNvSpPr>
              <a:spLocks/>
            </p:cNvSpPr>
            <p:nvPr/>
          </p:nvSpPr>
          <p:spPr bwMode="auto">
            <a:xfrm>
              <a:off x="6040495" y="3392048"/>
              <a:ext cx="109538" cy="46038"/>
            </a:xfrm>
            <a:custGeom>
              <a:avLst/>
              <a:gdLst>
                <a:gd name="T0" fmla="*/ 0 w 29"/>
                <a:gd name="T1" fmla="*/ 3 h 12"/>
                <a:gd name="T2" fmla="*/ 3 w 29"/>
                <a:gd name="T3" fmla="*/ 9 h 12"/>
                <a:gd name="T4" fmla="*/ 26 w 29"/>
                <a:gd name="T5" fmla="*/ 8 h 12"/>
                <a:gd name="T6" fmla="*/ 29 w 29"/>
                <a:gd name="T7" fmla="*/ 6 h 12"/>
                <a:gd name="T8" fmla="*/ 14 w 29"/>
                <a:gd name="T9" fmla="*/ 5 h 12"/>
                <a:gd name="T10" fmla="*/ 0 w 29"/>
                <a:gd name="T11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9" h="12">
                  <a:moveTo>
                    <a:pt x="0" y="3"/>
                  </a:moveTo>
                  <a:cubicBezTo>
                    <a:pt x="0" y="6"/>
                    <a:pt x="1" y="8"/>
                    <a:pt x="3" y="9"/>
                  </a:cubicBezTo>
                  <a:cubicBezTo>
                    <a:pt x="11" y="12"/>
                    <a:pt x="18" y="9"/>
                    <a:pt x="26" y="8"/>
                  </a:cubicBezTo>
                  <a:cubicBezTo>
                    <a:pt x="26" y="8"/>
                    <a:pt x="28" y="8"/>
                    <a:pt x="29" y="6"/>
                  </a:cubicBezTo>
                  <a:cubicBezTo>
                    <a:pt x="23" y="5"/>
                    <a:pt x="18" y="5"/>
                    <a:pt x="14" y="5"/>
                  </a:cubicBezTo>
                  <a:cubicBezTo>
                    <a:pt x="9" y="3"/>
                    <a:pt x="5" y="0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3" name="Freeform 250"/>
            <p:cNvSpPr>
              <a:spLocks/>
            </p:cNvSpPr>
            <p:nvPr/>
          </p:nvSpPr>
          <p:spPr bwMode="auto">
            <a:xfrm>
              <a:off x="6070658" y="3309498"/>
              <a:ext cx="87313" cy="82550"/>
            </a:xfrm>
            <a:custGeom>
              <a:avLst/>
              <a:gdLst>
                <a:gd name="T0" fmla="*/ 23 w 23"/>
                <a:gd name="T1" fmla="*/ 0 h 22"/>
                <a:gd name="T2" fmla="*/ 1 w 23"/>
                <a:gd name="T3" fmla="*/ 14 h 22"/>
                <a:gd name="T4" fmla="*/ 3 w 23"/>
                <a:gd name="T5" fmla="*/ 19 h 22"/>
                <a:gd name="T6" fmla="*/ 23 w 23"/>
                <a:gd name="T7" fmla="*/ 0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3" h="22">
                  <a:moveTo>
                    <a:pt x="23" y="0"/>
                  </a:moveTo>
                  <a:cubicBezTo>
                    <a:pt x="15" y="2"/>
                    <a:pt x="6" y="7"/>
                    <a:pt x="1" y="14"/>
                  </a:cubicBezTo>
                  <a:cubicBezTo>
                    <a:pt x="0" y="16"/>
                    <a:pt x="1" y="17"/>
                    <a:pt x="3" y="19"/>
                  </a:cubicBezTo>
                  <a:cubicBezTo>
                    <a:pt x="17" y="22"/>
                    <a:pt x="13" y="5"/>
                    <a:pt x="2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3" name="组合 2"/>
          <p:cNvGrpSpPr/>
          <p:nvPr/>
        </p:nvGrpSpPr>
        <p:grpSpPr>
          <a:xfrm>
            <a:off x="6594091" y="1162036"/>
            <a:ext cx="1702461" cy="1615123"/>
            <a:chOff x="5422709" y="7087920"/>
            <a:chExt cx="2135187" cy="2025650"/>
          </a:xfrm>
        </p:grpSpPr>
        <p:sp>
          <p:nvSpPr>
            <p:cNvPr id="244" name="Freeform 254"/>
            <p:cNvSpPr>
              <a:spLocks/>
            </p:cNvSpPr>
            <p:nvPr/>
          </p:nvSpPr>
          <p:spPr bwMode="auto">
            <a:xfrm>
              <a:off x="5422709" y="7087920"/>
              <a:ext cx="2135187" cy="2025650"/>
            </a:xfrm>
            <a:custGeom>
              <a:avLst/>
              <a:gdLst>
                <a:gd name="T0" fmla="*/ 672 w 1345"/>
                <a:gd name="T1" fmla="*/ 0 h 1276"/>
                <a:gd name="T2" fmla="*/ 831 w 1345"/>
                <a:gd name="T3" fmla="*/ 484 h 1276"/>
                <a:gd name="T4" fmla="*/ 1345 w 1345"/>
                <a:gd name="T5" fmla="*/ 489 h 1276"/>
                <a:gd name="T6" fmla="*/ 926 w 1345"/>
                <a:gd name="T7" fmla="*/ 788 h 1276"/>
                <a:gd name="T8" fmla="*/ 1083 w 1345"/>
                <a:gd name="T9" fmla="*/ 1276 h 1276"/>
                <a:gd name="T10" fmla="*/ 672 w 1345"/>
                <a:gd name="T11" fmla="*/ 979 h 1276"/>
                <a:gd name="T12" fmla="*/ 257 w 1345"/>
                <a:gd name="T13" fmla="*/ 1276 h 1276"/>
                <a:gd name="T14" fmla="*/ 413 w 1345"/>
                <a:gd name="T15" fmla="*/ 788 h 1276"/>
                <a:gd name="T16" fmla="*/ 0 w 1345"/>
                <a:gd name="T17" fmla="*/ 489 h 1276"/>
                <a:gd name="T18" fmla="*/ 511 w 1345"/>
                <a:gd name="T19" fmla="*/ 484 h 1276"/>
                <a:gd name="T20" fmla="*/ 672 w 1345"/>
                <a:gd name="T21" fmla="*/ 0 h 127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45" h="1276">
                  <a:moveTo>
                    <a:pt x="672" y="0"/>
                  </a:moveTo>
                  <a:lnTo>
                    <a:pt x="831" y="484"/>
                  </a:lnTo>
                  <a:lnTo>
                    <a:pt x="1345" y="489"/>
                  </a:lnTo>
                  <a:lnTo>
                    <a:pt x="926" y="788"/>
                  </a:lnTo>
                  <a:lnTo>
                    <a:pt x="1083" y="1276"/>
                  </a:lnTo>
                  <a:lnTo>
                    <a:pt x="672" y="979"/>
                  </a:lnTo>
                  <a:lnTo>
                    <a:pt x="257" y="1276"/>
                  </a:lnTo>
                  <a:lnTo>
                    <a:pt x="413" y="788"/>
                  </a:lnTo>
                  <a:lnTo>
                    <a:pt x="0" y="489"/>
                  </a:lnTo>
                  <a:lnTo>
                    <a:pt x="511" y="484"/>
                  </a:lnTo>
                  <a:lnTo>
                    <a:pt x="672" y="0"/>
                  </a:lnTo>
                  <a:close/>
                </a:path>
              </a:pathLst>
            </a:custGeom>
            <a:solidFill>
              <a:srgbClr val="F0EA37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5" name="Freeform 256"/>
            <p:cNvSpPr>
              <a:spLocks/>
            </p:cNvSpPr>
            <p:nvPr/>
          </p:nvSpPr>
          <p:spPr bwMode="auto">
            <a:xfrm>
              <a:off x="5705284" y="7359382"/>
              <a:ext cx="1562100" cy="1485900"/>
            </a:xfrm>
            <a:custGeom>
              <a:avLst/>
              <a:gdLst>
                <a:gd name="T0" fmla="*/ 494 w 984"/>
                <a:gd name="T1" fmla="*/ 0 h 936"/>
                <a:gd name="T2" fmla="*/ 608 w 984"/>
                <a:gd name="T3" fmla="*/ 356 h 936"/>
                <a:gd name="T4" fmla="*/ 984 w 984"/>
                <a:gd name="T5" fmla="*/ 356 h 936"/>
                <a:gd name="T6" fmla="*/ 682 w 984"/>
                <a:gd name="T7" fmla="*/ 577 h 936"/>
                <a:gd name="T8" fmla="*/ 798 w 984"/>
                <a:gd name="T9" fmla="*/ 936 h 936"/>
                <a:gd name="T10" fmla="*/ 494 w 984"/>
                <a:gd name="T11" fmla="*/ 715 h 936"/>
                <a:gd name="T12" fmla="*/ 190 w 984"/>
                <a:gd name="T13" fmla="*/ 936 h 936"/>
                <a:gd name="T14" fmla="*/ 304 w 984"/>
                <a:gd name="T15" fmla="*/ 577 h 936"/>
                <a:gd name="T16" fmla="*/ 0 w 984"/>
                <a:gd name="T17" fmla="*/ 356 h 936"/>
                <a:gd name="T18" fmla="*/ 375 w 984"/>
                <a:gd name="T19" fmla="*/ 356 h 936"/>
                <a:gd name="T20" fmla="*/ 494 w 984"/>
                <a:gd name="T21" fmla="*/ 0 h 9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84" h="936">
                  <a:moveTo>
                    <a:pt x="494" y="0"/>
                  </a:moveTo>
                  <a:lnTo>
                    <a:pt x="608" y="356"/>
                  </a:lnTo>
                  <a:lnTo>
                    <a:pt x="984" y="356"/>
                  </a:lnTo>
                  <a:lnTo>
                    <a:pt x="682" y="577"/>
                  </a:lnTo>
                  <a:lnTo>
                    <a:pt x="798" y="936"/>
                  </a:lnTo>
                  <a:lnTo>
                    <a:pt x="494" y="715"/>
                  </a:lnTo>
                  <a:lnTo>
                    <a:pt x="190" y="936"/>
                  </a:lnTo>
                  <a:lnTo>
                    <a:pt x="304" y="577"/>
                  </a:lnTo>
                  <a:lnTo>
                    <a:pt x="0" y="356"/>
                  </a:lnTo>
                  <a:lnTo>
                    <a:pt x="375" y="356"/>
                  </a:lnTo>
                  <a:lnTo>
                    <a:pt x="494" y="0"/>
                  </a:lnTo>
                  <a:close/>
                </a:path>
              </a:pathLst>
            </a:custGeom>
            <a:solidFill>
              <a:srgbClr val="C000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46" name="Freeform 258"/>
            <p:cNvSpPr>
              <a:spLocks noEditPoints="1"/>
            </p:cNvSpPr>
            <p:nvPr/>
          </p:nvSpPr>
          <p:spPr bwMode="auto">
            <a:xfrm>
              <a:off x="6256146" y="7910245"/>
              <a:ext cx="490537" cy="538163"/>
            </a:xfrm>
            <a:custGeom>
              <a:avLst/>
              <a:gdLst>
                <a:gd name="T0" fmla="*/ 12 w 130"/>
                <a:gd name="T1" fmla="*/ 121 h 143"/>
                <a:gd name="T2" fmla="*/ 101 w 130"/>
                <a:gd name="T3" fmla="*/ 121 h 143"/>
                <a:gd name="T4" fmla="*/ 110 w 130"/>
                <a:gd name="T5" fmla="*/ 108 h 143"/>
                <a:gd name="T6" fmla="*/ 125 w 130"/>
                <a:gd name="T7" fmla="*/ 121 h 143"/>
                <a:gd name="T8" fmla="*/ 114 w 130"/>
                <a:gd name="T9" fmla="*/ 143 h 143"/>
                <a:gd name="T10" fmla="*/ 12 w 130"/>
                <a:gd name="T11" fmla="*/ 143 h 143"/>
                <a:gd name="T12" fmla="*/ 12 w 130"/>
                <a:gd name="T13" fmla="*/ 121 h 143"/>
                <a:gd name="T14" fmla="*/ 35 w 130"/>
                <a:gd name="T15" fmla="*/ 35 h 143"/>
                <a:gd name="T16" fmla="*/ 55 w 130"/>
                <a:gd name="T17" fmla="*/ 35 h 143"/>
                <a:gd name="T18" fmla="*/ 40 w 130"/>
                <a:gd name="T19" fmla="*/ 68 h 143"/>
                <a:gd name="T20" fmla="*/ 4 w 130"/>
                <a:gd name="T21" fmla="*/ 102 h 143"/>
                <a:gd name="T22" fmla="*/ 17 w 130"/>
                <a:gd name="T23" fmla="*/ 74 h 143"/>
                <a:gd name="T24" fmla="*/ 35 w 130"/>
                <a:gd name="T25" fmla="*/ 35 h 143"/>
                <a:gd name="T26" fmla="*/ 23 w 130"/>
                <a:gd name="T27" fmla="*/ 29 h 143"/>
                <a:gd name="T28" fmla="*/ 21 w 130"/>
                <a:gd name="T29" fmla="*/ 12 h 143"/>
                <a:gd name="T30" fmla="*/ 83 w 130"/>
                <a:gd name="T31" fmla="*/ 11 h 143"/>
                <a:gd name="T32" fmla="*/ 91 w 130"/>
                <a:gd name="T33" fmla="*/ 0 h 143"/>
                <a:gd name="T34" fmla="*/ 113 w 130"/>
                <a:gd name="T35" fmla="*/ 17 h 143"/>
                <a:gd name="T36" fmla="*/ 99 w 130"/>
                <a:gd name="T37" fmla="*/ 28 h 143"/>
                <a:gd name="T38" fmla="*/ 112 w 130"/>
                <a:gd name="T39" fmla="*/ 58 h 143"/>
                <a:gd name="T40" fmla="*/ 130 w 130"/>
                <a:gd name="T41" fmla="*/ 81 h 143"/>
                <a:gd name="T42" fmla="*/ 112 w 130"/>
                <a:gd name="T43" fmla="*/ 99 h 143"/>
                <a:gd name="T44" fmla="*/ 89 w 130"/>
                <a:gd name="T45" fmla="*/ 72 h 143"/>
                <a:gd name="T46" fmla="*/ 81 w 130"/>
                <a:gd name="T47" fmla="*/ 31 h 143"/>
                <a:gd name="T48" fmla="*/ 23 w 130"/>
                <a:gd name="T49" fmla="*/ 29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30" h="143">
                  <a:moveTo>
                    <a:pt x="12" y="121"/>
                  </a:moveTo>
                  <a:cubicBezTo>
                    <a:pt x="101" y="121"/>
                    <a:pt x="101" y="121"/>
                    <a:pt x="101" y="121"/>
                  </a:cubicBezTo>
                  <a:cubicBezTo>
                    <a:pt x="110" y="108"/>
                    <a:pt x="110" y="108"/>
                    <a:pt x="110" y="108"/>
                  </a:cubicBezTo>
                  <a:cubicBezTo>
                    <a:pt x="125" y="121"/>
                    <a:pt x="125" y="121"/>
                    <a:pt x="125" y="121"/>
                  </a:cubicBezTo>
                  <a:cubicBezTo>
                    <a:pt x="114" y="143"/>
                    <a:pt x="114" y="143"/>
                    <a:pt x="114" y="143"/>
                  </a:cubicBezTo>
                  <a:cubicBezTo>
                    <a:pt x="12" y="143"/>
                    <a:pt x="12" y="143"/>
                    <a:pt x="12" y="143"/>
                  </a:cubicBezTo>
                  <a:lnTo>
                    <a:pt x="12" y="121"/>
                  </a:lnTo>
                  <a:close/>
                  <a:moveTo>
                    <a:pt x="35" y="35"/>
                  </a:moveTo>
                  <a:cubicBezTo>
                    <a:pt x="55" y="35"/>
                    <a:pt x="55" y="35"/>
                    <a:pt x="55" y="35"/>
                  </a:cubicBezTo>
                  <a:cubicBezTo>
                    <a:pt x="55" y="35"/>
                    <a:pt x="51" y="51"/>
                    <a:pt x="40" y="68"/>
                  </a:cubicBezTo>
                  <a:cubicBezTo>
                    <a:pt x="31" y="87"/>
                    <a:pt x="9" y="101"/>
                    <a:pt x="4" y="102"/>
                  </a:cubicBezTo>
                  <a:cubicBezTo>
                    <a:pt x="0" y="103"/>
                    <a:pt x="12" y="83"/>
                    <a:pt x="17" y="74"/>
                  </a:cubicBezTo>
                  <a:cubicBezTo>
                    <a:pt x="21" y="63"/>
                    <a:pt x="35" y="35"/>
                    <a:pt x="35" y="35"/>
                  </a:cubicBezTo>
                  <a:close/>
                  <a:moveTo>
                    <a:pt x="23" y="29"/>
                  </a:moveTo>
                  <a:cubicBezTo>
                    <a:pt x="21" y="12"/>
                    <a:pt x="21" y="12"/>
                    <a:pt x="21" y="12"/>
                  </a:cubicBezTo>
                  <a:cubicBezTo>
                    <a:pt x="83" y="11"/>
                    <a:pt x="83" y="11"/>
                    <a:pt x="83" y="11"/>
                  </a:cubicBezTo>
                  <a:cubicBezTo>
                    <a:pt x="91" y="0"/>
                    <a:pt x="91" y="0"/>
                    <a:pt x="91" y="0"/>
                  </a:cubicBezTo>
                  <a:cubicBezTo>
                    <a:pt x="113" y="17"/>
                    <a:pt x="113" y="17"/>
                    <a:pt x="113" y="17"/>
                  </a:cubicBezTo>
                  <a:cubicBezTo>
                    <a:pt x="99" y="28"/>
                    <a:pt x="99" y="28"/>
                    <a:pt x="99" y="28"/>
                  </a:cubicBezTo>
                  <a:cubicBezTo>
                    <a:pt x="99" y="28"/>
                    <a:pt x="101" y="47"/>
                    <a:pt x="112" y="58"/>
                  </a:cubicBezTo>
                  <a:cubicBezTo>
                    <a:pt x="121" y="68"/>
                    <a:pt x="130" y="81"/>
                    <a:pt x="130" y="81"/>
                  </a:cubicBezTo>
                  <a:cubicBezTo>
                    <a:pt x="112" y="99"/>
                    <a:pt x="112" y="99"/>
                    <a:pt x="112" y="99"/>
                  </a:cubicBezTo>
                  <a:cubicBezTo>
                    <a:pt x="112" y="99"/>
                    <a:pt x="94" y="86"/>
                    <a:pt x="89" y="72"/>
                  </a:cubicBezTo>
                  <a:cubicBezTo>
                    <a:pt x="85" y="60"/>
                    <a:pt x="81" y="31"/>
                    <a:pt x="81" y="31"/>
                  </a:cubicBezTo>
                  <a:lnTo>
                    <a:pt x="23" y="29"/>
                  </a:ln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grpSp>
        <p:nvGrpSpPr>
          <p:cNvPr id="250" name="组合 249"/>
          <p:cNvGrpSpPr/>
          <p:nvPr/>
        </p:nvGrpSpPr>
        <p:grpSpPr>
          <a:xfrm>
            <a:off x="4172745" y="4601088"/>
            <a:ext cx="6750121" cy="935639"/>
            <a:chOff x="1868201" y="-362744"/>
            <a:chExt cx="5233988" cy="725487"/>
          </a:xfrm>
          <a:solidFill>
            <a:srgbClr val="C00000"/>
          </a:solidFill>
        </p:grpSpPr>
        <p:sp>
          <p:nvSpPr>
            <p:cNvPr id="251" name="Freeform 278"/>
            <p:cNvSpPr>
              <a:spLocks noEditPoints="1"/>
            </p:cNvSpPr>
            <p:nvPr/>
          </p:nvSpPr>
          <p:spPr bwMode="auto">
            <a:xfrm>
              <a:off x="1868201" y="-362744"/>
              <a:ext cx="5233988" cy="687387"/>
            </a:xfrm>
            <a:custGeom>
              <a:avLst/>
              <a:gdLst>
                <a:gd name="T0" fmla="*/ 1355 w 1393"/>
                <a:gd name="T1" fmla="*/ 66 h 181"/>
                <a:gd name="T2" fmla="*/ 1199 w 1393"/>
                <a:gd name="T3" fmla="*/ 45 h 181"/>
                <a:gd name="T4" fmla="*/ 934 w 1393"/>
                <a:gd name="T5" fmla="*/ 0 h 181"/>
                <a:gd name="T6" fmla="*/ 454 w 1393"/>
                <a:gd name="T7" fmla="*/ 45 h 181"/>
                <a:gd name="T8" fmla="*/ 24 w 1393"/>
                <a:gd name="T9" fmla="*/ 66 h 181"/>
                <a:gd name="T10" fmla="*/ 0 w 1393"/>
                <a:gd name="T11" fmla="*/ 181 h 181"/>
                <a:gd name="T12" fmla="*/ 487 w 1393"/>
                <a:gd name="T13" fmla="*/ 169 h 181"/>
                <a:gd name="T14" fmla="*/ 511 w 1393"/>
                <a:gd name="T15" fmla="*/ 151 h 181"/>
                <a:gd name="T16" fmla="*/ 550 w 1393"/>
                <a:gd name="T17" fmla="*/ 151 h 181"/>
                <a:gd name="T18" fmla="*/ 603 w 1393"/>
                <a:gd name="T19" fmla="*/ 156 h 181"/>
                <a:gd name="T20" fmla="*/ 645 w 1393"/>
                <a:gd name="T21" fmla="*/ 151 h 181"/>
                <a:gd name="T22" fmla="*/ 689 w 1393"/>
                <a:gd name="T23" fmla="*/ 156 h 181"/>
                <a:gd name="T24" fmla="*/ 704 w 1393"/>
                <a:gd name="T25" fmla="*/ 156 h 181"/>
                <a:gd name="T26" fmla="*/ 748 w 1393"/>
                <a:gd name="T27" fmla="*/ 156 h 181"/>
                <a:gd name="T28" fmla="*/ 790 w 1393"/>
                <a:gd name="T29" fmla="*/ 151 h 181"/>
                <a:gd name="T30" fmla="*/ 843 w 1393"/>
                <a:gd name="T31" fmla="*/ 156 h 181"/>
                <a:gd name="T32" fmla="*/ 881 w 1393"/>
                <a:gd name="T33" fmla="*/ 151 h 181"/>
                <a:gd name="T34" fmla="*/ 900 w 1393"/>
                <a:gd name="T35" fmla="*/ 163 h 181"/>
                <a:gd name="T36" fmla="*/ 951 w 1393"/>
                <a:gd name="T37" fmla="*/ 181 h 181"/>
                <a:gd name="T38" fmla="*/ 1363 w 1393"/>
                <a:gd name="T39" fmla="*/ 51 h 181"/>
                <a:gd name="T40" fmla="*/ 1217 w 1393"/>
                <a:gd name="T41" fmla="*/ 150 h 181"/>
                <a:gd name="T42" fmla="*/ 1179 w 1393"/>
                <a:gd name="T43" fmla="*/ 150 h 181"/>
                <a:gd name="T44" fmla="*/ 1144 w 1393"/>
                <a:gd name="T45" fmla="*/ 63 h 181"/>
                <a:gd name="T46" fmla="*/ 1123 w 1393"/>
                <a:gd name="T47" fmla="*/ 63 h 181"/>
                <a:gd name="T48" fmla="*/ 1099 w 1393"/>
                <a:gd name="T49" fmla="*/ 150 h 181"/>
                <a:gd name="T50" fmla="*/ 1040 w 1393"/>
                <a:gd name="T51" fmla="*/ 150 h 181"/>
                <a:gd name="T52" fmla="*/ 1003 w 1393"/>
                <a:gd name="T53" fmla="*/ 150 h 181"/>
                <a:gd name="T54" fmla="*/ 968 w 1393"/>
                <a:gd name="T55" fmla="*/ 63 h 181"/>
                <a:gd name="T56" fmla="*/ 950 w 1393"/>
                <a:gd name="T57" fmla="*/ 63 h 181"/>
                <a:gd name="T58" fmla="*/ 930 w 1393"/>
                <a:gd name="T59" fmla="*/ 4 h 181"/>
                <a:gd name="T60" fmla="*/ 696 w 1393"/>
                <a:gd name="T61" fmla="*/ 13 h 181"/>
                <a:gd name="T62" fmla="*/ 29 w 1393"/>
                <a:gd name="T63" fmla="*/ 61 h 181"/>
                <a:gd name="T64" fmla="*/ 425 w 1393"/>
                <a:gd name="T65" fmla="*/ 63 h 181"/>
                <a:gd name="T66" fmla="*/ 390 w 1393"/>
                <a:gd name="T67" fmla="*/ 150 h 181"/>
                <a:gd name="T68" fmla="*/ 353 w 1393"/>
                <a:gd name="T69" fmla="*/ 150 h 181"/>
                <a:gd name="T70" fmla="*/ 329 w 1393"/>
                <a:gd name="T71" fmla="*/ 63 h 181"/>
                <a:gd name="T72" fmla="*/ 308 w 1393"/>
                <a:gd name="T73" fmla="*/ 63 h 181"/>
                <a:gd name="T74" fmla="*/ 249 w 1393"/>
                <a:gd name="T75" fmla="*/ 63 h 181"/>
                <a:gd name="T76" fmla="*/ 214 w 1393"/>
                <a:gd name="T77" fmla="*/ 150 h 181"/>
                <a:gd name="T78" fmla="*/ 177 w 1393"/>
                <a:gd name="T79" fmla="*/ 150 h 181"/>
                <a:gd name="T80" fmla="*/ 56 w 1393"/>
                <a:gd name="T81" fmla="*/ 63 h 181"/>
                <a:gd name="T82" fmla="*/ 443 w 1393"/>
                <a:gd name="T83" fmla="*/ 163 h 181"/>
                <a:gd name="T84" fmla="*/ 524 w 1393"/>
                <a:gd name="T85" fmla="*/ 48 h 181"/>
                <a:gd name="T86" fmla="*/ 518 w 1393"/>
                <a:gd name="T87" fmla="*/ 47 h 181"/>
                <a:gd name="T88" fmla="*/ 554 w 1393"/>
                <a:gd name="T89" fmla="*/ 48 h 181"/>
                <a:gd name="T90" fmla="*/ 575 w 1393"/>
                <a:gd name="T91" fmla="*/ 48 h 181"/>
                <a:gd name="T92" fmla="*/ 603 w 1393"/>
                <a:gd name="T93" fmla="*/ 149 h 181"/>
                <a:gd name="T94" fmla="*/ 637 w 1393"/>
                <a:gd name="T95" fmla="*/ 149 h 181"/>
                <a:gd name="T96" fmla="*/ 674 w 1393"/>
                <a:gd name="T97" fmla="*/ 149 h 181"/>
                <a:gd name="T98" fmla="*/ 460 w 1393"/>
                <a:gd name="T99" fmla="*/ 29 h 181"/>
                <a:gd name="T100" fmla="*/ 684 w 1393"/>
                <a:gd name="T101" fmla="*/ 30 h 181"/>
                <a:gd name="T102" fmla="*/ 711 w 1393"/>
                <a:gd name="T103" fmla="*/ 149 h 181"/>
                <a:gd name="T104" fmla="*/ 748 w 1393"/>
                <a:gd name="T105" fmla="*/ 149 h 181"/>
                <a:gd name="T106" fmla="*/ 778 w 1393"/>
                <a:gd name="T107" fmla="*/ 48 h 181"/>
                <a:gd name="T108" fmla="*/ 809 w 1393"/>
                <a:gd name="T109" fmla="*/ 48 h 181"/>
                <a:gd name="T110" fmla="*/ 843 w 1393"/>
                <a:gd name="T111" fmla="*/ 149 h 181"/>
                <a:gd name="T112" fmla="*/ 843 w 1393"/>
                <a:gd name="T113" fmla="*/ 149 h 181"/>
                <a:gd name="T114" fmla="*/ 935 w 1393"/>
                <a:gd name="T115" fmla="*/ 44 h 181"/>
                <a:gd name="T116" fmla="*/ 875 w 1393"/>
                <a:gd name="T117" fmla="*/ 47 h 181"/>
                <a:gd name="T118" fmla="*/ 879 w 1393"/>
                <a:gd name="T119" fmla="*/ 48 h 181"/>
                <a:gd name="T120" fmla="*/ 1371 w 1393"/>
                <a:gd name="T121" fmla="*/ 163 h 1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393" h="181">
                  <a:moveTo>
                    <a:pt x="1393" y="181"/>
                  </a:moveTo>
                  <a:cubicBezTo>
                    <a:pt x="1392" y="162"/>
                    <a:pt x="1392" y="162"/>
                    <a:pt x="1392" y="162"/>
                  </a:cubicBezTo>
                  <a:cubicBezTo>
                    <a:pt x="1377" y="162"/>
                    <a:pt x="1377" y="162"/>
                    <a:pt x="1377" y="162"/>
                  </a:cubicBezTo>
                  <a:cubicBezTo>
                    <a:pt x="1376" y="146"/>
                    <a:pt x="1376" y="146"/>
                    <a:pt x="1376" y="146"/>
                  </a:cubicBezTo>
                  <a:cubicBezTo>
                    <a:pt x="1361" y="146"/>
                    <a:pt x="1361" y="146"/>
                    <a:pt x="1361" y="146"/>
                  </a:cubicBezTo>
                  <a:cubicBezTo>
                    <a:pt x="1355" y="66"/>
                    <a:pt x="1355" y="66"/>
                    <a:pt x="1355" y="66"/>
                  </a:cubicBezTo>
                  <a:cubicBezTo>
                    <a:pt x="1369" y="66"/>
                    <a:pt x="1369" y="66"/>
                    <a:pt x="1369" y="66"/>
                  </a:cubicBezTo>
                  <a:cubicBezTo>
                    <a:pt x="1368" y="45"/>
                    <a:pt x="1368" y="45"/>
                    <a:pt x="1368" y="45"/>
                  </a:cubicBezTo>
                  <a:cubicBezTo>
                    <a:pt x="1351" y="45"/>
                    <a:pt x="1351" y="45"/>
                    <a:pt x="1351" y="45"/>
                  </a:cubicBezTo>
                  <a:cubicBezTo>
                    <a:pt x="1351" y="37"/>
                    <a:pt x="1351" y="37"/>
                    <a:pt x="1351" y="37"/>
                  </a:cubicBezTo>
                  <a:cubicBezTo>
                    <a:pt x="1198" y="37"/>
                    <a:pt x="1198" y="37"/>
                    <a:pt x="1198" y="37"/>
                  </a:cubicBezTo>
                  <a:cubicBezTo>
                    <a:pt x="1199" y="45"/>
                    <a:pt x="1199" y="45"/>
                    <a:pt x="1199" y="45"/>
                  </a:cubicBezTo>
                  <a:cubicBezTo>
                    <a:pt x="939" y="45"/>
                    <a:pt x="939" y="45"/>
                    <a:pt x="939" y="45"/>
                  </a:cubicBezTo>
                  <a:cubicBezTo>
                    <a:pt x="937" y="26"/>
                    <a:pt x="937" y="26"/>
                    <a:pt x="937" y="26"/>
                  </a:cubicBezTo>
                  <a:cubicBezTo>
                    <a:pt x="950" y="17"/>
                    <a:pt x="950" y="17"/>
                    <a:pt x="950" y="17"/>
                  </a:cubicBezTo>
                  <a:cubicBezTo>
                    <a:pt x="950" y="6"/>
                    <a:pt x="950" y="6"/>
                    <a:pt x="950" y="6"/>
                  </a:cubicBezTo>
                  <a:cubicBezTo>
                    <a:pt x="934" y="6"/>
                    <a:pt x="934" y="6"/>
                    <a:pt x="934" y="6"/>
                  </a:cubicBezTo>
                  <a:cubicBezTo>
                    <a:pt x="934" y="0"/>
                    <a:pt x="934" y="0"/>
                    <a:pt x="934" y="0"/>
                  </a:cubicBezTo>
                  <a:cubicBezTo>
                    <a:pt x="459" y="0"/>
                    <a:pt x="459" y="0"/>
                    <a:pt x="459" y="0"/>
                  </a:cubicBezTo>
                  <a:cubicBezTo>
                    <a:pt x="459" y="6"/>
                    <a:pt x="459" y="6"/>
                    <a:pt x="459" y="6"/>
                  </a:cubicBezTo>
                  <a:cubicBezTo>
                    <a:pt x="443" y="6"/>
                    <a:pt x="443" y="6"/>
                    <a:pt x="443" y="6"/>
                  </a:cubicBezTo>
                  <a:cubicBezTo>
                    <a:pt x="443" y="17"/>
                    <a:pt x="443" y="17"/>
                    <a:pt x="443" y="17"/>
                  </a:cubicBezTo>
                  <a:cubicBezTo>
                    <a:pt x="456" y="26"/>
                    <a:pt x="456" y="26"/>
                    <a:pt x="456" y="26"/>
                  </a:cubicBezTo>
                  <a:cubicBezTo>
                    <a:pt x="454" y="45"/>
                    <a:pt x="454" y="45"/>
                    <a:pt x="454" y="45"/>
                  </a:cubicBezTo>
                  <a:cubicBezTo>
                    <a:pt x="194" y="45"/>
                    <a:pt x="194" y="45"/>
                    <a:pt x="194" y="45"/>
                  </a:cubicBezTo>
                  <a:cubicBezTo>
                    <a:pt x="195" y="37"/>
                    <a:pt x="195" y="37"/>
                    <a:pt x="195" y="37"/>
                  </a:cubicBezTo>
                  <a:cubicBezTo>
                    <a:pt x="42" y="37"/>
                    <a:pt x="42" y="37"/>
                    <a:pt x="42" y="37"/>
                  </a:cubicBezTo>
                  <a:cubicBezTo>
                    <a:pt x="42" y="45"/>
                    <a:pt x="42" y="45"/>
                    <a:pt x="42" y="45"/>
                  </a:cubicBezTo>
                  <a:cubicBezTo>
                    <a:pt x="25" y="45"/>
                    <a:pt x="25" y="45"/>
                    <a:pt x="25" y="45"/>
                  </a:cubicBezTo>
                  <a:cubicBezTo>
                    <a:pt x="24" y="66"/>
                    <a:pt x="24" y="66"/>
                    <a:pt x="24" y="66"/>
                  </a:cubicBezTo>
                  <a:cubicBezTo>
                    <a:pt x="38" y="66"/>
                    <a:pt x="38" y="66"/>
                    <a:pt x="38" y="66"/>
                  </a:cubicBezTo>
                  <a:cubicBezTo>
                    <a:pt x="32" y="146"/>
                    <a:pt x="32" y="146"/>
                    <a:pt x="32" y="146"/>
                  </a:cubicBezTo>
                  <a:cubicBezTo>
                    <a:pt x="17" y="146"/>
                    <a:pt x="17" y="146"/>
                    <a:pt x="17" y="146"/>
                  </a:cubicBezTo>
                  <a:cubicBezTo>
                    <a:pt x="16" y="162"/>
                    <a:pt x="16" y="162"/>
                    <a:pt x="16" y="162"/>
                  </a:cubicBezTo>
                  <a:cubicBezTo>
                    <a:pt x="1" y="162"/>
                    <a:pt x="1" y="162"/>
                    <a:pt x="1" y="162"/>
                  </a:cubicBezTo>
                  <a:cubicBezTo>
                    <a:pt x="0" y="181"/>
                    <a:pt x="0" y="181"/>
                    <a:pt x="0" y="181"/>
                  </a:cubicBezTo>
                  <a:cubicBezTo>
                    <a:pt x="442" y="181"/>
                    <a:pt x="442" y="181"/>
                    <a:pt x="442" y="181"/>
                  </a:cubicBezTo>
                  <a:cubicBezTo>
                    <a:pt x="442" y="181"/>
                    <a:pt x="442" y="181"/>
                    <a:pt x="442" y="181"/>
                  </a:cubicBezTo>
                  <a:cubicBezTo>
                    <a:pt x="472" y="181"/>
                    <a:pt x="472" y="181"/>
                    <a:pt x="472" y="181"/>
                  </a:cubicBezTo>
                  <a:cubicBezTo>
                    <a:pt x="472" y="181"/>
                    <a:pt x="472" y="181"/>
                    <a:pt x="472" y="181"/>
                  </a:cubicBezTo>
                  <a:cubicBezTo>
                    <a:pt x="485" y="169"/>
                    <a:pt x="485" y="169"/>
                    <a:pt x="485" y="169"/>
                  </a:cubicBezTo>
                  <a:cubicBezTo>
                    <a:pt x="487" y="169"/>
                    <a:pt x="487" y="169"/>
                    <a:pt x="487" y="169"/>
                  </a:cubicBezTo>
                  <a:cubicBezTo>
                    <a:pt x="494" y="163"/>
                    <a:pt x="494" y="163"/>
                    <a:pt x="494" y="163"/>
                  </a:cubicBezTo>
                  <a:cubicBezTo>
                    <a:pt x="501" y="163"/>
                    <a:pt x="501" y="163"/>
                    <a:pt x="501" y="163"/>
                  </a:cubicBezTo>
                  <a:cubicBezTo>
                    <a:pt x="504" y="160"/>
                    <a:pt x="504" y="160"/>
                    <a:pt x="504" y="160"/>
                  </a:cubicBezTo>
                  <a:cubicBezTo>
                    <a:pt x="510" y="160"/>
                    <a:pt x="510" y="160"/>
                    <a:pt x="510" y="160"/>
                  </a:cubicBezTo>
                  <a:cubicBezTo>
                    <a:pt x="511" y="152"/>
                    <a:pt x="511" y="152"/>
                    <a:pt x="511" y="152"/>
                  </a:cubicBezTo>
                  <a:cubicBezTo>
                    <a:pt x="511" y="151"/>
                    <a:pt x="511" y="151"/>
                    <a:pt x="511" y="151"/>
                  </a:cubicBezTo>
                  <a:cubicBezTo>
                    <a:pt x="511" y="151"/>
                    <a:pt x="512" y="151"/>
                    <a:pt x="512" y="151"/>
                  </a:cubicBezTo>
                  <a:cubicBezTo>
                    <a:pt x="516" y="152"/>
                    <a:pt x="519" y="151"/>
                    <a:pt x="519" y="151"/>
                  </a:cubicBezTo>
                  <a:cubicBezTo>
                    <a:pt x="519" y="156"/>
                    <a:pt x="519" y="156"/>
                    <a:pt x="519" y="156"/>
                  </a:cubicBezTo>
                  <a:cubicBezTo>
                    <a:pt x="541" y="156"/>
                    <a:pt x="541" y="156"/>
                    <a:pt x="541" y="156"/>
                  </a:cubicBezTo>
                  <a:cubicBezTo>
                    <a:pt x="541" y="151"/>
                    <a:pt x="541" y="151"/>
                    <a:pt x="541" y="151"/>
                  </a:cubicBezTo>
                  <a:cubicBezTo>
                    <a:pt x="546" y="152"/>
                    <a:pt x="550" y="151"/>
                    <a:pt x="550" y="151"/>
                  </a:cubicBezTo>
                  <a:cubicBezTo>
                    <a:pt x="550" y="156"/>
                    <a:pt x="550" y="156"/>
                    <a:pt x="550" y="156"/>
                  </a:cubicBezTo>
                  <a:cubicBezTo>
                    <a:pt x="572" y="156"/>
                    <a:pt x="572" y="156"/>
                    <a:pt x="572" y="156"/>
                  </a:cubicBezTo>
                  <a:cubicBezTo>
                    <a:pt x="572" y="151"/>
                    <a:pt x="572" y="151"/>
                    <a:pt x="572" y="151"/>
                  </a:cubicBezTo>
                  <a:cubicBezTo>
                    <a:pt x="577" y="152"/>
                    <a:pt x="581" y="151"/>
                    <a:pt x="581" y="151"/>
                  </a:cubicBezTo>
                  <a:cubicBezTo>
                    <a:pt x="581" y="156"/>
                    <a:pt x="581" y="156"/>
                    <a:pt x="581" y="156"/>
                  </a:cubicBezTo>
                  <a:cubicBezTo>
                    <a:pt x="603" y="156"/>
                    <a:pt x="603" y="156"/>
                    <a:pt x="603" y="156"/>
                  </a:cubicBezTo>
                  <a:cubicBezTo>
                    <a:pt x="603" y="151"/>
                    <a:pt x="603" y="151"/>
                    <a:pt x="603" y="151"/>
                  </a:cubicBezTo>
                  <a:cubicBezTo>
                    <a:pt x="608" y="152"/>
                    <a:pt x="612" y="151"/>
                    <a:pt x="612" y="151"/>
                  </a:cubicBezTo>
                  <a:cubicBezTo>
                    <a:pt x="612" y="156"/>
                    <a:pt x="612" y="156"/>
                    <a:pt x="612" y="156"/>
                  </a:cubicBezTo>
                  <a:cubicBezTo>
                    <a:pt x="637" y="156"/>
                    <a:pt x="637" y="156"/>
                    <a:pt x="637" y="156"/>
                  </a:cubicBezTo>
                  <a:cubicBezTo>
                    <a:pt x="637" y="151"/>
                    <a:pt x="637" y="151"/>
                    <a:pt x="637" y="151"/>
                  </a:cubicBezTo>
                  <a:cubicBezTo>
                    <a:pt x="641" y="152"/>
                    <a:pt x="645" y="151"/>
                    <a:pt x="645" y="151"/>
                  </a:cubicBezTo>
                  <a:cubicBezTo>
                    <a:pt x="646" y="156"/>
                    <a:pt x="646" y="156"/>
                    <a:pt x="646" y="156"/>
                  </a:cubicBezTo>
                  <a:cubicBezTo>
                    <a:pt x="674" y="156"/>
                    <a:pt x="674" y="156"/>
                    <a:pt x="674" y="156"/>
                  </a:cubicBezTo>
                  <a:cubicBezTo>
                    <a:pt x="674" y="151"/>
                    <a:pt x="674" y="151"/>
                    <a:pt x="674" y="151"/>
                  </a:cubicBezTo>
                  <a:cubicBezTo>
                    <a:pt x="678" y="151"/>
                    <a:pt x="682" y="150"/>
                    <a:pt x="682" y="150"/>
                  </a:cubicBezTo>
                  <a:cubicBezTo>
                    <a:pt x="683" y="156"/>
                    <a:pt x="683" y="156"/>
                    <a:pt x="683" y="156"/>
                  </a:cubicBezTo>
                  <a:cubicBezTo>
                    <a:pt x="689" y="156"/>
                    <a:pt x="689" y="156"/>
                    <a:pt x="689" y="156"/>
                  </a:cubicBezTo>
                  <a:cubicBezTo>
                    <a:pt x="689" y="156"/>
                    <a:pt x="689" y="156"/>
                    <a:pt x="689" y="156"/>
                  </a:cubicBezTo>
                  <a:cubicBezTo>
                    <a:pt x="693" y="156"/>
                    <a:pt x="693" y="156"/>
                    <a:pt x="693" y="156"/>
                  </a:cubicBezTo>
                  <a:cubicBezTo>
                    <a:pt x="693" y="156"/>
                    <a:pt x="693" y="156"/>
                    <a:pt x="693" y="156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700" y="156"/>
                    <a:pt x="700" y="156"/>
                    <a:pt x="700" y="156"/>
                  </a:cubicBezTo>
                  <a:cubicBezTo>
                    <a:pt x="704" y="156"/>
                    <a:pt x="704" y="156"/>
                    <a:pt x="704" y="156"/>
                  </a:cubicBezTo>
                  <a:cubicBezTo>
                    <a:pt x="704" y="156"/>
                    <a:pt x="704" y="156"/>
                    <a:pt x="704" y="156"/>
                  </a:cubicBezTo>
                  <a:cubicBezTo>
                    <a:pt x="710" y="156"/>
                    <a:pt x="710" y="156"/>
                    <a:pt x="710" y="156"/>
                  </a:cubicBezTo>
                  <a:cubicBezTo>
                    <a:pt x="711" y="150"/>
                    <a:pt x="711" y="150"/>
                    <a:pt x="711" y="150"/>
                  </a:cubicBezTo>
                  <a:cubicBezTo>
                    <a:pt x="711" y="150"/>
                    <a:pt x="715" y="151"/>
                    <a:pt x="719" y="151"/>
                  </a:cubicBezTo>
                  <a:cubicBezTo>
                    <a:pt x="719" y="156"/>
                    <a:pt x="719" y="156"/>
                    <a:pt x="719" y="156"/>
                  </a:cubicBezTo>
                  <a:cubicBezTo>
                    <a:pt x="748" y="156"/>
                    <a:pt x="748" y="156"/>
                    <a:pt x="748" y="156"/>
                  </a:cubicBezTo>
                  <a:cubicBezTo>
                    <a:pt x="748" y="151"/>
                    <a:pt x="748" y="151"/>
                    <a:pt x="748" y="151"/>
                  </a:cubicBezTo>
                  <a:cubicBezTo>
                    <a:pt x="748" y="151"/>
                    <a:pt x="752" y="152"/>
                    <a:pt x="756" y="151"/>
                  </a:cubicBezTo>
                  <a:cubicBezTo>
                    <a:pt x="756" y="156"/>
                    <a:pt x="756" y="156"/>
                    <a:pt x="756" y="156"/>
                  </a:cubicBezTo>
                  <a:cubicBezTo>
                    <a:pt x="781" y="156"/>
                    <a:pt x="781" y="156"/>
                    <a:pt x="781" y="156"/>
                  </a:cubicBezTo>
                  <a:cubicBezTo>
                    <a:pt x="781" y="151"/>
                    <a:pt x="781" y="151"/>
                    <a:pt x="781" y="151"/>
                  </a:cubicBezTo>
                  <a:cubicBezTo>
                    <a:pt x="781" y="151"/>
                    <a:pt x="785" y="152"/>
                    <a:pt x="790" y="151"/>
                  </a:cubicBezTo>
                  <a:cubicBezTo>
                    <a:pt x="790" y="156"/>
                    <a:pt x="790" y="156"/>
                    <a:pt x="790" y="156"/>
                  </a:cubicBezTo>
                  <a:cubicBezTo>
                    <a:pt x="813" y="156"/>
                    <a:pt x="813" y="156"/>
                    <a:pt x="813" y="156"/>
                  </a:cubicBezTo>
                  <a:cubicBezTo>
                    <a:pt x="812" y="151"/>
                    <a:pt x="812" y="151"/>
                    <a:pt x="812" y="151"/>
                  </a:cubicBezTo>
                  <a:cubicBezTo>
                    <a:pt x="812" y="151"/>
                    <a:pt x="817" y="152"/>
                    <a:pt x="821" y="151"/>
                  </a:cubicBezTo>
                  <a:cubicBezTo>
                    <a:pt x="821" y="156"/>
                    <a:pt x="821" y="156"/>
                    <a:pt x="821" y="156"/>
                  </a:cubicBezTo>
                  <a:cubicBezTo>
                    <a:pt x="843" y="156"/>
                    <a:pt x="843" y="156"/>
                    <a:pt x="843" y="156"/>
                  </a:cubicBezTo>
                  <a:cubicBezTo>
                    <a:pt x="843" y="151"/>
                    <a:pt x="843" y="151"/>
                    <a:pt x="843" y="151"/>
                  </a:cubicBezTo>
                  <a:cubicBezTo>
                    <a:pt x="843" y="151"/>
                    <a:pt x="847" y="152"/>
                    <a:pt x="852" y="151"/>
                  </a:cubicBezTo>
                  <a:cubicBezTo>
                    <a:pt x="852" y="156"/>
                    <a:pt x="852" y="156"/>
                    <a:pt x="852" y="156"/>
                  </a:cubicBezTo>
                  <a:cubicBezTo>
                    <a:pt x="874" y="156"/>
                    <a:pt x="874" y="156"/>
                    <a:pt x="874" y="156"/>
                  </a:cubicBezTo>
                  <a:cubicBezTo>
                    <a:pt x="874" y="151"/>
                    <a:pt x="874" y="151"/>
                    <a:pt x="874" y="151"/>
                  </a:cubicBezTo>
                  <a:cubicBezTo>
                    <a:pt x="874" y="151"/>
                    <a:pt x="877" y="152"/>
                    <a:pt x="881" y="151"/>
                  </a:cubicBezTo>
                  <a:cubicBezTo>
                    <a:pt x="881" y="151"/>
                    <a:pt x="882" y="151"/>
                    <a:pt x="882" y="151"/>
                  </a:cubicBezTo>
                  <a:cubicBezTo>
                    <a:pt x="882" y="152"/>
                    <a:pt x="882" y="152"/>
                    <a:pt x="882" y="152"/>
                  </a:cubicBezTo>
                  <a:cubicBezTo>
                    <a:pt x="883" y="160"/>
                    <a:pt x="883" y="160"/>
                    <a:pt x="883" y="160"/>
                  </a:cubicBezTo>
                  <a:cubicBezTo>
                    <a:pt x="889" y="160"/>
                    <a:pt x="889" y="160"/>
                    <a:pt x="889" y="160"/>
                  </a:cubicBezTo>
                  <a:cubicBezTo>
                    <a:pt x="892" y="163"/>
                    <a:pt x="892" y="163"/>
                    <a:pt x="892" y="163"/>
                  </a:cubicBezTo>
                  <a:cubicBezTo>
                    <a:pt x="900" y="163"/>
                    <a:pt x="900" y="163"/>
                    <a:pt x="900" y="163"/>
                  </a:cubicBezTo>
                  <a:cubicBezTo>
                    <a:pt x="906" y="169"/>
                    <a:pt x="906" y="169"/>
                    <a:pt x="906" y="169"/>
                  </a:cubicBezTo>
                  <a:cubicBezTo>
                    <a:pt x="908" y="169"/>
                    <a:pt x="908" y="169"/>
                    <a:pt x="908" y="169"/>
                  </a:cubicBezTo>
                  <a:cubicBezTo>
                    <a:pt x="921" y="181"/>
                    <a:pt x="921" y="181"/>
                    <a:pt x="921" y="181"/>
                  </a:cubicBezTo>
                  <a:cubicBezTo>
                    <a:pt x="921" y="181"/>
                    <a:pt x="921" y="181"/>
                    <a:pt x="921" y="181"/>
                  </a:cubicBezTo>
                  <a:cubicBezTo>
                    <a:pt x="951" y="181"/>
                    <a:pt x="951" y="181"/>
                    <a:pt x="951" y="181"/>
                  </a:cubicBezTo>
                  <a:cubicBezTo>
                    <a:pt x="951" y="181"/>
                    <a:pt x="951" y="181"/>
                    <a:pt x="951" y="181"/>
                  </a:cubicBezTo>
                  <a:lnTo>
                    <a:pt x="1393" y="181"/>
                  </a:lnTo>
                  <a:close/>
                  <a:moveTo>
                    <a:pt x="1363" y="51"/>
                  </a:moveTo>
                  <a:cubicBezTo>
                    <a:pt x="1364" y="61"/>
                    <a:pt x="1364" y="61"/>
                    <a:pt x="1364" y="61"/>
                  </a:cubicBezTo>
                  <a:cubicBezTo>
                    <a:pt x="942" y="61"/>
                    <a:pt x="942" y="61"/>
                    <a:pt x="942" y="61"/>
                  </a:cubicBezTo>
                  <a:cubicBezTo>
                    <a:pt x="941" y="51"/>
                    <a:pt x="941" y="51"/>
                    <a:pt x="941" y="51"/>
                  </a:cubicBezTo>
                  <a:lnTo>
                    <a:pt x="1363" y="51"/>
                  </a:lnTo>
                  <a:close/>
                  <a:moveTo>
                    <a:pt x="1343" y="150"/>
                  </a:moveTo>
                  <a:cubicBezTo>
                    <a:pt x="1335" y="150"/>
                    <a:pt x="1335" y="150"/>
                    <a:pt x="1335" y="150"/>
                  </a:cubicBezTo>
                  <a:cubicBezTo>
                    <a:pt x="1329" y="63"/>
                    <a:pt x="1329" y="63"/>
                    <a:pt x="1329" y="63"/>
                  </a:cubicBezTo>
                  <a:cubicBezTo>
                    <a:pt x="1337" y="63"/>
                    <a:pt x="1337" y="63"/>
                    <a:pt x="1337" y="63"/>
                  </a:cubicBezTo>
                  <a:lnTo>
                    <a:pt x="1343" y="150"/>
                  </a:lnTo>
                  <a:close/>
                  <a:moveTo>
                    <a:pt x="1217" y="150"/>
                  </a:moveTo>
                  <a:cubicBezTo>
                    <a:pt x="1208" y="150"/>
                    <a:pt x="1208" y="150"/>
                    <a:pt x="1208" y="150"/>
                  </a:cubicBezTo>
                  <a:cubicBezTo>
                    <a:pt x="1202" y="63"/>
                    <a:pt x="1202" y="63"/>
                    <a:pt x="1202" y="63"/>
                  </a:cubicBezTo>
                  <a:cubicBezTo>
                    <a:pt x="1210" y="63"/>
                    <a:pt x="1210" y="63"/>
                    <a:pt x="1210" y="63"/>
                  </a:cubicBezTo>
                  <a:lnTo>
                    <a:pt x="1217" y="150"/>
                  </a:lnTo>
                  <a:close/>
                  <a:moveTo>
                    <a:pt x="1187" y="150"/>
                  </a:moveTo>
                  <a:cubicBezTo>
                    <a:pt x="1179" y="150"/>
                    <a:pt x="1179" y="150"/>
                    <a:pt x="1179" y="150"/>
                  </a:cubicBezTo>
                  <a:cubicBezTo>
                    <a:pt x="1173" y="63"/>
                    <a:pt x="1173" y="63"/>
                    <a:pt x="1173" y="63"/>
                  </a:cubicBezTo>
                  <a:cubicBezTo>
                    <a:pt x="1181" y="63"/>
                    <a:pt x="1181" y="63"/>
                    <a:pt x="1181" y="63"/>
                  </a:cubicBezTo>
                  <a:lnTo>
                    <a:pt x="1187" y="150"/>
                  </a:lnTo>
                  <a:close/>
                  <a:moveTo>
                    <a:pt x="1158" y="150"/>
                  </a:moveTo>
                  <a:cubicBezTo>
                    <a:pt x="1150" y="150"/>
                    <a:pt x="1150" y="150"/>
                    <a:pt x="1150" y="150"/>
                  </a:cubicBezTo>
                  <a:cubicBezTo>
                    <a:pt x="1144" y="63"/>
                    <a:pt x="1144" y="63"/>
                    <a:pt x="1144" y="63"/>
                  </a:cubicBezTo>
                  <a:cubicBezTo>
                    <a:pt x="1152" y="63"/>
                    <a:pt x="1152" y="63"/>
                    <a:pt x="1152" y="63"/>
                  </a:cubicBezTo>
                  <a:lnTo>
                    <a:pt x="1158" y="150"/>
                  </a:lnTo>
                  <a:close/>
                  <a:moveTo>
                    <a:pt x="1128" y="150"/>
                  </a:moveTo>
                  <a:cubicBezTo>
                    <a:pt x="1120" y="150"/>
                    <a:pt x="1120" y="150"/>
                    <a:pt x="1120" y="150"/>
                  </a:cubicBezTo>
                  <a:cubicBezTo>
                    <a:pt x="1114" y="63"/>
                    <a:pt x="1114" y="63"/>
                    <a:pt x="1114" y="63"/>
                  </a:cubicBezTo>
                  <a:cubicBezTo>
                    <a:pt x="1123" y="63"/>
                    <a:pt x="1123" y="63"/>
                    <a:pt x="1123" y="63"/>
                  </a:cubicBezTo>
                  <a:lnTo>
                    <a:pt x="1128" y="150"/>
                  </a:lnTo>
                  <a:close/>
                  <a:moveTo>
                    <a:pt x="1099" y="150"/>
                  </a:moveTo>
                  <a:cubicBezTo>
                    <a:pt x="1091" y="150"/>
                    <a:pt x="1091" y="150"/>
                    <a:pt x="1091" y="150"/>
                  </a:cubicBezTo>
                  <a:cubicBezTo>
                    <a:pt x="1085" y="63"/>
                    <a:pt x="1085" y="63"/>
                    <a:pt x="1085" y="63"/>
                  </a:cubicBezTo>
                  <a:cubicBezTo>
                    <a:pt x="1093" y="63"/>
                    <a:pt x="1093" y="63"/>
                    <a:pt x="1093" y="63"/>
                  </a:cubicBezTo>
                  <a:lnTo>
                    <a:pt x="1099" y="150"/>
                  </a:lnTo>
                  <a:close/>
                  <a:moveTo>
                    <a:pt x="1070" y="150"/>
                  </a:moveTo>
                  <a:cubicBezTo>
                    <a:pt x="1062" y="150"/>
                    <a:pt x="1062" y="150"/>
                    <a:pt x="1062" y="150"/>
                  </a:cubicBezTo>
                  <a:cubicBezTo>
                    <a:pt x="1056" y="63"/>
                    <a:pt x="1056" y="63"/>
                    <a:pt x="1056" y="63"/>
                  </a:cubicBezTo>
                  <a:cubicBezTo>
                    <a:pt x="1064" y="63"/>
                    <a:pt x="1064" y="63"/>
                    <a:pt x="1064" y="63"/>
                  </a:cubicBezTo>
                  <a:lnTo>
                    <a:pt x="1070" y="150"/>
                  </a:lnTo>
                  <a:close/>
                  <a:moveTo>
                    <a:pt x="1040" y="150"/>
                  </a:moveTo>
                  <a:cubicBezTo>
                    <a:pt x="1032" y="150"/>
                    <a:pt x="1032" y="150"/>
                    <a:pt x="1032" y="150"/>
                  </a:cubicBezTo>
                  <a:cubicBezTo>
                    <a:pt x="1026" y="63"/>
                    <a:pt x="1026" y="63"/>
                    <a:pt x="1026" y="63"/>
                  </a:cubicBezTo>
                  <a:cubicBezTo>
                    <a:pt x="1035" y="63"/>
                    <a:pt x="1035" y="63"/>
                    <a:pt x="1035" y="63"/>
                  </a:cubicBezTo>
                  <a:lnTo>
                    <a:pt x="1040" y="150"/>
                  </a:lnTo>
                  <a:close/>
                  <a:moveTo>
                    <a:pt x="1011" y="150"/>
                  </a:moveTo>
                  <a:cubicBezTo>
                    <a:pt x="1003" y="150"/>
                    <a:pt x="1003" y="150"/>
                    <a:pt x="1003" y="150"/>
                  </a:cubicBezTo>
                  <a:cubicBezTo>
                    <a:pt x="997" y="63"/>
                    <a:pt x="997" y="63"/>
                    <a:pt x="997" y="63"/>
                  </a:cubicBezTo>
                  <a:cubicBezTo>
                    <a:pt x="1005" y="63"/>
                    <a:pt x="1005" y="63"/>
                    <a:pt x="1005" y="63"/>
                  </a:cubicBezTo>
                  <a:lnTo>
                    <a:pt x="1011" y="150"/>
                  </a:lnTo>
                  <a:close/>
                  <a:moveTo>
                    <a:pt x="982" y="150"/>
                  </a:moveTo>
                  <a:cubicBezTo>
                    <a:pt x="974" y="150"/>
                    <a:pt x="974" y="150"/>
                    <a:pt x="974" y="150"/>
                  </a:cubicBezTo>
                  <a:cubicBezTo>
                    <a:pt x="968" y="63"/>
                    <a:pt x="968" y="63"/>
                    <a:pt x="968" y="63"/>
                  </a:cubicBezTo>
                  <a:cubicBezTo>
                    <a:pt x="976" y="63"/>
                    <a:pt x="976" y="63"/>
                    <a:pt x="976" y="63"/>
                  </a:cubicBezTo>
                  <a:lnTo>
                    <a:pt x="982" y="150"/>
                  </a:lnTo>
                  <a:close/>
                  <a:moveTo>
                    <a:pt x="955" y="150"/>
                  </a:moveTo>
                  <a:cubicBezTo>
                    <a:pt x="950" y="150"/>
                    <a:pt x="950" y="150"/>
                    <a:pt x="950" y="150"/>
                  </a:cubicBezTo>
                  <a:cubicBezTo>
                    <a:pt x="944" y="63"/>
                    <a:pt x="944" y="63"/>
                    <a:pt x="944" y="63"/>
                  </a:cubicBezTo>
                  <a:cubicBezTo>
                    <a:pt x="950" y="63"/>
                    <a:pt x="950" y="63"/>
                    <a:pt x="950" y="63"/>
                  </a:cubicBezTo>
                  <a:lnTo>
                    <a:pt x="955" y="150"/>
                  </a:lnTo>
                  <a:close/>
                  <a:moveTo>
                    <a:pt x="447" y="13"/>
                  </a:moveTo>
                  <a:cubicBezTo>
                    <a:pt x="447" y="10"/>
                    <a:pt x="447" y="10"/>
                    <a:pt x="447" y="10"/>
                  </a:cubicBezTo>
                  <a:cubicBezTo>
                    <a:pt x="463" y="10"/>
                    <a:pt x="463" y="10"/>
                    <a:pt x="463" y="10"/>
                  </a:cubicBezTo>
                  <a:cubicBezTo>
                    <a:pt x="463" y="4"/>
                    <a:pt x="463" y="4"/>
                    <a:pt x="463" y="4"/>
                  </a:cubicBezTo>
                  <a:cubicBezTo>
                    <a:pt x="930" y="4"/>
                    <a:pt x="930" y="4"/>
                    <a:pt x="930" y="4"/>
                  </a:cubicBezTo>
                  <a:cubicBezTo>
                    <a:pt x="930" y="10"/>
                    <a:pt x="930" y="10"/>
                    <a:pt x="930" y="10"/>
                  </a:cubicBezTo>
                  <a:cubicBezTo>
                    <a:pt x="946" y="10"/>
                    <a:pt x="946" y="10"/>
                    <a:pt x="946" y="10"/>
                  </a:cubicBezTo>
                  <a:cubicBezTo>
                    <a:pt x="946" y="13"/>
                    <a:pt x="946" y="13"/>
                    <a:pt x="946" y="13"/>
                  </a:cubicBezTo>
                  <a:cubicBezTo>
                    <a:pt x="697" y="13"/>
                    <a:pt x="697" y="13"/>
                    <a:pt x="697" y="13"/>
                  </a:cubicBezTo>
                  <a:cubicBezTo>
                    <a:pt x="697" y="13"/>
                    <a:pt x="697" y="13"/>
                    <a:pt x="697" y="13"/>
                  </a:cubicBezTo>
                  <a:cubicBezTo>
                    <a:pt x="696" y="13"/>
                    <a:pt x="696" y="13"/>
                    <a:pt x="696" y="13"/>
                  </a:cubicBezTo>
                  <a:lnTo>
                    <a:pt x="447" y="13"/>
                  </a:lnTo>
                  <a:close/>
                  <a:moveTo>
                    <a:pt x="29" y="61"/>
                  </a:moveTo>
                  <a:cubicBezTo>
                    <a:pt x="30" y="51"/>
                    <a:pt x="30" y="51"/>
                    <a:pt x="30" y="51"/>
                  </a:cubicBezTo>
                  <a:cubicBezTo>
                    <a:pt x="452" y="51"/>
                    <a:pt x="452" y="51"/>
                    <a:pt x="452" y="51"/>
                  </a:cubicBezTo>
                  <a:cubicBezTo>
                    <a:pt x="451" y="61"/>
                    <a:pt x="451" y="61"/>
                    <a:pt x="451" y="61"/>
                  </a:cubicBezTo>
                  <a:lnTo>
                    <a:pt x="29" y="61"/>
                  </a:lnTo>
                  <a:close/>
                  <a:moveTo>
                    <a:pt x="449" y="63"/>
                  </a:moveTo>
                  <a:cubicBezTo>
                    <a:pt x="443" y="150"/>
                    <a:pt x="443" y="150"/>
                    <a:pt x="443" y="150"/>
                  </a:cubicBezTo>
                  <a:cubicBezTo>
                    <a:pt x="438" y="150"/>
                    <a:pt x="438" y="150"/>
                    <a:pt x="438" y="150"/>
                  </a:cubicBezTo>
                  <a:cubicBezTo>
                    <a:pt x="443" y="63"/>
                    <a:pt x="443" y="63"/>
                    <a:pt x="443" y="63"/>
                  </a:cubicBezTo>
                  <a:lnTo>
                    <a:pt x="449" y="63"/>
                  </a:lnTo>
                  <a:close/>
                  <a:moveTo>
                    <a:pt x="425" y="63"/>
                  </a:moveTo>
                  <a:cubicBezTo>
                    <a:pt x="419" y="150"/>
                    <a:pt x="419" y="150"/>
                    <a:pt x="419" y="150"/>
                  </a:cubicBezTo>
                  <a:cubicBezTo>
                    <a:pt x="411" y="150"/>
                    <a:pt x="411" y="150"/>
                    <a:pt x="411" y="150"/>
                  </a:cubicBezTo>
                  <a:cubicBezTo>
                    <a:pt x="417" y="63"/>
                    <a:pt x="417" y="63"/>
                    <a:pt x="417" y="63"/>
                  </a:cubicBezTo>
                  <a:lnTo>
                    <a:pt x="425" y="63"/>
                  </a:lnTo>
                  <a:close/>
                  <a:moveTo>
                    <a:pt x="396" y="63"/>
                  </a:moveTo>
                  <a:cubicBezTo>
                    <a:pt x="390" y="150"/>
                    <a:pt x="390" y="150"/>
                    <a:pt x="390" y="150"/>
                  </a:cubicBezTo>
                  <a:cubicBezTo>
                    <a:pt x="382" y="150"/>
                    <a:pt x="382" y="150"/>
                    <a:pt x="382" y="150"/>
                  </a:cubicBezTo>
                  <a:cubicBezTo>
                    <a:pt x="388" y="63"/>
                    <a:pt x="388" y="63"/>
                    <a:pt x="388" y="63"/>
                  </a:cubicBezTo>
                  <a:lnTo>
                    <a:pt x="396" y="63"/>
                  </a:lnTo>
                  <a:close/>
                  <a:moveTo>
                    <a:pt x="367" y="63"/>
                  </a:moveTo>
                  <a:cubicBezTo>
                    <a:pt x="361" y="150"/>
                    <a:pt x="361" y="150"/>
                    <a:pt x="361" y="150"/>
                  </a:cubicBezTo>
                  <a:cubicBezTo>
                    <a:pt x="353" y="150"/>
                    <a:pt x="353" y="150"/>
                    <a:pt x="353" y="150"/>
                  </a:cubicBezTo>
                  <a:cubicBezTo>
                    <a:pt x="359" y="63"/>
                    <a:pt x="359" y="63"/>
                    <a:pt x="359" y="63"/>
                  </a:cubicBezTo>
                  <a:lnTo>
                    <a:pt x="367" y="63"/>
                  </a:lnTo>
                  <a:close/>
                  <a:moveTo>
                    <a:pt x="337" y="63"/>
                  </a:moveTo>
                  <a:cubicBezTo>
                    <a:pt x="331" y="150"/>
                    <a:pt x="331" y="150"/>
                    <a:pt x="331" y="150"/>
                  </a:cubicBezTo>
                  <a:cubicBezTo>
                    <a:pt x="323" y="150"/>
                    <a:pt x="323" y="150"/>
                    <a:pt x="323" y="150"/>
                  </a:cubicBezTo>
                  <a:cubicBezTo>
                    <a:pt x="329" y="63"/>
                    <a:pt x="329" y="63"/>
                    <a:pt x="329" y="63"/>
                  </a:cubicBezTo>
                  <a:lnTo>
                    <a:pt x="337" y="63"/>
                  </a:lnTo>
                  <a:close/>
                  <a:moveTo>
                    <a:pt x="308" y="63"/>
                  </a:moveTo>
                  <a:cubicBezTo>
                    <a:pt x="302" y="150"/>
                    <a:pt x="302" y="150"/>
                    <a:pt x="302" y="150"/>
                  </a:cubicBezTo>
                  <a:cubicBezTo>
                    <a:pt x="294" y="150"/>
                    <a:pt x="294" y="150"/>
                    <a:pt x="294" y="150"/>
                  </a:cubicBezTo>
                  <a:cubicBezTo>
                    <a:pt x="300" y="63"/>
                    <a:pt x="300" y="63"/>
                    <a:pt x="300" y="63"/>
                  </a:cubicBezTo>
                  <a:lnTo>
                    <a:pt x="308" y="63"/>
                  </a:lnTo>
                  <a:close/>
                  <a:moveTo>
                    <a:pt x="279" y="63"/>
                  </a:moveTo>
                  <a:cubicBezTo>
                    <a:pt x="273" y="150"/>
                    <a:pt x="273" y="150"/>
                    <a:pt x="273" y="150"/>
                  </a:cubicBezTo>
                  <a:cubicBezTo>
                    <a:pt x="265" y="150"/>
                    <a:pt x="265" y="150"/>
                    <a:pt x="265" y="150"/>
                  </a:cubicBezTo>
                  <a:cubicBezTo>
                    <a:pt x="271" y="63"/>
                    <a:pt x="271" y="63"/>
                    <a:pt x="271" y="63"/>
                  </a:cubicBezTo>
                  <a:lnTo>
                    <a:pt x="279" y="63"/>
                  </a:lnTo>
                  <a:close/>
                  <a:moveTo>
                    <a:pt x="249" y="63"/>
                  </a:moveTo>
                  <a:cubicBezTo>
                    <a:pt x="243" y="150"/>
                    <a:pt x="243" y="150"/>
                    <a:pt x="243" y="150"/>
                  </a:cubicBezTo>
                  <a:cubicBezTo>
                    <a:pt x="235" y="150"/>
                    <a:pt x="235" y="150"/>
                    <a:pt x="235" y="150"/>
                  </a:cubicBezTo>
                  <a:cubicBezTo>
                    <a:pt x="241" y="63"/>
                    <a:pt x="241" y="63"/>
                    <a:pt x="241" y="63"/>
                  </a:cubicBezTo>
                  <a:lnTo>
                    <a:pt x="249" y="63"/>
                  </a:lnTo>
                  <a:close/>
                  <a:moveTo>
                    <a:pt x="220" y="63"/>
                  </a:moveTo>
                  <a:cubicBezTo>
                    <a:pt x="214" y="150"/>
                    <a:pt x="214" y="150"/>
                    <a:pt x="214" y="150"/>
                  </a:cubicBezTo>
                  <a:cubicBezTo>
                    <a:pt x="206" y="150"/>
                    <a:pt x="206" y="150"/>
                    <a:pt x="206" y="150"/>
                  </a:cubicBezTo>
                  <a:cubicBezTo>
                    <a:pt x="212" y="63"/>
                    <a:pt x="212" y="63"/>
                    <a:pt x="212" y="63"/>
                  </a:cubicBezTo>
                  <a:lnTo>
                    <a:pt x="220" y="63"/>
                  </a:lnTo>
                  <a:close/>
                  <a:moveTo>
                    <a:pt x="191" y="63"/>
                  </a:moveTo>
                  <a:cubicBezTo>
                    <a:pt x="185" y="150"/>
                    <a:pt x="185" y="150"/>
                    <a:pt x="185" y="150"/>
                  </a:cubicBezTo>
                  <a:cubicBezTo>
                    <a:pt x="177" y="150"/>
                    <a:pt x="177" y="150"/>
                    <a:pt x="177" y="150"/>
                  </a:cubicBezTo>
                  <a:cubicBezTo>
                    <a:pt x="183" y="63"/>
                    <a:pt x="183" y="63"/>
                    <a:pt x="183" y="63"/>
                  </a:cubicBezTo>
                  <a:lnTo>
                    <a:pt x="191" y="63"/>
                  </a:lnTo>
                  <a:close/>
                  <a:moveTo>
                    <a:pt x="64" y="63"/>
                  </a:moveTo>
                  <a:cubicBezTo>
                    <a:pt x="58" y="150"/>
                    <a:pt x="58" y="150"/>
                    <a:pt x="58" y="150"/>
                  </a:cubicBezTo>
                  <a:cubicBezTo>
                    <a:pt x="50" y="150"/>
                    <a:pt x="50" y="150"/>
                    <a:pt x="50" y="150"/>
                  </a:cubicBezTo>
                  <a:cubicBezTo>
                    <a:pt x="56" y="63"/>
                    <a:pt x="56" y="63"/>
                    <a:pt x="56" y="63"/>
                  </a:cubicBezTo>
                  <a:lnTo>
                    <a:pt x="64" y="63"/>
                  </a:lnTo>
                  <a:close/>
                  <a:moveTo>
                    <a:pt x="443" y="163"/>
                  </a:moveTo>
                  <a:cubicBezTo>
                    <a:pt x="22" y="163"/>
                    <a:pt x="22" y="163"/>
                    <a:pt x="22" y="163"/>
                  </a:cubicBezTo>
                  <a:cubicBezTo>
                    <a:pt x="23" y="153"/>
                    <a:pt x="23" y="153"/>
                    <a:pt x="23" y="153"/>
                  </a:cubicBezTo>
                  <a:cubicBezTo>
                    <a:pt x="444" y="153"/>
                    <a:pt x="444" y="153"/>
                    <a:pt x="444" y="153"/>
                  </a:cubicBezTo>
                  <a:lnTo>
                    <a:pt x="443" y="163"/>
                  </a:lnTo>
                  <a:close/>
                  <a:moveTo>
                    <a:pt x="507" y="156"/>
                  </a:moveTo>
                  <a:cubicBezTo>
                    <a:pt x="449" y="156"/>
                    <a:pt x="449" y="156"/>
                    <a:pt x="449" y="156"/>
                  </a:cubicBezTo>
                  <a:cubicBezTo>
                    <a:pt x="458" y="48"/>
                    <a:pt x="458" y="48"/>
                    <a:pt x="458" y="48"/>
                  </a:cubicBezTo>
                  <a:cubicBezTo>
                    <a:pt x="514" y="48"/>
                    <a:pt x="514" y="48"/>
                    <a:pt x="514" y="48"/>
                  </a:cubicBezTo>
                  <a:lnTo>
                    <a:pt x="507" y="156"/>
                  </a:lnTo>
                  <a:close/>
                  <a:moveTo>
                    <a:pt x="524" y="48"/>
                  </a:moveTo>
                  <a:cubicBezTo>
                    <a:pt x="519" y="149"/>
                    <a:pt x="519" y="149"/>
                    <a:pt x="519" y="149"/>
                  </a:cubicBezTo>
                  <a:cubicBezTo>
                    <a:pt x="516" y="150"/>
                    <a:pt x="513" y="150"/>
                    <a:pt x="512" y="149"/>
                  </a:cubicBezTo>
                  <a:cubicBezTo>
                    <a:pt x="512" y="149"/>
                    <a:pt x="512" y="149"/>
                    <a:pt x="511" y="149"/>
                  </a:cubicBezTo>
                  <a:cubicBezTo>
                    <a:pt x="517" y="48"/>
                    <a:pt x="517" y="48"/>
                    <a:pt x="517" y="48"/>
                  </a:cubicBezTo>
                  <a:cubicBezTo>
                    <a:pt x="517" y="47"/>
                    <a:pt x="517" y="47"/>
                    <a:pt x="517" y="47"/>
                  </a:cubicBezTo>
                  <a:cubicBezTo>
                    <a:pt x="518" y="47"/>
                    <a:pt x="518" y="47"/>
                    <a:pt x="518" y="47"/>
                  </a:cubicBezTo>
                  <a:cubicBezTo>
                    <a:pt x="521" y="47"/>
                    <a:pt x="524" y="48"/>
                    <a:pt x="524" y="48"/>
                  </a:cubicBezTo>
                  <a:close/>
                  <a:moveTo>
                    <a:pt x="550" y="149"/>
                  </a:moveTo>
                  <a:cubicBezTo>
                    <a:pt x="545" y="150"/>
                    <a:pt x="541" y="149"/>
                    <a:pt x="541" y="149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5" y="48"/>
                    <a:pt x="545" y="48"/>
                    <a:pt x="545" y="48"/>
                  </a:cubicBezTo>
                  <a:cubicBezTo>
                    <a:pt x="548" y="46"/>
                    <a:pt x="553" y="48"/>
                    <a:pt x="554" y="48"/>
                  </a:cubicBezTo>
                  <a:cubicBezTo>
                    <a:pt x="554" y="48"/>
                    <a:pt x="554" y="48"/>
                    <a:pt x="554" y="48"/>
                  </a:cubicBezTo>
                  <a:lnTo>
                    <a:pt x="550" y="149"/>
                  </a:lnTo>
                  <a:close/>
                  <a:moveTo>
                    <a:pt x="584" y="48"/>
                  </a:moveTo>
                  <a:cubicBezTo>
                    <a:pt x="581" y="149"/>
                    <a:pt x="581" y="149"/>
                    <a:pt x="581" y="149"/>
                  </a:cubicBezTo>
                  <a:cubicBezTo>
                    <a:pt x="575" y="150"/>
                    <a:pt x="572" y="149"/>
                    <a:pt x="572" y="149"/>
                  </a:cubicBezTo>
                  <a:cubicBezTo>
                    <a:pt x="575" y="48"/>
                    <a:pt x="575" y="48"/>
                    <a:pt x="575" y="48"/>
                  </a:cubicBezTo>
                  <a:cubicBezTo>
                    <a:pt x="575" y="48"/>
                    <a:pt x="575" y="48"/>
                    <a:pt x="575" y="48"/>
                  </a:cubicBezTo>
                  <a:cubicBezTo>
                    <a:pt x="579" y="46"/>
                    <a:pt x="584" y="47"/>
                    <a:pt x="584" y="47"/>
                  </a:cubicBezTo>
                  <a:lnTo>
                    <a:pt x="584" y="48"/>
                  </a:lnTo>
                  <a:close/>
                  <a:moveTo>
                    <a:pt x="615" y="48"/>
                  </a:moveTo>
                  <a:cubicBezTo>
                    <a:pt x="612" y="149"/>
                    <a:pt x="612" y="149"/>
                    <a:pt x="612" y="149"/>
                  </a:cubicBezTo>
                  <a:cubicBezTo>
                    <a:pt x="607" y="150"/>
                    <a:pt x="603" y="149"/>
                    <a:pt x="603" y="149"/>
                  </a:cubicBezTo>
                  <a:cubicBezTo>
                    <a:pt x="606" y="48"/>
                    <a:pt x="606" y="48"/>
                    <a:pt x="606" y="48"/>
                  </a:cubicBezTo>
                  <a:cubicBezTo>
                    <a:pt x="606" y="48"/>
                    <a:pt x="606" y="48"/>
                    <a:pt x="606" y="48"/>
                  </a:cubicBezTo>
                  <a:cubicBezTo>
                    <a:pt x="610" y="46"/>
                    <a:pt x="615" y="48"/>
                    <a:pt x="615" y="48"/>
                  </a:cubicBezTo>
                  <a:close/>
                  <a:moveTo>
                    <a:pt x="646" y="48"/>
                  </a:moveTo>
                  <a:cubicBezTo>
                    <a:pt x="645" y="149"/>
                    <a:pt x="645" y="149"/>
                    <a:pt x="645" y="149"/>
                  </a:cubicBezTo>
                  <a:cubicBezTo>
                    <a:pt x="640" y="150"/>
                    <a:pt x="637" y="149"/>
                    <a:pt x="637" y="149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37" y="48"/>
                    <a:pt x="637" y="48"/>
                    <a:pt x="637" y="48"/>
                  </a:cubicBezTo>
                  <a:cubicBezTo>
                    <a:pt x="641" y="46"/>
                    <a:pt x="646" y="48"/>
                    <a:pt x="646" y="48"/>
                  </a:cubicBezTo>
                  <a:close/>
                  <a:moveTo>
                    <a:pt x="682" y="48"/>
                  </a:moveTo>
                  <a:cubicBezTo>
                    <a:pt x="682" y="149"/>
                    <a:pt x="682" y="149"/>
                    <a:pt x="682" y="149"/>
                  </a:cubicBezTo>
                  <a:cubicBezTo>
                    <a:pt x="677" y="150"/>
                    <a:pt x="674" y="149"/>
                    <a:pt x="674" y="149"/>
                  </a:cubicBezTo>
                  <a:cubicBezTo>
                    <a:pt x="673" y="48"/>
                    <a:pt x="673" y="48"/>
                    <a:pt x="673" y="48"/>
                  </a:cubicBezTo>
                  <a:cubicBezTo>
                    <a:pt x="673" y="48"/>
                    <a:pt x="673" y="48"/>
                    <a:pt x="673" y="48"/>
                  </a:cubicBezTo>
                  <a:cubicBezTo>
                    <a:pt x="677" y="46"/>
                    <a:pt x="682" y="48"/>
                    <a:pt x="682" y="48"/>
                  </a:cubicBezTo>
                  <a:close/>
                  <a:moveTo>
                    <a:pt x="458" y="44"/>
                  </a:moveTo>
                  <a:cubicBezTo>
                    <a:pt x="458" y="44"/>
                    <a:pt x="458" y="44"/>
                    <a:pt x="458" y="44"/>
                  </a:cubicBezTo>
                  <a:cubicBezTo>
                    <a:pt x="460" y="29"/>
                    <a:pt x="460" y="29"/>
                    <a:pt x="460" y="29"/>
                  </a:cubicBezTo>
                  <a:cubicBezTo>
                    <a:pt x="680" y="29"/>
                    <a:pt x="680" y="29"/>
                    <a:pt x="680" y="29"/>
                  </a:cubicBezTo>
                  <a:cubicBezTo>
                    <a:pt x="680" y="29"/>
                    <a:pt x="680" y="29"/>
                    <a:pt x="680" y="30"/>
                  </a:cubicBezTo>
                  <a:cubicBezTo>
                    <a:pt x="680" y="36"/>
                    <a:pt x="684" y="41"/>
                    <a:pt x="689" y="44"/>
                  </a:cubicBezTo>
                  <a:lnTo>
                    <a:pt x="458" y="44"/>
                  </a:lnTo>
                  <a:close/>
                  <a:moveTo>
                    <a:pt x="697" y="42"/>
                  </a:moveTo>
                  <a:cubicBezTo>
                    <a:pt x="690" y="42"/>
                    <a:pt x="684" y="36"/>
                    <a:pt x="684" y="30"/>
                  </a:cubicBezTo>
                  <a:cubicBezTo>
                    <a:pt x="684" y="23"/>
                    <a:pt x="690" y="17"/>
                    <a:pt x="697" y="17"/>
                  </a:cubicBezTo>
                  <a:cubicBezTo>
                    <a:pt x="703" y="17"/>
                    <a:pt x="709" y="23"/>
                    <a:pt x="709" y="30"/>
                  </a:cubicBezTo>
                  <a:cubicBezTo>
                    <a:pt x="709" y="36"/>
                    <a:pt x="703" y="42"/>
                    <a:pt x="697" y="42"/>
                  </a:cubicBezTo>
                  <a:close/>
                  <a:moveTo>
                    <a:pt x="720" y="48"/>
                  </a:moveTo>
                  <a:cubicBezTo>
                    <a:pt x="719" y="149"/>
                    <a:pt x="719" y="149"/>
                    <a:pt x="719" y="149"/>
                  </a:cubicBezTo>
                  <a:cubicBezTo>
                    <a:pt x="719" y="149"/>
                    <a:pt x="716" y="150"/>
                    <a:pt x="711" y="149"/>
                  </a:cubicBezTo>
                  <a:cubicBezTo>
                    <a:pt x="711" y="48"/>
                    <a:pt x="711" y="48"/>
                    <a:pt x="711" y="48"/>
                  </a:cubicBezTo>
                  <a:cubicBezTo>
                    <a:pt x="711" y="48"/>
                    <a:pt x="711" y="48"/>
                    <a:pt x="711" y="48"/>
                  </a:cubicBezTo>
                  <a:cubicBezTo>
                    <a:pt x="711" y="48"/>
                    <a:pt x="716" y="46"/>
                    <a:pt x="720" y="48"/>
                  </a:cubicBezTo>
                  <a:close/>
                  <a:moveTo>
                    <a:pt x="756" y="48"/>
                  </a:moveTo>
                  <a:cubicBezTo>
                    <a:pt x="756" y="149"/>
                    <a:pt x="756" y="149"/>
                    <a:pt x="756" y="149"/>
                  </a:cubicBezTo>
                  <a:cubicBezTo>
                    <a:pt x="756" y="149"/>
                    <a:pt x="753" y="150"/>
                    <a:pt x="748" y="149"/>
                  </a:cubicBezTo>
                  <a:cubicBezTo>
                    <a:pt x="747" y="48"/>
                    <a:pt x="747" y="48"/>
                    <a:pt x="747" y="48"/>
                  </a:cubicBezTo>
                  <a:cubicBezTo>
                    <a:pt x="747" y="48"/>
                    <a:pt x="747" y="48"/>
                    <a:pt x="747" y="48"/>
                  </a:cubicBezTo>
                  <a:cubicBezTo>
                    <a:pt x="747" y="48"/>
                    <a:pt x="752" y="46"/>
                    <a:pt x="756" y="48"/>
                  </a:cubicBezTo>
                  <a:close/>
                  <a:moveTo>
                    <a:pt x="781" y="149"/>
                  </a:moveTo>
                  <a:cubicBezTo>
                    <a:pt x="778" y="48"/>
                    <a:pt x="778" y="48"/>
                    <a:pt x="778" y="48"/>
                  </a:cubicBezTo>
                  <a:cubicBezTo>
                    <a:pt x="778" y="48"/>
                    <a:pt x="778" y="48"/>
                    <a:pt x="778" y="48"/>
                  </a:cubicBezTo>
                  <a:cubicBezTo>
                    <a:pt x="778" y="48"/>
                    <a:pt x="783" y="46"/>
                    <a:pt x="787" y="48"/>
                  </a:cubicBezTo>
                  <a:cubicBezTo>
                    <a:pt x="787" y="48"/>
                    <a:pt x="787" y="48"/>
                    <a:pt x="787" y="48"/>
                  </a:cubicBezTo>
                  <a:cubicBezTo>
                    <a:pt x="790" y="149"/>
                    <a:pt x="790" y="149"/>
                    <a:pt x="790" y="149"/>
                  </a:cubicBezTo>
                  <a:cubicBezTo>
                    <a:pt x="790" y="149"/>
                    <a:pt x="786" y="150"/>
                    <a:pt x="781" y="149"/>
                  </a:cubicBezTo>
                  <a:close/>
                  <a:moveTo>
                    <a:pt x="813" y="149"/>
                  </a:moveTo>
                  <a:cubicBezTo>
                    <a:pt x="809" y="48"/>
                    <a:pt x="809" y="48"/>
                    <a:pt x="809" y="48"/>
                  </a:cubicBezTo>
                  <a:cubicBezTo>
                    <a:pt x="809" y="47"/>
                    <a:pt x="809" y="47"/>
                    <a:pt x="809" y="47"/>
                  </a:cubicBezTo>
                  <a:cubicBezTo>
                    <a:pt x="809" y="47"/>
                    <a:pt x="814" y="46"/>
                    <a:pt x="818" y="48"/>
                  </a:cubicBezTo>
                  <a:cubicBezTo>
                    <a:pt x="818" y="48"/>
                    <a:pt x="818" y="48"/>
                    <a:pt x="818" y="48"/>
                  </a:cubicBezTo>
                  <a:cubicBezTo>
                    <a:pt x="821" y="149"/>
                    <a:pt x="821" y="149"/>
                    <a:pt x="821" y="149"/>
                  </a:cubicBezTo>
                  <a:cubicBezTo>
                    <a:pt x="821" y="149"/>
                    <a:pt x="818" y="150"/>
                    <a:pt x="813" y="149"/>
                  </a:cubicBezTo>
                  <a:close/>
                  <a:moveTo>
                    <a:pt x="843" y="149"/>
                  </a:moveTo>
                  <a:cubicBezTo>
                    <a:pt x="839" y="48"/>
                    <a:pt x="839" y="48"/>
                    <a:pt x="839" y="48"/>
                  </a:cubicBezTo>
                  <a:cubicBezTo>
                    <a:pt x="839" y="48"/>
                    <a:pt x="839" y="48"/>
                    <a:pt x="839" y="48"/>
                  </a:cubicBezTo>
                  <a:cubicBezTo>
                    <a:pt x="840" y="48"/>
                    <a:pt x="845" y="46"/>
                    <a:pt x="848" y="48"/>
                  </a:cubicBezTo>
                  <a:cubicBezTo>
                    <a:pt x="848" y="48"/>
                    <a:pt x="848" y="48"/>
                    <a:pt x="848" y="48"/>
                  </a:cubicBezTo>
                  <a:cubicBezTo>
                    <a:pt x="852" y="149"/>
                    <a:pt x="852" y="149"/>
                    <a:pt x="852" y="149"/>
                  </a:cubicBezTo>
                  <a:cubicBezTo>
                    <a:pt x="852" y="149"/>
                    <a:pt x="849" y="150"/>
                    <a:pt x="843" y="149"/>
                  </a:cubicBezTo>
                  <a:close/>
                  <a:moveTo>
                    <a:pt x="704" y="44"/>
                  </a:moveTo>
                  <a:cubicBezTo>
                    <a:pt x="709" y="41"/>
                    <a:pt x="713" y="36"/>
                    <a:pt x="713" y="30"/>
                  </a:cubicBezTo>
                  <a:cubicBezTo>
                    <a:pt x="713" y="29"/>
                    <a:pt x="713" y="29"/>
                    <a:pt x="713" y="29"/>
                  </a:cubicBezTo>
                  <a:cubicBezTo>
                    <a:pt x="933" y="29"/>
                    <a:pt x="933" y="29"/>
                    <a:pt x="933" y="29"/>
                  </a:cubicBezTo>
                  <a:cubicBezTo>
                    <a:pt x="935" y="44"/>
                    <a:pt x="935" y="44"/>
                    <a:pt x="935" y="44"/>
                  </a:cubicBezTo>
                  <a:cubicBezTo>
                    <a:pt x="935" y="44"/>
                    <a:pt x="935" y="44"/>
                    <a:pt x="935" y="44"/>
                  </a:cubicBezTo>
                  <a:lnTo>
                    <a:pt x="704" y="44"/>
                  </a:lnTo>
                  <a:close/>
                  <a:moveTo>
                    <a:pt x="881" y="149"/>
                  </a:moveTo>
                  <a:cubicBezTo>
                    <a:pt x="880" y="150"/>
                    <a:pt x="877" y="150"/>
                    <a:pt x="874" y="149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69" y="48"/>
                    <a:pt x="869" y="48"/>
                    <a:pt x="869" y="48"/>
                  </a:cubicBezTo>
                  <a:cubicBezTo>
                    <a:pt x="869" y="48"/>
                    <a:pt x="872" y="47"/>
                    <a:pt x="875" y="47"/>
                  </a:cubicBezTo>
                  <a:cubicBezTo>
                    <a:pt x="875" y="47"/>
                    <a:pt x="875" y="47"/>
                    <a:pt x="876" y="47"/>
                  </a:cubicBezTo>
                  <a:cubicBezTo>
                    <a:pt x="876" y="48"/>
                    <a:pt x="876" y="48"/>
                    <a:pt x="876" y="48"/>
                  </a:cubicBezTo>
                  <a:cubicBezTo>
                    <a:pt x="882" y="149"/>
                    <a:pt x="882" y="149"/>
                    <a:pt x="882" y="149"/>
                  </a:cubicBezTo>
                  <a:cubicBezTo>
                    <a:pt x="882" y="149"/>
                    <a:pt x="881" y="149"/>
                    <a:pt x="881" y="149"/>
                  </a:cubicBezTo>
                  <a:close/>
                  <a:moveTo>
                    <a:pt x="886" y="156"/>
                  </a:moveTo>
                  <a:cubicBezTo>
                    <a:pt x="879" y="48"/>
                    <a:pt x="879" y="48"/>
                    <a:pt x="879" y="48"/>
                  </a:cubicBezTo>
                  <a:cubicBezTo>
                    <a:pt x="935" y="48"/>
                    <a:pt x="935" y="48"/>
                    <a:pt x="935" y="48"/>
                  </a:cubicBezTo>
                  <a:cubicBezTo>
                    <a:pt x="944" y="156"/>
                    <a:pt x="944" y="156"/>
                    <a:pt x="944" y="156"/>
                  </a:cubicBezTo>
                  <a:lnTo>
                    <a:pt x="886" y="156"/>
                  </a:lnTo>
                  <a:close/>
                  <a:moveTo>
                    <a:pt x="949" y="153"/>
                  </a:moveTo>
                  <a:cubicBezTo>
                    <a:pt x="1370" y="153"/>
                    <a:pt x="1370" y="153"/>
                    <a:pt x="1370" y="153"/>
                  </a:cubicBezTo>
                  <a:cubicBezTo>
                    <a:pt x="1371" y="163"/>
                    <a:pt x="1371" y="163"/>
                    <a:pt x="1371" y="163"/>
                  </a:cubicBezTo>
                  <a:cubicBezTo>
                    <a:pt x="950" y="163"/>
                    <a:pt x="950" y="163"/>
                    <a:pt x="950" y="163"/>
                  </a:cubicBezTo>
                  <a:lnTo>
                    <a:pt x="949" y="1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2" name="Freeform 279"/>
            <p:cNvSpPr>
              <a:spLocks noEditPoints="1"/>
            </p:cNvSpPr>
            <p:nvPr/>
          </p:nvSpPr>
          <p:spPr bwMode="auto">
            <a:xfrm>
              <a:off x="5224176" y="-165894"/>
              <a:ext cx="134938" cy="354012"/>
            </a:xfrm>
            <a:custGeom>
              <a:avLst/>
              <a:gdLst>
                <a:gd name="T0" fmla="*/ 64 w 85"/>
                <a:gd name="T1" fmla="*/ 0 h 223"/>
                <a:gd name="T2" fmla="*/ 7 w 85"/>
                <a:gd name="T3" fmla="*/ 0 h 223"/>
                <a:gd name="T4" fmla="*/ 0 w 85"/>
                <a:gd name="T5" fmla="*/ 10 h 223"/>
                <a:gd name="T6" fmla="*/ 12 w 85"/>
                <a:gd name="T7" fmla="*/ 216 h 223"/>
                <a:gd name="T8" fmla="*/ 21 w 85"/>
                <a:gd name="T9" fmla="*/ 223 h 223"/>
                <a:gd name="T10" fmla="*/ 80 w 85"/>
                <a:gd name="T11" fmla="*/ 221 h 223"/>
                <a:gd name="T12" fmla="*/ 85 w 85"/>
                <a:gd name="T13" fmla="*/ 211 h 223"/>
                <a:gd name="T14" fmla="*/ 73 w 85"/>
                <a:gd name="T15" fmla="*/ 10 h 223"/>
                <a:gd name="T16" fmla="*/ 64 w 85"/>
                <a:gd name="T17" fmla="*/ 0 h 223"/>
                <a:gd name="T18" fmla="*/ 75 w 85"/>
                <a:gd name="T19" fmla="*/ 211 h 223"/>
                <a:gd name="T20" fmla="*/ 26 w 85"/>
                <a:gd name="T21" fmla="*/ 211 h 223"/>
                <a:gd name="T22" fmla="*/ 21 w 85"/>
                <a:gd name="T23" fmla="*/ 211 h 223"/>
                <a:gd name="T24" fmla="*/ 9 w 85"/>
                <a:gd name="T25" fmla="*/ 15 h 223"/>
                <a:gd name="T26" fmla="*/ 12 w 85"/>
                <a:gd name="T27" fmla="*/ 10 h 223"/>
                <a:gd name="T28" fmla="*/ 59 w 85"/>
                <a:gd name="T29" fmla="*/ 10 h 223"/>
                <a:gd name="T30" fmla="*/ 64 w 85"/>
                <a:gd name="T31" fmla="*/ 15 h 223"/>
                <a:gd name="T32" fmla="*/ 75 w 85"/>
                <a:gd name="T33" fmla="*/ 209 h 223"/>
                <a:gd name="T34" fmla="*/ 75 w 85"/>
                <a:gd name="T35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23">
                  <a:moveTo>
                    <a:pt x="64" y="0"/>
                  </a:moveTo>
                  <a:lnTo>
                    <a:pt x="7" y="0"/>
                  </a:lnTo>
                  <a:lnTo>
                    <a:pt x="0" y="10"/>
                  </a:lnTo>
                  <a:lnTo>
                    <a:pt x="12" y="216"/>
                  </a:lnTo>
                  <a:lnTo>
                    <a:pt x="21" y="223"/>
                  </a:lnTo>
                  <a:lnTo>
                    <a:pt x="80" y="221"/>
                  </a:lnTo>
                  <a:lnTo>
                    <a:pt x="85" y="211"/>
                  </a:lnTo>
                  <a:lnTo>
                    <a:pt x="73" y="10"/>
                  </a:lnTo>
                  <a:lnTo>
                    <a:pt x="64" y="0"/>
                  </a:lnTo>
                  <a:close/>
                  <a:moveTo>
                    <a:pt x="75" y="211"/>
                  </a:moveTo>
                  <a:lnTo>
                    <a:pt x="26" y="211"/>
                  </a:lnTo>
                  <a:lnTo>
                    <a:pt x="21" y="211"/>
                  </a:lnTo>
                  <a:lnTo>
                    <a:pt x="9" y="15"/>
                  </a:lnTo>
                  <a:lnTo>
                    <a:pt x="12" y="10"/>
                  </a:lnTo>
                  <a:lnTo>
                    <a:pt x="59" y="10"/>
                  </a:lnTo>
                  <a:lnTo>
                    <a:pt x="64" y="15"/>
                  </a:lnTo>
                  <a:lnTo>
                    <a:pt x="75" y="209"/>
                  </a:lnTo>
                  <a:lnTo>
                    <a:pt x="75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3" name="Freeform 280"/>
            <p:cNvSpPr>
              <a:spLocks/>
            </p:cNvSpPr>
            <p:nvPr/>
          </p:nvSpPr>
          <p:spPr bwMode="auto">
            <a:xfrm>
              <a:off x="3608101" y="245268"/>
              <a:ext cx="1754188" cy="117475"/>
            </a:xfrm>
            <a:custGeom>
              <a:avLst/>
              <a:gdLst>
                <a:gd name="T0" fmla="*/ 1020 w 1105"/>
                <a:gd name="T1" fmla="*/ 26 h 74"/>
                <a:gd name="T2" fmla="*/ 1008 w 1105"/>
                <a:gd name="T3" fmla="*/ 12 h 74"/>
                <a:gd name="T4" fmla="*/ 992 w 1105"/>
                <a:gd name="T5" fmla="*/ 12 h 74"/>
                <a:gd name="T6" fmla="*/ 977 w 1105"/>
                <a:gd name="T7" fmla="*/ 0 h 74"/>
                <a:gd name="T8" fmla="*/ 128 w 1105"/>
                <a:gd name="T9" fmla="*/ 0 h 74"/>
                <a:gd name="T10" fmla="*/ 113 w 1105"/>
                <a:gd name="T11" fmla="*/ 12 h 74"/>
                <a:gd name="T12" fmla="*/ 97 w 1105"/>
                <a:gd name="T13" fmla="*/ 12 h 74"/>
                <a:gd name="T14" fmla="*/ 85 w 1105"/>
                <a:gd name="T15" fmla="*/ 26 h 74"/>
                <a:gd name="T16" fmla="*/ 54 w 1105"/>
                <a:gd name="T17" fmla="*/ 26 h 74"/>
                <a:gd name="T18" fmla="*/ 0 w 1105"/>
                <a:gd name="T19" fmla="*/ 74 h 74"/>
                <a:gd name="T20" fmla="*/ 1105 w 1105"/>
                <a:gd name="T21" fmla="*/ 74 h 74"/>
                <a:gd name="T22" fmla="*/ 1051 w 1105"/>
                <a:gd name="T23" fmla="*/ 26 h 74"/>
                <a:gd name="T24" fmla="*/ 1020 w 1105"/>
                <a:gd name="T25" fmla="*/ 2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105" h="74">
                  <a:moveTo>
                    <a:pt x="1020" y="26"/>
                  </a:moveTo>
                  <a:lnTo>
                    <a:pt x="1008" y="12"/>
                  </a:lnTo>
                  <a:lnTo>
                    <a:pt x="992" y="12"/>
                  </a:lnTo>
                  <a:lnTo>
                    <a:pt x="977" y="0"/>
                  </a:lnTo>
                  <a:lnTo>
                    <a:pt x="128" y="0"/>
                  </a:lnTo>
                  <a:lnTo>
                    <a:pt x="113" y="12"/>
                  </a:lnTo>
                  <a:lnTo>
                    <a:pt x="97" y="12"/>
                  </a:lnTo>
                  <a:lnTo>
                    <a:pt x="85" y="26"/>
                  </a:lnTo>
                  <a:lnTo>
                    <a:pt x="54" y="26"/>
                  </a:lnTo>
                  <a:lnTo>
                    <a:pt x="0" y="74"/>
                  </a:lnTo>
                  <a:lnTo>
                    <a:pt x="1105" y="74"/>
                  </a:lnTo>
                  <a:lnTo>
                    <a:pt x="1051" y="26"/>
                  </a:lnTo>
                  <a:lnTo>
                    <a:pt x="1020" y="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254" name="Freeform 281"/>
            <p:cNvSpPr>
              <a:spLocks noEditPoints="1"/>
            </p:cNvSpPr>
            <p:nvPr/>
          </p:nvSpPr>
          <p:spPr bwMode="auto">
            <a:xfrm>
              <a:off x="3611276" y="-165894"/>
              <a:ext cx="134938" cy="354012"/>
            </a:xfrm>
            <a:custGeom>
              <a:avLst/>
              <a:gdLst>
                <a:gd name="T0" fmla="*/ 22 w 85"/>
                <a:gd name="T1" fmla="*/ 0 h 223"/>
                <a:gd name="T2" fmla="*/ 12 w 85"/>
                <a:gd name="T3" fmla="*/ 10 h 223"/>
                <a:gd name="T4" fmla="*/ 0 w 85"/>
                <a:gd name="T5" fmla="*/ 211 h 223"/>
                <a:gd name="T6" fmla="*/ 5 w 85"/>
                <a:gd name="T7" fmla="*/ 221 h 223"/>
                <a:gd name="T8" fmla="*/ 64 w 85"/>
                <a:gd name="T9" fmla="*/ 223 h 223"/>
                <a:gd name="T10" fmla="*/ 74 w 85"/>
                <a:gd name="T11" fmla="*/ 216 h 223"/>
                <a:gd name="T12" fmla="*/ 85 w 85"/>
                <a:gd name="T13" fmla="*/ 10 h 223"/>
                <a:gd name="T14" fmla="*/ 78 w 85"/>
                <a:gd name="T15" fmla="*/ 0 h 223"/>
                <a:gd name="T16" fmla="*/ 22 w 85"/>
                <a:gd name="T17" fmla="*/ 0 h 223"/>
                <a:gd name="T18" fmla="*/ 64 w 85"/>
                <a:gd name="T19" fmla="*/ 211 h 223"/>
                <a:gd name="T20" fmla="*/ 59 w 85"/>
                <a:gd name="T21" fmla="*/ 211 h 223"/>
                <a:gd name="T22" fmla="*/ 12 w 85"/>
                <a:gd name="T23" fmla="*/ 211 h 223"/>
                <a:gd name="T24" fmla="*/ 10 w 85"/>
                <a:gd name="T25" fmla="*/ 209 h 223"/>
                <a:gd name="T26" fmla="*/ 22 w 85"/>
                <a:gd name="T27" fmla="*/ 15 h 223"/>
                <a:gd name="T28" fmla="*/ 26 w 85"/>
                <a:gd name="T29" fmla="*/ 10 h 223"/>
                <a:gd name="T30" fmla="*/ 74 w 85"/>
                <a:gd name="T31" fmla="*/ 10 h 223"/>
                <a:gd name="T32" fmla="*/ 76 w 85"/>
                <a:gd name="T33" fmla="*/ 15 h 223"/>
                <a:gd name="T34" fmla="*/ 64 w 85"/>
                <a:gd name="T35" fmla="*/ 211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85" h="223">
                  <a:moveTo>
                    <a:pt x="22" y="0"/>
                  </a:moveTo>
                  <a:lnTo>
                    <a:pt x="12" y="10"/>
                  </a:lnTo>
                  <a:lnTo>
                    <a:pt x="0" y="211"/>
                  </a:lnTo>
                  <a:lnTo>
                    <a:pt x="5" y="221"/>
                  </a:lnTo>
                  <a:lnTo>
                    <a:pt x="64" y="223"/>
                  </a:lnTo>
                  <a:lnTo>
                    <a:pt x="74" y="216"/>
                  </a:lnTo>
                  <a:lnTo>
                    <a:pt x="85" y="10"/>
                  </a:lnTo>
                  <a:lnTo>
                    <a:pt x="78" y="0"/>
                  </a:lnTo>
                  <a:lnTo>
                    <a:pt x="22" y="0"/>
                  </a:lnTo>
                  <a:close/>
                  <a:moveTo>
                    <a:pt x="64" y="211"/>
                  </a:moveTo>
                  <a:lnTo>
                    <a:pt x="59" y="211"/>
                  </a:lnTo>
                  <a:lnTo>
                    <a:pt x="12" y="211"/>
                  </a:lnTo>
                  <a:lnTo>
                    <a:pt x="10" y="209"/>
                  </a:lnTo>
                  <a:lnTo>
                    <a:pt x="22" y="15"/>
                  </a:lnTo>
                  <a:lnTo>
                    <a:pt x="26" y="10"/>
                  </a:lnTo>
                  <a:lnTo>
                    <a:pt x="74" y="10"/>
                  </a:lnTo>
                  <a:lnTo>
                    <a:pt x="76" y="15"/>
                  </a:lnTo>
                  <a:lnTo>
                    <a:pt x="64" y="2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pic>
        <p:nvPicPr>
          <p:cNvPr id="259" name="图片 25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6314" y="3697470"/>
            <a:ext cx="2270156" cy="2427975"/>
          </a:xfrm>
          <a:prstGeom prst="rect">
            <a:avLst/>
          </a:prstGeom>
        </p:spPr>
      </p:pic>
      <p:pic>
        <p:nvPicPr>
          <p:cNvPr id="260" name="图片 25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1889" y="521572"/>
            <a:ext cx="2466911" cy="2417573"/>
          </a:xfrm>
          <a:prstGeom prst="rect">
            <a:avLst/>
          </a:prstGeom>
        </p:spPr>
      </p:pic>
      <p:sp>
        <p:nvSpPr>
          <p:cNvPr id="287" name="文本框 286"/>
          <p:cNvSpPr txBox="1"/>
          <p:nvPr/>
        </p:nvSpPr>
        <p:spPr>
          <a:xfrm>
            <a:off x="3935004" y="251671"/>
            <a:ext cx="4222025" cy="461665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b="1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以下素材可自由放大</a:t>
            </a:r>
            <a:endParaRPr lang="zh-CN" altLang="en-US" sz="2400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56" name="组合 255"/>
          <p:cNvGrpSpPr/>
          <p:nvPr/>
        </p:nvGrpSpPr>
        <p:grpSpPr>
          <a:xfrm>
            <a:off x="-749643" y="-187773"/>
            <a:ext cx="2365406" cy="1182372"/>
            <a:chOff x="-749643" y="-187773"/>
            <a:chExt cx="2365406" cy="1182372"/>
          </a:xfrm>
        </p:grpSpPr>
        <p:sp>
          <p:nvSpPr>
            <p:cNvPr id="257" name="任意多边形 256"/>
            <p:cNvSpPr/>
            <p:nvPr/>
          </p:nvSpPr>
          <p:spPr>
            <a:xfrm rot="2740630">
              <a:off x="-158126" y="-779290"/>
              <a:ext cx="1182372" cy="2365406"/>
            </a:xfrm>
            <a:custGeom>
              <a:avLst/>
              <a:gdLst>
                <a:gd name="connsiteX0" fmla="*/ 1182372 w 1182372"/>
                <a:gd name="connsiteY0" fmla="*/ 0 h 2365406"/>
                <a:gd name="connsiteX1" fmla="*/ 1182372 w 1182372"/>
                <a:gd name="connsiteY1" fmla="*/ 2365406 h 2365406"/>
                <a:gd name="connsiteX2" fmla="*/ 0 w 1182372"/>
                <a:gd name="connsiteY2" fmla="*/ 1210657 h 236540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182372" h="2365406">
                  <a:moveTo>
                    <a:pt x="1182372" y="0"/>
                  </a:moveTo>
                  <a:lnTo>
                    <a:pt x="1182372" y="2365406"/>
                  </a:lnTo>
                  <a:lnTo>
                    <a:pt x="0" y="1210657"/>
                  </a:lnTo>
                  <a:close/>
                </a:path>
              </a:pathLst>
            </a:custGeom>
            <a:solidFill>
              <a:srgbClr val="009EF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8" name="文本框 257"/>
            <p:cNvSpPr txBox="1"/>
            <p:nvPr/>
          </p:nvSpPr>
          <p:spPr>
            <a:xfrm rot="19054667">
              <a:off x="165687" y="141078"/>
              <a:ext cx="716883" cy="769441"/>
            </a:xfrm>
            <a:prstGeom prst="rect">
              <a:avLst/>
            </a:prstGeom>
            <a:noFill/>
            <a:effectLst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algn="ctr">
                <a:defRPr sz="5400" b="1">
                  <a:solidFill>
                    <a:srgbClr val="DE2A00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defRPr>
              </a:lvl1pPr>
            </a:lstStyle>
            <a:p>
              <a:pPr algn="l"/>
              <a:r>
                <a:rPr lang="zh-CN" altLang="en-US" sz="4400" dirty="0" smtClean="0">
                  <a:solidFill>
                    <a:schemeClr val="bg1"/>
                  </a:solidFill>
                </a:rPr>
                <a:t>附</a:t>
              </a:r>
              <a:endParaRPr lang="zh-CN" altLang="en-US" sz="4400" dirty="0">
                <a:solidFill>
                  <a:schemeClr val="bg1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885801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" name="图片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" name="图片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87552" y="2147582"/>
            <a:ext cx="4104447" cy="471041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5" name="圆角矩形 24"/>
          <p:cNvSpPr/>
          <p:nvPr/>
        </p:nvSpPr>
        <p:spPr>
          <a:xfrm>
            <a:off x="1626481" y="2019834"/>
            <a:ext cx="4922700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7" name="任意多边形 46"/>
          <p:cNvSpPr/>
          <p:nvPr/>
        </p:nvSpPr>
        <p:spPr>
          <a:xfrm>
            <a:off x="3881659" y="2471879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9" name="图片 1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46" y="1925603"/>
            <a:ext cx="895551" cy="757477"/>
          </a:xfrm>
          <a:prstGeom prst="rect">
            <a:avLst/>
          </a:prstGeom>
        </p:spPr>
      </p:pic>
      <p:sp>
        <p:nvSpPr>
          <p:cNvPr id="20" name="文本框 19"/>
          <p:cNvSpPr txBox="1"/>
          <p:nvPr/>
        </p:nvSpPr>
        <p:spPr>
          <a:xfrm>
            <a:off x="2291537" y="2105098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“三严三实”提出的时间</a:t>
            </a:r>
          </a:p>
        </p:txBody>
      </p:sp>
      <p:sp>
        <p:nvSpPr>
          <p:cNvPr id="31" name="圆角矩形 30"/>
          <p:cNvSpPr/>
          <p:nvPr/>
        </p:nvSpPr>
        <p:spPr>
          <a:xfrm>
            <a:off x="1626481" y="2853659"/>
            <a:ext cx="4922700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9" name="图片 2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46" y="2759428"/>
            <a:ext cx="895551" cy="757477"/>
          </a:xfrm>
          <a:prstGeom prst="rect">
            <a:avLst/>
          </a:prstGeom>
        </p:spPr>
      </p:pic>
      <p:sp>
        <p:nvSpPr>
          <p:cNvPr id="30" name="文本框 29"/>
          <p:cNvSpPr txBox="1"/>
          <p:nvPr/>
        </p:nvSpPr>
        <p:spPr>
          <a:xfrm>
            <a:off x="2291537" y="2938923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“三严三实”内涵</a:t>
            </a:r>
          </a:p>
        </p:txBody>
      </p:sp>
      <p:sp>
        <p:nvSpPr>
          <p:cNvPr id="37" name="圆角矩形 36"/>
          <p:cNvSpPr/>
          <p:nvPr/>
        </p:nvSpPr>
        <p:spPr>
          <a:xfrm>
            <a:off x="1626481" y="3687483"/>
            <a:ext cx="3983486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35" name="图片 3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46" y="3593252"/>
            <a:ext cx="895551" cy="757477"/>
          </a:xfrm>
          <a:prstGeom prst="rect">
            <a:avLst/>
          </a:prstGeom>
        </p:spPr>
      </p:pic>
      <p:sp>
        <p:nvSpPr>
          <p:cNvPr id="36" name="文本框 35"/>
          <p:cNvSpPr txBox="1"/>
          <p:nvPr/>
        </p:nvSpPr>
        <p:spPr>
          <a:xfrm>
            <a:off x="2291537" y="3772747"/>
            <a:ext cx="371533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学习总书</a:t>
            </a:r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记讲话精神</a:t>
            </a:r>
          </a:p>
        </p:txBody>
      </p:sp>
      <p:sp>
        <p:nvSpPr>
          <p:cNvPr id="43" name="圆角矩形 42"/>
          <p:cNvSpPr/>
          <p:nvPr/>
        </p:nvSpPr>
        <p:spPr>
          <a:xfrm>
            <a:off x="1626480" y="4521308"/>
            <a:ext cx="6774382" cy="625104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1" name="图片 4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93646" y="4427077"/>
            <a:ext cx="895551" cy="757477"/>
          </a:xfrm>
          <a:prstGeom prst="rect">
            <a:avLst/>
          </a:prstGeom>
        </p:spPr>
      </p:pic>
      <p:sp>
        <p:nvSpPr>
          <p:cNvPr id="42" name="文本框 41"/>
          <p:cNvSpPr txBox="1"/>
          <p:nvPr/>
        </p:nvSpPr>
        <p:spPr>
          <a:xfrm>
            <a:off x="2291537" y="4606572"/>
            <a:ext cx="5033244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“三严三实”学习心得，提高“四自”能力</a:t>
            </a:r>
          </a:p>
        </p:txBody>
      </p:sp>
      <p:sp>
        <p:nvSpPr>
          <p:cNvPr id="3" name="椭圆 2"/>
          <p:cNvSpPr/>
          <p:nvPr/>
        </p:nvSpPr>
        <p:spPr>
          <a:xfrm>
            <a:off x="-777571" y="-800659"/>
            <a:ext cx="2649914" cy="2649914"/>
          </a:xfrm>
          <a:prstGeom prst="ellipse">
            <a:avLst/>
          </a:prstGeom>
          <a:solidFill>
            <a:srgbClr val="C00000"/>
          </a:solidFill>
          <a:ln w="76200">
            <a:solidFill>
              <a:srgbClr val="FFC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文本框 12"/>
          <p:cNvSpPr txBox="1"/>
          <p:nvPr/>
        </p:nvSpPr>
        <p:spPr>
          <a:xfrm>
            <a:off x="-86471" y="347720"/>
            <a:ext cx="1813378" cy="830997"/>
          </a:xfrm>
          <a:prstGeom prst="rect">
            <a:avLst/>
          </a:prstGeom>
          <a:noFill/>
          <a:effectLst/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  <a:endParaRPr lang="zh-CN" altLang="en-US" sz="4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任意多边形 47"/>
          <p:cNvSpPr/>
          <p:nvPr/>
        </p:nvSpPr>
        <p:spPr>
          <a:xfrm>
            <a:off x="3881659" y="3284089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任意多边形 48"/>
          <p:cNvSpPr/>
          <p:nvPr/>
        </p:nvSpPr>
        <p:spPr>
          <a:xfrm>
            <a:off x="2942444" y="4127995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任意多边形 49"/>
          <p:cNvSpPr/>
          <p:nvPr/>
        </p:nvSpPr>
        <p:spPr>
          <a:xfrm>
            <a:off x="5733339" y="4947697"/>
            <a:ext cx="2667523" cy="185779"/>
          </a:xfrm>
          <a:custGeom>
            <a:avLst/>
            <a:gdLst>
              <a:gd name="connsiteX0" fmla="*/ 2255010 w 2667523"/>
              <a:gd name="connsiteY0" fmla="*/ 140 h 185779"/>
              <a:gd name="connsiteX1" fmla="*/ 2602204 w 2667523"/>
              <a:gd name="connsiteY1" fmla="*/ 3481 h 185779"/>
              <a:gd name="connsiteX2" fmla="*/ 2667523 w 2667523"/>
              <a:gd name="connsiteY2" fmla="*/ 6107 h 185779"/>
              <a:gd name="connsiteX3" fmla="*/ 2667523 w 2667523"/>
              <a:gd name="connsiteY3" fmla="*/ 41693 h 185779"/>
              <a:gd name="connsiteX4" fmla="*/ 2523437 w 2667523"/>
              <a:gd name="connsiteY4" fmla="*/ 185779 h 185779"/>
              <a:gd name="connsiteX5" fmla="*/ 0 w 2667523"/>
              <a:gd name="connsiteY5" fmla="*/ 185779 h 185779"/>
              <a:gd name="connsiteX6" fmla="*/ 315025 w 2667523"/>
              <a:gd name="connsiteY6" fmla="*/ 139538 h 185779"/>
              <a:gd name="connsiteX7" fmla="*/ 717080 w 2667523"/>
              <a:gd name="connsiteY7" fmla="*/ 90746 h 185779"/>
              <a:gd name="connsiteX8" fmla="*/ 2255010 w 2667523"/>
              <a:gd name="connsiteY8" fmla="*/ 140 h 18577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2667523" h="185779">
                <a:moveTo>
                  <a:pt x="2255010" y="140"/>
                </a:moveTo>
                <a:cubicBezTo>
                  <a:pt x="2373675" y="-419"/>
                  <a:pt x="2489518" y="710"/>
                  <a:pt x="2602204" y="3481"/>
                </a:cubicBezTo>
                <a:lnTo>
                  <a:pt x="2667523" y="6107"/>
                </a:lnTo>
                <a:lnTo>
                  <a:pt x="2667523" y="41693"/>
                </a:lnTo>
                <a:cubicBezTo>
                  <a:pt x="2667523" y="121270"/>
                  <a:pt x="2603014" y="185779"/>
                  <a:pt x="2523437" y="185779"/>
                </a:cubicBezTo>
                <a:lnTo>
                  <a:pt x="0" y="185779"/>
                </a:lnTo>
                <a:lnTo>
                  <a:pt x="315025" y="139538"/>
                </a:lnTo>
                <a:cubicBezTo>
                  <a:pt x="447090" y="121833"/>
                  <a:pt x="581216" y="105530"/>
                  <a:pt x="717080" y="90746"/>
                </a:cubicBezTo>
                <a:cubicBezTo>
                  <a:pt x="1260539" y="31611"/>
                  <a:pt x="1780348" y="2374"/>
                  <a:pt x="2255010" y="140"/>
                </a:cubicBezTo>
                <a:close/>
              </a:path>
            </a:pathLst>
          </a:cu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25912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>
            <a:extLst>
              <a:ext uri="{FF2B5EF4-FFF2-40B4-BE49-F238E27FC236}">
                <a16:creationId xmlns:a16="http://schemas.microsoft.com/office/drawing/2014/main" xmlns="" id="{E65C2178-B57D-4CC2-AFEF-883D73F6E57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矩形 3">
            <a:extLst>
              <a:ext uri="{FF2B5EF4-FFF2-40B4-BE49-F238E27FC236}">
                <a16:creationId xmlns:a16="http://schemas.microsoft.com/office/drawing/2014/main" xmlns="" id="{4A75C8A1-9C9C-4D18-852C-E943393AB634}"/>
              </a:ext>
            </a:extLst>
          </p:cNvPr>
          <p:cNvSpPr/>
          <p:nvPr/>
        </p:nvSpPr>
        <p:spPr>
          <a:xfrm>
            <a:off x="5063137" y="4316895"/>
            <a:ext cx="2377440" cy="237744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图形 3">
            <a:extLst>
              <a:ext uri="{FF2B5EF4-FFF2-40B4-BE49-F238E27FC236}">
                <a16:creationId xmlns:a16="http://schemas.microsoft.com/office/drawing/2014/main" xmlns="" id="{9F94C66F-5026-4999-B35F-C2B115E27B15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96DAC541-7B7A-43D3-8B79-37D633B846F1}">
                <asvg:svgBlip xmlns:asvg="http://schemas.microsoft.com/office/drawing/2016/SVG/main" xmlns="" r:embed="rId5"/>
              </a:ext>
            </a:extLst>
          </a:blip>
          <a:stretch>
            <a:fillRect/>
          </a:stretch>
        </p:blipFill>
        <p:spPr>
          <a:xfrm>
            <a:off x="5241294" y="4494696"/>
            <a:ext cx="2025650" cy="20256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81143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dirty="0" smtClean="0"/>
              <a:t>向天歌演示  原创作品</a:t>
            </a:r>
            <a:endParaRPr lang="en-US" altLang="zh-CN" dirty="0" smtClean="0"/>
          </a:p>
          <a:p>
            <a:pPr marL="0" indent="0">
              <a:buNone/>
            </a:pPr>
            <a:endParaRPr lang="en-US" altLang="zh-CN" dirty="0"/>
          </a:p>
          <a:p>
            <a:pPr marL="0" indent="0">
              <a:buNone/>
            </a:pPr>
            <a:endParaRPr lang="en-US" altLang="zh-CN" dirty="0" smtClean="0"/>
          </a:p>
          <a:p>
            <a:pPr marL="0" indent="0">
              <a:buNone/>
            </a:pPr>
            <a:r>
              <a:rPr lang="en-US" altLang="zh-CN" dirty="0" smtClean="0"/>
              <a:t>51PPT</a:t>
            </a:r>
            <a:r>
              <a:rPr lang="zh-CN" altLang="en-US" dirty="0" smtClean="0"/>
              <a:t>模板网   </a:t>
            </a:r>
            <a:r>
              <a:rPr lang="en-US" altLang="zh-CN" dirty="0" smtClean="0">
                <a:hlinkClick r:id="rId2"/>
              </a:rPr>
              <a:t>www.51pptmoban.com</a:t>
            </a:r>
            <a:r>
              <a:rPr lang="en-US" altLang="zh-CN" dirty="0" smtClean="0"/>
              <a:t>   </a:t>
            </a:r>
            <a:r>
              <a:rPr lang="zh-CN" altLang="en-US" dirty="0" smtClean="0"/>
              <a:t>授权发布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24093954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图片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矩形 1"/>
          <p:cNvSpPr/>
          <p:nvPr/>
        </p:nvSpPr>
        <p:spPr>
          <a:xfrm>
            <a:off x="0" y="1332654"/>
            <a:ext cx="12192000" cy="448757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127" name="矩形 11"/>
          <p:cNvSpPr>
            <a:spLocks noChangeArrowheads="1"/>
          </p:cNvSpPr>
          <p:nvPr/>
        </p:nvSpPr>
        <p:spPr bwMode="auto">
          <a:xfrm>
            <a:off x="875446" y="2781486"/>
            <a:ext cx="4847192" cy="1938992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“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三严三实”是中共中央总书记、国家主席、中央军委主席习近平于2014年3月9日下午在十二届全国人大二次会议安徽代表团参加审议时，关于推进作风建设的讲话内容。</a:t>
            </a:r>
          </a:p>
        </p:txBody>
      </p:sp>
      <p:sp>
        <p:nvSpPr>
          <p:cNvPr id="9" name="圆角矩形 8"/>
          <p:cNvSpPr/>
          <p:nvPr/>
        </p:nvSpPr>
        <p:spPr>
          <a:xfrm rot="21443085">
            <a:off x="2518060" y="945190"/>
            <a:ext cx="3191813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" name="圆角矩形 9"/>
          <p:cNvSpPr/>
          <p:nvPr/>
        </p:nvSpPr>
        <p:spPr>
          <a:xfrm>
            <a:off x="1135964" y="1030088"/>
            <a:ext cx="4309724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1" name="图片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99279" y="934767"/>
            <a:ext cx="905910" cy="766239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1705189" y="1115041"/>
            <a:ext cx="41207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“三严三实”提出的时间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026" name="Picture 2" descr="http://www.hinews.cn/pic/0/15/49/89/15498921_769474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287"/>
          <a:stretch/>
        </p:blipFill>
        <p:spPr bwMode="auto">
          <a:xfrm>
            <a:off x="6598084" y="2006495"/>
            <a:ext cx="4909911" cy="3054559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18958669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" name="组合 12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4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5" name="矩形 14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77" name="标题 1"/>
          <p:cNvSpPr>
            <a:spLocks noChangeArrowheads="1"/>
          </p:cNvSpPr>
          <p:nvPr/>
        </p:nvSpPr>
        <p:spPr bwMode="auto">
          <a:xfrm>
            <a:off x="1741703" y="2665308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一、严以修身</a:t>
            </a:r>
          </a:p>
        </p:txBody>
      </p:sp>
      <p:sp>
        <p:nvSpPr>
          <p:cNvPr id="6180" name="标题 1"/>
          <p:cNvSpPr>
            <a:spLocks noChangeArrowheads="1"/>
          </p:cNvSpPr>
          <p:nvPr/>
        </p:nvSpPr>
        <p:spPr bwMode="auto">
          <a:xfrm>
            <a:off x="1741703" y="3507889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二、严以用权</a:t>
            </a:r>
          </a:p>
        </p:txBody>
      </p:sp>
      <p:sp>
        <p:nvSpPr>
          <p:cNvPr id="6183" name="标题 1"/>
          <p:cNvSpPr>
            <a:spLocks noChangeArrowheads="1"/>
          </p:cNvSpPr>
          <p:nvPr/>
        </p:nvSpPr>
        <p:spPr bwMode="auto">
          <a:xfrm>
            <a:off x="1741703" y="4459627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三、严以律己</a:t>
            </a:r>
          </a:p>
        </p:txBody>
      </p:sp>
      <p:sp>
        <p:nvSpPr>
          <p:cNvPr id="44" name="圆角矩形 43"/>
          <p:cNvSpPr/>
          <p:nvPr/>
        </p:nvSpPr>
        <p:spPr>
          <a:xfrm rot="21443085">
            <a:off x="2492760" y="986533"/>
            <a:ext cx="2221991" cy="577550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5" name="圆角矩形 44"/>
          <p:cNvSpPr/>
          <p:nvPr/>
        </p:nvSpPr>
        <p:spPr>
          <a:xfrm>
            <a:off x="1331426" y="1036891"/>
            <a:ext cx="3243739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6" name="图片 4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4742" y="941570"/>
            <a:ext cx="905910" cy="766239"/>
          </a:xfrm>
          <a:prstGeom prst="rect">
            <a:avLst/>
          </a:prstGeom>
        </p:spPr>
      </p:pic>
      <p:sp>
        <p:nvSpPr>
          <p:cNvPr id="47" name="文本框 46"/>
          <p:cNvSpPr txBox="1"/>
          <p:nvPr/>
        </p:nvSpPr>
        <p:spPr>
          <a:xfrm>
            <a:off x="1741703" y="1071044"/>
            <a:ext cx="362970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“三严”内容</a:t>
            </a:r>
            <a:endParaRPr lang="zh-CN" altLang="en-US" sz="28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4340" name="Picture 4" descr="http://pic2.ooopic.com/12/85/25/30b1OOOPICd0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963" t="7833" r="4343" b="7354"/>
          <a:stretch/>
        </p:blipFill>
        <p:spPr bwMode="auto">
          <a:xfrm>
            <a:off x="5681934" y="2532121"/>
            <a:ext cx="5676900" cy="281940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extLst/>
        </p:spPr>
      </p:pic>
    </p:spTree>
    <p:extLst>
      <p:ext uri="{BB962C8B-B14F-4D97-AF65-F5344CB8AC3E}">
        <p14:creationId xmlns:p14="http://schemas.microsoft.com/office/powerpoint/2010/main" val="91925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9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28700" y="22487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755" y="2743053"/>
            <a:ext cx="2620446" cy="267765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严以修身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就是要加强党性修养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坚定理想信念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提升道德境界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追求高尚情操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自觉远离低级趣味</a:t>
            </a:r>
            <a:r>
              <a:rPr lang="en-US" altLang="zh-CN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,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自觉抵制歪风邪气。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577021" y="20084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09" y="1840650"/>
            <a:ext cx="893990" cy="725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0529" y="20274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严以修身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86300" y="22487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5255" y="2743053"/>
            <a:ext cx="2620446" cy="2259273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要坚持用权为民，按规则、按制度行使权力，把权力关进制度的笼子里，任何时候都不搞特权、不以权谋私。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34621" y="20084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09" y="1840650"/>
            <a:ext cx="893990" cy="72558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48129" y="20274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严以用权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420100" y="2248719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9530" y="2743053"/>
            <a:ext cx="2591870" cy="1569660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要心存敬畏、手握戒尺，慎独慎微、勤于自省，遵守党纪国法，做到为政清廉。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968421" y="2008453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309" y="1840650"/>
            <a:ext cx="893990" cy="7255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81929" y="2027473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严以律己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21443085">
            <a:off x="1594818" y="1017260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777211" y="1053463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527" y="958142"/>
            <a:ext cx="905910" cy="7662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265755" y="1138416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三严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226682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3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4" name="矩形 13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198" name="Freeform 6"/>
          <p:cNvSpPr>
            <a:spLocks noChangeArrowheads="1"/>
          </p:cNvSpPr>
          <p:nvPr/>
        </p:nvSpPr>
        <p:spPr bwMode="auto">
          <a:xfrm rot="5400000">
            <a:off x="2020253" y="1886903"/>
            <a:ext cx="4173854" cy="4320540"/>
          </a:xfrm>
          <a:custGeom>
            <a:avLst/>
            <a:gdLst>
              <a:gd name="T0" fmla="*/ 0 w 10594"/>
              <a:gd name="T1" fmla="*/ 7877 h 10000"/>
              <a:gd name="T2" fmla="*/ 2600 w 10594"/>
              <a:gd name="T3" fmla="*/ 6241 h 10000"/>
              <a:gd name="T4" fmla="*/ 2590 w 10594"/>
              <a:gd name="T5" fmla="*/ 7096 h 10000"/>
              <a:gd name="T6" fmla="*/ 2632 w 10594"/>
              <a:gd name="T7" fmla="*/ 7096 h 10000"/>
              <a:gd name="T8" fmla="*/ 2747 w 10594"/>
              <a:gd name="T9" fmla="*/ 7096 h 10000"/>
              <a:gd name="T10" fmla="*/ 2957 w 10594"/>
              <a:gd name="T11" fmla="*/ 7086 h 10000"/>
              <a:gd name="T12" fmla="*/ 3220 w 10594"/>
              <a:gd name="T13" fmla="*/ 7043 h 10000"/>
              <a:gd name="T14" fmla="*/ 3546 w 10594"/>
              <a:gd name="T15" fmla="*/ 6990 h 10000"/>
              <a:gd name="T16" fmla="*/ 3913 w 10594"/>
              <a:gd name="T17" fmla="*/ 6895 h 10000"/>
              <a:gd name="T18" fmla="*/ 4333 w 10594"/>
              <a:gd name="T19" fmla="*/ 6769 h 10000"/>
              <a:gd name="T20" fmla="*/ 4785 w 10594"/>
              <a:gd name="T21" fmla="*/ 6610 h 10000"/>
              <a:gd name="T22" fmla="*/ 5258 w 10594"/>
              <a:gd name="T23" fmla="*/ 6389 h 10000"/>
              <a:gd name="T24" fmla="*/ 5762 w 10594"/>
              <a:gd name="T25" fmla="*/ 6103 h 10000"/>
              <a:gd name="T26" fmla="*/ 6266 w 10594"/>
              <a:gd name="T27" fmla="*/ 5776 h 10000"/>
              <a:gd name="T28" fmla="*/ 6760 w 10594"/>
              <a:gd name="T29" fmla="*/ 5364 h 10000"/>
              <a:gd name="T30" fmla="*/ 7264 w 10594"/>
              <a:gd name="T31" fmla="*/ 4889 h 10000"/>
              <a:gd name="T32" fmla="*/ 7831 w 10594"/>
              <a:gd name="T33" fmla="*/ 4277 h 10000"/>
              <a:gd name="T34" fmla="*/ 8336 w 10594"/>
              <a:gd name="T35" fmla="*/ 3696 h 10000"/>
              <a:gd name="T36" fmla="*/ 8787 w 10594"/>
              <a:gd name="T37" fmla="*/ 3147 h 10000"/>
              <a:gd name="T38" fmla="*/ 9165 w 10594"/>
              <a:gd name="T39" fmla="*/ 2629 h 10000"/>
              <a:gd name="T40" fmla="*/ 9491 w 10594"/>
              <a:gd name="T41" fmla="*/ 2154 h 10000"/>
              <a:gd name="T42" fmla="*/ 9764 w 10594"/>
              <a:gd name="T43" fmla="*/ 1732 h 10000"/>
              <a:gd name="T44" fmla="*/ 9995 w 10594"/>
              <a:gd name="T45" fmla="*/ 1331 h 10000"/>
              <a:gd name="T46" fmla="*/ 10184 w 10594"/>
              <a:gd name="T47" fmla="*/ 993 h 10000"/>
              <a:gd name="T48" fmla="*/ 10321 w 10594"/>
              <a:gd name="T49" fmla="*/ 697 h 10000"/>
              <a:gd name="T50" fmla="*/ 10426 w 10594"/>
              <a:gd name="T51" fmla="*/ 444 h 10000"/>
              <a:gd name="T52" fmla="*/ 10510 w 10594"/>
              <a:gd name="T53" fmla="*/ 253 h 10000"/>
              <a:gd name="T54" fmla="*/ 10562 w 10594"/>
              <a:gd name="T55" fmla="*/ 127 h 10000"/>
              <a:gd name="T56" fmla="*/ 10594 w 10594"/>
              <a:gd name="T57" fmla="*/ 21 h 10000"/>
              <a:gd name="T58" fmla="*/ 10594 w 10594"/>
              <a:gd name="T59" fmla="*/ 0 h 10000"/>
              <a:gd name="T60" fmla="*/ 10594 w 10594"/>
              <a:gd name="T61" fmla="*/ 42 h 10000"/>
              <a:gd name="T62" fmla="*/ 10573 w 10594"/>
              <a:gd name="T63" fmla="*/ 180 h 10000"/>
              <a:gd name="T64" fmla="*/ 10552 w 10594"/>
              <a:gd name="T65" fmla="*/ 380 h 10000"/>
              <a:gd name="T66" fmla="*/ 10489 w 10594"/>
              <a:gd name="T67" fmla="*/ 655 h 10000"/>
              <a:gd name="T68" fmla="*/ 10426 w 10594"/>
              <a:gd name="T69" fmla="*/ 982 h 10000"/>
              <a:gd name="T70" fmla="*/ 10331 w 10594"/>
              <a:gd name="T71" fmla="*/ 1373 h 10000"/>
              <a:gd name="T72" fmla="*/ 10195 w 10594"/>
              <a:gd name="T73" fmla="*/ 1816 h 10000"/>
              <a:gd name="T74" fmla="*/ 10037 w 10594"/>
              <a:gd name="T75" fmla="*/ 2291 h 10000"/>
              <a:gd name="T76" fmla="*/ 9848 w 10594"/>
              <a:gd name="T77" fmla="*/ 2788 h 10000"/>
              <a:gd name="T78" fmla="*/ 9596 w 10594"/>
              <a:gd name="T79" fmla="*/ 3326 h 10000"/>
              <a:gd name="T80" fmla="*/ 9312 w 10594"/>
              <a:gd name="T81" fmla="*/ 3886 h 10000"/>
              <a:gd name="T82" fmla="*/ 8976 w 10594"/>
              <a:gd name="T83" fmla="*/ 4446 h 10000"/>
              <a:gd name="T84" fmla="*/ 8598 w 10594"/>
              <a:gd name="T85" fmla="*/ 5016 h 10000"/>
              <a:gd name="T86" fmla="*/ 8147 w 10594"/>
              <a:gd name="T87" fmla="*/ 5586 h 10000"/>
              <a:gd name="T88" fmla="*/ 7642 w 10594"/>
              <a:gd name="T89" fmla="*/ 6146 h 10000"/>
              <a:gd name="T90" fmla="*/ 7033 w 10594"/>
              <a:gd name="T91" fmla="*/ 6727 h 10000"/>
              <a:gd name="T92" fmla="*/ 6424 w 10594"/>
              <a:gd name="T93" fmla="*/ 7233 h 10000"/>
              <a:gd name="T94" fmla="*/ 5846 w 10594"/>
              <a:gd name="T95" fmla="*/ 7666 h 10000"/>
              <a:gd name="T96" fmla="*/ 5289 w 10594"/>
              <a:gd name="T97" fmla="*/ 8036 h 10000"/>
              <a:gd name="T98" fmla="*/ 4754 w 10594"/>
              <a:gd name="T99" fmla="*/ 8342 h 10000"/>
              <a:gd name="T100" fmla="*/ 4270 w 10594"/>
              <a:gd name="T101" fmla="*/ 8585 h 10000"/>
              <a:gd name="T102" fmla="*/ 3819 w 10594"/>
              <a:gd name="T103" fmla="*/ 8775 h 10000"/>
              <a:gd name="T104" fmla="*/ 3430 w 10594"/>
              <a:gd name="T105" fmla="*/ 8923 h 10000"/>
              <a:gd name="T106" fmla="*/ 3094 w 10594"/>
              <a:gd name="T107" fmla="*/ 9029 h 10000"/>
              <a:gd name="T108" fmla="*/ 2821 w 10594"/>
              <a:gd name="T109" fmla="*/ 9102 h 10000"/>
              <a:gd name="T110" fmla="*/ 2611 w 10594"/>
              <a:gd name="T111" fmla="*/ 9145 h 10000"/>
              <a:gd name="T112" fmla="*/ 2495 w 10594"/>
              <a:gd name="T113" fmla="*/ 9166 h 10000"/>
              <a:gd name="T114" fmla="*/ 2443 w 10594"/>
              <a:gd name="T115" fmla="*/ 9166 h 10000"/>
              <a:gd name="T116" fmla="*/ 2348 w 10594"/>
              <a:gd name="T117" fmla="*/ 10000 h 10000"/>
              <a:gd name="T118" fmla="*/ 0 w 10594"/>
              <a:gd name="T119" fmla="*/ 7877 h 1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594"/>
              <a:gd name="T181" fmla="*/ 0 h 10000"/>
              <a:gd name="T182" fmla="*/ 10594 w 10594"/>
              <a:gd name="T183" fmla="*/ 10000 h 100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/>
          </a:cu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endParaRPr lang="zh-CN" altLang="zh-CN" sz="2160" b="1" i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1869207" y="2468899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一、谋事要实</a:t>
            </a:r>
          </a:p>
        </p:txBody>
      </p:sp>
      <p:sp>
        <p:nvSpPr>
          <p:cNvPr id="45" name="标题 1"/>
          <p:cNvSpPr>
            <a:spLocks noChangeArrowheads="1"/>
          </p:cNvSpPr>
          <p:nvPr/>
        </p:nvSpPr>
        <p:spPr bwMode="auto">
          <a:xfrm>
            <a:off x="1869207" y="3321613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二、创业要实</a:t>
            </a:r>
          </a:p>
        </p:txBody>
      </p:sp>
      <p:sp>
        <p:nvSpPr>
          <p:cNvPr id="46" name="标题 1"/>
          <p:cNvSpPr>
            <a:spLocks noChangeArrowheads="1"/>
          </p:cNvSpPr>
          <p:nvPr/>
        </p:nvSpPr>
        <p:spPr bwMode="auto">
          <a:xfrm>
            <a:off x="1869207" y="4083545"/>
            <a:ext cx="272238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4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三、做人要实</a:t>
            </a:r>
          </a:p>
        </p:txBody>
      </p:sp>
      <p:sp>
        <p:nvSpPr>
          <p:cNvPr id="48" name="圆角矩形 47"/>
          <p:cNvSpPr/>
          <p:nvPr/>
        </p:nvSpPr>
        <p:spPr>
          <a:xfrm rot="21443085">
            <a:off x="2341882" y="1033698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9" name="圆角矩形 48"/>
          <p:cNvSpPr/>
          <p:nvPr/>
        </p:nvSpPr>
        <p:spPr>
          <a:xfrm>
            <a:off x="1524275" y="1069901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50" name="图片 4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187591" y="974580"/>
            <a:ext cx="905910" cy="766239"/>
          </a:xfrm>
          <a:prstGeom prst="rect">
            <a:avLst/>
          </a:prstGeom>
        </p:spPr>
      </p:pic>
      <p:sp>
        <p:nvSpPr>
          <p:cNvPr id="51" name="文本框 50"/>
          <p:cNvSpPr txBox="1"/>
          <p:nvPr/>
        </p:nvSpPr>
        <p:spPr>
          <a:xfrm>
            <a:off x="2012819" y="1154854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47" name="Picture 40" descr="459509_20150323152449368333_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291" y="2137881"/>
            <a:ext cx="5473700" cy="301319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645941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8" name="组合 27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31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2" name="矩形 31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" name="圆角矩形 3"/>
          <p:cNvSpPr/>
          <p:nvPr/>
        </p:nvSpPr>
        <p:spPr>
          <a:xfrm>
            <a:off x="1028700" y="2212435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265755" y="2706769"/>
            <a:ext cx="2620446" cy="2677656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就是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要从实际出发谋划事业和工作，使点子、政策、方案符合实际情况、符合客观规律、符合科学精神，不好高骛远，不脱离实际。</a:t>
            </a:r>
          </a:p>
        </p:txBody>
      </p:sp>
      <p:sp>
        <p:nvSpPr>
          <p:cNvPr id="6" name="圆角矩形 5"/>
          <p:cNvSpPr/>
          <p:nvPr/>
        </p:nvSpPr>
        <p:spPr>
          <a:xfrm>
            <a:off x="1577021" y="1972169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5909" y="1804366"/>
            <a:ext cx="893990" cy="725587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1690529" y="1991189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谋事要实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4" name="圆角矩形 13"/>
          <p:cNvSpPr/>
          <p:nvPr/>
        </p:nvSpPr>
        <p:spPr>
          <a:xfrm>
            <a:off x="4686300" y="2212435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885255" y="2706769"/>
            <a:ext cx="2620446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就是要脚踏实地、真抓实干，敢于担当责任，勇于直面矛盾，善于解决问题，努力创造经得起实践、人民、历史检验的实绩。</a:t>
            </a:r>
          </a:p>
        </p:txBody>
      </p:sp>
      <p:sp>
        <p:nvSpPr>
          <p:cNvPr id="16" name="圆角矩形 15"/>
          <p:cNvSpPr/>
          <p:nvPr/>
        </p:nvSpPr>
        <p:spPr>
          <a:xfrm>
            <a:off x="5234621" y="1972169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53509" y="1804366"/>
            <a:ext cx="893990" cy="725587"/>
          </a:xfrm>
          <a:prstGeom prst="rect">
            <a:avLst/>
          </a:prstGeom>
        </p:spPr>
      </p:pic>
      <p:sp>
        <p:nvSpPr>
          <p:cNvPr id="18" name="文本框 17"/>
          <p:cNvSpPr txBox="1"/>
          <p:nvPr/>
        </p:nvSpPr>
        <p:spPr>
          <a:xfrm>
            <a:off x="5348129" y="1991189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创业要实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19" name="圆角矩形 18"/>
          <p:cNvSpPr/>
          <p:nvPr/>
        </p:nvSpPr>
        <p:spPr>
          <a:xfrm>
            <a:off x="8420100" y="2212435"/>
            <a:ext cx="3048000" cy="3348806"/>
          </a:xfrm>
          <a:prstGeom prst="roundRect">
            <a:avLst>
              <a:gd name="adj" fmla="val 9083"/>
            </a:avLst>
          </a:prstGeom>
          <a:solidFill>
            <a:schemeClr val="bg1">
              <a:alpha val="80000"/>
            </a:schemeClr>
          </a:solidFill>
          <a:ln>
            <a:solidFill>
              <a:srgbClr val="F09E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8609530" y="2706769"/>
            <a:ext cx="2591870" cy="2308324"/>
          </a:xfrm>
          <a:prstGeom prst="rect">
            <a:avLst/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就是要对党、对组织、对人民、对同志忠诚老实，做老实人、说老实话、干老实事，襟怀坦白，公道正派。</a:t>
            </a:r>
          </a:p>
        </p:txBody>
      </p:sp>
      <p:sp>
        <p:nvSpPr>
          <p:cNvPr id="21" name="圆角矩形 20"/>
          <p:cNvSpPr/>
          <p:nvPr/>
        </p:nvSpPr>
        <p:spPr>
          <a:xfrm>
            <a:off x="8968421" y="1972169"/>
            <a:ext cx="2023429" cy="457200"/>
          </a:xfrm>
          <a:prstGeom prst="roundRect">
            <a:avLst/>
          </a:prstGeom>
          <a:solidFill>
            <a:srgbClr val="C00000"/>
          </a:solidFill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2" name="图片 21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87309" y="1804366"/>
            <a:ext cx="893990" cy="725587"/>
          </a:xfrm>
          <a:prstGeom prst="rect">
            <a:avLst/>
          </a:prstGeom>
        </p:spPr>
      </p:pic>
      <p:sp>
        <p:nvSpPr>
          <p:cNvPr id="23" name="文本框 22"/>
          <p:cNvSpPr txBox="1"/>
          <p:nvPr/>
        </p:nvSpPr>
        <p:spPr>
          <a:xfrm>
            <a:off x="9081929" y="1991189"/>
            <a:ext cx="194512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做人要实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24" name="圆角矩形 23"/>
          <p:cNvSpPr/>
          <p:nvPr/>
        </p:nvSpPr>
        <p:spPr>
          <a:xfrm rot="21443085">
            <a:off x="1715585" y="949046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25" name="圆角矩形 24"/>
          <p:cNvSpPr/>
          <p:nvPr/>
        </p:nvSpPr>
        <p:spPr>
          <a:xfrm>
            <a:off x="897978" y="985249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26" name="图片 2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1294" y="889928"/>
            <a:ext cx="905910" cy="766239"/>
          </a:xfrm>
          <a:prstGeom prst="rect">
            <a:avLst/>
          </a:prstGeom>
        </p:spPr>
      </p:pic>
      <p:sp>
        <p:nvSpPr>
          <p:cNvPr id="27" name="文本框 26"/>
          <p:cNvSpPr txBox="1"/>
          <p:nvPr/>
        </p:nvSpPr>
        <p:spPr>
          <a:xfrm>
            <a:off x="1386522" y="1070202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8366535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" name="组合 19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21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2" name="矩形 21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7" name="圆角矩形 46"/>
          <p:cNvSpPr/>
          <p:nvPr/>
        </p:nvSpPr>
        <p:spPr>
          <a:xfrm>
            <a:off x="5131608" y="4665181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4" name="标题 1"/>
          <p:cNvSpPr>
            <a:spLocks noChangeArrowheads="1"/>
          </p:cNvSpPr>
          <p:nvPr/>
        </p:nvSpPr>
        <p:spPr bwMode="auto">
          <a:xfrm>
            <a:off x="4107180" y="2033690"/>
            <a:ext cx="813244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en-US" altLang="zh-CN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XX</a:t>
            </a:r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书记“三严三实”讲话精神</a:t>
            </a:r>
          </a:p>
        </p:txBody>
      </p:sp>
      <p:sp>
        <p:nvSpPr>
          <p:cNvPr id="10245" name="标题 1"/>
          <p:cNvSpPr>
            <a:spLocks noChangeArrowheads="1"/>
          </p:cNvSpPr>
          <p:nvPr/>
        </p:nvSpPr>
        <p:spPr bwMode="auto">
          <a:xfrm>
            <a:off x="8341996" y="59056"/>
            <a:ext cx="3802380" cy="944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/>
          <a:lstStyle/>
          <a:p>
            <a:pPr algn="ctr">
              <a:lnSpc>
                <a:spcPct val="120000"/>
              </a:lnSpc>
            </a:pPr>
            <a:endParaRPr lang="zh-CN" altLang="en-US" sz="216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0246" name="Freeform 6"/>
          <p:cNvSpPr>
            <a:spLocks noChangeArrowheads="1"/>
          </p:cNvSpPr>
          <p:nvPr/>
        </p:nvSpPr>
        <p:spPr bwMode="auto">
          <a:xfrm rot="5400000">
            <a:off x="2020253" y="1841683"/>
            <a:ext cx="4173854" cy="4320540"/>
          </a:xfrm>
          <a:custGeom>
            <a:avLst/>
            <a:gdLst>
              <a:gd name="T0" fmla="*/ 0 w 10594"/>
              <a:gd name="T1" fmla="*/ 7877 h 10000"/>
              <a:gd name="T2" fmla="*/ 2600 w 10594"/>
              <a:gd name="T3" fmla="*/ 6241 h 10000"/>
              <a:gd name="T4" fmla="*/ 2590 w 10594"/>
              <a:gd name="T5" fmla="*/ 7096 h 10000"/>
              <a:gd name="T6" fmla="*/ 2632 w 10594"/>
              <a:gd name="T7" fmla="*/ 7096 h 10000"/>
              <a:gd name="T8" fmla="*/ 2747 w 10594"/>
              <a:gd name="T9" fmla="*/ 7096 h 10000"/>
              <a:gd name="T10" fmla="*/ 2957 w 10594"/>
              <a:gd name="T11" fmla="*/ 7086 h 10000"/>
              <a:gd name="T12" fmla="*/ 3220 w 10594"/>
              <a:gd name="T13" fmla="*/ 7043 h 10000"/>
              <a:gd name="T14" fmla="*/ 3546 w 10594"/>
              <a:gd name="T15" fmla="*/ 6990 h 10000"/>
              <a:gd name="T16" fmla="*/ 3913 w 10594"/>
              <a:gd name="T17" fmla="*/ 6895 h 10000"/>
              <a:gd name="T18" fmla="*/ 4333 w 10594"/>
              <a:gd name="T19" fmla="*/ 6769 h 10000"/>
              <a:gd name="T20" fmla="*/ 4785 w 10594"/>
              <a:gd name="T21" fmla="*/ 6610 h 10000"/>
              <a:gd name="T22" fmla="*/ 5258 w 10594"/>
              <a:gd name="T23" fmla="*/ 6389 h 10000"/>
              <a:gd name="T24" fmla="*/ 5762 w 10594"/>
              <a:gd name="T25" fmla="*/ 6103 h 10000"/>
              <a:gd name="T26" fmla="*/ 6266 w 10594"/>
              <a:gd name="T27" fmla="*/ 5776 h 10000"/>
              <a:gd name="T28" fmla="*/ 6760 w 10594"/>
              <a:gd name="T29" fmla="*/ 5364 h 10000"/>
              <a:gd name="T30" fmla="*/ 7264 w 10594"/>
              <a:gd name="T31" fmla="*/ 4889 h 10000"/>
              <a:gd name="T32" fmla="*/ 7831 w 10594"/>
              <a:gd name="T33" fmla="*/ 4277 h 10000"/>
              <a:gd name="T34" fmla="*/ 8336 w 10594"/>
              <a:gd name="T35" fmla="*/ 3696 h 10000"/>
              <a:gd name="T36" fmla="*/ 8787 w 10594"/>
              <a:gd name="T37" fmla="*/ 3147 h 10000"/>
              <a:gd name="T38" fmla="*/ 9165 w 10594"/>
              <a:gd name="T39" fmla="*/ 2629 h 10000"/>
              <a:gd name="T40" fmla="*/ 9491 w 10594"/>
              <a:gd name="T41" fmla="*/ 2154 h 10000"/>
              <a:gd name="T42" fmla="*/ 9764 w 10594"/>
              <a:gd name="T43" fmla="*/ 1732 h 10000"/>
              <a:gd name="T44" fmla="*/ 9995 w 10594"/>
              <a:gd name="T45" fmla="*/ 1331 h 10000"/>
              <a:gd name="T46" fmla="*/ 10184 w 10594"/>
              <a:gd name="T47" fmla="*/ 993 h 10000"/>
              <a:gd name="T48" fmla="*/ 10321 w 10594"/>
              <a:gd name="T49" fmla="*/ 697 h 10000"/>
              <a:gd name="T50" fmla="*/ 10426 w 10594"/>
              <a:gd name="T51" fmla="*/ 444 h 10000"/>
              <a:gd name="T52" fmla="*/ 10510 w 10594"/>
              <a:gd name="T53" fmla="*/ 253 h 10000"/>
              <a:gd name="T54" fmla="*/ 10562 w 10594"/>
              <a:gd name="T55" fmla="*/ 127 h 10000"/>
              <a:gd name="T56" fmla="*/ 10594 w 10594"/>
              <a:gd name="T57" fmla="*/ 21 h 10000"/>
              <a:gd name="T58" fmla="*/ 10594 w 10594"/>
              <a:gd name="T59" fmla="*/ 0 h 10000"/>
              <a:gd name="T60" fmla="*/ 10594 w 10594"/>
              <a:gd name="T61" fmla="*/ 42 h 10000"/>
              <a:gd name="T62" fmla="*/ 10573 w 10594"/>
              <a:gd name="T63" fmla="*/ 180 h 10000"/>
              <a:gd name="T64" fmla="*/ 10552 w 10594"/>
              <a:gd name="T65" fmla="*/ 380 h 10000"/>
              <a:gd name="T66" fmla="*/ 10489 w 10594"/>
              <a:gd name="T67" fmla="*/ 655 h 10000"/>
              <a:gd name="T68" fmla="*/ 10426 w 10594"/>
              <a:gd name="T69" fmla="*/ 982 h 10000"/>
              <a:gd name="T70" fmla="*/ 10331 w 10594"/>
              <a:gd name="T71" fmla="*/ 1373 h 10000"/>
              <a:gd name="T72" fmla="*/ 10195 w 10594"/>
              <a:gd name="T73" fmla="*/ 1816 h 10000"/>
              <a:gd name="T74" fmla="*/ 10037 w 10594"/>
              <a:gd name="T75" fmla="*/ 2291 h 10000"/>
              <a:gd name="T76" fmla="*/ 9848 w 10594"/>
              <a:gd name="T77" fmla="*/ 2788 h 10000"/>
              <a:gd name="T78" fmla="*/ 9596 w 10594"/>
              <a:gd name="T79" fmla="*/ 3326 h 10000"/>
              <a:gd name="T80" fmla="*/ 9312 w 10594"/>
              <a:gd name="T81" fmla="*/ 3886 h 10000"/>
              <a:gd name="T82" fmla="*/ 8976 w 10594"/>
              <a:gd name="T83" fmla="*/ 4446 h 10000"/>
              <a:gd name="T84" fmla="*/ 8598 w 10594"/>
              <a:gd name="T85" fmla="*/ 5016 h 10000"/>
              <a:gd name="T86" fmla="*/ 8147 w 10594"/>
              <a:gd name="T87" fmla="*/ 5586 h 10000"/>
              <a:gd name="T88" fmla="*/ 7642 w 10594"/>
              <a:gd name="T89" fmla="*/ 6146 h 10000"/>
              <a:gd name="T90" fmla="*/ 7033 w 10594"/>
              <a:gd name="T91" fmla="*/ 6727 h 10000"/>
              <a:gd name="T92" fmla="*/ 6424 w 10594"/>
              <a:gd name="T93" fmla="*/ 7233 h 10000"/>
              <a:gd name="T94" fmla="*/ 5846 w 10594"/>
              <a:gd name="T95" fmla="*/ 7666 h 10000"/>
              <a:gd name="T96" fmla="*/ 5289 w 10594"/>
              <a:gd name="T97" fmla="*/ 8036 h 10000"/>
              <a:gd name="T98" fmla="*/ 4754 w 10594"/>
              <a:gd name="T99" fmla="*/ 8342 h 10000"/>
              <a:gd name="T100" fmla="*/ 4270 w 10594"/>
              <a:gd name="T101" fmla="*/ 8585 h 10000"/>
              <a:gd name="T102" fmla="*/ 3819 w 10594"/>
              <a:gd name="T103" fmla="*/ 8775 h 10000"/>
              <a:gd name="T104" fmla="*/ 3430 w 10594"/>
              <a:gd name="T105" fmla="*/ 8923 h 10000"/>
              <a:gd name="T106" fmla="*/ 3094 w 10594"/>
              <a:gd name="T107" fmla="*/ 9029 h 10000"/>
              <a:gd name="T108" fmla="*/ 2821 w 10594"/>
              <a:gd name="T109" fmla="*/ 9102 h 10000"/>
              <a:gd name="T110" fmla="*/ 2611 w 10594"/>
              <a:gd name="T111" fmla="*/ 9145 h 10000"/>
              <a:gd name="T112" fmla="*/ 2495 w 10594"/>
              <a:gd name="T113" fmla="*/ 9166 h 10000"/>
              <a:gd name="T114" fmla="*/ 2443 w 10594"/>
              <a:gd name="T115" fmla="*/ 9166 h 10000"/>
              <a:gd name="T116" fmla="*/ 2348 w 10594"/>
              <a:gd name="T117" fmla="*/ 10000 h 10000"/>
              <a:gd name="T118" fmla="*/ 0 w 10594"/>
              <a:gd name="T119" fmla="*/ 7877 h 1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w 10594"/>
              <a:gd name="T181" fmla="*/ 0 h 10000"/>
              <a:gd name="T182" fmla="*/ 10594 w 10594"/>
              <a:gd name="T183" fmla="*/ 10000 h 10000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T180" t="T181" r="T182" b="T183"/>
            <a:pathLst/>
          </a:custGeom>
          <a:gradFill rotWithShape="1">
            <a:gsLst>
              <a:gs pos="0">
                <a:srgbClr val="FF0000"/>
              </a:gs>
              <a:gs pos="100000">
                <a:srgbClr val="C000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lnSpc>
                <a:spcPct val="120000"/>
              </a:lnSpc>
            </a:pPr>
            <a:endParaRPr lang="zh-CN" altLang="zh-CN" sz="2160" b="1" i="1">
              <a:solidFill>
                <a:srgbClr val="000000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2" name="圆角矩形 41"/>
          <p:cNvSpPr/>
          <p:nvPr/>
        </p:nvSpPr>
        <p:spPr>
          <a:xfrm>
            <a:off x="5131608" y="3794398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3" name="圆角矩形 42"/>
          <p:cNvSpPr/>
          <p:nvPr/>
        </p:nvSpPr>
        <p:spPr>
          <a:xfrm>
            <a:off x="5131608" y="2955776"/>
            <a:ext cx="5699988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44" name="标题 1"/>
          <p:cNvSpPr>
            <a:spLocks noChangeArrowheads="1"/>
          </p:cNvSpPr>
          <p:nvPr/>
        </p:nvSpPr>
        <p:spPr bwMode="auto">
          <a:xfrm>
            <a:off x="5331071" y="3062337"/>
            <a:ext cx="6291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一、准确把握政治新常态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5" name="标题 1"/>
          <p:cNvSpPr>
            <a:spLocks noChangeArrowheads="1"/>
          </p:cNvSpPr>
          <p:nvPr/>
        </p:nvSpPr>
        <p:spPr bwMode="auto">
          <a:xfrm>
            <a:off x="5331071" y="3890015"/>
            <a:ext cx="629109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二、清醒看待“不严不实”的突出问题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sp>
        <p:nvSpPr>
          <p:cNvPr id="46" name="标题 1"/>
          <p:cNvSpPr>
            <a:spLocks noChangeArrowheads="1"/>
          </p:cNvSpPr>
          <p:nvPr/>
        </p:nvSpPr>
        <p:spPr bwMode="auto">
          <a:xfrm>
            <a:off x="5331071" y="4781294"/>
            <a:ext cx="6072025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defTabSz="914377"/>
            <a:r>
              <a:rPr lang="zh-CN" altLang="en-US" sz="20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三、加快形成从严从实的从政环境和 政治生态</a:t>
            </a:r>
            <a:endParaRPr lang="zh-CN" altLang="en-US" sz="20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+mn-ea"/>
              <a:sym typeface="微软雅黑" panose="020B0503020204020204" pitchFamily="34" charset="-122"/>
            </a:endParaRPr>
          </a:p>
        </p:txBody>
      </p:sp>
      <p:pic>
        <p:nvPicPr>
          <p:cNvPr id="12292" name="Picture 4" descr="http://www.naxi.gov.cn/images/news/201404/2014041410024167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70125" y="2737288"/>
            <a:ext cx="3384161" cy="2744787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16" name="圆角矩形 15"/>
          <p:cNvSpPr/>
          <p:nvPr/>
        </p:nvSpPr>
        <p:spPr>
          <a:xfrm rot="21443085">
            <a:off x="1639385" y="893145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7" name="圆角矩形 16"/>
          <p:cNvSpPr/>
          <p:nvPr/>
        </p:nvSpPr>
        <p:spPr>
          <a:xfrm>
            <a:off x="821778" y="929348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8" name="图片 17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834027"/>
            <a:ext cx="905910" cy="766239"/>
          </a:xfrm>
          <a:prstGeom prst="rect">
            <a:avLst/>
          </a:prstGeom>
        </p:spPr>
      </p:pic>
      <p:sp>
        <p:nvSpPr>
          <p:cNvPr id="19" name="文本框 18"/>
          <p:cNvSpPr txBox="1"/>
          <p:nvPr/>
        </p:nvSpPr>
        <p:spPr>
          <a:xfrm>
            <a:off x="1310322" y="1014301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2532752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/>
          <p:cNvGrpSpPr/>
          <p:nvPr/>
        </p:nvGrpSpPr>
        <p:grpSpPr>
          <a:xfrm>
            <a:off x="0" y="0"/>
            <a:ext cx="12192000" cy="6858000"/>
            <a:chOff x="0" y="0"/>
            <a:chExt cx="12192000" cy="6858000"/>
          </a:xfrm>
        </p:grpSpPr>
        <p:pic>
          <p:nvPicPr>
            <p:cNvPr id="16" name="图片 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0"/>
              <a:ext cx="12192000" cy="685800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7" name="矩形 16"/>
            <p:cNvSpPr/>
            <p:nvPr/>
          </p:nvSpPr>
          <p:spPr>
            <a:xfrm>
              <a:off x="0" y="1332654"/>
              <a:ext cx="12192000" cy="4623646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1268" name="标题 1"/>
          <p:cNvSpPr>
            <a:spLocks noChangeArrowheads="1"/>
          </p:cNvSpPr>
          <p:nvPr/>
        </p:nvSpPr>
        <p:spPr bwMode="auto">
          <a:xfrm>
            <a:off x="1656715" y="1914526"/>
            <a:ext cx="863345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 defTabSz="914377"/>
            <a:r>
              <a:rPr lang="zh-CN" altLang="en-US" sz="3600" b="1" dirty="0">
                <a:solidFill>
                  <a:srgbClr val="C00000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+mn-ea"/>
                <a:sym typeface="微软雅黑" panose="020B0503020204020204" pitchFamily="34" charset="-122"/>
              </a:rPr>
              <a:t>一、准确把握政治新常态</a:t>
            </a:r>
          </a:p>
        </p:txBody>
      </p:sp>
      <p:sp>
        <p:nvSpPr>
          <p:cNvPr id="11270" name="圆角矩形 23"/>
          <p:cNvSpPr>
            <a:spLocks noChangeArrowheads="1"/>
          </p:cNvSpPr>
          <p:nvPr/>
        </p:nvSpPr>
        <p:spPr bwMode="auto">
          <a:xfrm>
            <a:off x="1552576" y="2712720"/>
            <a:ext cx="9559290" cy="1195814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　　政治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新常态其核心就是从严管党治党，就是把“严字当头、管处用力”贯穿于党的思想建设、组织建设、作风建设、反腐倡廉建设和制度建设各方面和全过程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。</a:t>
            </a:r>
            <a:endParaRPr lang="zh-CN" altLang="en-US" sz="2000" spc="100" dirty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</p:txBody>
      </p:sp>
      <p:sp>
        <p:nvSpPr>
          <p:cNvPr id="8" name="圆角矩形 23"/>
          <p:cNvSpPr>
            <a:spLocks noChangeArrowheads="1"/>
          </p:cNvSpPr>
          <p:nvPr/>
        </p:nvSpPr>
        <p:spPr bwMode="auto">
          <a:xfrm>
            <a:off x="1552576" y="3908534"/>
            <a:ext cx="9559290" cy="1630382"/>
          </a:xfrm>
          <a:prstGeom prst="roundRect">
            <a:avLst>
              <a:gd name="adj" fmla="val 6949"/>
            </a:avLst>
          </a:prstGeom>
          <a:noFill/>
        </p:spPr>
        <p:txBody>
          <a:bodyPr wrap="square" lIns="72000" rtlCol="0">
            <a:spAutoFit/>
          </a:bodyPr>
          <a:lstStyle/>
          <a:p>
            <a:pPr>
              <a:lnSpc>
                <a:spcPct val="120000"/>
              </a:lnSpc>
            </a:pP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一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是更加突出管党治党必须“全面”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；</a:t>
            </a: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二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是更加突出管党治党必须“严格”</a:t>
            </a: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；</a:t>
            </a:r>
            <a:endParaRPr lang="en-US" altLang="zh-CN" sz="2000" spc="100" dirty="0" smtClean="0">
              <a:solidFill>
                <a:prstClr val="black"/>
              </a:solidFill>
              <a:latin typeface="楷体" panose="02010609060101010101" pitchFamily="49" charset="-122"/>
              <a:ea typeface="楷体" panose="02010609060101010101" pitchFamily="49" charset="-122"/>
              <a:sym typeface="微软雅黑" panose="020B0503020204020204" pitchFamily="34" charset="-122"/>
            </a:endParaRPr>
          </a:p>
          <a:p>
            <a:pPr marL="342900" indent="-342900">
              <a:lnSpc>
                <a:spcPct val="120000"/>
              </a:lnSpc>
              <a:buFont typeface="Arial" panose="020B0604020202020204" pitchFamily="34" charset="0"/>
              <a:buChar char="•"/>
            </a:pPr>
            <a:r>
              <a:rPr lang="zh-CN" altLang="en-US" sz="2000" spc="100" dirty="0" smtClean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三</a:t>
            </a:r>
            <a:r>
              <a:rPr lang="zh-CN" altLang="en-US" sz="2000" spc="100" dirty="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sym typeface="微软雅黑" panose="020B0503020204020204" pitchFamily="34" charset="-122"/>
              </a:rPr>
              <a:t>是更加突出管党治党必须“经常”；</a:t>
            </a:r>
          </a:p>
        </p:txBody>
      </p:sp>
      <p:sp>
        <p:nvSpPr>
          <p:cNvPr id="11" name="圆角矩形 10"/>
          <p:cNvSpPr/>
          <p:nvPr/>
        </p:nvSpPr>
        <p:spPr>
          <a:xfrm rot="21443085">
            <a:off x="1639385" y="888482"/>
            <a:ext cx="2170758" cy="632336"/>
          </a:xfrm>
          <a:prstGeom prst="roundRect">
            <a:avLst>
              <a:gd name="adj" fmla="val 23050"/>
            </a:avLst>
          </a:prstGeom>
          <a:solidFill>
            <a:srgbClr val="F09E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sp>
        <p:nvSpPr>
          <p:cNvPr id="12" name="圆角矩形 11"/>
          <p:cNvSpPr/>
          <p:nvPr/>
        </p:nvSpPr>
        <p:spPr>
          <a:xfrm>
            <a:off x="821778" y="924685"/>
            <a:ext cx="2931052" cy="632336"/>
          </a:xfrm>
          <a:prstGeom prst="roundRect">
            <a:avLst>
              <a:gd name="adj" fmla="val 23050"/>
            </a:avLst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5094" y="829364"/>
            <a:ext cx="905910" cy="766239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1310322" y="1009638"/>
            <a:ext cx="24996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“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三实</a:t>
            </a:r>
            <a:r>
              <a:rPr lang="en-US" altLang="zh-CN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”</a:t>
            </a:r>
            <a:r>
              <a:rPr lang="zh-CN" altLang="en-US" sz="2400" b="1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微软雅黑" panose="020B0503020204020204" pitchFamily="34" charset="-122"/>
              </a:rPr>
              <a:t>内容</a:t>
            </a:r>
            <a:endParaRPr lang="zh-CN" altLang="en-US" sz="2400" b="1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  <a:sym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98188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="">
      <p:transition spd="slow"/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51</TotalTime>
  <Words>883</Words>
  <Application>Microsoft Office PowerPoint</Application>
  <PresentationFormat>宽屏</PresentationFormat>
  <Paragraphs>109</Paragraphs>
  <Slides>21</Slides>
  <Notes>16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楷体</vt:lpstr>
      <vt:lpstr>宋体</vt:lpstr>
      <vt:lpstr>微软雅黑</vt:lpstr>
      <vt:lpstr>Arial</vt:lpstr>
      <vt:lpstr>Calibri</vt:lpstr>
      <vt:lpstr>Calibri Light</vt:lpstr>
      <vt:lpstr>Wingdings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向天歌演示</dc:creator>
  <cp:keywords>www.51pptmoban.com</cp:keywords>
  <cp:lastModifiedBy>Microsoft 帐户</cp:lastModifiedBy>
  <cp:revision>22</cp:revision>
  <dcterms:created xsi:type="dcterms:W3CDTF">2015-06-11T04:56:57Z</dcterms:created>
  <dcterms:modified xsi:type="dcterms:W3CDTF">2021-04-20T13:09:47Z</dcterms:modified>
</cp:coreProperties>
</file>