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7" r:id="rId2"/>
    <p:sldId id="258" r:id="rId3"/>
    <p:sldId id="259" r:id="rId4"/>
    <p:sldId id="262" r:id="rId5"/>
    <p:sldId id="261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60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264"/>
    <a:srgbClr val="F8D35E"/>
    <a:srgbClr val="84CBC5"/>
    <a:srgbClr val="7CC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F7E5DC-5936-4EB4-BBFA-0DDF7F42F273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CC171-5557-4AD9-A4DC-B2B660F99E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34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DCC171-5557-4AD9-A4DC-B2B660F99E6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209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DCC171-5557-4AD9-A4DC-B2B660F99E6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177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529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224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016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17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81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389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182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372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981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59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74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87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8B25D-0DCF-4960-871E-E781AAE7AE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93D02-3590-4494-9ABB-93D650CAA22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418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NUL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9428" y="5268014"/>
            <a:ext cx="12201427" cy="1589986"/>
          </a:xfrm>
          <a:custGeom>
            <a:avLst/>
            <a:gdLst>
              <a:gd name="connsiteX0" fmla="*/ 0 w 12192000"/>
              <a:gd name="connsiteY0" fmla="*/ 0 h 1635551"/>
              <a:gd name="connsiteX1" fmla="*/ 12192000 w 12192000"/>
              <a:gd name="connsiteY1" fmla="*/ 0 h 1635551"/>
              <a:gd name="connsiteX2" fmla="*/ 12192000 w 12192000"/>
              <a:gd name="connsiteY2" fmla="*/ 1635551 h 1635551"/>
              <a:gd name="connsiteX3" fmla="*/ 0 w 12192000"/>
              <a:gd name="connsiteY3" fmla="*/ 1635551 h 1635551"/>
              <a:gd name="connsiteX4" fmla="*/ 0 w 12192000"/>
              <a:gd name="connsiteY4" fmla="*/ 0 h 1635551"/>
              <a:gd name="connsiteX0" fmla="*/ 0 w 12192000"/>
              <a:gd name="connsiteY0" fmla="*/ 519521 h 2155072"/>
              <a:gd name="connsiteX1" fmla="*/ 12192000 w 12192000"/>
              <a:gd name="connsiteY1" fmla="*/ 519521 h 2155072"/>
              <a:gd name="connsiteX2" fmla="*/ 12192000 w 12192000"/>
              <a:gd name="connsiteY2" fmla="*/ 2155072 h 2155072"/>
              <a:gd name="connsiteX3" fmla="*/ 0 w 12192000"/>
              <a:gd name="connsiteY3" fmla="*/ 2155072 h 2155072"/>
              <a:gd name="connsiteX4" fmla="*/ 0 w 12192000"/>
              <a:gd name="connsiteY4" fmla="*/ 519521 h 2155072"/>
              <a:gd name="connsiteX0" fmla="*/ 0 w 12192000"/>
              <a:gd name="connsiteY0" fmla="*/ 738797 h 2374348"/>
              <a:gd name="connsiteX1" fmla="*/ 12192000 w 12192000"/>
              <a:gd name="connsiteY1" fmla="*/ 738797 h 2374348"/>
              <a:gd name="connsiteX2" fmla="*/ 12192000 w 12192000"/>
              <a:gd name="connsiteY2" fmla="*/ 2374348 h 2374348"/>
              <a:gd name="connsiteX3" fmla="*/ 0 w 12192000"/>
              <a:gd name="connsiteY3" fmla="*/ 2374348 h 2374348"/>
              <a:gd name="connsiteX4" fmla="*/ 0 w 12192000"/>
              <a:gd name="connsiteY4" fmla="*/ 738797 h 2374348"/>
              <a:gd name="connsiteX0" fmla="*/ 0 w 12192000"/>
              <a:gd name="connsiteY0" fmla="*/ 731129 h 2366680"/>
              <a:gd name="connsiteX1" fmla="*/ 12192000 w 12192000"/>
              <a:gd name="connsiteY1" fmla="*/ 731129 h 2366680"/>
              <a:gd name="connsiteX2" fmla="*/ 12192000 w 12192000"/>
              <a:gd name="connsiteY2" fmla="*/ 2366680 h 2366680"/>
              <a:gd name="connsiteX3" fmla="*/ 0 w 12192000"/>
              <a:gd name="connsiteY3" fmla="*/ 2366680 h 2366680"/>
              <a:gd name="connsiteX4" fmla="*/ 0 w 12192000"/>
              <a:gd name="connsiteY4" fmla="*/ 731129 h 2366680"/>
              <a:gd name="connsiteX0" fmla="*/ 0 w 12192000"/>
              <a:gd name="connsiteY0" fmla="*/ 704453 h 2340004"/>
              <a:gd name="connsiteX1" fmla="*/ 12192000 w 12192000"/>
              <a:gd name="connsiteY1" fmla="*/ 704453 h 2340004"/>
              <a:gd name="connsiteX2" fmla="*/ 12192000 w 12192000"/>
              <a:gd name="connsiteY2" fmla="*/ 2340004 h 2340004"/>
              <a:gd name="connsiteX3" fmla="*/ 0 w 12192000"/>
              <a:gd name="connsiteY3" fmla="*/ 2340004 h 2340004"/>
              <a:gd name="connsiteX4" fmla="*/ 0 w 12192000"/>
              <a:gd name="connsiteY4" fmla="*/ 704453 h 2340004"/>
              <a:gd name="connsiteX0" fmla="*/ 0 w 12201427"/>
              <a:gd name="connsiteY0" fmla="*/ 680872 h 2371224"/>
              <a:gd name="connsiteX1" fmla="*/ 12201427 w 12201427"/>
              <a:gd name="connsiteY1" fmla="*/ 735673 h 2371224"/>
              <a:gd name="connsiteX2" fmla="*/ 12201427 w 12201427"/>
              <a:gd name="connsiteY2" fmla="*/ 2371224 h 2371224"/>
              <a:gd name="connsiteX3" fmla="*/ 9427 w 12201427"/>
              <a:gd name="connsiteY3" fmla="*/ 2371224 h 2371224"/>
              <a:gd name="connsiteX4" fmla="*/ 0 w 12201427"/>
              <a:gd name="connsiteY4" fmla="*/ 680872 h 2371224"/>
              <a:gd name="connsiteX0" fmla="*/ 0 w 12201427"/>
              <a:gd name="connsiteY0" fmla="*/ 719150 h 2321821"/>
              <a:gd name="connsiteX1" fmla="*/ 12201427 w 12201427"/>
              <a:gd name="connsiteY1" fmla="*/ 686270 h 2321821"/>
              <a:gd name="connsiteX2" fmla="*/ 12201427 w 12201427"/>
              <a:gd name="connsiteY2" fmla="*/ 2321821 h 2321821"/>
              <a:gd name="connsiteX3" fmla="*/ 9427 w 12201427"/>
              <a:gd name="connsiteY3" fmla="*/ 2321821 h 2321821"/>
              <a:gd name="connsiteX4" fmla="*/ 0 w 12201427"/>
              <a:gd name="connsiteY4" fmla="*/ 719150 h 2321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1427" h="2321821">
                <a:moveTo>
                  <a:pt x="0" y="719150"/>
                </a:moveTo>
                <a:cubicBezTo>
                  <a:pt x="7250260" y="-364932"/>
                  <a:pt x="6600858" y="-96155"/>
                  <a:pt x="12201427" y="686270"/>
                </a:cubicBezTo>
                <a:lnTo>
                  <a:pt x="12201427" y="2321821"/>
                </a:lnTo>
                <a:lnTo>
                  <a:pt x="9427" y="2321821"/>
                </a:lnTo>
                <a:cubicBezTo>
                  <a:pt x="6285" y="1758370"/>
                  <a:pt x="3142" y="1282601"/>
                  <a:pt x="0" y="719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443741" y="4717506"/>
            <a:ext cx="850901" cy="1189038"/>
            <a:chOff x="8061325" y="4505325"/>
            <a:chExt cx="850901" cy="11890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8285163" y="4505325"/>
              <a:ext cx="627063" cy="1147763"/>
            </a:xfrm>
            <a:custGeom>
              <a:avLst/>
              <a:gdLst>
                <a:gd name="T0" fmla="*/ 86 w 165"/>
                <a:gd name="T1" fmla="*/ 303 h 303"/>
                <a:gd name="T2" fmla="*/ 162 w 165"/>
                <a:gd name="T3" fmla="*/ 284 h 303"/>
                <a:gd name="T4" fmla="*/ 165 w 165"/>
                <a:gd name="T5" fmla="*/ 49 h 303"/>
                <a:gd name="T6" fmla="*/ 1 w 165"/>
                <a:gd name="T7" fmla="*/ 0 h 303"/>
                <a:gd name="T8" fmla="*/ 0 w 165"/>
                <a:gd name="T9" fmla="*/ 4 h 303"/>
                <a:gd name="T10" fmla="*/ 86 w 165"/>
                <a:gd name="T11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303">
                  <a:moveTo>
                    <a:pt x="86" y="303"/>
                  </a:move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52" y="113"/>
                    <a:pt x="165" y="49"/>
                  </a:cubicBezTo>
                  <a:cubicBezTo>
                    <a:pt x="165" y="49"/>
                    <a:pt x="48" y="23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6" y="303"/>
                  </a:lnTo>
                  <a:close/>
                </a:path>
              </a:pathLst>
            </a:custGeom>
            <a:solidFill>
              <a:srgbClr val="D33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8061325" y="4505325"/>
              <a:ext cx="581025" cy="1189038"/>
            </a:xfrm>
            <a:custGeom>
              <a:avLst/>
              <a:gdLst>
                <a:gd name="T0" fmla="*/ 103 w 153"/>
                <a:gd name="T1" fmla="*/ 314 h 314"/>
                <a:gd name="T2" fmla="*/ 153 w 153"/>
                <a:gd name="T3" fmla="*/ 301 h 314"/>
                <a:gd name="T4" fmla="*/ 60 w 153"/>
                <a:gd name="T5" fmla="*/ 0 h 314"/>
                <a:gd name="T6" fmla="*/ 0 w 153"/>
                <a:gd name="T7" fmla="*/ 128 h 314"/>
                <a:gd name="T8" fmla="*/ 103 w 153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314">
                  <a:moveTo>
                    <a:pt x="103" y="314"/>
                  </a:moveTo>
                  <a:cubicBezTo>
                    <a:pt x="153" y="301"/>
                    <a:pt x="153" y="301"/>
                    <a:pt x="153" y="301"/>
                  </a:cubicBezTo>
                  <a:cubicBezTo>
                    <a:pt x="153" y="301"/>
                    <a:pt x="71" y="58"/>
                    <a:pt x="60" y="0"/>
                  </a:cubicBezTo>
                  <a:cubicBezTo>
                    <a:pt x="60" y="0"/>
                    <a:pt x="37" y="83"/>
                    <a:pt x="0" y="128"/>
                  </a:cubicBezTo>
                  <a:cubicBezTo>
                    <a:pt x="0" y="128"/>
                    <a:pt x="86" y="259"/>
                    <a:pt x="103" y="314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8432800" y="5546725"/>
              <a:ext cx="84138" cy="98425"/>
            </a:xfrm>
            <a:custGeom>
              <a:avLst/>
              <a:gdLst>
                <a:gd name="T0" fmla="*/ 0 w 53"/>
                <a:gd name="T1" fmla="*/ 17 h 62"/>
                <a:gd name="T2" fmla="*/ 34 w 53"/>
                <a:gd name="T3" fmla="*/ 0 h 62"/>
                <a:gd name="T4" fmla="*/ 53 w 53"/>
                <a:gd name="T5" fmla="*/ 41 h 62"/>
                <a:gd name="T6" fmla="*/ 22 w 53"/>
                <a:gd name="T7" fmla="*/ 62 h 62"/>
                <a:gd name="T8" fmla="*/ 0 w 53"/>
                <a:gd name="T9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2">
                  <a:moveTo>
                    <a:pt x="0" y="17"/>
                  </a:moveTo>
                  <a:lnTo>
                    <a:pt x="34" y="0"/>
                  </a:lnTo>
                  <a:lnTo>
                    <a:pt x="53" y="41"/>
                  </a:lnTo>
                  <a:lnTo>
                    <a:pt x="22" y="62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8520113" y="5513388"/>
              <a:ext cx="84138" cy="90488"/>
            </a:xfrm>
            <a:custGeom>
              <a:avLst/>
              <a:gdLst>
                <a:gd name="T0" fmla="*/ 0 w 53"/>
                <a:gd name="T1" fmla="*/ 12 h 57"/>
                <a:gd name="T2" fmla="*/ 36 w 53"/>
                <a:gd name="T3" fmla="*/ 0 h 57"/>
                <a:gd name="T4" fmla="*/ 53 w 53"/>
                <a:gd name="T5" fmla="*/ 43 h 57"/>
                <a:gd name="T6" fmla="*/ 17 w 53"/>
                <a:gd name="T7" fmla="*/ 57 h 57"/>
                <a:gd name="T8" fmla="*/ 0 w 53"/>
                <a:gd name="T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7">
                  <a:moveTo>
                    <a:pt x="0" y="12"/>
                  </a:moveTo>
                  <a:lnTo>
                    <a:pt x="36" y="0"/>
                  </a:lnTo>
                  <a:lnTo>
                    <a:pt x="53" y="43"/>
                  </a:lnTo>
                  <a:lnTo>
                    <a:pt x="17" y="57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8369300" y="5426075"/>
              <a:ext cx="82550" cy="98425"/>
            </a:xfrm>
            <a:custGeom>
              <a:avLst/>
              <a:gdLst>
                <a:gd name="T0" fmla="*/ 0 w 52"/>
                <a:gd name="T1" fmla="*/ 19 h 62"/>
                <a:gd name="T2" fmla="*/ 33 w 52"/>
                <a:gd name="T3" fmla="*/ 0 h 62"/>
                <a:gd name="T4" fmla="*/ 52 w 52"/>
                <a:gd name="T5" fmla="*/ 43 h 62"/>
                <a:gd name="T6" fmla="*/ 21 w 52"/>
                <a:gd name="T7" fmla="*/ 62 h 62"/>
                <a:gd name="T8" fmla="*/ 0 w 52"/>
                <a:gd name="T9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2">
                  <a:moveTo>
                    <a:pt x="0" y="19"/>
                  </a:moveTo>
                  <a:lnTo>
                    <a:pt x="33" y="0"/>
                  </a:lnTo>
                  <a:lnTo>
                    <a:pt x="52" y="43"/>
                  </a:lnTo>
                  <a:lnTo>
                    <a:pt x="21" y="6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8459788" y="5391150"/>
              <a:ext cx="84138" cy="95250"/>
            </a:xfrm>
            <a:custGeom>
              <a:avLst/>
              <a:gdLst>
                <a:gd name="T0" fmla="*/ 0 w 53"/>
                <a:gd name="T1" fmla="*/ 15 h 60"/>
                <a:gd name="T2" fmla="*/ 34 w 53"/>
                <a:gd name="T3" fmla="*/ 0 h 60"/>
                <a:gd name="T4" fmla="*/ 53 w 53"/>
                <a:gd name="T5" fmla="*/ 43 h 60"/>
                <a:gd name="T6" fmla="*/ 17 w 53"/>
                <a:gd name="T7" fmla="*/ 60 h 60"/>
                <a:gd name="T8" fmla="*/ 0 w 53"/>
                <a:gd name="T9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0">
                  <a:moveTo>
                    <a:pt x="0" y="15"/>
                  </a:moveTo>
                  <a:lnTo>
                    <a:pt x="34" y="0"/>
                  </a:lnTo>
                  <a:lnTo>
                    <a:pt x="53" y="43"/>
                  </a:lnTo>
                  <a:lnTo>
                    <a:pt x="17" y="6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307388" y="5305425"/>
              <a:ext cx="84138" cy="93663"/>
            </a:xfrm>
            <a:custGeom>
              <a:avLst/>
              <a:gdLst>
                <a:gd name="T0" fmla="*/ 0 w 53"/>
                <a:gd name="T1" fmla="*/ 16 h 59"/>
                <a:gd name="T2" fmla="*/ 34 w 53"/>
                <a:gd name="T3" fmla="*/ 0 h 59"/>
                <a:gd name="T4" fmla="*/ 53 w 53"/>
                <a:gd name="T5" fmla="*/ 40 h 59"/>
                <a:gd name="T6" fmla="*/ 20 w 53"/>
                <a:gd name="T7" fmla="*/ 59 h 59"/>
                <a:gd name="T8" fmla="*/ 0 w 53"/>
                <a:gd name="T9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9">
                  <a:moveTo>
                    <a:pt x="0" y="16"/>
                  </a:moveTo>
                  <a:lnTo>
                    <a:pt x="34" y="0"/>
                  </a:lnTo>
                  <a:lnTo>
                    <a:pt x="53" y="40"/>
                  </a:lnTo>
                  <a:lnTo>
                    <a:pt x="20" y="5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8399463" y="5267325"/>
              <a:ext cx="82550" cy="98425"/>
            </a:xfrm>
            <a:custGeom>
              <a:avLst/>
              <a:gdLst>
                <a:gd name="T0" fmla="*/ 0 w 52"/>
                <a:gd name="T1" fmla="*/ 16 h 62"/>
                <a:gd name="T2" fmla="*/ 33 w 52"/>
                <a:gd name="T3" fmla="*/ 0 h 62"/>
                <a:gd name="T4" fmla="*/ 52 w 52"/>
                <a:gd name="T5" fmla="*/ 43 h 62"/>
                <a:gd name="T6" fmla="*/ 19 w 52"/>
                <a:gd name="T7" fmla="*/ 62 h 62"/>
                <a:gd name="T8" fmla="*/ 0 w 52"/>
                <a:gd name="T9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2">
                  <a:moveTo>
                    <a:pt x="0" y="16"/>
                  </a:moveTo>
                  <a:lnTo>
                    <a:pt x="33" y="0"/>
                  </a:lnTo>
                  <a:lnTo>
                    <a:pt x="52" y="43"/>
                  </a:lnTo>
                  <a:lnTo>
                    <a:pt x="19" y="62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8243888" y="5187950"/>
              <a:ext cx="79375" cy="93663"/>
            </a:xfrm>
            <a:custGeom>
              <a:avLst/>
              <a:gdLst>
                <a:gd name="T0" fmla="*/ 0 w 50"/>
                <a:gd name="T1" fmla="*/ 21 h 59"/>
                <a:gd name="T2" fmla="*/ 33 w 50"/>
                <a:gd name="T3" fmla="*/ 0 h 59"/>
                <a:gd name="T4" fmla="*/ 50 w 50"/>
                <a:gd name="T5" fmla="*/ 45 h 59"/>
                <a:gd name="T6" fmla="*/ 26 w 50"/>
                <a:gd name="T7" fmla="*/ 59 h 59"/>
                <a:gd name="T8" fmla="*/ 0 w 50"/>
                <a:gd name="T9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9">
                  <a:moveTo>
                    <a:pt x="0" y="21"/>
                  </a:moveTo>
                  <a:lnTo>
                    <a:pt x="33" y="0"/>
                  </a:lnTo>
                  <a:lnTo>
                    <a:pt x="50" y="45"/>
                  </a:lnTo>
                  <a:lnTo>
                    <a:pt x="26" y="5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8339138" y="5141913"/>
              <a:ext cx="82550" cy="90488"/>
            </a:xfrm>
            <a:custGeom>
              <a:avLst/>
              <a:gdLst>
                <a:gd name="T0" fmla="*/ 0 w 52"/>
                <a:gd name="T1" fmla="*/ 17 h 57"/>
                <a:gd name="T2" fmla="*/ 33 w 52"/>
                <a:gd name="T3" fmla="*/ 0 h 57"/>
                <a:gd name="T4" fmla="*/ 52 w 52"/>
                <a:gd name="T5" fmla="*/ 43 h 57"/>
                <a:gd name="T6" fmla="*/ 24 w 52"/>
                <a:gd name="T7" fmla="*/ 57 h 57"/>
                <a:gd name="T8" fmla="*/ 0 w 52"/>
                <a:gd name="T9" fmla="*/ 1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7">
                  <a:moveTo>
                    <a:pt x="0" y="17"/>
                  </a:moveTo>
                  <a:lnTo>
                    <a:pt x="33" y="0"/>
                  </a:lnTo>
                  <a:lnTo>
                    <a:pt x="52" y="43"/>
                  </a:lnTo>
                  <a:lnTo>
                    <a:pt x="24" y="5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178800" y="5065713"/>
              <a:ext cx="87313" cy="98425"/>
            </a:xfrm>
            <a:custGeom>
              <a:avLst/>
              <a:gdLst>
                <a:gd name="T0" fmla="*/ 0 w 55"/>
                <a:gd name="T1" fmla="*/ 19 h 62"/>
                <a:gd name="T2" fmla="*/ 31 w 55"/>
                <a:gd name="T3" fmla="*/ 0 h 62"/>
                <a:gd name="T4" fmla="*/ 55 w 55"/>
                <a:gd name="T5" fmla="*/ 41 h 62"/>
                <a:gd name="T6" fmla="*/ 24 w 55"/>
                <a:gd name="T7" fmla="*/ 62 h 62"/>
                <a:gd name="T8" fmla="*/ 0 w 55"/>
                <a:gd name="T9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2">
                  <a:moveTo>
                    <a:pt x="0" y="19"/>
                  </a:moveTo>
                  <a:lnTo>
                    <a:pt x="31" y="0"/>
                  </a:lnTo>
                  <a:lnTo>
                    <a:pt x="55" y="41"/>
                  </a:lnTo>
                  <a:lnTo>
                    <a:pt x="24" y="6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255000" y="5013325"/>
              <a:ext cx="87313" cy="95250"/>
            </a:xfrm>
            <a:custGeom>
              <a:avLst/>
              <a:gdLst>
                <a:gd name="T0" fmla="*/ 0 w 55"/>
                <a:gd name="T1" fmla="*/ 17 h 60"/>
                <a:gd name="T2" fmla="*/ 33 w 55"/>
                <a:gd name="T3" fmla="*/ 0 h 60"/>
                <a:gd name="T4" fmla="*/ 55 w 55"/>
                <a:gd name="T5" fmla="*/ 40 h 60"/>
                <a:gd name="T6" fmla="*/ 24 w 55"/>
                <a:gd name="T7" fmla="*/ 60 h 60"/>
                <a:gd name="T8" fmla="*/ 0 w 55"/>
                <a:gd name="T9" fmla="*/ 1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0" y="17"/>
                  </a:moveTo>
                  <a:lnTo>
                    <a:pt x="33" y="0"/>
                  </a:lnTo>
                  <a:lnTo>
                    <a:pt x="55" y="40"/>
                  </a:lnTo>
                  <a:lnTo>
                    <a:pt x="24" y="6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8331200" y="4964113"/>
              <a:ext cx="87313" cy="98425"/>
            </a:xfrm>
            <a:custGeom>
              <a:avLst/>
              <a:gdLst>
                <a:gd name="T0" fmla="*/ 0 w 55"/>
                <a:gd name="T1" fmla="*/ 19 h 62"/>
                <a:gd name="T2" fmla="*/ 33 w 55"/>
                <a:gd name="T3" fmla="*/ 0 h 62"/>
                <a:gd name="T4" fmla="*/ 55 w 55"/>
                <a:gd name="T5" fmla="*/ 43 h 62"/>
                <a:gd name="T6" fmla="*/ 24 w 55"/>
                <a:gd name="T7" fmla="*/ 62 h 62"/>
                <a:gd name="T8" fmla="*/ 0 w 55"/>
                <a:gd name="T9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2">
                  <a:moveTo>
                    <a:pt x="0" y="19"/>
                  </a:moveTo>
                  <a:lnTo>
                    <a:pt x="33" y="0"/>
                  </a:lnTo>
                  <a:lnTo>
                    <a:pt x="55" y="43"/>
                  </a:lnTo>
                  <a:lnTo>
                    <a:pt x="24" y="6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8099425" y="4948238"/>
              <a:ext cx="90488" cy="98425"/>
            </a:xfrm>
            <a:custGeom>
              <a:avLst/>
              <a:gdLst>
                <a:gd name="T0" fmla="*/ 0 w 57"/>
                <a:gd name="T1" fmla="*/ 24 h 62"/>
                <a:gd name="T2" fmla="*/ 31 w 57"/>
                <a:gd name="T3" fmla="*/ 0 h 62"/>
                <a:gd name="T4" fmla="*/ 57 w 57"/>
                <a:gd name="T5" fmla="*/ 39 h 62"/>
                <a:gd name="T6" fmla="*/ 29 w 57"/>
                <a:gd name="T7" fmla="*/ 62 h 62"/>
                <a:gd name="T8" fmla="*/ 0 w 57"/>
                <a:gd name="T9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2">
                  <a:moveTo>
                    <a:pt x="0" y="24"/>
                  </a:moveTo>
                  <a:lnTo>
                    <a:pt x="31" y="0"/>
                  </a:lnTo>
                  <a:lnTo>
                    <a:pt x="57" y="39"/>
                  </a:lnTo>
                  <a:lnTo>
                    <a:pt x="29" y="6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8170863" y="4868863"/>
              <a:ext cx="87313" cy="98425"/>
            </a:xfrm>
            <a:custGeom>
              <a:avLst/>
              <a:gdLst>
                <a:gd name="T0" fmla="*/ 0 w 55"/>
                <a:gd name="T1" fmla="*/ 19 h 62"/>
                <a:gd name="T2" fmla="*/ 31 w 55"/>
                <a:gd name="T3" fmla="*/ 0 h 62"/>
                <a:gd name="T4" fmla="*/ 55 w 55"/>
                <a:gd name="T5" fmla="*/ 41 h 62"/>
                <a:gd name="T6" fmla="*/ 24 w 55"/>
                <a:gd name="T7" fmla="*/ 62 h 62"/>
                <a:gd name="T8" fmla="*/ 0 w 55"/>
                <a:gd name="T9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2">
                  <a:moveTo>
                    <a:pt x="0" y="19"/>
                  </a:moveTo>
                  <a:lnTo>
                    <a:pt x="31" y="0"/>
                  </a:lnTo>
                  <a:lnTo>
                    <a:pt x="55" y="41"/>
                  </a:lnTo>
                  <a:lnTo>
                    <a:pt x="24" y="6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8247063" y="4805363"/>
              <a:ext cx="87313" cy="98425"/>
            </a:xfrm>
            <a:custGeom>
              <a:avLst/>
              <a:gdLst>
                <a:gd name="T0" fmla="*/ 0 w 55"/>
                <a:gd name="T1" fmla="*/ 19 h 62"/>
                <a:gd name="T2" fmla="*/ 31 w 55"/>
                <a:gd name="T3" fmla="*/ 0 h 62"/>
                <a:gd name="T4" fmla="*/ 55 w 55"/>
                <a:gd name="T5" fmla="*/ 40 h 62"/>
                <a:gd name="T6" fmla="*/ 24 w 55"/>
                <a:gd name="T7" fmla="*/ 62 h 62"/>
                <a:gd name="T8" fmla="*/ 0 w 55"/>
                <a:gd name="T9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2">
                  <a:moveTo>
                    <a:pt x="0" y="19"/>
                  </a:moveTo>
                  <a:lnTo>
                    <a:pt x="31" y="0"/>
                  </a:lnTo>
                  <a:lnTo>
                    <a:pt x="55" y="40"/>
                  </a:lnTo>
                  <a:lnTo>
                    <a:pt x="24" y="6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8582025" y="5365750"/>
              <a:ext cx="90488" cy="90488"/>
            </a:xfrm>
            <a:custGeom>
              <a:avLst/>
              <a:gdLst>
                <a:gd name="T0" fmla="*/ 0 w 57"/>
                <a:gd name="T1" fmla="*/ 9 h 57"/>
                <a:gd name="T2" fmla="*/ 12 w 57"/>
                <a:gd name="T3" fmla="*/ 57 h 57"/>
                <a:gd name="T4" fmla="*/ 57 w 57"/>
                <a:gd name="T5" fmla="*/ 45 h 57"/>
                <a:gd name="T6" fmla="*/ 45 w 57"/>
                <a:gd name="T7" fmla="*/ 0 h 57"/>
                <a:gd name="T8" fmla="*/ 0 w 57"/>
                <a:gd name="T9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0" y="9"/>
                  </a:moveTo>
                  <a:lnTo>
                    <a:pt x="12" y="57"/>
                  </a:lnTo>
                  <a:lnTo>
                    <a:pt x="57" y="45"/>
                  </a:lnTo>
                  <a:lnTo>
                    <a:pt x="4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8691563" y="5346700"/>
              <a:ext cx="76200" cy="82550"/>
            </a:xfrm>
            <a:custGeom>
              <a:avLst/>
              <a:gdLst>
                <a:gd name="T0" fmla="*/ 0 w 48"/>
                <a:gd name="T1" fmla="*/ 9 h 52"/>
                <a:gd name="T2" fmla="*/ 10 w 48"/>
                <a:gd name="T3" fmla="*/ 52 h 52"/>
                <a:gd name="T4" fmla="*/ 48 w 48"/>
                <a:gd name="T5" fmla="*/ 43 h 52"/>
                <a:gd name="T6" fmla="*/ 38 w 48"/>
                <a:gd name="T7" fmla="*/ 0 h 52"/>
                <a:gd name="T8" fmla="*/ 0 w 48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0" y="9"/>
                  </a:moveTo>
                  <a:lnTo>
                    <a:pt x="10" y="52"/>
                  </a:lnTo>
                  <a:lnTo>
                    <a:pt x="48" y="43"/>
                  </a:lnTo>
                  <a:lnTo>
                    <a:pt x="38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793163" y="5330825"/>
              <a:ext cx="69850" cy="73025"/>
            </a:xfrm>
            <a:custGeom>
              <a:avLst/>
              <a:gdLst>
                <a:gd name="T0" fmla="*/ 0 w 44"/>
                <a:gd name="T1" fmla="*/ 5 h 46"/>
                <a:gd name="T2" fmla="*/ 5 w 44"/>
                <a:gd name="T3" fmla="*/ 46 h 46"/>
                <a:gd name="T4" fmla="*/ 44 w 44"/>
                <a:gd name="T5" fmla="*/ 41 h 46"/>
                <a:gd name="T6" fmla="*/ 39 w 44"/>
                <a:gd name="T7" fmla="*/ 0 h 46"/>
                <a:gd name="T8" fmla="*/ 0 w 44"/>
                <a:gd name="T9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0" y="5"/>
                  </a:moveTo>
                  <a:lnTo>
                    <a:pt x="5" y="46"/>
                  </a:lnTo>
                  <a:lnTo>
                    <a:pt x="44" y="41"/>
                  </a:lnTo>
                  <a:lnTo>
                    <a:pt x="39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631238" y="5502275"/>
              <a:ext cx="79375" cy="79375"/>
            </a:xfrm>
            <a:custGeom>
              <a:avLst/>
              <a:gdLst>
                <a:gd name="T0" fmla="*/ 0 w 50"/>
                <a:gd name="T1" fmla="*/ 7 h 50"/>
                <a:gd name="T2" fmla="*/ 9 w 50"/>
                <a:gd name="T3" fmla="*/ 50 h 50"/>
                <a:gd name="T4" fmla="*/ 50 w 50"/>
                <a:gd name="T5" fmla="*/ 40 h 50"/>
                <a:gd name="T6" fmla="*/ 40 w 50"/>
                <a:gd name="T7" fmla="*/ 0 h 50"/>
                <a:gd name="T8" fmla="*/ 0 w 50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0" y="7"/>
                  </a:moveTo>
                  <a:lnTo>
                    <a:pt x="9" y="50"/>
                  </a:lnTo>
                  <a:lnTo>
                    <a:pt x="50" y="40"/>
                  </a:lnTo>
                  <a:lnTo>
                    <a:pt x="4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8724900" y="5486400"/>
              <a:ext cx="68263" cy="71438"/>
            </a:xfrm>
            <a:custGeom>
              <a:avLst/>
              <a:gdLst>
                <a:gd name="T0" fmla="*/ 0 w 43"/>
                <a:gd name="T1" fmla="*/ 7 h 45"/>
                <a:gd name="T2" fmla="*/ 10 w 43"/>
                <a:gd name="T3" fmla="*/ 45 h 45"/>
                <a:gd name="T4" fmla="*/ 43 w 43"/>
                <a:gd name="T5" fmla="*/ 36 h 45"/>
                <a:gd name="T6" fmla="*/ 36 w 43"/>
                <a:gd name="T7" fmla="*/ 0 h 45"/>
                <a:gd name="T8" fmla="*/ 0 w 43"/>
                <a:gd name="T9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0" y="7"/>
                  </a:moveTo>
                  <a:lnTo>
                    <a:pt x="10" y="45"/>
                  </a:lnTo>
                  <a:lnTo>
                    <a:pt x="43" y="36"/>
                  </a:lnTo>
                  <a:lnTo>
                    <a:pt x="3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8809038" y="5470525"/>
              <a:ext cx="68263" cy="68263"/>
            </a:xfrm>
            <a:custGeom>
              <a:avLst/>
              <a:gdLst>
                <a:gd name="T0" fmla="*/ 0 w 43"/>
                <a:gd name="T1" fmla="*/ 8 h 43"/>
                <a:gd name="T2" fmla="*/ 10 w 43"/>
                <a:gd name="T3" fmla="*/ 43 h 43"/>
                <a:gd name="T4" fmla="*/ 43 w 43"/>
                <a:gd name="T5" fmla="*/ 36 h 43"/>
                <a:gd name="T6" fmla="*/ 36 w 43"/>
                <a:gd name="T7" fmla="*/ 0 h 43"/>
                <a:gd name="T8" fmla="*/ 0 w 43"/>
                <a:gd name="T9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8"/>
                  </a:moveTo>
                  <a:lnTo>
                    <a:pt x="10" y="43"/>
                  </a:lnTo>
                  <a:lnTo>
                    <a:pt x="43" y="36"/>
                  </a:lnTo>
                  <a:lnTo>
                    <a:pt x="3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8547100" y="5237163"/>
              <a:ext cx="90488" cy="90488"/>
            </a:xfrm>
            <a:custGeom>
              <a:avLst/>
              <a:gdLst>
                <a:gd name="T0" fmla="*/ 0 w 57"/>
                <a:gd name="T1" fmla="*/ 7 h 57"/>
                <a:gd name="T2" fmla="*/ 10 w 57"/>
                <a:gd name="T3" fmla="*/ 57 h 57"/>
                <a:gd name="T4" fmla="*/ 57 w 57"/>
                <a:gd name="T5" fmla="*/ 50 h 57"/>
                <a:gd name="T6" fmla="*/ 48 w 57"/>
                <a:gd name="T7" fmla="*/ 0 h 57"/>
                <a:gd name="T8" fmla="*/ 0 w 57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0" y="7"/>
                  </a:moveTo>
                  <a:lnTo>
                    <a:pt x="10" y="57"/>
                  </a:lnTo>
                  <a:lnTo>
                    <a:pt x="57" y="50"/>
                  </a:lnTo>
                  <a:lnTo>
                    <a:pt x="4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8661400" y="5224463"/>
              <a:ext cx="79375" cy="80963"/>
            </a:xfrm>
            <a:custGeom>
              <a:avLst/>
              <a:gdLst>
                <a:gd name="T0" fmla="*/ 0 w 50"/>
                <a:gd name="T1" fmla="*/ 5 h 51"/>
                <a:gd name="T2" fmla="*/ 7 w 50"/>
                <a:gd name="T3" fmla="*/ 51 h 51"/>
                <a:gd name="T4" fmla="*/ 50 w 50"/>
                <a:gd name="T5" fmla="*/ 43 h 51"/>
                <a:gd name="T6" fmla="*/ 43 w 50"/>
                <a:gd name="T7" fmla="*/ 0 h 51"/>
                <a:gd name="T8" fmla="*/ 0 w 50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0" y="5"/>
                  </a:moveTo>
                  <a:lnTo>
                    <a:pt x="7" y="51"/>
                  </a:lnTo>
                  <a:lnTo>
                    <a:pt x="50" y="43"/>
                  </a:lnTo>
                  <a:lnTo>
                    <a:pt x="43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8778875" y="5207000"/>
              <a:ext cx="76200" cy="74613"/>
            </a:xfrm>
            <a:custGeom>
              <a:avLst/>
              <a:gdLst>
                <a:gd name="T0" fmla="*/ 0 w 48"/>
                <a:gd name="T1" fmla="*/ 4 h 47"/>
                <a:gd name="T2" fmla="*/ 7 w 48"/>
                <a:gd name="T3" fmla="*/ 47 h 47"/>
                <a:gd name="T4" fmla="*/ 48 w 48"/>
                <a:gd name="T5" fmla="*/ 40 h 47"/>
                <a:gd name="T6" fmla="*/ 41 w 48"/>
                <a:gd name="T7" fmla="*/ 0 h 47"/>
                <a:gd name="T8" fmla="*/ 0 w 48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7">
                  <a:moveTo>
                    <a:pt x="0" y="4"/>
                  </a:moveTo>
                  <a:lnTo>
                    <a:pt x="7" y="47"/>
                  </a:lnTo>
                  <a:lnTo>
                    <a:pt x="48" y="40"/>
                  </a:lnTo>
                  <a:lnTo>
                    <a:pt x="41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8505825" y="5070475"/>
              <a:ext cx="90488" cy="93663"/>
            </a:xfrm>
            <a:custGeom>
              <a:avLst/>
              <a:gdLst>
                <a:gd name="T0" fmla="*/ 0 w 57"/>
                <a:gd name="T1" fmla="*/ 7 h 59"/>
                <a:gd name="T2" fmla="*/ 7 w 57"/>
                <a:gd name="T3" fmla="*/ 59 h 59"/>
                <a:gd name="T4" fmla="*/ 57 w 57"/>
                <a:gd name="T5" fmla="*/ 52 h 59"/>
                <a:gd name="T6" fmla="*/ 50 w 57"/>
                <a:gd name="T7" fmla="*/ 0 h 59"/>
                <a:gd name="T8" fmla="*/ 0 w 57"/>
                <a:gd name="T9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0" y="7"/>
                  </a:moveTo>
                  <a:lnTo>
                    <a:pt x="7" y="59"/>
                  </a:lnTo>
                  <a:lnTo>
                    <a:pt x="57" y="52"/>
                  </a:lnTo>
                  <a:lnTo>
                    <a:pt x="5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8634413" y="5073650"/>
              <a:ext cx="76200" cy="79375"/>
            </a:xfrm>
            <a:custGeom>
              <a:avLst/>
              <a:gdLst>
                <a:gd name="T0" fmla="*/ 0 w 48"/>
                <a:gd name="T1" fmla="*/ 2 h 50"/>
                <a:gd name="T2" fmla="*/ 2 w 48"/>
                <a:gd name="T3" fmla="*/ 50 h 50"/>
                <a:gd name="T4" fmla="*/ 48 w 48"/>
                <a:gd name="T5" fmla="*/ 48 h 50"/>
                <a:gd name="T6" fmla="*/ 46 w 48"/>
                <a:gd name="T7" fmla="*/ 0 h 50"/>
                <a:gd name="T8" fmla="*/ 0 w 48"/>
                <a:gd name="T9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0">
                  <a:moveTo>
                    <a:pt x="0" y="2"/>
                  </a:moveTo>
                  <a:lnTo>
                    <a:pt x="2" y="50"/>
                  </a:lnTo>
                  <a:lnTo>
                    <a:pt x="48" y="48"/>
                  </a:lnTo>
                  <a:lnTo>
                    <a:pt x="4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8767763" y="5073650"/>
              <a:ext cx="76200" cy="76200"/>
            </a:xfrm>
            <a:custGeom>
              <a:avLst/>
              <a:gdLst>
                <a:gd name="T0" fmla="*/ 0 w 48"/>
                <a:gd name="T1" fmla="*/ 2 h 48"/>
                <a:gd name="T2" fmla="*/ 5 w 48"/>
                <a:gd name="T3" fmla="*/ 48 h 48"/>
                <a:gd name="T4" fmla="*/ 48 w 48"/>
                <a:gd name="T5" fmla="*/ 45 h 48"/>
                <a:gd name="T6" fmla="*/ 45 w 48"/>
                <a:gd name="T7" fmla="*/ 0 h 48"/>
                <a:gd name="T8" fmla="*/ 0 w 48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0" y="2"/>
                  </a:moveTo>
                  <a:lnTo>
                    <a:pt x="5" y="48"/>
                  </a:lnTo>
                  <a:lnTo>
                    <a:pt x="48" y="45"/>
                  </a:lnTo>
                  <a:lnTo>
                    <a:pt x="4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8486775" y="4906963"/>
              <a:ext cx="82550" cy="87313"/>
            </a:xfrm>
            <a:custGeom>
              <a:avLst/>
              <a:gdLst>
                <a:gd name="T0" fmla="*/ 0 w 52"/>
                <a:gd name="T1" fmla="*/ 0 h 55"/>
                <a:gd name="T2" fmla="*/ 0 w 52"/>
                <a:gd name="T3" fmla="*/ 55 h 55"/>
                <a:gd name="T4" fmla="*/ 52 w 52"/>
                <a:gd name="T5" fmla="*/ 55 h 55"/>
                <a:gd name="T6" fmla="*/ 52 w 52"/>
                <a:gd name="T7" fmla="*/ 3 h 55"/>
                <a:gd name="T8" fmla="*/ 0 w 52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5">
                  <a:moveTo>
                    <a:pt x="0" y="0"/>
                  </a:moveTo>
                  <a:lnTo>
                    <a:pt x="0" y="55"/>
                  </a:lnTo>
                  <a:lnTo>
                    <a:pt x="52" y="55"/>
                  </a:lnTo>
                  <a:lnTo>
                    <a:pt x="5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8626475" y="4918075"/>
              <a:ext cx="73025" cy="76200"/>
            </a:xfrm>
            <a:prstGeom prst="rect">
              <a:avLst/>
            </a:pr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8770938" y="4922838"/>
              <a:ext cx="73025" cy="71438"/>
            </a:xfrm>
            <a:prstGeom prst="rect">
              <a:avLst/>
            </a:pr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8459788" y="4706938"/>
              <a:ext cx="98425" cy="106363"/>
            </a:xfrm>
            <a:custGeom>
              <a:avLst/>
              <a:gdLst>
                <a:gd name="T0" fmla="*/ 2 w 62"/>
                <a:gd name="T1" fmla="*/ 0 h 67"/>
                <a:gd name="T2" fmla="*/ 0 w 62"/>
                <a:gd name="T3" fmla="*/ 62 h 67"/>
                <a:gd name="T4" fmla="*/ 57 w 62"/>
                <a:gd name="T5" fmla="*/ 67 h 67"/>
                <a:gd name="T6" fmla="*/ 62 w 62"/>
                <a:gd name="T7" fmla="*/ 7 h 67"/>
                <a:gd name="T8" fmla="*/ 2 w 62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7">
                  <a:moveTo>
                    <a:pt x="2" y="0"/>
                  </a:moveTo>
                  <a:lnTo>
                    <a:pt x="0" y="62"/>
                  </a:lnTo>
                  <a:lnTo>
                    <a:pt x="57" y="67"/>
                  </a:lnTo>
                  <a:lnTo>
                    <a:pt x="62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8615363" y="4737100"/>
              <a:ext cx="87313" cy="93663"/>
            </a:xfrm>
            <a:custGeom>
              <a:avLst/>
              <a:gdLst>
                <a:gd name="T0" fmla="*/ 3 w 55"/>
                <a:gd name="T1" fmla="*/ 0 h 59"/>
                <a:gd name="T2" fmla="*/ 0 w 55"/>
                <a:gd name="T3" fmla="*/ 55 h 59"/>
                <a:gd name="T4" fmla="*/ 50 w 55"/>
                <a:gd name="T5" fmla="*/ 59 h 59"/>
                <a:gd name="T6" fmla="*/ 55 w 55"/>
                <a:gd name="T7" fmla="*/ 5 h 59"/>
                <a:gd name="T8" fmla="*/ 3 w 55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9">
                  <a:moveTo>
                    <a:pt x="3" y="0"/>
                  </a:moveTo>
                  <a:lnTo>
                    <a:pt x="0" y="55"/>
                  </a:lnTo>
                  <a:lnTo>
                    <a:pt x="50" y="59"/>
                  </a:lnTo>
                  <a:lnTo>
                    <a:pt x="55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759825" y="4759325"/>
              <a:ext cx="84138" cy="87313"/>
            </a:xfrm>
            <a:custGeom>
              <a:avLst/>
              <a:gdLst>
                <a:gd name="T0" fmla="*/ 2 w 53"/>
                <a:gd name="T1" fmla="*/ 0 h 55"/>
                <a:gd name="T2" fmla="*/ 0 w 53"/>
                <a:gd name="T3" fmla="*/ 53 h 55"/>
                <a:gd name="T4" fmla="*/ 50 w 53"/>
                <a:gd name="T5" fmla="*/ 55 h 55"/>
                <a:gd name="T6" fmla="*/ 53 w 53"/>
                <a:gd name="T7" fmla="*/ 5 h 55"/>
                <a:gd name="T8" fmla="*/ 2 w 5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5">
                  <a:moveTo>
                    <a:pt x="2" y="0"/>
                  </a:moveTo>
                  <a:lnTo>
                    <a:pt x="0" y="53"/>
                  </a:lnTo>
                  <a:lnTo>
                    <a:pt x="50" y="55"/>
                  </a:lnTo>
                  <a:lnTo>
                    <a:pt x="53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9E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458154" y="5130256"/>
            <a:ext cx="276225" cy="735013"/>
            <a:chOff x="9104313" y="4813300"/>
            <a:chExt cx="276225" cy="735013"/>
          </a:xfrm>
        </p:grpSpPr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9210676" y="5140325"/>
              <a:ext cx="58738" cy="407988"/>
            </a:xfrm>
            <a:custGeom>
              <a:avLst/>
              <a:gdLst>
                <a:gd name="T0" fmla="*/ 15 w 37"/>
                <a:gd name="T1" fmla="*/ 257 h 257"/>
                <a:gd name="T2" fmla="*/ 0 w 37"/>
                <a:gd name="T3" fmla="*/ 257 h 257"/>
                <a:gd name="T4" fmla="*/ 25 w 37"/>
                <a:gd name="T5" fmla="*/ 0 h 257"/>
                <a:gd name="T6" fmla="*/ 37 w 37"/>
                <a:gd name="T7" fmla="*/ 3 h 257"/>
                <a:gd name="T8" fmla="*/ 15 w 37"/>
                <a:gd name="T9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57">
                  <a:moveTo>
                    <a:pt x="15" y="257"/>
                  </a:moveTo>
                  <a:lnTo>
                    <a:pt x="0" y="257"/>
                  </a:lnTo>
                  <a:lnTo>
                    <a:pt x="25" y="0"/>
                  </a:lnTo>
                  <a:lnTo>
                    <a:pt x="37" y="3"/>
                  </a:lnTo>
                  <a:lnTo>
                    <a:pt x="15" y="257"/>
                  </a:lnTo>
                  <a:close/>
                </a:path>
              </a:pathLst>
            </a:custGeom>
            <a:solidFill>
              <a:srgbClr val="754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9104313" y="4813300"/>
              <a:ext cx="276225" cy="533400"/>
            </a:xfrm>
            <a:custGeom>
              <a:avLst/>
              <a:gdLst>
                <a:gd name="T0" fmla="*/ 70 w 70"/>
                <a:gd name="T1" fmla="*/ 140 h 140"/>
                <a:gd name="T2" fmla="*/ 48 w 70"/>
                <a:gd name="T3" fmla="*/ 2 h 140"/>
                <a:gd name="T4" fmla="*/ 0 w 70"/>
                <a:gd name="T5" fmla="*/ 134 h 140"/>
                <a:gd name="T6" fmla="*/ 70 w 70"/>
                <a:gd name="T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40">
                  <a:moveTo>
                    <a:pt x="70" y="140"/>
                  </a:moveTo>
                  <a:cubicBezTo>
                    <a:pt x="67" y="116"/>
                    <a:pt x="48" y="5"/>
                    <a:pt x="48" y="2"/>
                  </a:cubicBezTo>
                  <a:cubicBezTo>
                    <a:pt x="49" y="0"/>
                    <a:pt x="10" y="108"/>
                    <a:pt x="0" y="134"/>
                  </a:cubicBezTo>
                  <a:lnTo>
                    <a:pt x="70" y="140"/>
                  </a:lnTo>
                  <a:close/>
                </a:path>
              </a:pathLst>
            </a:cu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844857" y="5020662"/>
            <a:ext cx="457201" cy="717549"/>
            <a:chOff x="4378325" y="4833938"/>
            <a:chExt cx="457201" cy="717549"/>
          </a:xfrm>
        </p:grpSpPr>
        <p:sp>
          <p:nvSpPr>
            <p:cNvPr id="44" name="Freeform 47"/>
            <p:cNvSpPr>
              <a:spLocks/>
            </p:cNvSpPr>
            <p:nvPr/>
          </p:nvSpPr>
          <p:spPr bwMode="auto">
            <a:xfrm>
              <a:off x="4635500" y="5184775"/>
              <a:ext cx="184150" cy="366712"/>
            </a:xfrm>
            <a:custGeom>
              <a:avLst/>
              <a:gdLst>
                <a:gd name="T0" fmla="*/ 116 w 116"/>
                <a:gd name="T1" fmla="*/ 221 h 231"/>
                <a:gd name="T2" fmla="*/ 94 w 116"/>
                <a:gd name="T3" fmla="*/ 231 h 231"/>
                <a:gd name="T4" fmla="*/ 0 w 116"/>
                <a:gd name="T5" fmla="*/ 7 h 231"/>
                <a:gd name="T6" fmla="*/ 21 w 116"/>
                <a:gd name="T7" fmla="*/ 0 h 231"/>
                <a:gd name="T8" fmla="*/ 116 w 116"/>
                <a:gd name="T9" fmla="*/ 22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31">
                  <a:moveTo>
                    <a:pt x="116" y="221"/>
                  </a:moveTo>
                  <a:lnTo>
                    <a:pt x="94" y="231"/>
                  </a:lnTo>
                  <a:lnTo>
                    <a:pt x="0" y="7"/>
                  </a:lnTo>
                  <a:lnTo>
                    <a:pt x="21" y="0"/>
                  </a:lnTo>
                  <a:lnTo>
                    <a:pt x="116" y="221"/>
                  </a:lnTo>
                  <a:close/>
                </a:path>
              </a:pathLst>
            </a:custGeom>
            <a:solidFill>
              <a:srgbClr val="8C4C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8"/>
            <p:cNvSpPr>
              <a:spLocks/>
            </p:cNvSpPr>
            <p:nvPr/>
          </p:nvSpPr>
          <p:spPr bwMode="auto">
            <a:xfrm>
              <a:off x="4378325" y="5056188"/>
              <a:ext cx="279400" cy="158750"/>
            </a:xfrm>
            <a:custGeom>
              <a:avLst/>
              <a:gdLst>
                <a:gd name="T0" fmla="*/ 61 w 73"/>
                <a:gd name="T1" fmla="*/ 14 h 42"/>
                <a:gd name="T2" fmla="*/ 1 w 73"/>
                <a:gd name="T3" fmla="*/ 0 h 42"/>
                <a:gd name="T4" fmla="*/ 4 w 73"/>
                <a:gd name="T5" fmla="*/ 23 h 42"/>
                <a:gd name="T6" fmla="*/ 6 w 73"/>
                <a:gd name="T7" fmla="*/ 27 h 42"/>
                <a:gd name="T8" fmla="*/ 73 w 73"/>
                <a:gd name="T9" fmla="*/ 42 h 42"/>
                <a:gd name="T10" fmla="*/ 61 w 73"/>
                <a:gd name="T1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42">
                  <a:moveTo>
                    <a:pt x="61" y="1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8"/>
                    <a:pt x="1" y="15"/>
                    <a:pt x="4" y="23"/>
                  </a:cubicBezTo>
                  <a:cubicBezTo>
                    <a:pt x="5" y="25"/>
                    <a:pt x="6" y="26"/>
                    <a:pt x="6" y="27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61" y="14"/>
                  </a:lnTo>
                  <a:close/>
                </a:path>
              </a:pathLst>
            </a:custGeom>
            <a:solidFill>
              <a:srgbClr val="89A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9"/>
            <p:cNvSpPr>
              <a:spLocks/>
            </p:cNvSpPr>
            <p:nvPr/>
          </p:nvSpPr>
          <p:spPr bwMode="auto">
            <a:xfrm>
              <a:off x="4381500" y="4868863"/>
              <a:ext cx="222250" cy="220662"/>
            </a:xfrm>
            <a:custGeom>
              <a:avLst/>
              <a:gdLst>
                <a:gd name="T0" fmla="*/ 34 w 58"/>
                <a:gd name="T1" fmla="*/ 0 h 58"/>
                <a:gd name="T2" fmla="*/ 0 w 58"/>
                <a:gd name="T3" fmla="*/ 45 h 58"/>
                <a:gd name="T4" fmla="*/ 58 w 58"/>
                <a:gd name="T5" fmla="*/ 58 h 58"/>
                <a:gd name="T6" fmla="*/ 34 w 58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8">
                  <a:moveTo>
                    <a:pt x="34" y="0"/>
                  </a:moveTo>
                  <a:cubicBezTo>
                    <a:pt x="15" y="8"/>
                    <a:pt x="3" y="26"/>
                    <a:pt x="0" y="45"/>
                  </a:cubicBezTo>
                  <a:cubicBezTo>
                    <a:pt x="58" y="58"/>
                    <a:pt x="58" y="58"/>
                    <a:pt x="58" y="58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CAE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0"/>
            <p:cNvSpPr>
              <a:spLocks/>
            </p:cNvSpPr>
            <p:nvPr/>
          </p:nvSpPr>
          <p:spPr bwMode="auto">
            <a:xfrm>
              <a:off x="4527550" y="4833938"/>
              <a:ext cx="234950" cy="304800"/>
            </a:xfrm>
            <a:custGeom>
              <a:avLst/>
              <a:gdLst>
                <a:gd name="T0" fmla="*/ 30 w 61"/>
                <a:gd name="T1" fmla="*/ 80 h 80"/>
                <a:gd name="T2" fmla="*/ 61 w 61"/>
                <a:gd name="T3" fmla="*/ 25 h 80"/>
                <a:gd name="T4" fmla="*/ 0 w 61"/>
                <a:gd name="T5" fmla="*/ 8 h 80"/>
                <a:gd name="T6" fmla="*/ 25 w 61"/>
                <a:gd name="T7" fmla="*/ 70 h 80"/>
                <a:gd name="T8" fmla="*/ 30 w 61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0">
                  <a:moveTo>
                    <a:pt x="30" y="80"/>
                  </a:moveTo>
                  <a:cubicBezTo>
                    <a:pt x="61" y="25"/>
                    <a:pt x="61" y="25"/>
                    <a:pt x="61" y="25"/>
                  </a:cubicBezTo>
                  <a:cubicBezTo>
                    <a:pt x="46" y="8"/>
                    <a:pt x="22" y="0"/>
                    <a:pt x="0" y="8"/>
                  </a:cubicBezTo>
                  <a:cubicBezTo>
                    <a:pt x="25" y="70"/>
                    <a:pt x="25" y="70"/>
                    <a:pt x="25" y="70"/>
                  </a:cubicBezTo>
                  <a:lnTo>
                    <a:pt x="30" y="80"/>
                  </a:lnTo>
                  <a:close/>
                </a:path>
              </a:pathLst>
            </a:custGeom>
            <a:solidFill>
              <a:srgbClr val="9CC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1"/>
            <p:cNvSpPr>
              <a:spLocks/>
            </p:cNvSpPr>
            <p:nvPr/>
          </p:nvSpPr>
          <p:spPr bwMode="auto">
            <a:xfrm>
              <a:off x="4649788" y="4945063"/>
              <a:ext cx="185738" cy="312737"/>
            </a:xfrm>
            <a:custGeom>
              <a:avLst/>
              <a:gdLst>
                <a:gd name="T0" fmla="*/ 0 w 48"/>
                <a:gd name="T1" fmla="*/ 56 h 82"/>
                <a:gd name="T2" fmla="*/ 0 w 48"/>
                <a:gd name="T3" fmla="*/ 56 h 82"/>
                <a:gd name="T4" fmla="*/ 11 w 48"/>
                <a:gd name="T5" fmla="*/ 82 h 82"/>
                <a:gd name="T6" fmla="*/ 38 w 48"/>
                <a:gd name="T7" fmla="*/ 12 h 82"/>
                <a:gd name="T8" fmla="*/ 31 w 48"/>
                <a:gd name="T9" fmla="*/ 0 h 82"/>
                <a:gd name="T10" fmla="*/ 0 w 48"/>
                <a:gd name="T11" fmla="*/ 5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2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36" y="69"/>
                    <a:pt x="48" y="39"/>
                    <a:pt x="38" y="12"/>
                  </a:cubicBezTo>
                  <a:cubicBezTo>
                    <a:pt x="36" y="7"/>
                    <a:pt x="34" y="3"/>
                    <a:pt x="31" y="0"/>
                  </a:cubicBezTo>
                  <a:lnTo>
                    <a:pt x="0" y="56"/>
                  </a:lnTo>
                  <a:close/>
                </a:path>
              </a:pathLst>
            </a:custGeom>
            <a:solidFill>
              <a:srgbClr val="89A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2"/>
            <p:cNvSpPr>
              <a:spLocks/>
            </p:cNvSpPr>
            <p:nvPr/>
          </p:nvSpPr>
          <p:spPr bwMode="auto">
            <a:xfrm>
              <a:off x="4411663" y="5176838"/>
              <a:ext cx="265113" cy="127000"/>
            </a:xfrm>
            <a:custGeom>
              <a:avLst/>
              <a:gdLst>
                <a:gd name="T0" fmla="*/ 0 w 69"/>
                <a:gd name="T1" fmla="*/ 0 h 33"/>
                <a:gd name="T2" fmla="*/ 68 w 69"/>
                <a:gd name="T3" fmla="*/ 23 h 33"/>
                <a:gd name="T4" fmla="*/ 69 w 69"/>
                <a:gd name="T5" fmla="*/ 23 h 33"/>
                <a:gd name="T6" fmla="*/ 65 w 69"/>
                <a:gd name="T7" fmla="*/ 14 h 33"/>
                <a:gd name="T8" fmla="*/ 0 w 6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3">
                  <a:moveTo>
                    <a:pt x="0" y="0"/>
                  </a:moveTo>
                  <a:cubicBezTo>
                    <a:pt x="14" y="23"/>
                    <a:pt x="42" y="33"/>
                    <a:pt x="68" y="23"/>
                  </a:cubicBezTo>
                  <a:cubicBezTo>
                    <a:pt x="68" y="23"/>
                    <a:pt x="69" y="23"/>
                    <a:pt x="69" y="23"/>
                  </a:cubicBezTo>
                  <a:cubicBezTo>
                    <a:pt x="65" y="14"/>
                    <a:pt x="65" y="14"/>
                    <a:pt x="65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1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3"/>
            <p:cNvSpPr>
              <a:spLocks/>
            </p:cNvSpPr>
            <p:nvPr/>
          </p:nvSpPr>
          <p:spPr bwMode="auto">
            <a:xfrm>
              <a:off x="4381500" y="4865688"/>
              <a:ext cx="387350" cy="400050"/>
            </a:xfrm>
            <a:custGeom>
              <a:avLst/>
              <a:gdLst>
                <a:gd name="T0" fmla="*/ 70 w 101"/>
                <a:gd name="T1" fmla="*/ 77 h 105"/>
                <a:gd name="T2" fmla="*/ 101 w 101"/>
                <a:gd name="T3" fmla="*/ 21 h 105"/>
                <a:gd name="T4" fmla="*/ 99 w 101"/>
                <a:gd name="T5" fmla="*/ 17 h 105"/>
                <a:gd name="T6" fmla="*/ 68 w 101"/>
                <a:gd name="T7" fmla="*/ 72 h 105"/>
                <a:gd name="T8" fmla="*/ 63 w 101"/>
                <a:gd name="T9" fmla="*/ 62 h 105"/>
                <a:gd name="T10" fmla="*/ 38 w 101"/>
                <a:gd name="T11" fmla="*/ 0 h 105"/>
                <a:gd name="T12" fmla="*/ 35 w 101"/>
                <a:gd name="T13" fmla="*/ 1 h 105"/>
                <a:gd name="T14" fmla="*/ 34 w 101"/>
                <a:gd name="T15" fmla="*/ 1 h 105"/>
                <a:gd name="T16" fmla="*/ 58 w 101"/>
                <a:gd name="T17" fmla="*/ 59 h 105"/>
                <a:gd name="T18" fmla="*/ 0 w 101"/>
                <a:gd name="T19" fmla="*/ 46 h 105"/>
                <a:gd name="T20" fmla="*/ 0 w 101"/>
                <a:gd name="T21" fmla="*/ 50 h 105"/>
                <a:gd name="T22" fmla="*/ 60 w 101"/>
                <a:gd name="T23" fmla="*/ 64 h 105"/>
                <a:gd name="T24" fmla="*/ 72 w 101"/>
                <a:gd name="T25" fmla="*/ 92 h 105"/>
                <a:gd name="T26" fmla="*/ 5 w 101"/>
                <a:gd name="T27" fmla="*/ 77 h 105"/>
                <a:gd name="T28" fmla="*/ 8 w 101"/>
                <a:gd name="T29" fmla="*/ 82 h 105"/>
                <a:gd name="T30" fmla="*/ 73 w 101"/>
                <a:gd name="T31" fmla="*/ 96 h 105"/>
                <a:gd name="T32" fmla="*/ 77 w 101"/>
                <a:gd name="T33" fmla="*/ 105 h 105"/>
                <a:gd name="T34" fmla="*/ 81 w 101"/>
                <a:gd name="T35" fmla="*/ 103 h 105"/>
                <a:gd name="T36" fmla="*/ 70 w 101"/>
                <a:gd name="T37" fmla="*/ 7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105">
                  <a:moveTo>
                    <a:pt x="70" y="77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101" y="20"/>
                    <a:pt x="100" y="18"/>
                    <a:pt x="99" y="17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6" y="0"/>
                    <a:pt x="35" y="1"/>
                  </a:cubicBezTo>
                  <a:cubicBezTo>
                    <a:pt x="35" y="1"/>
                    <a:pt x="34" y="1"/>
                    <a:pt x="34" y="1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50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6" y="79"/>
                    <a:pt x="7" y="80"/>
                    <a:pt x="8" y="82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8" y="104"/>
                    <a:pt x="79" y="104"/>
                    <a:pt x="81" y="103"/>
                  </a:cubicBezTo>
                  <a:cubicBezTo>
                    <a:pt x="70" y="77"/>
                    <a:pt x="70" y="77"/>
                    <a:pt x="70" y="77"/>
                  </a:cubicBezTo>
                  <a:close/>
                </a:path>
              </a:pathLst>
            </a:custGeom>
            <a:solidFill>
              <a:srgbClr val="9D59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4535488" y="4872038"/>
              <a:ext cx="206375" cy="127000"/>
            </a:xfrm>
            <a:custGeom>
              <a:avLst/>
              <a:gdLst>
                <a:gd name="T0" fmla="*/ 0 w 54"/>
                <a:gd name="T1" fmla="*/ 4 h 33"/>
                <a:gd name="T2" fmla="*/ 4 w 54"/>
                <a:gd name="T3" fmla="*/ 14 h 33"/>
                <a:gd name="T4" fmla="*/ 48 w 54"/>
                <a:gd name="T5" fmla="*/ 33 h 33"/>
                <a:gd name="T6" fmla="*/ 54 w 54"/>
                <a:gd name="T7" fmla="*/ 23 h 33"/>
                <a:gd name="T8" fmla="*/ 0 w 54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3">
                  <a:moveTo>
                    <a:pt x="0" y="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21" y="13"/>
                    <a:pt x="37" y="20"/>
                    <a:pt x="48" y="3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41" y="7"/>
                    <a:pt x="21" y="0"/>
                    <a:pt x="0" y="4"/>
                  </a:cubicBezTo>
                  <a:close/>
                </a:path>
              </a:pathLst>
            </a:custGeom>
            <a:solidFill>
              <a:srgbClr val="CAE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5"/>
            <p:cNvSpPr>
              <a:spLocks/>
            </p:cNvSpPr>
            <p:nvPr/>
          </p:nvSpPr>
          <p:spPr bwMode="auto">
            <a:xfrm>
              <a:off x="4730750" y="4972050"/>
              <a:ext cx="69850" cy="228600"/>
            </a:xfrm>
            <a:custGeom>
              <a:avLst/>
              <a:gdLst>
                <a:gd name="T0" fmla="*/ 8 w 18"/>
                <a:gd name="T1" fmla="*/ 60 h 60"/>
                <a:gd name="T2" fmla="*/ 10 w 18"/>
                <a:gd name="T3" fmla="*/ 58 h 60"/>
                <a:gd name="T4" fmla="*/ 12 w 18"/>
                <a:gd name="T5" fmla="*/ 12 h 60"/>
                <a:gd name="T6" fmla="*/ 6 w 18"/>
                <a:gd name="T7" fmla="*/ 0 h 60"/>
                <a:gd name="T8" fmla="*/ 0 w 18"/>
                <a:gd name="T9" fmla="*/ 11 h 60"/>
                <a:gd name="T10" fmla="*/ 7 w 18"/>
                <a:gd name="T11" fmla="*/ 23 h 60"/>
                <a:gd name="T12" fmla="*/ 8 w 18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0">
                  <a:moveTo>
                    <a:pt x="8" y="60"/>
                  </a:moveTo>
                  <a:cubicBezTo>
                    <a:pt x="9" y="60"/>
                    <a:pt x="9" y="59"/>
                    <a:pt x="10" y="58"/>
                  </a:cubicBezTo>
                  <a:cubicBezTo>
                    <a:pt x="17" y="44"/>
                    <a:pt x="18" y="28"/>
                    <a:pt x="12" y="12"/>
                  </a:cubicBezTo>
                  <a:cubicBezTo>
                    <a:pt x="11" y="8"/>
                    <a:pt x="9" y="4"/>
                    <a:pt x="6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4"/>
                    <a:pt x="5" y="19"/>
                    <a:pt x="7" y="23"/>
                  </a:cubicBezTo>
                  <a:cubicBezTo>
                    <a:pt x="12" y="35"/>
                    <a:pt x="12" y="48"/>
                    <a:pt x="8" y="60"/>
                  </a:cubicBezTo>
                  <a:close/>
                </a:path>
              </a:pathLst>
            </a:custGeom>
            <a:solidFill>
              <a:srgbClr val="CAE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91285" y="4247745"/>
            <a:ext cx="3594101" cy="1730375"/>
            <a:chOff x="3414713" y="4056063"/>
            <a:chExt cx="3594101" cy="1730375"/>
          </a:xfrm>
        </p:grpSpPr>
        <p:sp>
          <p:nvSpPr>
            <p:cNvPr id="54" name="Freeform 59"/>
            <p:cNvSpPr>
              <a:spLocks/>
            </p:cNvSpPr>
            <p:nvPr/>
          </p:nvSpPr>
          <p:spPr bwMode="auto">
            <a:xfrm>
              <a:off x="6238876" y="4576763"/>
              <a:ext cx="769938" cy="885825"/>
            </a:xfrm>
            <a:custGeom>
              <a:avLst/>
              <a:gdLst>
                <a:gd name="T0" fmla="*/ 485 w 485"/>
                <a:gd name="T1" fmla="*/ 508 h 558"/>
                <a:gd name="T2" fmla="*/ 270 w 485"/>
                <a:gd name="T3" fmla="*/ 0 h 558"/>
                <a:gd name="T4" fmla="*/ 0 w 485"/>
                <a:gd name="T5" fmla="*/ 423 h 558"/>
                <a:gd name="T6" fmla="*/ 481 w 485"/>
                <a:gd name="T7" fmla="*/ 558 h 558"/>
                <a:gd name="T8" fmla="*/ 485 w 485"/>
                <a:gd name="T9" fmla="*/ 50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558">
                  <a:moveTo>
                    <a:pt x="485" y="508"/>
                  </a:moveTo>
                  <a:lnTo>
                    <a:pt x="270" y="0"/>
                  </a:lnTo>
                  <a:lnTo>
                    <a:pt x="0" y="423"/>
                  </a:lnTo>
                  <a:lnTo>
                    <a:pt x="481" y="558"/>
                  </a:lnTo>
                  <a:lnTo>
                    <a:pt x="485" y="508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0"/>
            <p:cNvSpPr>
              <a:spLocks/>
            </p:cNvSpPr>
            <p:nvPr/>
          </p:nvSpPr>
          <p:spPr bwMode="auto">
            <a:xfrm>
              <a:off x="3414713" y="4067175"/>
              <a:ext cx="1447800" cy="1674813"/>
            </a:xfrm>
            <a:custGeom>
              <a:avLst/>
              <a:gdLst>
                <a:gd name="T0" fmla="*/ 0 w 912"/>
                <a:gd name="T1" fmla="*/ 1055 h 1055"/>
                <a:gd name="T2" fmla="*/ 405 w 912"/>
                <a:gd name="T3" fmla="*/ 0 h 1055"/>
                <a:gd name="T4" fmla="*/ 912 w 912"/>
                <a:gd name="T5" fmla="*/ 691 h 1055"/>
                <a:gd name="T6" fmla="*/ 0 w 912"/>
                <a:gd name="T7" fmla="*/ 1055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2" h="1055">
                  <a:moveTo>
                    <a:pt x="0" y="1055"/>
                  </a:moveTo>
                  <a:lnTo>
                    <a:pt x="405" y="0"/>
                  </a:lnTo>
                  <a:lnTo>
                    <a:pt x="912" y="691"/>
                  </a:lnTo>
                  <a:lnTo>
                    <a:pt x="0" y="1055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61"/>
            <p:cNvSpPr>
              <a:spLocks/>
            </p:cNvSpPr>
            <p:nvPr/>
          </p:nvSpPr>
          <p:spPr bwMode="auto">
            <a:xfrm>
              <a:off x="4313238" y="4357688"/>
              <a:ext cx="1763713" cy="1428750"/>
            </a:xfrm>
            <a:custGeom>
              <a:avLst/>
              <a:gdLst>
                <a:gd name="T0" fmla="*/ 0 w 1111"/>
                <a:gd name="T1" fmla="*/ 884 h 900"/>
                <a:gd name="T2" fmla="*/ 547 w 1111"/>
                <a:gd name="T3" fmla="*/ 0 h 900"/>
                <a:gd name="T4" fmla="*/ 1111 w 1111"/>
                <a:gd name="T5" fmla="*/ 900 h 900"/>
                <a:gd name="T6" fmla="*/ 0 w 1111"/>
                <a:gd name="T7" fmla="*/ 88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1" h="900">
                  <a:moveTo>
                    <a:pt x="0" y="884"/>
                  </a:moveTo>
                  <a:lnTo>
                    <a:pt x="547" y="0"/>
                  </a:lnTo>
                  <a:lnTo>
                    <a:pt x="1111" y="900"/>
                  </a:lnTo>
                  <a:lnTo>
                    <a:pt x="0" y="88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2"/>
            <p:cNvSpPr>
              <a:spLocks/>
            </p:cNvSpPr>
            <p:nvPr/>
          </p:nvSpPr>
          <p:spPr bwMode="auto">
            <a:xfrm>
              <a:off x="5335588" y="4056063"/>
              <a:ext cx="1628775" cy="1406525"/>
            </a:xfrm>
            <a:custGeom>
              <a:avLst/>
              <a:gdLst>
                <a:gd name="T0" fmla="*/ 0 w 1026"/>
                <a:gd name="T1" fmla="*/ 872 h 886"/>
                <a:gd name="T2" fmla="*/ 526 w 1026"/>
                <a:gd name="T3" fmla="*/ 0 h 886"/>
                <a:gd name="T4" fmla="*/ 1026 w 1026"/>
                <a:gd name="T5" fmla="*/ 886 h 886"/>
                <a:gd name="T6" fmla="*/ 0 w 1026"/>
                <a:gd name="T7" fmla="*/ 872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6" h="886">
                  <a:moveTo>
                    <a:pt x="0" y="872"/>
                  </a:moveTo>
                  <a:lnTo>
                    <a:pt x="526" y="0"/>
                  </a:lnTo>
                  <a:lnTo>
                    <a:pt x="1026" y="886"/>
                  </a:lnTo>
                  <a:lnTo>
                    <a:pt x="0" y="872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3"/>
            <p:cNvSpPr>
              <a:spLocks/>
            </p:cNvSpPr>
            <p:nvPr/>
          </p:nvSpPr>
          <p:spPr bwMode="auto">
            <a:xfrm>
              <a:off x="4057651" y="4067175"/>
              <a:ext cx="739775" cy="1447800"/>
            </a:xfrm>
            <a:custGeom>
              <a:avLst/>
              <a:gdLst>
                <a:gd name="T0" fmla="*/ 0 w 197"/>
                <a:gd name="T1" fmla="*/ 0 h 384"/>
                <a:gd name="T2" fmla="*/ 162 w 197"/>
                <a:gd name="T3" fmla="*/ 376 h 384"/>
                <a:gd name="T4" fmla="*/ 197 w 197"/>
                <a:gd name="T5" fmla="*/ 254 h 384"/>
                <a:gd name="T6" fmla="*/ 0 w 197"/>
                <a:gd name="T7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84">
                  <a:moveTo>
                    <a:pt x="0" y="0"/>
                  </a:moveTo>
                  <a:cubicBezTo>
                    <a:pt x="0" y="0"/>
                    <a:pt x="161" y="368"/>
                    <a:pt x="162" y="376"/>
                  </a:cubicBezTo>
                  <a:cubicBezTo>
                    <a:pt x="164" y="384"/>
                    <a:pt x="197" y="254"/>
                    <a:pt x="197" y="2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4"/>
            <p:cNvSpPr>
              <a:spLocks/>
            </p:cNvSpPr>
            <p:nvPr/>
          </p:nvSpPr>
          <p:spPr bwMode="auto">
            <a:xfrm>
              <a:off x="5181601" y="4357688"/>
              <a:ext cx="409575" cy="1017588"/>
            </a:xfrm>
            <a:custGeom>
              <a:avLst/>
              <a:gdLst>
                <a:gd name="T0" fmla="*/ 0 w 258"/>
                <a:gd name="T1" fmla="*/ 0 h 641"/>
                <a:gd name="T2" fmla="*/ 258 w 258"/>
                <a:gd name="T3" fmla="*/ 406 h 641"/>
                <a:gd name="T4" fmla="*/ 121 w 258"/>
                <a:gd name="T5" fmla="*/ 641 h 641"/>
                <a:gd name="T6" fmla="*/ 0 w 258"/>
                <a:gd name="T7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641">
                  <a:moveTo>
                    <a:pt x="0" y="0"/>
                  </a:moveTo>
                  <a:lnTo>
                    <a:pt x="258" y="406"/>
                  </a:lnTo>
                  <a:lnTo>
                    <a:pt x="121" y="6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5"/>
            <p:cNvSpPr>
              <a:spLocks/>
            </p:cNvSpPr>
            <p:nvPr/>
          </p:nvSpPr>
          <p:spPr bwMode="auto">
            <a:xfrm>
              <a:off x="6170613" y="4056063"/>
              <a:ext cx="387350" cy="1003300"/>
            </a:xfrm>
            <a:custGeom>
              <a:avLst/>
              <a:gdLst>
                <a:gd name="T0" fmla="*/ 0 w 244"/>
                <a:gd name="T1" fmla="*/ 0 h 632"/>
                <a:gd name="T2" fmla="*/ 244 w 244"/>
                <a:gd name="T3" fmla="*/ 432 h 632"/>
                <a:gd name="T4" fmla="*/ 126 w 244"/>
                <a:gd name="T5" fmla="*/ 632 h 632"/>
                <a:gd name="T6" fmla="*/ 0 w 244"/>
                <a:gd name="T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632">
                  <a:moveTo>
                    <a:pt x="0" y="0"/>
                  </a:moveTo>
                  <a:lnTo>
                    <a:pt x="244" y="432"/>
                  </a:lnTo>
                  <a:lnTo>
                    <a:pt x="126" y="6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6"/>
            <p:cNvSpPr>
              <a:spLocks/>
            </p:cNvSpPr>
            <p:nvPr/>
          </p:nvSpPr>
          <p:spPr bwMode="auto">
            <a:xfrm>
              <a:off x="6667501" y="4576763"/>
              <a:ext cx="341313" cy="946150"/>
            </a:xfrm>
            <a:custGeom>
              <a:avLst/>
              <a:gdLst>
                <a:gd name="T0" fmla="*/ 215 w 215"/>
                <a:gd name="T1" fmla="*/ 508 h 596"/>
                <a:gd name="T2" fmla="*/ 0 w 215"/>
                <a:gd name="T3" fmla="*/ 0 h 596"/>
                <a:gd name="T4" fmla="*/ 71 w 215"/>
                <a:gd name="T5" fmla="*/ 596 h 596"/>
                <a:gd name="T6" fmla="*/ 211 w 215"/>
                <a:gd name="T7" fmla="*/ 572 h 596"/>
                <a:gd name="T8" fmla="*/ 215 w 215"/>
                <a:gd name="T9" fmla="*/ 50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596">
                  <a:moveTo>
                    <a:pt x="215" y="508"/>
                  </a:moveTo>
                  <a:lnTo>
                    <a:pt x="0" y="0"/>
                  </a:lnTo>
                  <a:lnTo>
                    <a:pt x="71" y="596"/>
                  </a:lnTo>
                  <a:lnTo>
                    <a:pt x="211" y="572"/>
                  </a:lnTo>
                  <a:lnTo>
                    <a:pt x="215" y="508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7"/>
            <p:cNvSpPr>
              <a:spLocks/>
            </p:cNvSpPr>
            <p:nvPr/>
          </p:nvSpPr>
          <p:spPr bwMode="auto">
            <a:xfrm>
              <a:off x="3895726" y="4217988"/>
              <a:ext cx="431800" cy="320675"/>
            </a:xfrm>
            <a:custGeom>
              <a:avLst/>
              <a:gdLst>
                <a:gd name="T0" fmla="*/ 0 w 272"/>
                <a:gd name="T1" fmla="*/ 168 h 202"/>
                <a:gd name="T2" fmla="*/ 78 w 272"/>
                <a:gd name="T3" fmla="*/ 119 h 202"/>
                <a:gd name="T4" fmla="*/ 135 w 272"/>
                <a:gd name="T5" fmla="*/ 202 h 202"/>
                <a:gd name="T6" fmla="*/ 154 w 272"/>
                <a:gd name="T7" fmla="*/ 111 h 202"/>
                <a:gd name="T8" fmla="*/ 227 w 272"/>
                <a:gd name="T9" fmla="*/ 195 h 202"/>
                <a:gd name="T10" fmla="*/ 208 w 272"/>
                <a:gd name="T11" fmla="*/ 66 h 202"/>
                <a:gd name="T12" fmla="*/ 272 w 272"/>
                <a:gd name="T13" fmla="*/ 119 h 202"/>
                <a:gd name="T14" fmla="*/ 177 w 272"/>
                <a:gd name="T15" fmla="*/ 0 h 202"/>
                <a:gd name="T16" fmla="*/ 189 w 272"/>
                <a:gd name="T17" fmla="*/ 85 h 202"/>
                <a:gd name="T18" fmla="*/ 132 w 272"/>
                <a:gd name="T19" fmla="*/ 54 h 202"/>
                <a:gd name="T20" fmla="*/ 118 w 272"/>
                <a:gd name="T21" fmla="*/ 116 h 202"/>
                <a:gd name="T22" fmla="*/ 80 w 272"/>
                <a:gd name="T23" fmla="*/ 45 h 202"/>
                <a:gd name="T24" fmla="*/ 42 w 272"/>
                <a:gd name="T25" fmla="*/ 104 h 202"/>
                <a:gd name="T26" fmla="*/ 52 w 272"/>
                <a:gd name="T27" fmla="*/ 28 h 202"/>
                <a:gd name="T28" fmla="*/ 0 w 272"/>
                <a:gd name="T29" fmla="*/ 16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02">
                  <a:moveTo>
                    <a:pt x="0" y="168"/>
                  </a:moveTo>
                  <a:lnTo>
                    <a:pt x="78" y="119"/>
                  </a:lnTo>
                  <a:lnTo>
                    <a:pt x="135" y="202"/>
                  </a:lnTo>
                  <a:lnTo>
                    <a:pt x="154" y="111"/>
                  </a:lnTo>
                  <a:lnTo>
                    <a:pt x="227" y="195"/>
                  </a:lnTo>
                  <a:lnTo>
                    <a:pt x="208" y="66"/>
                  </a:lnTo>
                  <a:lnTo>
                    <a:pt x="272" y="119"/>
                  </a:lnTo>
                  <a:lnTo>
                    <a:pt x="177" y="0"/>
                  </a:lnTo>
                  <a:lnTo>
                    <a:pt x="189" y="85"/>
                  </a:lnTo>
                  <a:lnTo>
                    <a:pt x="132" y="54"/>
                  </a:lnTo>
                  <a:lnTo>
                    <a:pt x="118" y="116"/>
                  </a:lnTo>
                  <a:lnTo>
                    <a:pt x="80" y="45"/>
                  </a:lnTo>
                  <a:lnTo>
                    <a:pt x="42" y="104"/>
                  </a:lnTo>
                  <a:lnTo>
                    <a:pt x="52" y="28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8"/>
            <p:cNvSpPr>
              <a:spLocks/>
            </p:cNvSpPr>
            <p:nvPr/>
          </p:nvSpPr>
          <p:spPr bwMode="auto">
            <a:xfrm>
              <a:off x="5008563" y="4443413"/>
              <a:ext cx="360363" cy="339725"/>
            </a:xfrm>
            <a:custGeom>
              <a:avLst/>
              <a:gdLst>
                <a:gd name="T0" fmla="*/ 0 w 227"/>
                <a:gd name="T1" fmla="*/ 114 h 214"/>
                <a:gd name="T2" fmla="*/ 47 w 227"/>
                <a:gd name="T3" fmla="*/ 93 h 214"/>
                <a:gd name="T4" fmla="*/ 47 w 227"/>
                <a:gd name="T5" fmla="*/ 157 h 214"/>
                <a:gd name="T6" fmla="*/ 109 w 227"/>
                <a:gd name="T7" fmla="*/ 91 h 214"/>
                <a:gd name="T8" fmla="*/ 114 w 227"/>
                <a:gd name="T9" fmla="*/ 214 h 214"/>
                <a:gd name="T10" fmla="*/ 140 w 227"/>
                <a:gd name="T11" fmla="*/ 110 h 214"/>
                <a:gd name="T12" fmla="*/ 197 w 227"/>
                <a:gd name="T13" fmla="*/ 171 h 214"/>
                <a:gd name="T14" fmla="*/ 175 w 227"/>
                <a:gd name="T15" fmla="*/ 95 h 214"/>
                <a:gd name="T16" fmla="*/ 227 w 227"/>
                <a:gd name="T17" fmla="*/ 129 h 214"/>
                <a:gd name="T18" fmla="*/ 159 w 227"/>
                <a:gd name="T19" fmla="*/ 17 h 214"/>
                <a:gd name="T20" fmla="*/ 190 w 227"/>
                <a:gd name="T21" fmla="*/ 81 h 214"/>
                <a:gd name="T22" fmla="*/ 147 w 227"/>
                <a:gd name="T23" fmla="*/ 55 h 214"/>
                <a:gd name="T24" fmla="*/ 147 w 227"/>
                <a:gd name="T25" fmla="*/ 84 h 214"/>
                <a:gd name="T26" fmla="*/ 121 w 227"/>
                <a:gd name="T27" fmla="*/ 41 h 214"/>
                <a:gd name="T28" fmla="*/ 83 w 227"/>
                <a:gd name="T29" fmla="*/ 74 h 214"/>
                <a:gd name="T30" fmla="*/ 73 w 227"/>
                <a:gd name="T31" fmla="*/ 0 h 214"/>
                <a:gd name="T32" fmla="*/ 0 w 227"/>
                <a:gd name="T33" fmla="*/ 1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7" h="214">
                  <a:moveTo>
                    <a:pt x="0" y="114"/>
                  </a:moveTo>
                  <a:lnTo>
                    <a:pt x="47" y="93"/>
                  </a:lnTo>
                  <a:lnTo>
                    <a:pt x="47" y="157"/>
                  </a:lnTo>
                  <a:lnTo>
                    <a:pt x="109" y="91"/>
                  </a:lnTo>
                  <a:lnTo>
                    <a:pt x="114" y="214"/>
                  </a:lnTo>
                  <a:lnTo>
                    <a:pt x="140" y="110"/>
                  </a:lnTo>
                  <a:lnTo>
                    <a:pt x="197" y="171"/>
                  </a:lnTo>
                  <a:lnTo>
                    <a:pt x="175" y="95"/>
                  </a:lnTo>
                  <a:lnTo>
                    <a:pt x="227" y="129"/>
                  </a:lnTo>
                  <a:lnTo>
                    <a:pt x="159" y="17"/>
                  </a:lnTo>
                  <a:lnTo>
                    <a:pt x="190" y="81"/>
                  </a:lnTo>
                  <a:lnTo>
                    <a:pt x="147" y="55"/>
                  </a:lnTo>
                  <a:lnTo>
                    <a:pt x="147" y="84"/>
                  </a:lnTo>
                  <a:lnTo>
                    <a:pt x="121" y="41"/>
                  </a:lnTo>
                  <a:lnTo>
                    <a:pt x="83" y="74"/>
                  </a:lnTo>
                  <a:lnTo>
                    <a:pt x="73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9"/>
            <p:cNvSpPr>
              <a:spLocks/>
            </p:cNvSpPr>
            <p:nvPr/>
          </p:nvSpPr>
          <p:spPr bwMode="auto">
            <a:xfrm>
              <a:off x="5956301" y="4157663"/>
              <a:ext cx="458788" cy="381000"/>
            </a:xfrm>
            <a:custGeom>
              <a:avLst/>
              <a:gdLst>
                <a:gd name="T0" fmla="*/ 230 w 289"/>
                <a:gd name="T1" fmla="*/ 109 h 240"/>
                <a:gd name="T2" fmla="*/ 289 w 289"/>
                <a:gd name="T3" fmla="*/ 209 h 240"/>
                <a:gd name="T4" fmla="*/ 173 w 289"/>
                <a:gd name="T5" fmla="*/ 133 h 240"/>
                <a:gd name="T6" fmla="*/ 142 w 289"/>
                <a:gd name="T7" fmla="*/ 240 h 240"/>
                <a:gd name="T8" fmla="*/ 118 w 289"/>
                <a:gd name="T9" fmla="*/ 133 h 240"/>
                <a:gd name="T10" fmla="*/ 55 w 289"/>
                <a:gd name="T11" fmla="*/ 214 h 240"/>
                <a:gd name="T12" fmla="*/ 90 w 289"/>
                <a:gd name="T13" fmla="*/ 54 h 240"/>
                <a:gd name="T14" fmla="*/ 0 w 289"/>
                <a:gd name="T15" fmla="*/ 152 h 240"/>
                <a:gd name="T16" fmla="*/ 92 w 289"/>
                <a:gd name="T17" fmla="*/ 0 h 240"/>
                <a:gd name="T18" fmla="*/ 111 w 289"/>
                <a:gd name="T19" fmla="*/ 62 h 240"/>
                <a:gd name="T20" fmla="*/ 142 w 289"/>
                <a:gd name="T21" fmla="*/ 52 h 240"/>
                <a:gd name="T22" fmla="*/ 152 w 289"/>
                <a:gd name="T23" fmla="*/ 149 h 240"/>
                <a:gd name="T24" fmla="*/ 156 w 289"/>
                <a:gd name="T25" fmla="*/ 52 h 240"/>
                <a:gd name="T26" fmla="*/ 237 w 289"/>
                <a:gd name="T27" fmla="*/ 138 h 240"/>
                <a:gd name="T28" fmla="*/ 230 w 289"/>
                <a:gd name="T29" fmla="*/ 10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40">
                  <a:moveTo>
                    <a:pt x="230" y="109"/>
                  </a:moveTo>
                  <a:lnTo>
                    <a:pt x="289" y="209"/>
                  </a:lnTo>
                  <a:lnTo>
                    <a:pt x="173" y="133"/>
                  </a:lnTo>
                  <a:lnTo>
                    <a:pt x="142" y="240"/>
                  </a:lnTo>
                  <a:lnTo>
                    <a:pt x="118" y="133"/>
                  </a:lnTo>
                  <a:lnTo>
                    <a:pt x="55" y="214"/>
                  </a:lnTo>
                  <a:lnTo>
                    <a:pt x="90" y="54"/>
                  </a:lnTo>
                  <a:lnTo>
                    <a:pt x="0" y="152"/>
                  </a:lnTo>
                  <a:lnTo>
                    <a:pt x="92" y="0"/>
                  </a:lnTo>
                  <a:lnTo>
                    <a:pt x="111" y="62"/>
                  </a:lnTo>
                  <a:lnTo>
                    <a:pt x="142" y="52"/>
                  </a:lnTo>
                  <a:lnTo>
                    <a:pt x="152" y="149"/>
                  </a:lnTo>
                  <a:lnTo>
                    <a:pt x="156" y="52"/>
                  </a:lnTo>
                  <a:lnTo>
                    <a:pt x="237" y="138"/>
                  </a:lnTo>
                  <a:lnTo>
                    <a:pt x="230" y="109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0"/>
            <p:cNvSpPr>
              <a:spLocks/>
            </p:cNvSpPr>
            <p:nvPr/>
          </p:nvSpPr>
          <p:spPr bwMode="auto">
            <a:xfrm>
              <a:off x="6524626" y="4678363"/>
              <a:ext cx="280988" cy="233363"/>
            </a:xfrm>
            <a:custGeom>
              <a:avLst/>
              <a:gdLst>
                <a:gd name="T0" fmla="*/ 47 w 177"/>
                <a:gd name="T1" fmla="*/ 0 h 147"/>
                <a:gd name="T2" fmla="*/ 0 w 177"/>
                <a:gd name="T3" fmla="*/ 76 h 147"/>
                <a:gd name="T4" fmla="*/ 57 w 177"/>
                <a:gd name="T5" fmla="*/ 59 h 147"/>
                <a:gd name="T6" fmla="*/ 71 w 177"/>
                <a:gd name="T7" fmla="*/ 147 h 147"/>
                <a:gd name="T8" fmla="*/ 104 w 177"/>
                <a:gd name="T9" fmla="*/ 66 h 147"/>
                <a:gd name="T10" fmla="*/ 177 w 177"/>
                <a:gd name="T11" fmla="*/ 142 h 147"/>
                <a:gd name="T12" fmla="*/ 130 w 177"/>
                <a:gd name="T13" fmla="*/ 31 h 147"/>
                <a:gd name="T14" fmla="*/ 123 w 177"/>
                <a:gd name="T15" fmla="*/ 61 h 147"/>
                <a:gd name="T16" fmla="*/ 95 w 177"/>
                <a:gd name="T17" fmla="*/ 0 h 147"/>
                <a:gd name="T18" fmla="*/ 76 w 177"/>
                <a:gd name="T19" fmla="*/ 50 h 147"/>
                <a:gd name="T20" fmla="*/ 47 w 177"/>
                <a:gd name="T2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7" h="147">
                  <a:moveTo>
                    <a:pt x="47" y="0"/>
                  </a:moveTo>
                  <a:lnTo>
                    <a:pt x="0" y="76"/>
                  </a:lnTo>
                  <a:lnTo>
                    <a:pt x="57" y="59"/>
                  </a:lnTo>
                  <a:lnTo>
                    <a:pt x="71" y="147"/>
                  </a:lnTo>
                  <a:lnTo>
                    <a:pt x="104" y="66"/>
                  </a:lnTo>
                  <a:lnTo>
                    <a:pt x="177" y="142"/>
                  </a:lnTo>
                  <a:lnTo>
                    <a:pt x="130" y="31"/>
                  </a:lnTo>
                  <a:lnTo>
                    <a:pt x="123" y="61"/>
                  </a:lnTo>
                  <a:lnTo>
                    <a:pt x="95" y="0"/>
                  </a:lnTo>
                  <a:lnTo>
                    <a:pt x="76" y="5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6" name="矩形 3"/>
          <p:cNvSpPr/>
          <p:nvPr/>
        </p:nvSpPr>
        <p:spPr>
          <a:xfrm>
            <a:off x="0" y="5441052"/>
            <a:ext cx="12201427" cy="1414520"/>
          </a:xfrm>
          <a:custGeom>
            <a:avLst/>
            <a:gdLst>
              <a:gd name="connsiteX0" fmla="*/ 0 w 12192000"/>
              <a:gd name="connsiteY0" fmla="*/ 0 h 1635551"/>
              <a:gd name="connsiteX1" fmla="*/ 12192000 w 12192000"/>
              <a:gd name="connsiteY1" fmla="*/ 0 h 1635551"/>
              <a:gd name="connsiteX2" fmla="*/ 12192000 w 12192000"/>
              <a:gd name="connsiteY2" fmla="*/ 1635551 h 1635551"/>
              <a:gd name="connsiteX3" fmla="*/ 0 w 12192000"/>
              <a:gd name="connsiteY3" fmla="*/ 1635551 h 1635551"/>
              <a:gd name="connsiteX4" fmla="*/ 0 w 12192000"/>
              <a:gd name="connsiteY4" fmla="*/ 0 h 1635551"/>
              <a:gd name="connsiteX0" fmla="*/ 0 w 12192000"/>
              <a:gd name="connsiteY0" fmla="*/ 519521 h 2155072"/>
              <a:gd name="connsiteX1" fmla="*/ 12192000 w 12192000"/>
              <a:gd name="connsiteY1" fmla="*/ 519521 h 2155072"/>
              <a:gd name="connsiteX2" fmla="*/ 12192000 w 12192000"/>
              <a:gd name="connsiteY2" fmla="*/ 2155072 h 2155072"/>
              <a:gd name="connsiteX3" fmla="*/ 0 w 12192000"/>
              <a:gd name="connsiteY3" fmla="*/ 2155072 h 2155072"/>
              <a:gd name="connsiteX4" fmla="*/ 0 w 12192000"/>
              <a:gd name="connsiteY4" fmla="*/ 519521 h 2155072"/>
              <a:gd name="connsiteX0" fmla="*/ 0 w 12192000"/>
              <a:gd name="connsiteY0" fmla="*/ 738797 h 2374348"/>
              <a:gd name="connsiteX1" fmla="*/ 12192000 w 12192000"/>
              <a:gd name="connsiteY1" fmla="*/ 738797 h 2374348"/>
              <a:gd name="connsiteX2" fmla="*/ 12192000 w 12192000"/>
              <a:gd name="connsiteY2" fmla="*/ 2374348 h 2374348"/>
              <a:gd name="connsiteX3" fmla="*/ 0 w 12192000"/>
              <a:gd name="connsiteY3" fmla="*/ 2374348 h 2374348"/>
              <a:gd name="connsiteX4" fmla="*/ 0 w 12192000"/>
              <a:gd name="connsiteY4" fmla="*/ 738797 h 2374348"/>
              <a:gd name="connsiteX0" fmla="*/ 0 w 12192000"/>
              <a:gd name="connsiteY0" fmla="*/ 731129 h 2366680"/>
              <a:gd name="connsiteX1" fmla="*/ 12192000 w 12192000"/>
              <a:gd name="connsiteY1" fmla="*/ 731129 h 2366680"/>
              <a:gd name="connsiteX2" fmla="*/ 12192000 w 12192000"/>
              <a:gd name="connsiteY2" fmla="*/ 2366680 h 2366680"/>
              <a:gd name="connsiteX3" fmla="*/ 0 w 12192000"/>
              <a:gd name="connsiteY3" fmla="*/ 2366680 h 2366680"/>
              <a:gd name="connsiteX4" fmla="*/ 0 w 12192000"/>
              <a:gd name="connsiteY4" fmla="*/ 731129 h 2366680"/>
              <a:gd name="connsiteX0" fmla="*/ 0 w 12192000"/>
              <a:gd name="connsiteY0" fmla="*/ 704453 h 2340004"/>
              <a:gd name="connsiteX1" fmla="*/ 12192000 w 12192000"/>
              <a:gd name="connsiteY1" fmla="*/ 704453 h 2340004"/>
              <a:gd name="connsiteX2" fmla="*/ 12192000 w 12192000"/>
              <a:gd name="connsiteY2" fmla="*/ 2340004 h 2340004"/>
              <a:gd name="connsiteX3" fmla="*/ 0 w 12192000"/>
              <a:gd name="connsiteY3" fmla="*/ 2340004 h 2340004"/>
              <a:gd name="connsiteX4" fmla="*/ 0 w 12192000"/>
              <a:gd name="connsiteY4" fmla="*/ 704453 h 2340004"/>
              <a:gd name="connsiteX0" fmla="*/ 0 w 12201427"/>
              <a:gd name="connsiteY0" fmla="*/ 680872 h 2371224"/>
              <a:gd name="connsiteX1" fmla="*/ 12201427 w 12201427"/>
              <a:gd name="connsiteY1" fmla="*/ 735673 h 2371224"/>
              <a:gd name="connsiteX2" fmla="*/ 12201427 w 12201427"/>
              <a:gd name="connsiteY2" fmla="*/ 2371224 h 2371224"/>
              <a:gd name="connsiteX3" fmla="*/ 9427 w 12201427"/>
              <a:gd name="connsiteY3" fmla="*/ 2371224 h 2371224"/>
              <a:gd name="connsiteX4" fmla="*/ 0 w 12201427"/>
              <a:gd name="connsiteY4" fmla="*/ 680872 h 2371224"/>
              <a:gd name="connsiteX0" fmla="*/ 0 w 12201427"/>
              <a:gd name="connsiteY0" fmla="*/ 719150 h 2321821"/>
              <a:gd name="connsiteX1" fmla="*/ 12201427 w 12201427"/>
              <a:gd name="connsiteY1" fmla="*/ 686270 h 2321821"/>
              <a:gd name="connsiteX2" fmla="*/ 12201427 w 12201427"/>
              <a:gd name="connsiteY2" fmla="*/ 2321821 h 2321821"/>
              <a:gd name="connsiteX3" fmla="*/ 9427 w 12201427"/>
              <a:gd name="connsiteY3" fmla="*/ 2321821 h 2321821"/>
              <a:gd name="connsiteX4" fmla="*/ 0 w 12201427"/>
              <a:gd name="connsiteY4" fmla="*/ 719150 h 2321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1427" h="2321821">
                <a:moveTo>
                  <a:pt x="0" y="719150"/>
                </a:moveTo>
                <a:cubicBezTo>
                  <a:pt x="7250260" y="-364932"/>
                  <a:pt x="6600858" y="-96155"/>
                  <a:pt x="12201427" y="686270"/>
                </a:cubicBezTo>
                <a:lnTo>
                  <a:pt x="12201427" y="2321821"/>
                </a:lnTo>
                <a:lnTo>
                  <a:pt x="9427" y="2321821"/>
                </a:lnTo>
                <a:cubicBezTo>
                  <a:pt x="6285" y="1758370"/>
                  <a:pt x="3142" y="1282601"/>
                  <a:pt x="0" y="719150"/>
                </a:cubicBezTo>
                <a:close/>
              </a:path>
            </a:pathLst>
          </a:custGeom>
          <a:solidFill>
            <a:srgbClr val="8DB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000334" y="1131839"/>
            <a:ext cx="2910464" cy="914884"/>
            <a:chOff x="1019176" y="1452562"/>
            <a:chExt cx="2290763" cy="809626"/>
          </a:xfrm>
        </p:grpSpPr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1655763" y="1890713"/>
              <a:ext cx="411163" cy="158750"/>
            </a:xfrm>
            <a:custGeom>
              <a:avLst/>
              <a:gdLst>
                <a:gd name="T0" fmla="*/ 102 w 109"/>
                <a:gd name="T1" fmla="*/ 10 h 42"/>
                <a:gd name="T2" fmla="*/ 58 w 109"/>
                <a:gd name="T3" fmla="*/ 25 h 42"/>
                <a:gd name="T4" fmla="*/ 3 w 109"/>
                <a:gd name="T5" fmla="*/ 17 h 42"/>
                <a:gd name="T6" fmla="*/ 15 w 109"/>
                <a:gd name="T7" fmla="*/ 17 h 42"/>
                <a:gd name="T8" fmla="*/ 49 w 109"/>
                <a:gd name="T9" fmla="*/ 37 h 42"/>
                <a:gd name="T10" fmla="*/ 62 w 109"/>
                <a:gd name="T11" fmla="*/ 35 h 42"/>
                <a:gd name="T12" fmla="*/ 93 w 109"/>
                <a:gd name="T13" fmla="*/ 16 h 42"/>
                <a:gd name="T14" fmla="*/ 102 w 109"/>
                <a:gd name="T15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2">
                  <a:moveTo>
                    <a:pt x="102" y="10"/>
                  </a:moveTo>
                  <a:cubicBezTo>
                    <a:pt x="85" y="7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0"/>
                    <a:pt x="13" y="19"/>
                    <a:pt x="15" y="17"/>
                  </a:cubicBezTo>
                  <a:cubicBezTo>
                    <a:pt x="28" y="3"/>
                    <a:pt x="46" y="27"/>
                    <a:pt x="49" y="37"/>
                  </a:cubicBezTo>
                  <a:cubicBezTo>
                    <a:pt x="51" y="42"/>
                    <a:pt x="61" y="38"/>
                    <a:pt x="62" y="35"/>
                  </a:cubicBezTo>
                  <a:cubicBezTo>
                    <a:pt x="68" y="23"/>
                    <a:pt x="77" y="13"/>
                    <a:pt x="93" y="16"/>
                  </a:cubicBezTo>
                  <a:cubicBezTo>
                    <a:pt x="97" y="17"/>
                    <a:pt x="109" y="11"/>
                    <a:pt x="102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1019176" y="1619250"/>
              <a:ext cx="411163" cy="160338"/>
            </a:xfrm>
            <a:custGeom>
              <a:avLst/>
              <a:gdLst>
                <a:gd name="T0" fmla="*/ 102 w 109"/>
                <a:gd name="T1" fmla="*/ 10 h 42"/>
                <a:gd name="T2" fmla="*/ 58 w 109"/>
                <a:gd name="T3" fmla="*/ 25 h 42"/>
                <a:gd name="T4" fmla="*/ 3 w 109"/>
                <a:gd name="T5" fmla="*/ 17 h 42"/>
                <a:gd name="T6" fmla="*/ 15 w 109"/>
                <a:gd name="T7" fmla="*/ 17 h 42"/>
                <a:gd name="T8" fmla="*/ 50 w 109"/>
                <a:gd name="T9" fmla="*/ 37 h 42"/>
                <a:gd name="T10" fmla="*/ 63 w 109"/>
                <a:gd name="T11" fmla="*/ 35 h 42"/>
                <a:gd name="T12" fmla="*/ 94 w 109"/>
                <a:gd name="T13" fmla="*/ 16 h 42"/>
                <a:gd name="T14" fmla="*/ 102 w 109"/>
                <a:gd name="T15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2">
                  <a:moveTo>
                    <a:pt x="102" y="10"/>
                  </a:moveTo>
                  <a:cubicBezTo>
                    <a:pt x="85" y="7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0"/>
                    <a:pt x="13" y="19"/>
                    <a:pt x="15" y="17"/>
                  </a:cubicBezTo>
                  <a:cubicBezTo>
                    <a:pt x="29" y="3"/>
                    <a:pt x="46" y="27"/>
                    <a:pt x="50" y="37"/>
                  </a:cubicBezTo>
                  <a:cubicBezTo>
                    <a:pt x="51" y="42"/>
                    <a:pt x="61" y="38"/>
                    <a:pt x="63" y="35"/>
                  </a:cubicBezTo>
                  <a:cubicBezTo>
                    <a:pt x="69" y="23"/>
                    <a:pt x="77" y="13"/>
                    <a:pt x="94" y="16"/>
                  </a:cubicBezTo>
                  <a:cubicBezTo>
                    <a:pt x="97" y="17"/>
                    <a:pt x="109" y="11"/>
                    <a:pt x="102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1628776" y="1509713"/>
              <a:ext cx="411163" cy="160338"/>
            </a:xfrm>
            <a:custGeom>
              <a:avLst/>
              <a:gdLst>
                <a:gd name="T0" fmla="*/ 102 w 109"/>
                <a:gd name="T1" fmla="*/ 11 h 42"/>
                <a:gd name="T2" fmla="*/ 58 w 109"/>
                <a:gd name="T3" fmla="*/ 25 h 42"/>
                <a:gd name="T4" fmla="*/ 4 w 109"/>
                <a:gd name="T5" fmla="*/ 17 h 42"/>
                <a:gd name="T6" fmla="*/ 16 w 109"/>
                <a:gd name="T7" fmla="*/ 17 h 42"/>
                <a:gd name="T8" fmla="*/ 50 w 109"/>
                <a:gd name="T9" fmla="*/ 38 h 42"/>
                <a:gd name="T10" fmla="*/ 63 w 109"/>
                <a:gd name="T11" fmla="*/ 36 h 42"/>
                <a:gd name="T12" fmla="*/ 94 w 109"/>
                <a:gd name="T13" fmla="*/ 17 h 42"/>
                <a:gd name="T14" fmla="*/ 102 w 109"/>
                <a:gd name="T1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4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4"/>
                    <a:pt x="47" y="28"/>
                    <a:pt x="50" y="38"/>
                  </a:cubicBezTo>
                  <a:cubicBezTo>
                    <a:pt x="51" y="42"/>
                    <a:pt x="62" y="39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8"/>
                    <a:pt x="109" y="12"/>
                    <a:pt x="10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2281238" y="1711325"/>
              <a:ext cx="411163" cy="160338"/>
            </a:xfrm>
            <a:custGeom>
              <a:avLst/>
              <a:gdLst>
                <a:gd name="T0" fmla="*/ 102 w 109"/>
                <a:gd name="T1" fmla="*/ 11 h 42"/>
                <a:gd name="T2" fmla="*/ 58 w 109"/>
                <a:gd name="T3" fmla="*/ 25 h 42"/>
                <a:gd name="T4" fmla="*/ 4 w 109"/>
                <a:gd name="T5" fmla="*/ 17 h 42"/>
                <a:gd name="T6" fmla="*/ 16 w 109"/>
                <a:gd name="T7" fmla="*/ 17 h 42"/>
                <a:gd name="T8" fmla="*/ 50 w 109"/>
                <a:gd name="T9" fmla="*/ 38 h 42"/>
                <a:gd name="T10" fmla="*/ 63 w 109"/>
                <a:gd name="T11" fmla="*/ 36 h 42"/>
                <a:gd name="T12" fmla="*/ 94 w 109"/>
                <a:gd name="T13" fmla="*/ 17 h 42"/>
                <a:gd name="T14" fmla="*/ 102 w 109"/>
                <a:gd name="T1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4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4"/>
                    <a:pt x="47" y="28"/>
                    <a:pt x="50" y="38"/>
                  </a:cubicBezTo>
                  <a:cubicBezTo>
                    <a:pt x="51" y="42"/>
                    <a:pt x="62" y="39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09" y="12"/>
                    <a:pt x="10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2138363" y="2103438"/>
              <a:ext cx="414338" cy="158750"/>
            </a:xfrm>
            <a:custGeom>
              <a:avLst/>
              <a:gdLst>
                <a:gd name="T0" fmla="*/ 103 w 110"/>
                <a:gd name="T1" fmla="*/ 11 h 42"/>
                <a:gd name="T2" fmla="*/ 59 w 110"/>
                <a:gd name="T3" fmla="*/ 25 h 42"/>
                <a:gd name="T4" fmla="*/ 4 w 110"/>
                <a:gd name="T5" fmla="*/ 17 h 42"/>
                <a:gd name="T6" fmla="*/ 16 w 110"/>
                <a:gd name="T7" fmla="*/ 17 h 42"/>
                <a:gd name="T8" fmla="*/ 50 w 110"/>
                <a:gd name="T9" fmla="*/ 38 h 42"/>
                <a:gd name="T10" fmla="*/ 63 w 110"/>
                <a:gd name="T11" fmla="*/ 35 h 42"/>
                <a:gd name="T12" fmla="*/ 94 w 110"/>
                <a:gd name="T13" fmla="*/ 17 h 42"/>
                <a:gd name="T14" fmla="*/ 103 w 110"/>
                <a:gd name="T1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42">
                  <a:moveTo>
                    <a:pt x="103" y="11"/>
                  </a:moveTo>
                  <a:cubicBezTo>
                    <a:pt x="86" y="8"/>
                    <a:pt x="70" y="13"/>
                    <a:pt x="59" y="25"/>
                  </a:cubicBezTo>
                  <a:cubicBezTo>
                    <a:pt x="47" y="7"/>
                    <a:pt x="20" y="0"/>
                    <a:pt x="4" y="17"/>
                  </a:cubicBezTo>
                  <a:cubicBezTo>
                    <a:pt x="0" y="20"/>
                    <a:pt x="13" y="20"/>
                    <a:pt x="16" y="17"/>
                  </a:cubicBezTo>
                  <a:cubicBezTo>
                    <a:pt x="29" y="3"/>
                    <a:pt x="47" y="27"/>
                    <a:pt x="50" y="38"/>
                  </a:cubicBezTo>
                  <a:cubicBezTo>
                    <a:pt x="51" y="42"/>
                    <a:pt x="62" y="38"/>
                    <a:pt x="63" y="35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10" y="12"/>
                    <a:pt x="10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2898776" y="1452562"/>
              <a:ext cx="411163" cy="160338"/>
            </a:xfrm>
            <a:custGeom>
              <a:avLst/>
              <a:gdLst>
                <a:gd name="T0" fmla="*/ 102 w 109"/>
                <a:gd name="T1" fmla="*/ 11 h 42"/>
                <a:gd name="T2" fmla="*/ 58 w 109"/>
                <a:gd name="T3" fmla="*/ 25 h 42"/>
                <a:gd name="T4" fmla="*/ 3 w 109"/>
                <a:gd name="T5" fmla="*/ 17 h 42"/>
                <a:gd name="T6" fmla="*/ 16 w 109"/>
                <a:gd name="T7" fmla="*/ 17 h 42"/>
                <a:gd name="T8" fmla="*/ 50 w 109"/>
                <a:gd name="T9" fmla="*/ 38 h 42"/>
                <a:gd name="T10" fmla="*/ 63 w 109"/>
                <a:gd name="T11" fmla="*/ 36 h 42"/>
                <a:gd name="T12" fmla="*/ 94 w 109"/>
                <a:gd name="T13" fmla="*/ 17 h 42"/>
                <a:gd name="T14" fmla="*/ 102 w 109"/>
                <a:gd name="T1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3"/>
                    <a:pt x="46" y="27"/>
                    <a:pt x="50" y="38"/>
                  </a:cubicBezTo>
                  <a:cubicBezTo>
                    <a:pt x="51" y="42"/>
                    <a:pt x="61" y="38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09" y="12"/>
                    <a:pt x="10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4" name="Freeform 83"/>
          <p:cNvSpPr>
            <a:spLocks/>
          </p:cNvSpPr>
          <p:nvPr/>
        </p:nvSpPr>
        <p:spPr bwMode="auto">
          <a:xfrm>
            <a:off x="7915928" y="2680212"/>
            <a:ext cx="851750" cy="299961"/>
          </a:xfrm>
          <a:custGeom>
            <a:avLst/>
            <a:gdLst>
              <a:gd name="T0" fmla="*/ 1128 w 1128"/>
              <a:gd name="T1" fmla="*/ 395 h 395"/>
              <a:gd name="T2" fmla="*/ 1128 w 1128"/>
              <a:gd name="T3" fmla="*/ 382 h 395"/>
              <a:gd name="T4" fmla="*/ 948 w 1128"/>
              <a:gd name="T5" fmla="*/ 165 h 395"/>
              <a:gd name="T6" fmla="*/ 784 w 1128"/>
              <a:gd name="T7" fmla="*/ 293 h 395"/>
              <a:gd name="T8" fmla="*/ 758 w 1128"/>
              <a:gd name="T9" fmla="*/ 266 h 395"/>
              <a:gd name="T10" fmla="*/ 759 w 1128"/>
              <a:gd name="T11" fmla="*/ 241 h 395"/>
              <a:gd name="T12" fmla="*/ 641 w 1128"/>
              <a:gd name="T13" fmla="*/ 99 h 395"/>
              <a:gd name="T14" fmla="*/ 607 w 1128"/>
              <a:gd name="T15" fmla="*/ 105 h 395"/>
              <a:gd name="T16" fmla="*/ 430 w 1128"/>
              <a:gd name="T17" fmla="*/ 0 h 395"/>
              <a:gd name="T18" fmla="*/ 214 w 1128"/>
              <a:gd name="T19" fmla="*/ 200 h 395"/>
              <a:gd name="T20" fmla="*/ 181 w 1128"/>
              <a:gd name="T21" fmla="*/ 196 h 395"/>
              <a:gd name="T22" fmla="*/ 0 w 1128"/>
              <a:gd name="T23" fmla="*/ 395 h 395"/>
              <a:gd name="T24" fmla="*/ 1128 w 1128"/>
              <a:gd name="T25" fmla="*/ 395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8" h="395">
                <a:moveTo>
                  <a:pt x="1128" y="395"/>
                </a:moveTo>
                <a:cubicBezTo>
                  <a:pt x="1128" y="391"/>
                  <a:pt x="1128" y="387"/>
                  <a:pt x="1128" y="382"/>
                </a:cubicBezTo>
                <a:cubicBezTo>
                  <a:pt x="1128" y="263"/>
                  <a:pt x="1047" y="165"/>
                  <a:pt x="948" y="165"/>
                </a:cubicBezTo>
                <a:cubicBezTo>
                  <a:pt x="875" y="165"/>
                  <a:pt x="812" y="218"/>
                  <a:pt x="784" y="293"/>
                </a:cubicBezTo>
                <a:cubicBezTo>
                  <a:pt x="776" y="283"/>
                  <a:pt x="767" y="274"/>
                  <a:pt x="758" y="266"/>
                </a:cubicBezTo>
                <a:cubicBezTo>
                  <a:pt x="759" y="258"/>
                  <a:pt x="759" y="250"/>
                  <a:pt x="759" y="241"/>
                </a:cubicBezTo>
                <a:cubicBezTo>
                  <a:pt x="759" y="162"/>
                  <a:pt x="707" y="99"/>
                  <a:pt x="641" y="99"/>
                </a:cubicBezTo>
                <a:cubicBezTo>
                  <a:pt x="629" y="99"/>
                  <a:pt x="618" y="101"/>
                  <a:pt x="607" y="105"/>
                </a:cubicBezTo>
                <a:cubicBezTo>
                  <a:pt x="566" y="41"/>
                  <a:pt x="502" y="0"/>
                  <a:pt x="430" y="0"/>
                </a:cubicBezTo>
                <a:cubicBezTo>
                  <a:pt x="326" y="0"/>
                  <a:pt x="240" y="85"/>
                  <a:pt x="214" y="200"/>
                </a:cubicBezTo>
                <a:cubicBezTo>
                  <a:pt x="203" y="198"/>
                  <a:pt x="192" y="196"/>
                  <a:pt x="181" y="196"/>
                </a:cubicBezTo>
                <a:cubicBezTo>
                  <a:pt x="86" y="196"/>
                  <a:pt x="9" y="283"/>
                  <a:pt x="0" y="395"/>
                </a:cubicBezTo>
                <a:lnTo>
                  <a:pt x="1128" y="395"/>
                </a:lnTo>
                <a:close/>
              </a:path>
            </a:pathLst>
          </a:custGeom>
          <a:solidFill>
            <a:srgbClr val="FCF4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83"/>
          <p:cNvSpPr>
            <a:spLocks/>
          </p:cNvSpPr>
          <p:nvPr/>
        </p:nvSpPr>
        <p:spPr bwMode="auto">
          <a:xfrm>
            <a:off x="8845774" y="3010191"/>
            <a:ext cx="562212" cy="197994"/>
          </a:xfrm>
          <a:custGeom>
            <a:avLst/>
            <a:gdLst>
              <a:gd name="T0" fmla="*/ 1128 w 1128"/>
              <a:gd name="T1" fmla="*/ 395 h 395"/>
              <a:gd name="T2" fmla="*/ 1128 w 1128"/>
              <a:gd name="T3" fmla="*/ 382 h 395"/>
              <a:gd name="T4" fmla="*/ 948 w 1128"/>
              <a:gd name="T5" fmla="*/ 165 h 395"/>
              <a:gd name="T6" fmla="*/ 784 w 1128"/>
              <a:gd name="T7" fmla="*/ 293 h 395"/>
              <a:gd name="T8" fmla="*/ 758 w 1128"/>
              <a:gd name="T9" fmla="*/ 266 h 395"/>
              <a:gd name="T10" fmla="*/ 759 w 1128"/>
              <a:gd name="T11" fmla="*/ 241 h 395"/>
              <a:gd name="T12" fmla="*/ 641 w 1128"/>
              <a:gd name="T13" fmla="*/ 99 h 395"/>
              <a:gd name="T14" fmla="*/ 607 w 1128"/>
              <a:gd name="T15" fmla="*/ 105 h 395"/>
              <a:gd name="T16" fmla="*/ 430 w 1128"/>
              <a:gd name="T17" fmla="*/ 0 h 395"/>
              <a:gd name="T18" fmla="*/ 214 w 1128"/>
              <a:gd name="T19" fmla="*/ 200 h 395"/>
              <a:gd name="T20" fmla="*/ 181 w 1128"/>
              <a:gd name="T21" fmla="*/ 196 h 395"/>
              <a:gd name="T22" fmla="*/ 0 w 1128"/>
              <a:gd name="T23" fmla="*/ 395 h 395"/>
              <a:gd name="T24" fmla="*/ 1128 w 1128"/>
              <a:gd name="T25" fmla="*/ 395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8" h="395">
                <a:moveTo>
                  <a:pt x="1128" y="395"/>
                </a:moveTo>
                <a:cubicBezTo>
                  <a:pt x="1128" y="391"/>
                  <a:pt x="1128" y="387"/>
                  <a:pt x="1128" y="382"/>
                </a:cubicBezTo>
                <a:cubicBezTo>
                  <a:pt x="1128" y="263"/>
                  <a:pt x="1047" y="165"/>
                  <a:pt x="948" y="165"/>
                </a:cubicBezTo>
                <a:cubicBezTo>
                  <a:pt x="875" y="165"/>
                  <a:pt x="812" y="218"/>
                  <a:pt x="784" y="293"/>
                </a:cubicBezTo>
                <a:cubicBezTo>
                  <a:pt x="776" y="283"/>
                  <a:pt x="767" y="274"/>
                  <a:pt x="758" y="266"/>
                </a:cubicBezTo>
                <a:cubicBezTo>
                  <a:pt x="759" y="258"/>
                  <a:pt x="759" y="250"/>
                  <a:pt x="759" y="241"/>
                </a:cubicBezTo>
                <a:cubicBezTo>
                  <a:pt x="759" y="162"/>
                  <a:pt x="707" y="99"/>
                  <a:pt x="641" y="99"/>
                </a:cubicBezTo>
                <a:cubicBezTo>
                  <a:pt x="629" y="99"/>
                  <a:pt x="618" y="101"/>
                  <a:pt x="607" y="105"/>
                </a:cubicBezTo>
                <a:cubicBezTo>
                  <a:pt x="566" y="41"/>
                  <a:pt x="502" y="0"/>
                  <a:pt x="430" y="0"/>
                </a:cubicBezTo>
                <a:cubicBezTo>
                  <a:pt x="326" y="0"/>
                  <a:pt x="240" y="85"/>
                  <a:pt x="214" y="200"/>
                </a:cubicBezTo>
                <a:cubicBezTo>
                  <a:pt x="203" y="198"/>
                  <a:pt x="192" y="196"/>
                  <a:pt x="181" y="196"/>
                </a:cubicBezTo>
                <a:cubicBezTo>
                  <a:pt x="86" y="196"/>
                  <a:pt x="9" y="283"/>
                  <a:pt x="0" y="395"/>
                </a:cubicBezTo>
                <a:lnTo>
                  <a:pt x="1128" y="395"/>
                </a:lnTo>
                <a:close/>
              </a:path>
            </a:pathLst>
          </a:custGeom>
          <a:solidFill>
            <a:srgbClr val="FCF4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83"/>
          <p:cNvSpPr>
            <a:spLocks/>
          </p:cNvSpPr>
          <p:nvPr/>
        </p:nvSpPr>
        <p:spPr bwMode="auto">
          <a:xfrm>
            <a:off x="9126880" y="2643846"/>
            <a:ext cx="2034411" cy="716459"/>
          </a:xfrm>
          <a:custGeom>
            <a:avLst/>
            <a:gdLst>
              <a:gd name="T0" fmla="*/ 1128 w 1128"/>
              <a:gd name="T1" fmla="*/ 395 h 395"/>
              <a:gd name="T2" fmla="*/ 1128 w 1128"/>
              <a:gd name="T3" fmla="*/ 382 h 395"/>
              <a:gd name="T4" fmla="*/ 948 w 1128"/>
              <a:gd name="T5" fmla="*/ 165 h 395"/>
              <a:gd name="T6" fmla="*/ 784 w 1128"/>
              <a:gd name="T7" fmla="*/ 293 h 395"/>
              <a:gd name="T8" fmla="*/ 758 w 1128"/>
              <a:gd name="T9" fmla="*/ 266 h 395"/>
              <a:gd name="T10" fmla="*/ 759 w 1128"/>
              <a:gd name="T11" fmla="*/ 241 h 395"/>
              <a:gd name="T12" fmla="*/ 641 w 1128"/>
              <a:gd name="T13" fmla="*/ 99 h 395"/>
              <a:gd name="T14" fmla="*/ 607 w 1128"/>
              <a:gd name="T15" fmla="*/ 105 h 395"/>
              <a:gd name="T16" fmla="*/ 430 w 1128"/>
              <a:gd name="T17" fmla="*/ 0 h 395"/>
              <a:gd name="T18" fmla="*/ 214 w 1128"/>
              <a:gd name="T19" fmla="*/ 200 h 395"/>
              <a:gd name="T20" fmla="*/ 181 w 1128"/>
              <a:gd name="T21" fmla="*/ 196 h 395"/>
              <a:gd name="T22" fmla="*/ 0 w 1128"/>
              <a:gd name="T23" fmla="*/ 395 h 395"/>
              <a:gd name="T24" fmla="*/ 1128 w 1128"/>
              <a:gd name="T25" fmla="*/ 395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8" h="395">
                <a:moveTo>
                  <a:pt x="1128" y="395"/>
                </a:moveTo>
                <a:cubicBezTo>
                  <a:pt x="1128" y="391"/>
                  <a:pt x="1128" y="387"/>
                  <a:pt x="1128" y="382"/>
                </a:cubicBezTo>
                <a:cubicBezTo>
                  <a:pt x="1128" y="263"/>
                  <a:pt x="1047" y="165"/>
                  <a:pt x="948" y="165"/>
                </a:cubicBezTo>
                <a:cubicBezTo>
                  <a:pt x="875" y="165"/>
                  <a:pt x="812" y="218"/>
                  <a:pt x="784" y="293"/>
                </a:cubicBezTo>
                <a:cubicBezTo>
                  <a:pt x="776" y="283"/>
                  <a:pt x="767" y="274"/>
                  <a:pt x="758" y="266"/>
                </a:cubicBezTo>
                <a:cubicBezTo>
                  <a:pt x="759" y="258"/>
                  <a:pt x="759" y="250"/>
                  <a:pt x="759" y="241"/>
                </a:cubicBezTo>
                <a:cubicBezTo>
                  <a:pt x="759" y="162"/>
                  <a:pt x="707" y="99"/>
                  <a:pt x="641" y="99"/>
                </a:cubicBezTo>
                <a:cubicBezTo>
                  <a:pt x="629" y="99"/>
                  <a:pt x="618" y="101"/>
                  <a:pt x="607" y="105"/>
                </a:cubicBezTo>
                <a:cubicBezTo>
                  <a:pt x="566" y="41"/>
                  <a:pt x="502" y="0"/>
                  <a:pt x="430" y="0"/>
                </a:cubicBezTo>
                <a:cubicBezTo>
                  <a:pt x="326" y="0"/>
                  <a:pt x="240" y="85"/>
                  <a:pt x="214" y="200"/>
                </a:cubicBezTo>
                <a:cubicBezTo>
                  <a:pt x="203" y="198"/>
                  <a:pt x="192" y="196"/>
                  <a:pt x="181" y="196"/>
                </a:cubicBezTo>
                <a:cubicBezTo>
                  <a:pt x="86" y="196"/>
                  <a:pt x="9" y="283"/>
                  <a:pt x="0" y="395"/>
                </a:cubicBezTo>
                <a:lnTo>
                  <a:pt x="1128" y="395"/>
                </a:lnTo>
                <a:close/>
              </a:path>
            </a:pathLst>
          </a:custGeom>
          <a:solidFill>
            <a:srgbClr val="FCF4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83"/>
          <p:cNvSpPr>
            <a:spLocks/>
          </p:cNvSpPr>
          <p:nvPr/>
        </p:nvSpPr>
        <p:spPr bwMode="auto">
          <a:xfrm>
            <a:off x="7695459" y="3166699"/>
            <a:ext cx="818862" cy="288379"/>
          </a:xfrm>
          <a:custGeom>
            <a:avLst/>
            <a:gdLst>
              <a:gd name="T0" fmla="*/ 1128 w 1128"/>
              <a:gd name="T1" fmla="*/ 395 h 395"/>
              <a:gd name="T2" fmla="*/ 1128 w 1128"/>
              <a:gd name="T3" fmla="*/ 382 h 395"/>
              <a:gd name="T4" fmla="*/ 948 w 1128"/>
              <a:gd name="T5" fmla="*/ 165 h 395"/>
              <a:gd name="T6" fmla="*/ 784 w 1128"/>
              <a:gd name="T7" fmla="*/ 293 h 395"/>
              <a:gd name="T8" fmla="*/ 758 w 1128"/>
              <a:gd name="T9" fmla="*/ 266 h 395"/>
              <a:gd name="T10" fmla="*/ 759 w 1128"/>
              <a:gd name="T11" fmla="*/ 241 h 395"/>
              <a:gd name="T12" fmla="*/ 641 w 1128"/>
              <a:gd name="T13" fmla="*/ 99 h 395"/>
              <a:gd name="T14" fmla="*/ 607 w 1128"/>
              <a:gd name="T15" fmla="*/ 105 h 395"/>
              <a:gd name="T16" fmla="*/ 430 w 1128"/>
              <a:gd name="T17" fmla="*/ 0 h 395"/>
              <a:gd name="T18" fmla="*/ 214 w 1128"/>
              <a:gd name="T19" fmla="*/ 200 h 395"/>
              <a:gd name="T20" fmla="*/ 181 w 1128"/>
              <a:gd name="T21" fmla="*/ 196 h 395"/>
              <a:gd name="T22" fmla="*/ 0 w 1128"/>
              <a:gd name="T23" fmla="*/ 395 h 395"/>
              <a:gd name="T24" fmla="*/ 1128 w 1128"/>
              <a:gd name="T25" fmla="*/ 395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8" h="395">
                <a:moveTo>
                  <a:pt x="1128" y="395"/>
                </a:moveTo>
                <a:cubicBezTo>
                  <a:pt x="1128" y="391"/>
                  <a:pt x="1128" y="387"/>
                  <a:pt x="1128" y="382"/>
                </a:cubicBezTo>
                <a:cubicBezTo>
                  <a:pt x="1128" y="263"/>
                  <a:pt x="1047" y="165"/>
                  <a:pt x="948" y="165"/>
                </a:cubicBezTo>
                <a:cubicBezTo>
                  <a:pt x="875" y="165"/>
                  <a:pt x="812" y="218"/>
                  <a:pt x="784" y="293"/>
                </a:cubicBezTo>
                <a:cubicBezTo>
                  <a:pt x="776" y="283"/>
                  <a:pt x="767" y="274"/>
                  <a:pt x="758" y="266"/>
                </a:cubicBezTo>
                <a:cubicBezTo>
                  <a:pt x="759" y="258"/>
                  <a:pt x="759" y="250"/>
                  <a:pt x="759" y="241"/>
                </a:cubicBezTo>
                <a:cubicBezTo>
                  <a:pt x="759" y="162"/>
                  <a:pt x="707" y="99"/>
                  <a:pt x="641" y="99"/>
                </a:cubicBezTo>
                <a:cubicBezTo>
                  <a:pt x="629" y="99"/>
                  <a:pt x="618" y="101"/>
                  <a:pt x="607" y="105"/>
                </a:cubicBezTo>
                <a:cubicBezTo>
                  <a:pt x="566" y="41"/>
                  <a:pt x="502" y="0"/>
                  <a:pt x="430" y="0"/>
                </a:cubicBezTo>
                <a:cubicBezTo>
                  <a:pt x="326" y="0"/>
                  <a:pt x="240" y="85"/>
                  <a:pt x="214" y="200"/>
                </a:cubicBezTo>
                <a:cubicBezTo>
                  <a:pt x="203" y="198"/>
                  <a:pt x="192" y="196"/>
                  <a:pt x="181" y="196"/>
                </a:cubicBezTo>
                <a:cubicBezTo>
                  <a:pt x="86" y="196"/>
                  <a:pt x="9" y="283"/>
                  <a:pt x="0" y="395"/>
                </a:cubicBezTo>
                <a:lnTo>
                  <a:pt x="1128" y="395"/>
                </a:lnTo>
                <a:close/>
              </a:path>
            </a:pathLst>
          </a:custGeom>
          <a:solidFill>
            <a:srgbClr val="FCF4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83"/>
          <p:cNvSpPr>
            <a:spLocks/>
          </p:cNvSpPr>
          <p:nvPr/>
        </p:nvSpPr>
        <p:spPr bwMode="auto">
          <a:xfrm>
            <a:off x="8143605" y="2908985"/>
            <a:ext cx="588963" cy="207415"/>
          </a:xfrm>
          <a:custGeom>
            <a:avLst/>
            <a:gdLst>
              <a:gd name="T0" fmla="*/ 1128 w 1128"/>
              <a:gd name="T1" fmla="*/ 395 h 395"/>
              <a:gd name="T2" fmla="*/ 1128 w 1128"/>
              <a:gd name="T3" fmla="*/ 382 h 395"/>
              <a:gd name="T4" fmla="*/ 948 w 1128"/>
              <a:gd name="T5" fmla="*/ 165 h 395"/>
              <a:gd name="T6" fmla="*/ 784 w 1128"/>
              <a:gd name="T7" fmla="*/ 293 h 395"/>
              <a:gd name="T8" fmla="*/ 758 w 1128"/>
              <a:gd name="T9" fmla="*/ 266 h 395"/>
              <a:gd name="T10" fmla="*/ 759 w 1128"/>
              <a:gd name="T11" fmla="*/ 241 h 395"/>
              <a:gd name="T12" fmla="*/ 641 w 1128"/>
              <a:gd name="T13" fmla="*/ 99 h 395"/>
              <a:gd name="T14" fmla="*/ 607 w 1128"/>
              <a:gd name="T15" fmla="*/ 105 h 395"/>
              <a:gd name="T16" fmla="*/ 430 w 1128"/>
              <a:gd name="T17" fmla="*/ 0 h 395"/>
              <a:gd name="T18" fmla="*/ 214 w 1128"/>
              <a:gd name="T19" fmla="*/ 200 h 395"/>
              <a:gd name="T20" fmla="*/ 181 w 1128"/>
              <a:gd name="T21" fmla="*/ 196 h 395"/>
              <a:gd name="T22" fmla="*/ 0 w 1128"/>
              <a:gd name="T23" fmla="*/ 395 h 395"/>
              <a:gd name="T24" fmla="*/ 1128 w 1128"/>
              <a:gd name="T25" fmla="*/ 395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8" h="395">
                <a:moveTo>
                  <a:pt x="1128" y="395"/>
                </a:moveTo>
                <a:cubicBezTo>
                  <a:pt x="1128" y="391"/>
                  <a:pt x="1128" y="387"/>
                  <a:pt x="1128" y="382"/>
                </a:cubicBezTo>
                <a:cubicBezTo>
                  <a:pt x="1128" y="263"/>
                  <a:pt x="1047" y="165"/>
                  <a:pt x="948" y="165"/>
                </a:cubicBezTo>
                <a:cubicBezTo>
                  <a:pt x="875" y="165"/>
                  <a:pt x="812" y="218"/>
                  <a:pt x="784" y="293"/>
                </a:cubicBezTo>
                <a:cubicBezTo>
                  <a:pt x="776" y="283"/>
                  <a:pt x="767" y="274"/>
                  <a:pt x="758" y="266"/>
                </a:cubicBezTo>
                <a:cubicBezTo>
                  <a:pt x="759" y="258"/>
                  <a:pt x="759" y="250"/>
                  <a:pt x="759" y="241"/>
                </a:cubicBezTo>
                <a:cubicBezTo>
                  <a:pt x="759" y="162"/>
                  <a:pt x="707" y="99"/>
                  <a:pt x="641" y="99"/>
                </a:cubicBezTo>
                <a:cubicBezTo>
                  <a:pt x="629" y="99"/>
                  <a:pt x="618" y="101"/>
                  <a:pt x="607" y="105"/>
                </a:cubicBezTo>
                <a:cubicBezTo>
                  <a:pt x="566" y="41"/>
                  <a:pt x="502" y="0"/>
                  <a:pt x="430" y="0"/>
                </a:cubicBezTo>
                <a:cubicBezTo>
                  <a:pt x="326" y="0"/>
                  <a:pt x="240" y="85"/>
                  <a:pt x="214" y="200"/>
                </a:cubicBezTo>
                <a:cubicBezTo>
                  <a:pt x="203" y="198"/>
                  <a:pt x="192" y="196"/>
                  <a:pt x="181" y="196"/>
                </a:cubicBezTo>
                <a:cubicBezTo>
                  <a:pt x="86" y="196"/>
                  <a:pt x="9" y="283"/>
                  <a:pt x="0" y="395"/>
                </a:cubicBezTo>
                <a:lnTo>
                  <a:pt x="1128" y="395"/>
                </a:lnTo>
                <a:close/>
              </a:path>
            </a:pathLst>
          </a:custGeom>
          <a:solidFill>
            <a:srgbClr val="FF99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426" y="5614142"/>
            <a:ext cx="2368391" cy="998810"/>
          </a:xfrm>
          <a:prstGeom prst="rect">
            <a:avLst/>
          </a:prstGeom>
        </p:spPr>
      </p:pic>
      <p:sp>
        <p:nvSpPr>
          <p:cNvPr id="90" name="椭圆 89"/>
          <p:cNvSpPr/>
          <p:nvPr/>
        </p:nvSpPr>
        <p:spPr>
          <a:xfrm>
            <a:off x="1075728" y="763725"/>
            <a:ext cx="4705350" cy="4705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775839" y="3459300"/>
            <a:ext cx="5667078" cy="809625"/>
            <a:chOff x="3443436" y="3771900"/>
            <a:chExt cx="5667078" cy="809625"/>
          </a:xfrm>
        </p:grpSpPr>
        <p:sp>
          <p:nvSpPr>
            <p:cNvPr id="92" name="矩形 91"/>
            <p:cNvSpPr/>
            <p:nvPr/>
          </p:nvSpPr>
          <p:spPr>
            <a:xfrm>
              <a:off x="3443436" y="3771900"/>
              <a:ext cx="5224314" cy="809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443436" y="3853546"/>
              <a:ext cx="56670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扁平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化年终工作总结汇报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1585352" y="1461566"/>
            <a:ext cx="36861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2018</a:t>
            </a: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576064" y="4423081"/>
            <a:ext cx="1623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 flipH="1">
            <a:off x="1021754" y="4884880"/>
            <a:ext cx="728769" cy="6465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1568704" y="5032344"/>
            <a:ext cx="255291" cy="2265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椭圆 88"/>
          <p:cNvSpPr/>
          <p:nvPr/>
        </p:nvSpPr>
        <p:spPr>
          <a:xfrm flipV="1">
            <a:off x="1444966" y="4360478"/>
            <a:ext cx="280512" cy="28051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5523813" y="1707192"/>
            <a:ext cx="712775" cy="6323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5392338" y="1968095"/>
            <a:ext cx="255291" cy="2265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椭圆 86"/>
          <p:cNvSpPr/>
          <p:nvPr/>
        </p:nvSpPr>
        <p:spPr>
          <a:xfrm flipV="1">
            <a:off x="5647629" y="2694164"/>
            <a:ext cx="473749" cy="47374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68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4" grpId="0"/>
      <p:bldP spid="9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0" name="Group 6"/>
          <p:cNvGrpSpPr/>
          <p:nvPr/>
        </p:nvGrpSpPr>
        <p:grpSpPr>
          <a:xfrm>
            <a:off x="719714" y="2050348"/>
            <a:ext cx="775456" cy="775456"/>
            <a:chOff x="817364" y="1776265"/>
            <a:chExt cx="826181" cy="826181"/>
          </a:xfrm>
        </p:grpSpPr>
        <p:sp>
          <p:nvSpPr>
            <p:cNvPr id="41" name="Oval 5"/>
            <p:cNvSpPr/>
            <p:nvPr/>
          </p:nvSpPr>
          <p:spPr>
            <a:xfrm>
              <a:off x="817364" y="1776265"/>
              <a:ext cx="826181" cy="826181"/>
            </a:xfrm>
            <a:prstGeom prst="ellipse">
              <a:avLst/>
            </a:prstGeom>
            <a:solidFill>
              <a:srgbClr val="1B6AA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1014427" y="1973328"/>
              <a:ext cx="432054" cy="432054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44" name="Group 7"/>
          <p:cNvGrpSpPr/>
          <p:nvPr/>
        </p:nvGrpSpPr>
        <p:grpSpPr>
          <a:xfrm>
            <a:off x="719714" y="3400685"/>
            <a:ext cx="775456" cy="775456"/>
            <a:chOff x="2496183" y="1776265"/>
            <a:chExt cx="826181" cy="826181"/>
          </a:xfrm>
        </p:grpSpPr>
        <p:sp>
          <p:nvSpPr>
            <p:cNvPr id="47" name="Oval 21"/>
            <p:cNvSpPr/>
            <p:nvPr/>
          </p:nvSpPr>
          <p:spPr>
            <a:xfrm>
              <a:off x="2496183" y="1776265"/>
              <a:ext cx="826181" cy="826181"/>
            </a:xfrm>
            <a:prstGeom prst="ellipse">
              <a:avLst/>
            </a:prstGeom>
            <a:solidFill>
              <a:srgbClr val="84CBC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2630264" y="2024210"/>
              <a:ext cx="563673" cy="343936"/>
            </a:xfrm>
            <a:custGeom>
              <a:avLst/>
              <a:gdLst>
                <a:gd name="T0" fmla="*/ 152 w 400"/>
                <a:gd name="T1" fmla="*/ 7 h 244"/>
                <a:gd name="T2" fmla="*/ 127 w 400"/>
                <a:gd name="T3" fmla="*/ 7 h 244"/>
                <a:gd name="T4" fmla="*/ 0 w 400"/>
                <a:gd name="T5" fmla="*/ 122 h 244"/>
                <a:gd name="T6" fmla="*/ 127 w 400"/>
                <a:gd name="T7" fmla="*/ 237 h 244"/>
                <a:gd name="T8" fmla="*/ 152 w 400"/>
                <a:gd name="T9" fmla="*/ 237 h 244"/>
                <a:gd name="T10" fmla="*/ 152 w 400"/>
                <a:gd name="T11" fmla="*/ 212 h 244"/>
                <a:gd name="T12" fmla="*/ 53 w 400"/>
                <a:gd name="T13" fmla="*/ 122 h 244"/>
                <a:gd name="T14" fmla="*/ 152 w 400"/>
                <a:gd name="T15" fmla="*/ 32 h 244"/>
                <a:gd name="T16" fmla="*/ 152 w 400"/>
                <a:gd name="T17" fmla="*/ 7 h 244"/>
                <a:gd name="T18" fmla="*/ 272 w 400"/>
                <a:gd name="T19" fmla="*/ 7 h 244"/>
                <a:gd name="T20" fmla="*/ 248 w 400"/>
                <a:gd name="T21" fmla="*/ 7 h 244"/>
                <a:gd name="T22" fmla="*/ 248 w 400"/>
                <a:gd name="T23" fmla="*/ 32 h 244"/>
                <a:gd name="T24" fmla="*/ 347 w 400"/>
                <a:gd name="T25" fmla="*/ 122 h 244"/>
                <a:gd name="T26" fmla="*/ 248 w 400"/>
                <a:gd name="T27" fmla="*/ 212 h 244"/>
                <a:gd name="T28" fmla="*/ 248 w 400"/>
                <a:gd name="T29" fmla="*/ 237 h 244"/>
                <a:gd name="T30" fmla="*/ 272 w 400"/>
                <a:gd name="T31" fmla="*/ 237 h 244"/>
                <a:gd name="T32" fmla="*/ 400 w 400"/>
                <a:gd name="T33" fmla="*/ 122 h 244"/>
                <a:gd name="T34" fmla="*/ 272 w 400"/>
                <a:gd name="T35" fmla="*/ 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44">
                  <a:moveTo>
                    <a:pt x="152" y="7"/>
                  </a:moveTo>
                  <a:cubicBezTo>
                    <a:pt x="145" y="0"/>
                    <a:pt x="135" y="0"/>
                    <a:pt x="127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35" y="244"/>
                    <a:pt x="145" y="244"/>
                    <a:pt x="152" y="237"/>
                  </a:cubicBezTo>
                  <a:cubicBezTo>
                    <a:pt x="159" y="230"/>
                    <a:pt x="159" y="219"/>
                    <a:pt x="152" y="21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9" y="25"/>
                    <a:pt x="159" y="14"/>
                    <a:pt x="152" y="7"/>
                  </a:cubicBezTo>
                  <a:close/>
                  <a:moveTo>
                    <a:pt x="272" y="7"/>
                  </a:moveTo>
                  <a:cubicBezTo>
                    <a:pt x="265" y="0"/>
                    <a:pt x="255" y="0"/>
                    <a:pt x="248" y="7"/>
                  </a:cubicBezTo>
                  <a:cubicBezTo>
                    <a:pt x="240" y="14"/>
                    <a:pt x="241" y="25"/>
                    <a:pt x="248" y="32"/>
                  </a:cubicBezTo>
                  <a:cubicBezTo>
                    <a:pt x="347" y="122"/>
                    <a:pt x="347" y="122"/>
                    <a:pt x="347" y="122"/>
                  </a:cubicBezTo>
                  <a:cubicBezTo>
                    <a:pt x="248" y="212"/>
                    <a:pt x="248" y="212"/>
                    <a:pt x="248" y="212"/>
                  </a:cubicBezTo>
                  <a:cubicBezTo>
                    <a:pt x="241" y="219"/>
                    <a:pt x="240" y="230"/>
                    <a:pt x="248" y="237"/>
                  </a:cubicBezTo>
                  <a:cubicBezTo>
                    <a:pt x="255" y="244"/>
                    <a:pt x="265" y="244"/>
                    <a:pt x="272" y="237"/>
                  </a:cubicBezTo>
                  <a:cubicBezTo>
                    <a:pt x="400" y="122"/>
                    <a:pt x="400" y="122"/>
                    <a:pt x="400" y="122"/>
                  </a:cubicBezTo>
                  <a:lnTo>
                    <a:pt x="272" y="7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50" name="Group 9"/>
          <p:cNvGrpSpPr/>
          <p:nvPr/>
        </p:nvGrpSpPr>
        <p:grpSpPr>
          <a:xfrm>
            <a:off x="719714" y="4751021"/>
            <a:ext cx="775456" cy="775456"/>
            <a:chOff x="4111152" y="1776265"/>
            <a:chExt cx="826181" cy="826181"/>
          </a:xfrm>
        </p:grpSpPr>
        <p:sp>
          <p:nvSpPr>
            <p:cNvPr id="51" name="Oval 22"/>
            <p:cNvSpPr/>
            <p:nvPr/>
          </p:nvSpPr>
          <p:spPr>
            <a:xfrm>
              <a:off x="4111152" y="1776265"/>
              <a:ext cx="826181" cy="826181"/>
            </a:xfrm>
            <a:prstGeom prst="ellipse">
              <a:avLst/>
            </a:prstGeom>
            <a:solidFill>
              <a:srgbClr val="F8D35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52" name="Freeform 17"/>
            <p:cNvSpPr>
              <a:spLocks noEditPoints="1"/>
            </p:cNvSpPr>
            <p:nvPr/>
          </p:nvSpPr>
          <p:spPr bwMode="auto">
            <a:xfrm>
              <a:off x="4287456" y="2000127"/>
              <a:ext cx="473571" cy="378456"/>
            </a:xfrm>
            <a:custGeom>
              <a:avLst/>
              <a:gdLst>
                <a:gd name="T0" fmla="*/ 200 w 400"/>
                <a:gd name="T1" fmla="*/ 120 h 320"/>
                <a:gd name="T2" fmla="*/ 140 w 400"/>
                <a:gd name="T3" fmla="*/ 180 h 320"/>
                <a:gd name="T4" fmla="*/ 200 w 400"/>
                <a:gd name="T5" fmla="*/ 240 h 320"/>
                <a:gd name="T6" fmla="*/ 260 w 400"/>
                <a:gd name="T7" fmla="*/ 180 h 320"/>
                <a:gd name="T8" fmla="*/ 200 w 400"/>
                <a:gd name="T9" fmla="*/ 120 h 320"/>
                <a:gd name="T10" fmla="*/ 360 w 400"/>
                <a:gd name="T11" fmla="*/ 60 h 320"/>
                <a:gd name="T12" fmla="*/ 312 w 400"/>
                <a:gd name="T13" fmla="*/ 60 h 320"/>
                <a:gd name="T14" fmla="*/ 296 w 400"/>
                <a:gd name="T15" fmla="*/ 49 h 320"/>
                <a:gd name="T16" fmla="*/ 284 w 400"/>
                <a:gd name="T17" fmla="*/ 11 h 320"/>
                <a:gd name="T18" fmla="*/ 268 w 400"/>
                <a:gd name="T19" fmla="*/ 0 h 320"/>
                <a:gd name="T20" fmla="*/ 132 w 400"/>
                <a:gd name="T21" fmla="*/ 0 h 320"/>
                <a:gd name="T22" fmla="*/ 116 w 400"/>
                <a:gd name="T23" fmla="*/ 11 h 320"/>
                <a:gd name="T24" fmla="*/ 104 w 400"/>
                <a:gd name="T25" fmla="*/ 49 h 320"/>
                <a:gd name="T26" fmla="*/ 88 w 400"/>
                <a:gd name="T27" fmla="*/ 60 h 320"/>
                <a:gd name="T28" fmla="*/ 40 w 400"/>
                <a:gd name="T29" fmla="*/ 60 h 320"/>
                <a:gd name="T30" fmla="*/ 0 w 400"/>
                <a:gd name="T31" fmla="*/ 100 h 320"/>
                <a:gd name="T32" fmla="*/ 0 w 400"/>
                <a:gd name="T33" fmla="*/ 280 h 320"/>
                <a:gd name="T34" fmla="*/ 40 w 400"/>
                <a:gd name="T35" fmla="*/ 320 h 320"/>
                <a:gd name="T36" fmla="*/ 360 w 400"/>
                <a:gd name="T37" fmla="*/ 320 h 320"/>
                <a:gd name="T38" fmla="*/ 400 w 400"/>
                <a:gd name="T39" fmla="*/ 280 h 320"/>
                <a:gd name="T40" fmla="*/ 400 w 400"/>
                <a:gd name="T41" fmla="*/ 100 h 320"/>
                <a:gd name="T42" fmla="*/ 360 w 400"/>
                <a:gd name="T43" fmla="*/ 60 h 320"/>
                <a:gd name="T44" fmla="*/ 200 w 400"/>
                <a:gd name="T45" fmla="*/ 280 h 320"/>
                <a:gd name="T46" fmla="*/ 100 w 400"/>
                <a:gd name="T47" fmla="*/ 180 h 320"/>
                <a:gd name="T48" fmla="*/ 200 w 400"/>
                <a:gd name="T49" fmla="*/ 80 h 320"/>
                <a:gd name="T50" fmla="*/ 300 w 400"/>
                <a:gd name="T51" fmla="*/ 180 h 320"/>
                <a:gd name="T52" fmla="*/ 200 w 400"/>
                <a:gd name="T53" fmla="*/ 280 h 320"/>
                <a:gd name="T54" fmla="*/ 346 w 400"/>
                <a:gd name="T55" fmla="*/ 128 h 320"/>
                <a:gd name="T56" fmla="*/ 332 w 400"/>
                <a:gd name="T57" fmla="*/ 114 h 320"/>
                <a:gd name="T58" fmla="*/ 346 w 400"/>
                <a:gd name="T59" fmla="*/ 100 h 320"/>
                <a:gd name="T60" fmla="*/ 360 w 400"/>
                <a:gd name="T61" fmla="*/ 114 h 320"/>
                <a:gd name="T62" fmla="*/ 346 w 400"/>
                <a:gd name="T63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320">
                  <a:moveTo>
                    <a:pt x="200" y="120"/>
                  </a:moveTo>
                  <a:cubicBezTo>
                    <a:pt x="167" y="120"/>
                    <a:pt x="140" y="147"/>
                    <a:pt x="140" y="180"/>
                  </a:cubicBezTo>
                  <a:cubicBezTo>
                    <a:pt x="140" y="213"/>
                    <a:pt x="167" y="240"/>
                    <a:pt x="200" y="240"/>
                  </a:cubicBezTo>
                  <a:cubicBezTo>
                    <a:pt x="233" y="240"/>
                    <a:pt x="260" y="213"/>
                    <a:pt x="260" y="180"/>
                  </a:cubicBezTo>
                  <a:cubicBezTo>
                    <a:pt x="260" y="147"/>
                    <a:pt x="233" y="120"/>
                    <a:pt x="200" y="120"/>
                  </a:cubicBezTo>
                  <a:close/>
                  <a:moveTo>
                    <a:pt x="360" y="60"/>
                  </a:moveTo>
                  <a:cubicBezTo>
                    <a:pt x="312" y="60"/>
                    <a:pt x="312" y="60"/>
                    <a:pt x="312" y="60"/>
                  </a:cubicBezTo>
                  <a:cubicBezTo>
                    <a:pt x="305" y="60"/>
                    <a:pt x="298" y="55"/>
                    <a:pt x="296" y="49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5"/>
                    <a:pt x="274" y="0"/>
                    <a:pt x="2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18" y="5"/>
                    <a:pt x="116" y="11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1" y="55"/>
                    <a:pt x="94" y="60"/>
                    <a:pt x="88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8" y="60"/>
                    <a:pt x="0" y="78"/>
                    <a:pt x="0" y="10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360" y="320"/>
                    <a:pt x="360" y="320"/>
                    <a:pt x="360" y="320"/>
                  </a:cubicBezTo>
                  <a:cubicBezTo>
                    <a:pt x="382" y="320"/>
                    <a:pt x="400" y="302"/>
                    <a:pt x="400" y="28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400" y="78"/>
                    <a:pt x="382" y="60"/>
                    <a:pt x="360" y="60"/>
                  </a:cubicBezTo>
                  <a:close/>
                  <a:moveTo>
                    <a:pt x="200" y="280"/>
                  </a:moveTo>
                  <a:cubicBezTo>
                    <a:pt x="145" y="280"/>
                    <a:pt x="100" y="235"/>
                    <a:pt x="100" y="180"/>
                  </a:cubicBezTo>
                  <a:cubicBezTo>
                    <a:pt x="100" y="125"/>
                    <a:pt x="145" y="80"/>
                    <a:pt x="200" y="80"/>
                  </a:cubicBezTo>
                  <a:cubicBezTo>
                    <a:pt x="255" y="80"/>
                    <a:pt x="300" y="125"/>
                    <a:pt x="300" y="180"/>
                  </a:cubicBezTo>
                  <a:cubicBezTo>
                    <a:pt x="300" y="235"/>
                    <a:pt x="255" y="280"/>
                    <a:pt x="200" y="280"/>
                  </a:cubicBezTo>
                  <a:close/>
                  <a:moveTo>
                    <a:pt x="346" y="128"/>
                  </a:moveTo>
                  <a:cubicBezTo>
                    <a:pt x="338" y="128"/>
                    <a:pt x="332" y="122"/>
                    <a:pt x="332" y="114"/>
                  </a:cubicBezTo>
                  <a:cubicBezTo>
                    <a:pt x="332" y="106"/>
                    <a:pt x="338" y="100"/>
                    <a:pt x="346" y="100"/>
                  </a:cubicBezTo>
                  <a:cubicBezTo>
                    <a:pt x="354" y="100"/>
                    <a:pt x="360" y="106"/>
                    <a:pt x="360" y="114"/>
                  </a:cubicBezTo>
                  <a:cubicBezTo>
                    <a:pt x="360" y="122"/>
                    <a:pt x="354" y="128"/>
                    <a:pt x="346" y="12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53" name="Group 10"/>
          <p:cNvGrpSpPr/>
          <p:nvPr/>
        </p:nvGrpSpPr>
        <p:grpSpPr>
          <a:xfrm>
            <a:off x="6366495" y="3397003"/>
            <a:ext cx="775456" cy="775456"/>
            <a:chOff x="5773542" y="1776265"/>
            <a:chExt cx="826181" cy="826181"/>
          </a:xfrm>
        </p:grpSpPr>
        <p:sp>
          <p:nvSpPr>
            <p:cNvPr id="54" name="Oval 24"/>
            <p:cNvSpPr/>
            <p:nvPr/>
          </p:nvSpPr>
          <p:spPr>
            <a:xfrm>
              <a:off x="5773542" y="1776265"/>
              <a:ext cx="826181" cy="826181"/>
            </a:xfrm>
            <a:prstGeom prst="ellipse">
              <a:avLst/>
            </a:prstGeom>
            <a:solidFill>
              <a:srgbClr val="F4726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55" name="Freeform 22"/>
            <p:cNvSpPr>
              <a:spLocks noEditPoints="1"/>
            </p:cNvSpPr>
            <p:nvPr/>
          </p:nvSpPr>
          <p:spPr bwMode="auto">
            <a:xfrm>
              <a:off x="5989302" y="1999111"/>
              <a:ext cx="394661" cy="394133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56" name="Group 14"/>
          <p:cNvGrpSpPr/>
          <p:nvPr/>
        </p:nvGrpSpPr>
        <p:grpSpPr>
          <a:xfrm>
            <a:off x="6372306" y="4740605"/>
            <a:ext cx="775456" cy="775456"/>
            <a:chOff x="7440115" y="1776265"/>
            <a:chExt cx="826181" cy="826181"/>
          </a:xfrm>
        </p:grpSpPr>
        <p:sp>
          <p:nvSpPr>
            <p:cNvPr id="57" name="Oval 25"/>
            <p:cNvSpPr/>
            <p:nvPr/>
          </p:nvSpPr>
          <p:spPr>
            <a:xfrm>
              <a:off x="7440115" y="1776265"/>
              <a:ext cx="826181" cy="826181"/>
            </a:xfrm>
            <a:prstGeom prst="ellipse">
              <a:avLst/>
            </a:prstGeom>
            <a:solidFill>
              <a:srgbClr val="7CC8E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625358" y="2033360"/>
              <a:ext cx="455693" cy="325635"/>
            </a:xfrm>
            <a:custGeom>
              <a:avLst/>
              <a:gdLst>
                <a:gd name="T0" fmla="*/ 392 w 392"/>
                <a:gd name="T1" fmla="*/ 40 h 280"/>
                <a:gd name="T2" fmla="*/ 392 w 392"/>
                <a:gd name="T3" fmla="*/ 16 h 280"/>
                <a:gd name="T4" fmla="*/ 376 w 392"/>
                <a:gd name="T5" fmla="*/ 0 h 280"/>
                <a:gd name="T6" fmla="*/ 16 w 392"/>
                <a:gd name="T7" fmla="*/ 0 h 280"/>
                <a:gd name="T8" fmla="*/ 0 w 392"/>
                <a:gd name="T9" fmla="*/ 16 h 280"/>
                <a:gd name="T10" fmla="*/ 0 w 392"/>
                <a:gd name="T11" fmla="*/ 40 h 280"/>
                <a:gd name="T12" fmla="*/ 40 w 392"/>
                <a:gd name="T13" fmla="*/ 40 h 280"/>
                <a:gd name="T14" fmla="*/ 40 w 392"/>
                <a:gd name="T15" fmla="*/ 80 h 280"/>
                <a:gd name="T16" fmla="*/ 0 w 392"/>
                <a:gd name="T17" fmla="*/ 80 h 280"/>
                <a:gd name="T18" fmla="*/ 0 w 392"/>
                <a:gd name="T19" fmla="*/ 120 h 280"/>
                <a:gd name="T20" fmla="*/ 40 w 392"/>
                <a:gd name="T21" fmla="*/ 120 h 280"/>
                <a:gd name="T22" fmla="*/ 40 w 392"/>
                <a:gd name="T23" fmla="*/ 160 h 280"/>
                <a:gd name="T24" fmla="*/ 0 w 392"/>
                <a:gd name="T25" fmla="*/ 160 h 280"/>
                <a:gd name="T26" fmla="*/ 0 w 392"/>
                <a:gd name="T27" fmla="*/ 200 h 280"/>
                <a:gd name="T28" fmla="*/ 40 w 392"/>
                <a:gd name="T29" fmla="*/ 200 h 280"/>
                <a:gd name="T30" fmla="*/ 40 w 392"/>
                <a:gd name="T31" fmla="*/ 240 h 280"/>
                <a:gd name="T32" fmla="*/ 0 w 392"/>
                <a:gd name="T33" fmla="*/ 240 h 280"/>
                <a:gd name="T34" fmla="*/ 0 w 392"/>
                <a:gd name="T35" fmla="*/ 264 h 280"/>
                <a:gd name="T36" fmla="*/ 16 w 392"/>
                <a:gd name="T37" fmla="*/ 280 h 280"/>
                <a:gd name="T38" fmla="*/ 376 w 392"/>
                <a:gd name="T39" fmla="*/ 280 h 280"/>
                <a:gd name="T40" fmla="*/ 392 w 392"/>
                <a:gd name="T41" fmla="*/ 264 h 280"/>
                <a:gd name="T42" fmla="*/ 392 w 392"/>
                <a:gd name="T43" fmla="*/ 240 h 280"/>
                <a:gd name="T44" fmla="*/ 352 w 392"/>
                <a:gd name="T45" fmla="*/ 240 h 280"/>
                <a:gd name="T46" fmla="*/ 352 w 392"/>
                <a:gd name="T47" fmla="*/ 200 h 280"/>
                <a:gd name="T48" fmla="*/ 392 w 392"/>
                <a:gd name="T49" fmla="*/ 200 h 280"/>
                <a:gd name="T50" fmla="*/ 392 w 392"/>
                <a:gd name="T51" fmla="*/ 160 h 280"/>
                <a:gd name="T52" fmla="*/ 352 w 392"/>
                <a:gd name="T53" fmla="*/ 160 h 280"/>
                <a:gd name="T54" fmla="*/ 352 w 392"/>
                <a:gd name="T55" fmla="*/ 120 h 280"/>
                <a:gd name="T56" fmla="*/ 392 w 392"/>
                <a:gd name="T57" fmla="*/ 120 h 280"/>
                <a:gd name="T58" fmla="*/ 392 w 392"/>
                <a:gd name="T59" fmla="*/ 80 h 280"/>
                <a:gd name="T60" fmla="*/ 352 w 392"/>
                <a:gd name="T61" fmla="*/ 80 h 280"/>
                <a:gd name="T62" fmla="*/ 352 w 392"/>
                <a:gd name="T63" fmla="*/ 40 h 280"/>
                <a:gd name="T64" fmla="*/ 392 w 392"/>
                <a:gd name="T65" fmla="*/ 40 h 280"/>
                <a:gd name="T66" fmla="*/ 152 w 392"/>
                <a:gd name="T67" fmla="*/ 200 h 280"/>
                <a:gd name="T68" fmla="*/ 152 w 392"/>
                <a:gd name="T69" fmla="*/ 80 h 280"/>
                <a:gd name="T70" fmla="*/ 252 w 392"/>
                <a:gd name="T71" fmla="*/ 140 h 280"/>
                <a:gd name="T72" fmla="*/ 152 w 392"/>
                <a:gd name="T73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280">
                  <a:moveTo>
                    <a:pt x="392" y="40"/>
                  </a:move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3"/>
                    <a:pt x="7" y="280"/>
                    <a:pt x="16" y="280"/>
                  </a:cubicBezTo>
                  <a:cubicBezTo>
                    <a:pt x="376" y="280"/>
                    <a:pt x="376" y="280"/>
                    <a:pt x="376" y="280"/>
                  </a:cubicBezTo>
                  <a:cubicBezTo>
                    <a:pt x="385" y="280"/>
                    <a:pt x="392" y="273"/>
                    <a:pt x="392" y="264"/>
                  </a:cubicBezTo>
                  <a:cubicBezTo>
                    <a:pt x="392" y="240"/>
                    <a:pt x="392" y="240"/>
                    <a:pt x="392" y="240"/>
                  </a:cubicBezTo>
                  <a:cubicBezTo>
                    <a:pt x="352" y="240"/>
                    <a:pt x="352" y="240"/>
                    <a:pt x="352" y="240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2" y="160"/>
                    <a:pt x="392" y="160"/>
                    <a:pt x="392" y="160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52" y="120"/>
                    <a:pt x="352" y="120"/>
                    <a:pt x="352" y="120"/>
                  </a:cubicBezTo>
                  <a:cubicBezTo>
                    <a:pt x="392" y="120"/>
                    <a:pt x="392" y="120"/>
                    <a:pt x="392" y="120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40"/>
                    <a:pt x="352" y="40"/>
                    <a:pt x="352" y="40"/>
                  </a:cubicBezTo>
                  <a:lnTo>
                    <a:pt x="392" y="40"/>
                  </a:lnTo>
                  <a:close/>
                  <a:moveTo>
                    <a:pt x="152" y="200"/>
                  </a:moveTo>
                  <a:cubicBezTo>
                    <a:pt x="152" y="80"/>
                    <a:pt x="152" y="80"/>
                    <a:pt x="152" y="80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152" y="20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59" name="Group 15"/>
          <p:cNvGrpSpPr/>
          <p:nvPr/>
        </p:nvGrpSpPr>
        <p:grpSpPr>
          <a:xfrm>
            <a:off x="6366495" y="2046666"/>
            <a:ext cx="775456" cy="775456"/>
            <a:chOff x="6740410" y="578561"/>
            <a:chExt cx="826181" cy="826181"/>
          </a:xfrm>
        </p:grpSpPr>
        <p:sp>
          <p:nvSpPr>
            <p:cNvPr id="60" name="Oval 26"/>
            <p:cNvSpPr/>
            <p:nvPr/>
          </p:nvSpPr>
          <p:spPr>
            <a:xfrm>
              <a:off x="6740410" y="578561"/>
              <a:ext cx="826181" cy="826181"/>
            </a:xfrm>
            <a:prstGeom prst="ellipse">
              <a:avLst/>
            </a:prstGeom>
            <a:solidFill>
              <a:srgbClr val="868AD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61" name="Freeform 6"/>
            <p:cNvSpPr>
              <a:spLocks noEditPoints="1"/>
            </p:cNvSpPr>
            <p:nvPr/>
          </p:nvSpPr>
          <p:spPr bwMode="auto">
            <a:xfrm>
              <a:off x="6895800" y="727929"/>
              <a:ext cx="515401" cy="527448"/>
            </a:xfrm>
            <a:custGeom>
              <a:avLst/>
              <a:gdLst>
                <a:gd name="T0" fmla="*/ 121 w 417"/>
                <a:gd name="T1" fmla="*/ 94 h 426"/>
                <a:gd name="T2" fmla="*/ 85 w 417"/>
                <a:gd name="T3" fmla="*/ 341 h 426"/>
                <a:gd name="T4" fmla="*/ 332 w 417"/>
                <a:gd name="T5" fmla="*/ 305 h 426"/>
                <a:gd name="T6" fmla="*/ 267 w 417"/>
                <a:gd name="T7" fmla="*/ 159 h 426"/>
                <a:gd name="T8" fmla="*/ 121 w 417"/>
                <a:gd name="T9" fmla="*/ 94 h 426"/>
                <a:gd name="T10" fmla="*/ 306 w 417"/>
                <a:gd name="T11" fmla="*/ 286 h 426"/>
                <a:gd name="T12" fmla="*/ 199 w 417"/>
                <a:gd name="T13" fmla="*/ 227 h 426"/>
                <a:gd name="T14" fmla="*/ 140 w 417"/>
                <a:gd name="T15" fmla="*/ 120 h 426"/>
                <a:gd name="T16" fmla="*/ 247 w 417"/>
                <a:gd name="T17" fmla="*/ 179 h 426"/>
                <a:gd name="T18" fmla="*/ 306 w 417"/>
                <a:gd name="T19" fmla="*/ 286 h 426"/>
                <a:gd name="T20" fmla="*/ 309 w 417"/>
                <a:gd name="T21" fmla="*/ 128 h 426"/>
                <a:gd name="T22" fmla="*/ 323 w 417"/>
                <a:gd name="T23" fmla="*/ 122 h 426"/>
                <a:gd name="T24" fmla="*/ 361 w 417"/>
                <a:gd name="T25" fmla="*/ 84 h 426"/>
                <a:gd name="T26" fmla="*/ 361 w 417"/>
                <a:gd name="T27" fmla="*/ 56 h 426"/>
                <a:gd name="T28" fmla="*/ 333 w 417"/>
                <a:gd name="T29" fmla="*/ 56 h 426"/>
                <a:gd name="T30" fmla="*/ 295 w 417"/>
                <a:gd name="T31" fmla="*/ 94 h 426"/>
                <a:gd name="T32" fmla="*/ 295 w 417"/>
                <a:gd name="T33" fmla="*/ 122 h 426"/>
                <a:gd name="T34" fmla="*/ 309 w 417"/>
                <a:gd name="T35" fmla="*/ 128 h 426"/>
                <a:gd name="T36" fmla="*/ 237 w 417"/>
                <a:gd name="T37" fmla="*/ 79 h 426"/>
                <a:gd name="T38" fmla="*/ 247 w 417"/>
                <a:gd name="T39" fmla="*/ 81 h 426"/>
                <a:gd name="T40" fmla="*/ 264 w 417"/>
                <a:gd name="T41" fmla="*/ 71 h 426"/>
                <a:gd name="T42" fmla="*/ 286 w 417"/>
                <a:gd name="T43" fmla="*/ 33 h 426"/>
                <a:gd name="T44" fmla="*/ 278 w 417"/>
                <a:gd name="T45" fmla="*/ 5 h 426"/>
                <a:gd name="T46" fmla="*/ 251 w 417"/>
                <a:gd name="T47" fmla="*/ 13 h 426"/>
                <a:gd name="T48" fmla="*/ 229 w 417"/>
                <a:gd name="T49" fmla="*/ 52 h 426"/>
                <a:gd name="T50" fmla="*/ 237 w 417"/>
                <a:gd name="T51" fmla="*/ 79 h 426"/>
                <a:gd name="T52" fmla="*/ 412 w 417"/>
                <a:gd name="T53" fmla="*/ 139 h 426"/>
                <a:gd name="T54" fmla="*/ 385 w 417"/>
                <a:gd name="T55" fmla="*/ 131 h 426"/>
                <a:gd name="T56" fmla="*/ 346 w 417"/>
                <a:gd name="T57" fmla="*/ 153 h 426"/>
                <a:gd name="T58" fmla="*/ 338 w 417"/>
                <a:gd name="T59" fmla="*/ 180 h 426"/>
                <a:gd name="T60" fmla="*/ 356 w 417"/>
                <a:gd name="T61" fmla="*/ 190 h 426"/>
                <a:gd name="T62" fmla="*/ 366 w 417"/>
                <a:gd name="T63" fmla="*/ 188 h 426"/>
                <a:gd name="T64" fmla="*/ 404 w 417"/>
                <a:gd name="T65" fmla="*/ 166 h 426"/>
                <a:gd name="T66" fmla="*/ 412 w 417"/>
                <a:gd name="T67" fmla="*/ 13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426">
                  <a:moveTo>
                    <a:pt x="121" y="94"/>
                  </a:moveTo>
                  <a:cubicBezTo>
                    <a:pt x="98" y="116"/>
                    <a:pt x="0" y="256"/>
                    <a:pt x="85" y="341"/>
                  </a:cubicBezTo>
                  <a:cubicBezTo>
                    <a:pt x="170" y="426"/>
                    <a:pt x="309" y="328"/>
                    <a:pt x="332" y="305"/>
                  </a:cubicBezTo>
                  <a:cubicBezTo>
                    <a:pt x="354" y="283"/>
                    <a:pt x="325" y="217"/>
                    <a:pt x="267" y="159"/>
                  </a:cubicBezTo>
                  <a:cubicBezTo>
                    <a:pt x="209" y="101"/>
                    <a:pt x="143" y="72"/>
                    <a:pt x="121" y="94"/>
                  </a:cubicBezTo>
                  <a:close/>
                  <a:moveTo>
                    <a:pt x="306" y="286"/>
                  </a:moveTo>
                  <a:cubicBezTo>
                    <a:pt x="299" y="292"/>
                    <a:pt x="248" y="277"/>
                    <a:pt x="199" y="227"/>
                  </a:cubicBezTo>
                  <a:cubicBezTo>
                    <a:pt x="149" y="178"/>
                    <a:pt x="134" y="127"/>
                    <a:pt x="140" y="120"/>
                  </a:cubicBezTo>
                  <a:cubicBezTo>
                    <a:pt x="147" y="113"/>
                    <a:pt x="198" y="129"/>
                    <a:pt x="247" y="179"/>
                  </a:cubicBezTo>
                  <a:cubicBezTo>
                    <a:pt x="297" y="228"/>
                    <a:pt x="313" y="279"/>
                    <a:pt x="306" y="286"/>
                  </a:cubicBezTo>
                  <a:close/>
                  <a:moveTo>
                    <a:pt x="309" y="128"/>
                  </a:moveTo>
                  <a:cubicBezTo>
                    <a:pt x="314" y="128"/>
                    <a:pt x="319" y="126"/>
                    <a:pt x="323" y="122"/>
                  </a:cubicBezTo>
                  <a:cubicBezTo>
                    <a:pt x="361" y="84"/>
                    <a:pt x="361" y="84"/>
                    <a:pt x="361" y="84"/>
                  </a:cubicBezTo>
                  <a:cubicBezTo>
                    <a:pt x="369" y="76"/>
                    <a:pt x="369" y="64"/>
                    <a:pt x="361" y="56"/>
                  </a:cubicBezTo>
                  <a:cubicBezTo>
                    <a:pt x="353" y="48"/>
                    <a:pt x="341" y="48"/>
                    <a:pt x="333" y="56"/>
                  </a:cubicBezTo>
                  <a:cubicBezTo>
                    <a:pt x="295" y="94"/>
                    <a:pt x="295" y="94"/>
                    <a:pt x="295" y="94"/>
                  </a:cubicBezTo>
                  <a:cubicBezTo>
                    <a:pt x="287" y="102"/>
                    <a:pt x="287" y="115"/>
                    <a:pt x="295" y="122"/>
                  </a:cubicBezTo>
                  <a:cubicBezTo>
                    <a:pt x="299" y="126"/>
                    <a:pt x="304" y="128"/>
                    <a:pt x="309" y="128"/>
                  </a:cubicBezTo>
                  <a:close/>
                  <a:moveTo>
                    <a:pt x="237" y="79"/>
                  </a:moveTo>
                  <a:cubicBezTo>
                    <a:pt x="240" y="81"/>
                    <a:pt x="243" y="81"/>
                    <a:pt x="247" y="81"/>
                  </a:cubicBezTo>
                  <a:cubicBezTo>
                    <a:pt x="254" y="81"/>
                    <a:pt x="260" y="78"/>
                    <a:pt x="264" y="71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1" y="23"/>
                    <a:pt x="288" y="11"/>
                    <a:pt x="278" y="5"/>
                  </a:cubicBezTo>
                  <a:cubicBezTo>
                    <a:pt x="268" y="0"/>
                    <a:pt x="256" y="3"/>
                    <a:pt x="251" y="13"/>
                  </a:cubicBezTo>
                  <a:cubicBezTo>
                    <a:pt x="229" y="52"/>
                    <a:pt x="229" y="52"/>
                    <a:pt x="229" y="52"/>
                  </a:cubicBezTo>
                  <a:cubicBezTo>
                    <a:pt x="224" y="61"/>
                    <a:pt x="227" y="73"/>
                    <a:pt x="237" y="79"/>
                  </a:cubicBezTo>
                  <a:close/>
                  <a:moveTo>
                    <a:pt x="412" y="139"/>
                  </a:moveTo>
                  <a:cubicBezTo>
                    <a:pt x="406" y="129"/>
                    <a:pt x="394" y="126"/>
                    <a:pt x="385" y="131"/>
                  </a:cubicBezTo>
                  <a:cubicBezTo>
                    <a:pt x="346" y="153"/>
                    <a:pt x="346" y="153"/>
                    <a:pt x="346" y="153"/>
                  </a:cubicBezTo>
                  <a:cubicBezTo>
                    <a:pt x="336" y="158"/>
                    <a:pt x="333" y="171"/>
                    <a:pt x="338" y="180"/>
                  </a:cubicBezTo>
                  <a:cubicBezTo>
                    <a:pt x="342" y="187"/>
                    <a:pt x="349" y="190"/>
                    <a:pt x="356" y="190"/>
                  </a:cubicBezTo>
                  <a:cubicBezTo>
                    <a:pt x="359" y="190"/>
                    <a:pt x="363" y="190"/>
                    <a:pt x="366" y="188"/>
                  </a:cubicBezTo>
                  <a:cubicBezTo>
                    <a:pt x="404" y="166"/>
                    <a:pt x="404" y="166"/>
                    <a:pt x="404" y="166"/>
                  </a:cubicBezTo>
                  <a:cubicBezTo>
                    <a:pt x="414" y="161"/>
                    <a:pt x="417" y="149"/>
                    <a:pt x="412" y="13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619563" y="2005879"/>
            <a:ext cx="4208005" cy="850595"/>
            <a:chOff x="1639208" y="1985986"/>
            <a:chExt cx="4208005" cy="850595"/>
          </a:xfrm>
        </p:grpSpPr>
        <p:sp>
          <p:nvSpPr>
            <p:cNvPr id="63" name="矩形 62"/>
            <p:cNvSpPr/>
            <p:nvPr/>
          </p:nvSpPr>
          <p:spPr>
            <a:xfrm>
              <a:off x="1639208" y="2313361"/>
              <a:ext cx="42080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639208" y="1985986"/>
              <a:ext cx="2377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E7E7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619563" y="3363115"/>
            <a:ext cx="4208005" cy="850595"/>
            <a:chOff x="1639208" y="1985986"/>
            <a:chExt cx="4208005" cy="850595"/>
          </a:xfrm>
        </p:grpSpPr>
        <p:sp>
          <p:nvSpPr>
            <p:cNvPr id="66" name="矩形 65"/>
            <p:cNvSpPr/>
            <p:nvPr/>
          </p:nvSpPr>
          <p:spPr>
            <a:xfrm>
              <a:off x="1639208" y="2313361"/>
              <a:ext cx="42080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639208" y="1985986"/>
              <a:ext cx="2377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E7E7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619562" y="4713120"/>
            <a:ext cx="4208005" cy="850595"/>
            <a:chOff x="1639208" y="1985986"/>
            <a:chExt cx="4208005" cy="850595"/>
          </a:xfrm>
        </p:grpSpPr>
        <p:sp>
          <p:nvSpPr>
            <p:cNvPr id="69" name="矩形 68"/>
            <p:cNvSpPr/>
            <p:nvPr/>
          </p:nvSpPr>
          <p:spPr>
            <a:xfrm>
              <a:off x="1639208" y="2313361"/>
              <a:ext cx="42080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639208" y="1985986"/>
              <a:ext cx="2377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E7E7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248569" y="2002197"/>
            <a:ext cx="4208005" cy="850595"/>
            <a:chOff x="1639208" y="1985986"/>
            <a:chExt cx="4208005" cy="850595"/>
          </a:xfrm>
        </p:grpSpPr>
        <p:sp>
          <p:nvSpPr>
            <p:cNvPr id="72" name="矩形 71"/>
            <p:cNvSpPr/>
            <p:nvPr/>
          </p:nvSpPr>
          <p:spPr>
            <a:xfrm>
              <a:off x="1639208" y="2313361"/>
              <a:ext cx="42080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639208" y="1985986"/>
              <a:ext cx="2377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E7E7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248569" y="3359433"/>
            <a:ext cx="4208005" cy="850595"/>
            <a:chOff x="1639208" y="1985986"/>
            <a:chExt cx="4208005" cy="850595"/>
          </a:xfrm>
        </p:grpSpPr>
        <p:sp>
          <p:nvSpPr>
            <p:cNvPr id="75" name="矩形 74"/>
            <p:cNvSpPr/>
            <p:nvPr/>
          </p:nvSpPr>
          <p:spPr>
            <a:xfrm>
              <a:off x="1639208" y="2313361"/>
              <a:ext cx="42080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639208" y="1985986"/>
              <a:ext cx="2377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E7E7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248568" y="4709438"/>
            <a:ext cx="4208005" cy="850595"/>
            <a:chOff x="1639208" y="1985986"/>
            <a:chExt cx="4208005" cy="850595"/>
          </a:xfrm>
        </p:grpSpPr>
        <p:sp>
          <p:nvSpPr>
            <p:cNvPr id="78" name="矩形 77"/>
            <p:cNvSpPr/>
            <p:nvPr/>
          </p:nvSpPr>
          <p:spPr>
            <a:xfrm>
              <a:off x="1639208" y="2313361"/>
              <a:ext cx="42080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639208" y="1985986"/>
              <a:ext cx="2377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E7E7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303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7" name="Straight Connector 3"/>
          <p:cNvCxnSpPr>
            <a:stCxn id="61" idx="5"/>
            <a:endCxn id="57" idx="1"/>
          </p:cNvCxnSpPr>
          <p:nvPr/>
        </p:nvCxnSpPr>
        <p:spPr>
          <a:xfrm>
            <a:off x="2022760" y="2576583"/>
            <a:ext cx="596196" cy="584306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49" name="Straight Connector 5"/>
          <p:cNvCxnSpPr>
            <a:stCxn id="57" idx="3"/>
            <a:endCxn id="65" idx="7"/>
          </p:cNvCxnSpPr>
          <p:nvPr/>
        </p:nvCxnSpPr>
        <p:spPr>
          <a:xfrm flipH="1">
            <a:off x="1639468" y="4109489"/>
            <a:ext cx="979489" cy="692019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50" name="Straight Connector 8"/>
          <p:cNvCxnSpPr>
            <a:stCxn id="57" idx="5"/>
            <a:endCxn id="59" idx="1"/>
          </p:cNvCxnSpPr>
          <p:nvPr/>
        </p:nvCxnSpPr>
        <p:spPr>
          <a:xfrm>
            <a:off x="3567557" y="4109489"/>
            <a:ext cx="240968" cy="240968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51" name="Straight Connector 11"/>
          <p:cNvCxnSpPr>
            <a:stCxn id="57" idx="7"/>
            <a:endCxn id="63" idx="2"/>
          </p:cNvCxnSpPr>
          <p:nvPr/>
        </p:nvCxnSpPr>
        <p:spPr>
          <a:xfrm flipV="1">
            <a:off x="3567557" y="2892561"/>
            <a:ext cx="1071065" cy="268330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52" name="Straight Connector 20"/>
          <p:cNvCxnSpPr>
            <a:stCxn id="63" idx="6"/>
            <a:endCxn id="55" idx="1"/>
          </p:cNvCxnSpPr>
          <p:nvPr/>
        </p:nvCxnSpPr>
        <p:spPr>
          <a:xfrm>
            <a:off x="5261473" y="2892561"/>
            <a:ext cx="982370" cy="526901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53" name="Straight Connector 35"/>
          <p:cNvCxnSpPr>
            <a:stCxn id="59" idx="6"/>
            <a:endCxn id="54" idx="2"/>
          </p:cNvCxnSpPr>
          <p:nvPr/>
        </p:nvCxnSpPr>
        <p:spPr>
          <a:xfrm flipV="1">
            <a:off x="4626428" y="4427013"/>
            <a:ext cx="798327" cy="262231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sp>
        <p:nvSpPr>
          <p:cNvPr id="54" name="Oval 30"/>
          <p:cNvSpPr/>
          <p:nvPr/>
        </p:nvSpPr>
        <p:spPr>
          <a:xfrm>
            <a:off x="5424754" y="4187455"/>
            <a:ext cx="479116" cy="479116"/>
          </a:xfrm>
          <a:prstGeom prst="ellipse">
            <a:avLst/>
          </a:prstGeom>
          <a:solidFill>
            <a:srgbClr val="1CBB9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4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55" name="Oval 33"/>
          <p:cNvSpPr/>
          <p:nvPr/>
        </p:nvSpPr>
        <p:spPr>
          <a:xfrm>
            <a:off x="6075446" y="3251065"/>
            <a:ext cx="1149878" cy="1149878"/>
          </a:xfrm>
          <a:prstGeom prst="ellipse">
            <a:avLst/>
          </a:prstGeom>
          <a:solidFill>
            <a:srgbClr val="E74E3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4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56" name="Freeform 6"/>
          <p:cNvSpPr>
            <a:spLocks noEditPoints="1"/>
          </p:cNvSpPr>
          <p:nvPr/>
        </p:nvSpPr>
        <p:spPr bwMode="auto">
          <a:xfrm>
            <a:off x="6416505" y="3592124"/>
            <a:ext cx="467758" cy="467758"/>
          </a:xfrm>
          <a:custGeom>
            <a:avLst/>
            <a:gdLst>
              <a:gd name="T0" fmla="*/ 60 w 360"/>
              <a:gd name="T1" fmla="*/ 320 h 360"/>
              <a:gd name="T2" fmla="*/ 100 w 360"/>
              <a:gd name="T3" fmla="*/ 360 h 360"/>
              <a:gd name="T4" fmla="*/ 140 w 360"/>
              <a:gd name="T5" fmla="*/ 320 h 360"/>
              <a:gd name="T6" fmla="*/ 100 w 360"/>
              <a:gd name="T7" fmla="*/ 280 h 360"/>
              <a:gd name="T8" fmla="*/ 60 w 360"/>
              <a:gd name="T9" fmla="*/ 320 h 360"/>
              <a:gd name="T10" fmla="*/ 260 w 360"/>
              <a:gd name="T11" fmla="*/ 320 h 360"/>
              <a:gd name="T12" fmla="*/ 300 w 360"/>
              <a:gd name="T13" fmla="*/ 360 h 360"/>
              <a:gd name="T14" fmla="*/ 340 w 360"/>
              <a:gd name="T15" fmla="*/ 320 h 360"/>
              <a:gd name="T16" fmla="*/ 300 w 360"/>
              <a:gd name="T17" fmla="*/ 280 h 360"/>
              <a:gd name="T18" fmla="*/ 260 w 360"/>
              <a:gd name="T19" fmla="*/ 320 h 360"/>
              <a:gd name="T20" fmla="*/ 131 w 360"/>
              <a:gd name="T21" fmla="*/ 225 h 360"/>
              <a:gd name="T22" fmla="*/ 352 w 360"/>
              <a:gd name="T23" fmla="*/ 162 h 360"/>
              <a:gd name="T24" fmla="*/ 360 w 360"/>
              <a:gd name="T25" fmla="*/ 152 h 360"/>
              <a:gd name="T26" fmla="*/ 360 w 360"/>
              <a:gd name="T27" fmla="*/ 42 h 360"/>
              <a:gd name="T28" fmla="*/ 78 w 360"/>
              <a:gd name="T29" fmla="*/ 42 h 360"/>
              <a:gd name="T30" fmla="*/ 78 w 360"/>
              <a:gd name="T31" fmla="*/ 8 h 360"/>
              <a:gd name="T32" fmla="*/ 70 w 360"/>
              <a:gd name="T33" fmla="*/ 0 h 360"/>
              <a:gd name="T34" fmla="*/ 8 w 360"/>
              <a:gd name="T35" fmla="*/ 0 h 360"/>
              <a:gd name="T36" fmla="*/ 0 w 360"/>
              <a:gd name="T37" fmla="*/ 8 h 360"/>
              <a:gd name="T38" fmla="*/ 0 w 360"/>
              <a:gd name="T39" fmla="*/ 40 h 360"/>
              <a:gd name="T40" fmla="*/ 39 w 360"/>
              <a:gd name="T41" fmla="*/ 40 h 360"/>
              <a:gd name="T42" fmla="*/ 78 w 360"/>
              <a:gd name="T43" fmla="*/ 221 h 360"/>
              <a:gd name="T44" fmla="*/ 82 w 360"/>
              <a:gd name="T45" fmla="*/ 240 h 360"/>
              <a:gd name="T46" fmla="*/ 82 w 360"/>
              <a:gd name="T47" fmla="*/ 270 h 360"/>
              <a:gd name="T48" fmla="*/ 90 w 360"/>
              <a:gd name="T49" fmla="*/ 278 h 360"/>
              <a:gd name="T50" fmla="*/ 100 w 360"/>
              <a:gd name="T51" fmla="*/ 278 h 360"/>
              <a:gd name="T52" fmla="*/ 300 w 360"/>
              <a:gd name="T53" fmla="*/ 278 h 360"/>
              <a:gd name="T54" fmla="*/ 352 w 360"/>
              <a:gd name="T55" fmla="*/ 278 h 360"/>
              <a:gd name="T56" fmla="*/ 360 w 360"/>
              <a:gd name="T57" fmla="*/ 270 h 360"/>
              <a:gd name="T58" fmla="*/ 360 w 360"/>
              <a:gd name="T59" fmla="*/ 240 h 360"/>
              <a:gd name="T60" fmla="*/ 135 w 360"/>
              <a:gd name="T61" fmla="*/ 240 h 360"/>
              <a:gd name="T62" fmla="*/ 131 w 360"/>
              <a:gd name="T63" fmla="*/ 22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60" y="320"/>
                </a:moveTo>
                <a:cubicBezTo>
                  <a:pt x="60" y="342"/>
                  <a:pt x="78" y="360"/>
                  <a:pt x="100" y="360"/>
                </a:cubicBezTo>
                <a:cubicBezTo>
                  <a:pt x="122" y="360"/>
                  <a:pt x="140" y="342"/>
                  <a:pt x="140" y="320"/>
                </a:cubicBezTo>
                <a:cubicBezTo>
                  <a:pt x="140" y="298"/>
                  <a:pt x="122" y="280"/>
                  <a:pt x="100" y="280"/>
                </a:cubicBezTo>
                <a:cubicBezTo>
                  <a:pt x="78" y="280"/>
                  <a:pt x="60" y="298"/>
                  <a:pt x="60" y="320"/>
                </a:cubicBezTo>
                <a:close/>
                <a:moveTo>
                  <a:pt x="260" y="320"/>
                </a:moveTo>
                <a:cubicBezTo>
                  <a:pt x="260" y="342"/>
                  <a:pt x="278" y="360"/>
                  <a:pt x="300" y="360"/>
                </a:cubicBezTo>
                <a:cubicBezTo>
                  <a:pt x="322" y="360"/>
                  <a:pt x="340" y="342"/>
                  <a:pt x="340" y="320"/>
                </a:cubicBezTo>
                <a:cubicBezTo>
                  <a:pt x="340" y="298"/>
                  <a:pt x="322" y="280"/>
                  <a:pt x="300" y="280"/>
                </a:cubicBezTo>
                <a:cubicBezTo>
                  <a:pt x="278" y="280"/>
                  <a:pt x="260" y="298"/>
                  <a:pt x="260" y="320"/>
                </a:cubicBezTo>
                <a:close/>
                <a:moveTo>
                  <a:pt x="131" y="225"/>
                </a:moveTo>
                <a:cubicBezTo>
                  <a:pt x="352" y="162"/>
                  <a:pt x="352" y="162"/>
                  <a:pt x="352" y="162"/>
                </a:cubicBezTo>
                <a:cubicBezTo>
                  <a:pt x="356" y="161"/>
                  <a:pt x="360" y="156"/>
                  <a:pt x="360" y="152"/>
                </a:cubicBezTo>
                <a:cubicBezTo>
                  <a:pt x="360" y="42"/>
                  <a:pt x="360" y="42"/>
                  <a:pt x="360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3"/>
                  <a:pt x="74" y="0"/>
                  <a:pt x="70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40"/>
                  <a:pt x="0" y="40"/>
                  <a:pt x="0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82" y="240"/>
                  <a:pt x="82" y="240"/>
                  <a:pt x="82" y="240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82" y="274"/>
                  <a:pt x="85" y="278"/>
                  <a:pt x="90" y="278"/>
                </a:cubicBezTo>
                <a:cubicBezTo>
                  <a:pt x="100" y="278"/>
                  <a:pt x="100" y="278"/>
                  <a:pt x="100" y="278"/>
                </a:cubicBezTo>
                <a:cubicBezTo>
                  <a:pt x="300" y="278"/>
                  <a:pt x="300" y="278"/>
                  <a:pt x="300" y="278"/>
                </a:cubicBezTo>
                <a:cubicBezTo>
                  <a:pt x="352" y="278"/>
                  <a:pt x="352" y="278"/>
                  <a:pt x="352" y="278"/>
                </a:cubicBezTo>
                <a:cubicBezTo>
                  <a:pt x="356" y="278"/>
                  <a:pt x="360" y="274"/>
                  <a:pt x="360" y="270"/>
                </a:cubicBezTo>
                <a:cubicBezTo>
                  <a:pt x="360" y="240"/>
                  <a:pt x="360" y="240"/>
                  <a:pt x="360" y="240"/>
                </a:cubicBezTo>
                <a:cubicBezTo>
                  <a:pt x="135" y="240"/>
                  <a:pt x="135" y="240"/>
                  <a:pt x="135" y="240"/>
                </a:cubicBezTo>
                <a:cubicBezTo>
                  <a:pt x="112" y="240"/>
                  <a:pt x="111" y="231"/>
                  <a:pt x="131" y="22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dirty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57" name="Oval 22"/>
          <p:cNvSpPr/>
          <p:nvPr/>
        </p:nvSpPr>
        <p:spPr>
          <a:xfrm>
            <a:off x="2422494" y="2964427"/>
            <a:ext cx="1341524" cy="1341524"/>
          </a:xfrm>
          <a:prstGeom prst="ellipse">
            <a:avLst/>
          </a:prstGeom>
          <a:solidFill>
            <a:srgbClr val="3CBDD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4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58" name="Freeform 11"/>
          <p:cNvSpPr>
            <a:spLocks/>
          </p:cNvSpPr>
          <p:nvPr/>
        </p:nvSpPr>
        <p:spPr bwMode="auto">
          <a:xfrm>
            <a:off x="2691923" y="3251065"/>
            <a:ext cx="802667" cy="709054"/>
          </a:xfrm>
          <a:custGeom>
            <a:avLst/>
            <a:gdLst>
              <a:gd name="T0" fmla="*/ 359 w 367"/>
              <a:gd name="T1" fmla="*/ 169 h 324"/>
              <a:gd name="T2" fmla="*/ 199 w 367"/>
              <a:gd name="T3" fmla="*/ 8 h 324"/>
              <a:gd name="T4" fmla="*/ 169 w 367"/>
              <a:gd name="T5" fmla="*/ 8 h 324"/>
              <a:gd name="T6" fmla="*/ 8 w 367"/>
              <a:gd name="T7" fmla="*/ 169 h 324"/>
              <a:gd name="T8" fmla="*/ 15 w 367"/>
              <a:gd name="T9" fmla="*/ 184 h 324"/>
              <a:gd name="T10" fmla="*/ 49 w 367"/>
              <a:gd name="T11" fmla="*/ 184 h 324"/>
              <a:gd name="T12" fmla="*/ 49 w 367"/>
              <a:gd name="T13" fmla="*/ 308 h 324"/>
              <a:gd name="T14" fmla="*/ 65 w 367"/>
              <a:gd name="T15" fmla="*/ 324 h 324"/>
              <a:gd name="T16" fmla="*/ 143 w 367"/>
              <a:gd name="T17" fmla="*/ 324 h 324"/>
              <a:gd name="T18" fmla="*/ 143 w 367"/>
              <a:gd name="T19" fmla="*/ 200 h 324"/>
              <a:gd name="T20" fmla="*/ 225 w 367"/>
              <a:gd name="T21" fmla="*/ 200 h 324"/>
              <a:gd name="T22" fmla="*/ 225 w 367"/>
              <a:gd name="T23" fmla="*/ 324 h 324"/>
              <a:gd name="T24" fmla="*/ 306 w 367"/>
              <a:gd name="T25" fmla="*/ 324 h 324"/>
              <a:gd name="T26" fmla="*/ 319 w 367"/>
              <a:gd name="T27" fmla="*/ 308 h 324"/>
              <a:gd name="T28" fmla="*/ 319 w 367"/>
              <a:gd name="T29" fmla="*/ 184 h 324"/>
              <a:gd name="T30" fmla="*/ 352 w 367"/>
              <a:gd name="T31" fmla="*/ 184 h 324"/>
              <a:gd name="T32" fmla="*/ 359 w 367"/>
              <a:gd name="T33" fmla="*/ 16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324">
                <a:moveTo>
                  <a:pt x="359" y="169"/>
                </a:moveTo>
                <a:cubicBezTo>
                  <a:pt x="199" y="8"/>
                  <a:pt x="199" y="8"/>
                  <a:pt x="199" y="8"/>
                </a:cubicBezTo>
                <a:cubicBezTo>
                  <a:pt x="190" y="0"/>
                  <a:pt x="177" y="0"/>
                  <a:pt x="169" y="8"/>
                </a:cubicBezTo>
                <a:cubicBezTo>
                  <a:pt x="8" y="169"/>
                  <a:pt x="8" y="169"/>
                  <a:pt x="8" y="169"/>
                </a:cubicBezTo>
                <a:cubicBezTo>
                  <a:pt x="0" y="177"/>
                  <a:pt x="3" y="184"/>
                  <a:pt x="15" y="184"/>
                </a:cubicBezTo>
                <a:cubicBezTo>
                  <a:pt x="49" y="184"/>
                  <a:pt x="49" y="184"/>
                  <a:pt x="49" y="184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17"/>
                  <a:pt x="49" y="324"/>
                  <a:pt x="65" y="324"/>
                </a:cubicBezTo>
                <a:cubicBezTo>
                  <a:pt x="143" y="324"/>
                  <a:pt x="143" y="324"/>
                  <a:pt x="143" y="324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225" y="200"/>
                  <a:pt x="225" y="200"/>
                  <a:pt x="225" y="200"/>
                </a:cubicBezTo>
                <a:cubicBezTo>
                  <a:pt x="225" y="324"/>
                  <a:pt x="225" y="324"/>
                  <a:pt x="225" y="324"/>
                </a:cubicBezTo>
                <a:cubicBezTo>
                  <a:pt x="306" y="324"/>
                  <a:pt x="306" y="324"/>
                  <a:pt x="306" y="324"/>
                </a:cubicBezTo>
                <a:cubicBezTo>
                  <a:pt x="319" y="324"/>
                  <a:pt x="319" y="317"/>
                  <a:pt x="319" y="308"/>
                </a:cubicBezTo>
                <a:cubicBezTo>
                  <a:pt x="319" y="184"/>
                  <a:pt x="319" y="184"/>
                  <a:pt x="319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64" y="184"/>
                  <a:pt x="367" y="177"/>
                  <a:pt x="359" y="16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dirty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59" name="Oval 29"/>
          <p:cNvSpPr/>
          <p:nvPr/>
        </p:nvSpPr>
        <p:spPr>
          <a:xfrm>
            <a:off x="3668196" y="4210129"/>
            <a:ext cx="958231" cy="958231"/>
          </a:xfrm>
          <a:prstGeom prst="ellipse">
            <a:avLst/>
          </a:prstGeom>
          <a:solidFill>
            <a:srgbClr val="1CBB9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4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60" name="Freeform 16"/>
          <p:cNvSpPr>
            <a:spLocks noEditPoints="1"/>
          </p:cNvSpPr>
          <p:nvPr/>
        </p:nvSpPr>
        <p:spPr bwMode="auto">
          <a:xfrm>
            <a:off x="4018735" y="4488517"/>
            <a:ext cx="242561" cy="409875"/>
          </a:xfrm>
          <a:custGeom>
            <a:avLst/>
            <a:gdLst>
              <a:gd name="T0" fmla="*/ 192 w 232"/>
              <a:gd name="T1" fmla="*/ 0 h 392"/>
              <a:gd name="T2" fmla="*/ 40 w 232"/>
              <a:gd name="T3" fmla="*/ 0 h 392"/>
              <a:gd name="T4" fmla="*/ 0 w 232"/>
              <a:gd name="T5" fmla="*/ 40 h 392"/>
              <a:gd name="T6" fmla="*/ 0 w 232"/>
              <a:gd name="T7" fmla="*/ 352 h 392"/>
              <a:gd name="T8" fmla="*/ 40 w 232"/>
              <a:gd name="T9" fmla="*/ 392 h 392"/>
              <a:gd name="T10" fmla="*/ 192 w 232"/>
              <a:gd name="T11" fmla="*/ 392 h 392"/>
              <a:gd name="T12" fmla="*/ 232 w 232"/>
              <a:gd name="T13" fmla="*/ 352 h 392"/>
              <a:gd name="T14" fmla="*/ 232 w 232"/>
              <a:gd name="T15" fmla="*/ 40 h 392"/>
              <a:gd name="T16" fmla="*/ 192 w 232"/>
              <a:gd name="T17" fmla="*/ 0 h 392"/>
              <a:gd name="T18" fmla="*/ 116 w 232"/>
              <a:gd name="T19" fmla="*/ 376 h 392"/>
              <a:gd name="T20" fmla="*/ 88 w 232"/>
              <a:gd name="T21" fmla="*/ 356 h 392"/>
              <a:gd name="T22" fmla="*/ 116 w 232"/>
              <a:gd name="T23" fmla="*/ 336 h 392"/>
              <a:gd name="T24" fmla="*/ 144 w 232"/>
              <a:gd name="T25" fmla="*/ 356 h 392"/>
              <a:gd name="T26" fmla="*/ 116 w 232"/>
              <a:gd name="T27" fmla="*/ 376 h 392"/>
              <a:gd name="T28" fmla="*/ 200 w 232"/>
              <a:gd name="T29" fmla="*/ 316 h 392"/>
              <a:gd name="T30" fmla="*/ 32 w 232"/>
              <a:gd name="T31" fmla="*/ 316 h 392"/>
              <a:gd name="T32" fmla="*/ 32 w 232"/>
              <a:gd name="T33" fmla="*/ 52 h 392"/>
              <a:gd name="T34" fmla="*/ 200 w 232"/>
              <a:gd name="T35" fmla="*/ 52 h 392"/>
              <a:gd name="T36" fmla="*/ 200 w 232"/>
              <a:gd name="T37" fmla="*/ 31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2" h="392">
                <a:moveTo>
                  <a:pt x="192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4"/>
                  <a:pt x="18" y="392"/>
                  <a:pt x="40" y="392"/>
                </a:cubicBezTo>
                <a:cubicBezTo>
                  <a:pt x="192" y="392"/>
                  <a:pt x="192" y="392"/>
                  <a:pt x="192" y="392"/>
                </a:cubicBezTo>
                <a:cubicBezTo>
                  <a:pt x="214" y="392"/>
                  <a:pt x="232" y="374"/>
                  <a:pt x="232" y="352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32" y="18"/>
                  <a:pt x="214" y="0"/>
                  <a:pt x="192" y="0"/>
                </a:cubicBezTo>
                <a:close/>
                <a:moveTo>
                  <a:pt x="116" y="376"/>
                </a:moveTo>
                <a:cubicBezTo>
                  <a:pt x="101" y="376"/>
                  <a:pt x="88" y="367"/>
                  <a:pt x="88" y="356"/>
                </a:cubicBezTo>
                <a:cubicBezTo>
                  <a:pt x="88" y="345"/>
                  <a:pt x="101" y="336"/>
                  <a:pt x="116" y="336"/>
                </a:cubicBezTo>
                <a:cubicBezTo>
                  <a:pt x="131" y="336"/>
                  <a:pt x="144" y="345"/>
                  <a:pt x="144" y="356"/>
                </a:cubicBezTo>
                <a:cubicBezTo>
                  <a:pt x="144" y="367"/>
                  <a:pt x="131" y="376"/>
                  <a:pt x="116" y="376"/>
                </a:cubicBezTo>
                <a:close/>
                <a:moveTo>
                  <a:pt x="200" y="316"/>
                </a:moveTo>
                <a:cubicBezTo>
                  <a:pt x="32" y="316"/>
                  <a:pt x="32" y="316"/>
                  <a:pt x="32" y="316"/>
                </a:cubicBezTo>
                <a:cubicBezTo>
                  <a:pt x="32" y="52"/>
                  <a:pt x="32" y="52"/>
                  <a:pt x="32" y="52"/>
                </a:cubicBezTo>
                <a:cubicBezTo>
                  <a:pt x="200" y="52"/>
                  <a:pt x="200" y="52"/>
                  <a:pt x="200" y="52"/>
                </a:cubicBezTo>
                <a:lnTo>
                  <a:pt x="200" y="3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dirty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61" name="Oval 23"/>
          <p:cNvSpPr/>
          <p:nvPr/>
        </p:nvSpPr>
        <p:spPr>
          <a:xfrm>
            <a:off x="1368439" y="1922262"/>
            <a:ext cx="766585" cy="766585"/>
          </a:xfrm>
          <a:prstGeom prst="ellipse">
            <a:avLst/>
          </a:prstGeom>
          <a:solidFill>
            <a:srgbClr val="FBA41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4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62" name="Freeform 21"/>
          <p:cNvSpPr>
            <a:spLocks noEditPoints="1"/>
          </p:cNvSpPr>
          <p:nvPr/>
        </p:nvSpPr>
        <p:spPr bwMode="auto">
          <a:xfrm>
            <a:off x="1555852" y="2102019"/>
            <a:ext cx="384346" cy="260574"/>
          </a:xfrm>
          <a:custGeom>
            <a:avLst/>
            <a:gdLst>
              <a:gd name="T0" fmla="*/ 162 w 400"/>
              <a:gd name="T1" fmla="*/ 206 h 271"/>
              <a:gd name="T2" fmla="*/ 177 w 400"/>
              <a:gd name="T3" fmla="*/ 260 h 271"/>
              <a:gd name="T4" fmla="*/ 232 w 400"/>
              <a:gd name="T5" fmla="*/ 246 h 271"/>
              <a:gd name="T6" fmla="*/ 325 w 400"/>
              <a:gd name="T7" fmla="*/ 4 h 271"/>
              <a:gd name="T8" fmla="*/ 162 w 400"/>
              <a:gd name="T9" fmla="*/ 206 h 271"/>
              <a:gd name="T10" fmla="*/ 200 w 400"/>
              <a:gd name="T11" fmla="*/ 54 h 271"/>
              <a:gd name="T12" fmla="*/ 225 w 400"/>
              <a:gd name="T13" fmla="*/ 56 h 271"/>
              <a:gd name="T14" fmla="*/ 254 w 400"/>
              <a:gd name="T15" fmla="*/ 21 h 271"/>
              <a:gd name="T16" fmla="*/ 200 w 400"/>
              <a:gd name="T17" fmla="*/ 14 h 271"/>
              <a:gd name="T18" fmla="*/ 0 w 400"/>
              <a:gd name="T19" fmla="*/ 229 h 271"/>
              <a:gd name="T20" fmla="*/ 1 w 400"/>
              <a:gd name="T21" fmla="*/ 251 h 271"/>
              <a:gd name="T22" fmla="*/ 22 w 400"/>
              <a:gd name="T23" fmla="*/ 269 h 271"/>
              <a:gd name="T24" fmla="*/ 41 w 400"/>
              <a:gd name="T25" fmla="*/ 248 h 271"/>
              <a:gd name="T26" fmla="*/ 40 w 400"/>
              <a:gd name="T27" fmla="*/ 229 h 271"/>
              <a:gd name="T28" fmla="*/ 200 w 400"/>
              <a:gd name="T29" fmla="*/ 54 h 271"/>
              <a:gd name="T30" fmla="*/ 344 w 400"/>
              <a:gd name="T31" fmla="*/ 79 h 271"/>
              <a:gd name="T32" fmla="*/ 327 w 400"/>
              <a:gd name="T33" fmla="*/ 122 h 271"/>
              <a:gd name="T34" fmla="*/ 360 w 400"/>
              <a:gd name="T35" fmla="*/ 229 h 271"/>
              <a:gd name="T36" fmla="*/ 359 w 400"/>
              <a:gd name="T37" fmla="*/ 248 h 271"/>
              <a:gd name="T38" fmla="*/ 377 w 400"/>
              <a:gd name="T39" fmla="*/ 270 h 271"/>
              <a:gd name="T40" fmla="*/ 379 w 400"/>
              <a:gd name="T41" fmla="*/ 270 h 271"/>
              <a:gd name="T42" fmla="*/ 399 w 400"/>
              <a:gd name="T43" fmla="*/ 252 h 271"/>
              <a:gd name="T44" fmla="*/ 400 w 400"/>
              <a:gd name="T45" fmla="*/ 229 h 271"/>
              <a:gd name="T46" fmla="*/ 344 w 400"/>
              <a:gd name="T47" fmla="*/ 79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71">
                <a:moveTo>
                  <a:pt x="162" y="206"/>
                </a:moveTo>
                <a:cubicBezTo>
                  <a:pt x="149" y="230"/>
                  <a:pt x="158" y="249"/>
                  <a:pt x="177" y="260"/>
                </a:cubicBezTo>
                <a:cubicBezTo>
                  <a:pt x="196" y="271"/>
                  <a:pt x="218" y="270"/>
                  <a:pt x="232" y="246"/>
                </a:cubicBezTo>
                <a:cubicBezTo>
                  <a:pt x="245" y="222"/>
                  <a:pt x="333" y="8"/>
                  <a:pt x="325" y="4"/>
                </a:cubicBezTo>
                <a:cubicBezTo>
                  <a:pt x="317" y="0"/>
                  <a:pt x="176" y="182"/>
                  <a:pt x="162" y="206"/>
                </a:cubicBezTo>
                <a:close/>
                <a:moveTo>
                  <a:pt x="200" y="54"/>
                </a:moveTo>
                <a:cubicBezTo>
                  <a:pt x="209" y="54"/>
                  <a:pt x="217" y="55"/>
                  <a:pt x="225" y="56"/>
                </a:cubicBezTo>
                <a:cubicBezTo>
                  <a:pt x="234" y="45"/>
                  <a:pt x="244" y="33"/>
                  <a:pt x="254" y="21"/>
                </a:cubicBezTo>
                <a:cubicBezTo>
                  <a:pt x="236" y="16"/>
                  <a:pt x="218" y="14"/>
                  <a:pt x="200" y="14"/>
                </a:cubicBezTo>
                <a:cubicBezTo>
                  <a:pt x="88" y="14"/>
                  <a:pt x="0" y="108"/>
                  <a:pt x="0" y="229"/>
                </a:cubicBezTo>
                <a:cubicBezTo>
                  <a:pt x="0" y="236"/>
                  <a:pt x="0" y="244"/>
                  <a:pt x="1" y="251"/>
                </a:cubicBezTo>
                <a:cubicBezTo>
                  <a:pt x="2" y="262"/>
                  <a:pt x="12" y="270"/>
                  <a:pt x="22" y="269"/>
                </a:cubicBezTo>
                <a:cubicBezTo>
                  <a:pt x="33" y="268"/>
                  <a:pt x="42" y="259"/>
                  <a:pt x="41" y="248"/>
                </a:cubicBezTo>
                <a:cubicBezTo>
                  <a:pt x="40" y="242"/>
                  <a:pt x="40" y="235"/>
                  <a:pt x="40" y="229"/>
                </a:cubicBezTo>
                <a:cubicBezTo>
                  <a:pt x="40" y="131"/>
                  <a:pt x="110" y="54"/>
                  <a:pt x="200" y="54"/>
                </a:cubicBezTo>
                <a:close/>
                <a:moveTo>
                  <a:pt x="344" y="79"/>
                </a:moveTo>
                <a:cubicBezTo>
                  <a:pt x="339" y="94"/>
                  <a:pt x="333" y="109"/>
                  <a:pt x="327" y="122"/>
                </a:cubicBezTo>
                <a:cubicBezTo>
                  <a:pt x="348" y="152"/>
                  <a:pt x="360" y="189"/>
                  <a:pt x="360" y="229"/>
                </a:cubicBezTo>
                <a:cubicBezTo>
                  <a:pt x="360" y="235"/>
                  <a:pt x="359" y="242"/>
                  <a:pt x="359" y="248"/>
                </a:cubicBezTo>
                <a:cubicBezTo>
                  <a:pt x="358" y="259"/>
                  <a:pt x="366" y="269"/>
                  <a:pt x="377" y="270"/>
                </a:cubicBezTo>
                <a:cubicBezTo>
                  <a:pt x="378" y="270"/>
                  <a:pt x="378" y="270"/>
                  <a:pt x="379" y="270"/>
                </a:cubicBezTo>
                <a:cubicBezTo>
                  <a:pt x="389" y="270"/>
                  <a:pt x="398" y="262"/>
                  <a:pt x="399" y="252"/>
                </a:cubicBezTo>
                <a:cubicBezTo>
                  <a:pt x="399" y="244"/>
                  <a:pt x="400" y="237"/>
                  <a:pt x="400" y="229"/>
                </a:cubicBezTo>
                <a:cubicBezTo>
                  <a:pt x="400" y="170"/>
                  <a:pt x="379" y="117"/>
                  <a:pt x="344" y="7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dirty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63" name="Oval 32"/>
          <p:cNvSpPr/>
          <p:nvPr/>
        </p:nvSpPr>
        <p:spPr>
          <a:xfrm>
            <a:off x="4638622" y="2581135"/>
            <a:ext cx="622850" cy="622850"/>
          </a:xfrm>
          <a:prstGeom prst="ellipse">
            <a:avLst/>
          </a:prstGeom>
          <a:solidFill>
            <a:srgbClr val="3CBDD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4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64" name="Freeform 26"/>
          <p:cNvSpPr>
            <a:spLocks noEditPoints="1"/>
          </p:cNvSpPr>
          <p:nvPr/>
        </p:nvSpPr>
        <p:spPr bwMode="auto">
          <a:xfrm>
            <a:off x="4793589" y="2736102"/>
            <a:ext cx="312917" cy="31291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356 w 384"/>
              <a:gd name="T11" fmla="*/ 192 h 384"/>
              <a:gd name="T12" fmla="*/ 322 w 384"/>
              <a:gd name="T13" fmla="*/ 292 h 384"/>
              <a:gd name="T14" fmla="*/ 315 w 384"/>
              <a:gd name="T15" fmla="*/ 261 h 384"/>
              <a:gd name="T16" fmla="*/ 321 w 384"/>
              <a:gd name="T17" fmla="*/ 205 h 384"/>
              <a:gd name="T18" fmla="*/ 297 w 384"/>
              <a:gd name="T19" fmla="*/ 165 h 384"/>
              <a:gd name="T20" fmla="*/ 259 w 384"/>
              <a:gd name="T21" fmla="*/ 139 h 384"/>
              <a:gd name="T22" fmla="*/ 277 w 384"/>
              <a:gd name="T23" fmla="*/ 67 h 384"/>
              <a:gd name="T24" fmla="*/ 237 w 384"/>
              <a:gd name="T25" fmla="*/ 49 h 384"/>
              <a:gd name="T26" fmla="*/ 244 w 384"/>
              <a:gd name="T27" fmla="*/ 37 h 384"/>
              <a:gd name="T28" fmla="*/ 356 w 384"/>
              <a:gd name="T29" fmla="*/ 192 h 384"/>
              <a:gd name="T30" fmla="*/ 169 w 384"/>
              <a:gd name="T31" fmla="*/ 30 h 384"/>
              <a:gd name="T32" fmla="*/ 149 w 384"/>
              <a:gd name="T33" fmla="*/ 46 h 384"/>
              <a:gd name="T34" fmla="*/ 122 w 384"/>
              <a:gd name="T35" fmla="*/ 69 h 384"/>
              <a:gd name="T36" fmla="*/ 90 w 384"/>
              <a:gd name="T37" fmla="*/ 106 h 384"/>
              <a:gd name="T38" fmla="*/ 109 w 384"/>
              <a:gd name="T39" fmla="*/ 123 h 384"/>
              <a:gd name="T40" fmla="*/ 140 w 384"/>
              <a:gd name="T41" fmla="*/ 125 h 384"/>
              <a:gd name="T42" fmla="*/ 196 w 384"/>
              <a:gd name="T43" fmla="*/ 189 h 384"/>
              <a:gd name="T44" fmla="*/ 151 w 384"/>
              <a:gd name="T45" fmla="*/ 235 h 384"/>
              <a:gd name="T46" fmla="*/ 145 w 384"/>
              <a:gd name="T47" fmla="*/ 265 h 384"/>
              <a:gd name="T48" fmla="*/ 142 w 384"/>
              <a:gd name="T49" fmla="*/ 312 h 384"/>
              <a:gd name="T50" fmla="*/ 108 w 384"/>
              <a:gd name="T51" fmla="*/ 273 h 384"/>
              <a:gd name="T52" fmla="*/ 101 w 384"/>
              <a:gd name="T53" fmla="*/ 229 h 384"/>
              <a:gd name="T54" fmla="*/ 71 w 384"/>
              <a:gd name="T55" fmla="*/ 187 h 384"/>
              <a:gd name="T56" fmla="*/ 84 w 384"/>
              <a:gd name="T57" fmla="*/ 145 h 384"/>
              <a:gd name="T58" fmla="*/ 39 w 384"/>
              <a:gd name="T59" fmla="*/ 133 h 384"/>
              <a:gd name="T60" fmla="*/ 169 w 384"/>
              <a:gd name="T61" fmla="*/ 30 h 384"/>
              <a:gd name="T62" fmla="*/ 140 w 384"/>
              <a:gd name="T63" fmla="*/ 347 h 384"/>
              <a:gd name="T64" fmla="*/ 160 w 384"/>
              <a:gd name="T65" fmla="*/ 335 h 384"/>
              <a:gd name="T66" fmla="*/ 190 w 384"/>
              <a:gd name="T67" fmla="*/ 329 h 384"/>
              <a:gd name="T68" fmla="*/ 235 w 384"/>
              <a:gd name="T69" fmla="*/ 315 h 384"/>
              <a:gd name="T70" fmla="*/ 282 w 384"/>
              <a:gd name="T71" fmla="*/ 328 h 384"/>
              <a:gd name="T72" fmla="*/ 192 w 384"/>
              <a:gd name="T73" fmla="*/ 356 h 384"/>
              <a:gd name="T74" fmla="*/ 140 w 384"/>
              <a:gd name="T75" fmla="*/ 34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356" y="192"/>
                </a:moveTo>
                <a:cubicBezTo>
                  <a:pt x="356" y="229"/>
                  <a:pt x="343" y="264"/>
                  <a:pt x="322" y="292"/>
                </a:cubicBezTo>
                <a:cubicBezTo>
                  <a:pt x="316" y="287"/>
                  <a:pt x="309" y="274"/>
                  <a:pt x="315" y="261"/>
                </a:cubicBezTo>
                <a:cubicBezTo>
                  <a:pt x="321" y="248"/>
                  <a:pt x="323" y="217"/>
                  <a:pt x="321" y="205"/>
                </a:cubicBezTo>
                <a:cubicBezTo>
                  <a:pt x="320" y="194"/>
                  <a:pt x="314" y="165"/>
                  <a:pt x="297" y="165"/>
                </a:cubicBezTo>
                <a:cubicBezTo>
                  <a:pt x="280" y="164"/>
                  <a:pt x="269" y="159"/>
                  <a:pt x="259" y="139"/>
                </a:cubicBezTo>
                <a:cubicBezTo>
                  <a:pt x="238" y="98"/>
                  <a:pt x="298" y="90"/>
                  <a:pt x="277" y="67"/>
                </a:cubicBezTo>
                <a:cubicBezTo>
                  <a:pt x="271" y="60"/>
                  <a:pt x="241" y="93"/>
                  <a:pt x="237" y="49"/>
                </a:cubicBezTo>
                <a:cubicBezTo>
                  <a:pt x="237" y="46"/>
                  <a:pt x="240" y="42"/>
                  <a:pt x="244" y="37"/>
                </a:cubicBezTo>
                <a:cubicBezTo>
                  <a:pt x="309" y="58"/>
                  <a:pt x="356" y="120"/>
                  <a:pt x="356" y="192"/>
                </a:cubicBezTo>
                <a:close/>
                <a:moveTo>
                  <a:pt x="169" y="30"/>
                </a:moveTo>
                <a:cubicBezTo>
                  <a:pt x="165" y="37"/>
                  <a:pt x="155" y="40"/>
                  <a:pt x="149" y="46"/>
                </a:cubicBezTo>
                <a:cubicBezTo>
                  <a:pt x="135" y="59"/>
                  <a:pt x="129" y="57"/>
                  <a:pt x="122" y="69"/>
                </a:cubicBezTo>
                <a:cubicBezTo>
                  <a:pt x="114" y="81"/>
                  <a:pt x="90" y="98"/>
                  <a:pt x="90" y="106"/>
                </a:cubicBezTo>
                <a:cubicBezTo>
                  <a:pt x="90" y="115"/>
                  <a:pt x="103" y="125"/>
                  <a:pt x="109" y="123"/>
                </a:cubicBezTo>
                <a:cubicBezTo>
                  <a:pt x="115" y="121"/>
                  <a:pt x="131" y="121"/>
                  <a:pt x="140" y="125"/>
                </a:cubicBezTo>
                <a:cubicBezTo>
                  <a:pt x="149" y="128"/>
                  <a:pt x="218" y="131"/>
                  <a:pt x="196" y="189"/>
                </a:cubicBezTo>
                <a:cubicBezTo>
                  <a:pt x="189" y="208"/>
                  <a:pt x="159" y="205"/>
                  <a:pt x="151" y="235"/>
                </a:cubicBezTo>
                <a:cubicBezTo>
                  <a:pt x="149" y="240"/>
                  <a:pt x="145" y="259"/>
                  <a:pt x="145" y="265"/>
                </a:cubicBezTo>
                <a:cubicBezTo>
                  <a:pt x="144" y="275"/>
                  <a:pt x="152" y="312"/>
                  <a:pt x="142" y="312"/>
                </a:cubicBezTo>
                <a:cubicBezTo>
                  <a:pt x="133" y="312"/>
                  <a:pt x="108" y="279"/>
                  <a:pt x="108" y="273"/>
                </a:cubicBezTo>
                <a:cubicBezTo>
                  <a:pt x="108" y="267"/>
                  <a:pt x="101" y="246"/>
                  <a:pt x="101" y="229"/>
                </a:cubicBezTo>
                <a:cubicBezTo>
                  <a:pt x="101" y="211"/>
                  <a:pt x="71" y="211"/>
                  <a:pt x="71" y="187"/>
                </a:cubicBezTo>
                <a:cubicBezTo>
                  <a:pt x="71" y="166"/>
                  <a:pt x="87" y="155"/>
                  <a:pt x="84" y="145"/>
                </a:cubicBezTo>
                <a:cubicBezTo>
                  <a:pt x="80" y="135"/>
                  <a:pt x="51" y="134"/>
                  <a:pt x="39" y="133"/>
                </a:cubicBezTo>
                <a:cubicBezTo>
                  <a:pt x="60" y="79"/>
                  <a:pt x="110" y="38"/>
                  <a:pt x="169" y="30"/>
                </a:cubicBezTo>
                <a:close/>
                <a:moveTo>
                  <a:pt x="140" y="347"/>
                </a:moveTo>
                <a:cubicBezTo>
                  <a:pt x="150" y="342"/>
                  <a:pt x="151" y="335"/>
                  <a:pt x="160" y="335"/>
                </a:cubicBezTo>
                <a:cubicBezTo>
                  <a:pt x="170" y="335"/>
                  <a:pt x="179" y="331"/>
                  <a:pt x="190" y="329"/>
                </a:cubicBezTo>
                <a:cubicBezTo>
                  <a:pt x="200" y="326"/>
                  <a:pt x="218" y="316"/>
                  <a:pt x="235" y="315"/>
                </a:cubicBezTo>
                <a:cubicBezTo>
                  <a:pt x="248" y="313"/>
                  <a:pt x="275" y="315"/>
                  <a:pt x="282" y="328"/>
                </a:cubicBezTo>
                <a:cubicBezTo>
                  <a:pt x="256" y="346"/>
                  <a:pt x="225" y="356"/>
                  <a:pt x="192" y="356"/>
                </a:cubicBezTo>
                <a:cubicBezTo>
                  <a:pt x="174" y="356"/>
                  <a:pt x="156" y="353"/>
                  <a:pt x="140" y="34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dirty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65" name="Oval 24"/>
          <p:cNvSpPr/>
          <p:nvPr/>
        </p:nvSpPr>
        <p:spPr>
          <a:xfrm>
            <a:off x="985147" y="4689244"/>
            <a:ext cx="766585" cy="766585"/>
          </a:xfrm>
          <a:prstGeom prst="ellipse">
            <a:avLst/>
          </a:prstGeom>
          <a:solidFill>
            <a:srgbClr val="FBA41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4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66" name="Freeform 31"/>
          <p:cNvSpPr>
            <a:spLocks noEditPoints="1"/>
          </p:cNvSpPr>
          <p:nvPr/>
        </p:nvSpPr>
        <p:spPr bwMode="auto">
          <a:xfrm>
            <a:off x="1154868" y="4898392"/>
            <a:ext cx="427141" cy="377785"/>
          </a:xfrm>
          <a:custGeom>
            <a:avLst/>
            <a:gdLst>
              <a:gd name="T0" fmla="*/ 196 w 392"/>
              <a:gd name="T1" fmla="*/ 267 h 347"/>
              <a:gd name="T2" fmla="*/ 156 w 392"/>
              <a:gd name="T3" fmla="*/ 307 h 347"/>
              <a:gd name="T4" fmla="*/ 196 w 392"/>
              <a:gd name="T5" fmla="*/ 347 h 347"/>
              <a:gd name="T6" fmla="*/ 235 w 392"/>
              <a:gd name="T7" fmla="*/ 307 h 347"/>
              <a:gd name="T8" fmla="*/ 196 w 392"/>
              <a:gd name="T9" fmla="*/ 267 h 347"/>
              <a:gd name="T10" fmla="*/ 112 w 392"/>
              <a:gd name="T11" fmla="*/ 222 h 347"/>
              <a:gd name="T12" fmla="*/ 140 w 392"/>
              <a:gd name="T13" fmla="*/ 250 h 347"/>
              <a:gd name="T14" fmla="*/ 252 w 392"/>
              <a:gd name="T15" fmla="*/ 250 h 347"/>
              <a:gd name="T16" fmla="*/ 280 w 392"/>
              <a:gd name="T17" fmla="*/ 222 h 347"/>
              <a:gd name="T18" fmla="*/ 112 w 392"/>
              <a:gd name="T19" fmla="*/ 222 h 347"/>
              <a:gd name="T20" fmla="*/ 56 w 392"/>
              <a:gd name="T21" fmla="*/ 165 h 347"/>
              <a:gd name="T22" fmla="*/ 84 w 392"/>
              <a:gd name="T23" fmla="*/ 194 h 347"/>
              <a:gd name="T24" fmla="*/ 308 w 392"/>
              <a:gd name="T25" fmla="*/ 194 h 347"/>
              <a:gd name="T26" fmla="*/ 336 w 392"/>
              <a:gd name="T27" fmla="*/ 165 h 347"/>
              <a:gd name="T28" fmla="*/ 56 w 392"/>
              <a:gd name="T29" fmla="*/ 165 h 347"/>
              <a:gd name="T30" fmla="*/ 0 w 392"/>
              <a:gd name="T31" fmla="*/ 109 h 347"/>
              <a:gd name="T32" fmla="*/ 28 w 392"/>
              <a:gd name="T33" fmla="*/ 137 h 347"/>
              <a:gd name="T34" fmla="*/ 364 w 392"/>
              <a:gd name="T35" fmla="*/ 137 h 347"/>
              <a:gd name="T36" fmla="*/ 392 w 392"/>
              <a:gd name="T37" fmla="*/ 109 h 347"/>
              <a:gd name="T38" fmla="*/ 0 w 392"/>
              <a:gd name="T39" fmla="*/ 10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2" h="347">
                <a:moveTo>
                  <a:pt x="196" y="267"/>
                </a:moveTo>
                <a:cubicBezTo>
                  <a:pt x="174" y="267"/>
                  <a:pt x="156" y="285"/>
                  <a:pt x="156" y="307"/>
                </a:cubicBezTo>
                <a:cubicBezTo>
                  <a:pt x="156" y="329"/>
                  <a:pt x="174" y="347"/>
                  <a:pt x="196" y="347"/>
                </a:cubicBezTo>
                <a:cubicBezTo>
                  <a:pt x="218" y="347"/>
                  <a:pt x="235" y="329"/>
                  <a:pt x="235" y="307"/>
                </a:cubicBezTo>
                <a:cubicBezTo>
                  <a:pt x="235" y="285"/>
                  <a:pt x="218" y="267"/>
                  <a:pt x="196" y="267"/>
                </a:cubicBezTo>
                <a:close/>
                <a:moveTo>
                  <a:pt x="112" y="222"/>
                </a:moveTo>
                <a:cubicBezTo>
                  <a:pt x="140" y="250"/>
                  <a:pt x="140" y="250"/>
                  <a:pt x="140" y="250"/>
                </a:cubicBezTo>
                <a:cubicBezTo>
                  <a:pt x="171" y="219"/>
                  <a:pt x="221" y="219"/>
                  <a:pt x="252" y="250"/>
                </a:cubicBezTo>
                <a:cubicBezTo>
                  <a:pt x="280" y="222"/>
                  <a:pt x="280" y="222"/>
                  <a:pt x="280" y="222"/>
                </a:cubicBezTo>
                <a:cubicBezTo>
                  <a:pt x="233" y="175"/>
                  <a:pt x="158" y="175"/>
                  <a:pt x="112" y="222"/>
                </a:cubicBezTo>
                <a:close/>
                <a:moveTo>
                  <a:pt x="56" y="165"/>
                </a:moveTo>
                <a:cubicBezTo>
                  <a:pt x="84" y="194"/>
                  <a:pt x="84" y="194"/>
                  <a:pt x="84" y="194"/>
                </a:cubicBezTo>
                <a:cubicBezTo>
                  <a:pt x="146" y="131"/>
                  <a:pt x="246" y="131"/>
                  <a:pt x="308" y="194"/>
                </a:cubicBezTo>
                <a:cubicBezTo>
                  <a:pt x="336" y="165"/>
                  <a:pt x="336" y="165"/>
                  <a:pt x="336" y="165"/>
                </a:cubicBezTo>
                <a:cubicBezTo>
                  <a:pt x="258" y="87"/>
                  <a:pt x="133" y="87"/>
                  <a:pt x="56" y="165"/>
                </a:cubicBezTo>
                <a:close/>
                <a:moveTo>
                  <a:pt x="0" y="109"/>
                </a:moveTo>
                <a:cubicBezTo>
                  <a:pt x="28" y="137"/>
                  <a:pt x="28" y="137"/>
                  <a:pt x="28" y="137"/>
                </a:cubicBezTo>
                <a:cubicBezTo>
                  <a:pt x="121" y="43"/>
                  <a:pt x="271" y="43"/>
                  <a:pt x="364" y="137"/>
                </a:cubicBezTo>
                <a:cubicBezTo>
                  <a:pt x="392" y="109"/>
                  <a:pt x="392" y="109"/>
                  <a:pt x="392" y="109"/>
                </a:cubicBezTo>
                <a:cubicBezTo>
                  <a:pt x="284" y="0"/>
                  <a:pt x="108" y="0"/>
                  <a:pt x="0" y="10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76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dirty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cxnSp>
        <p:nvCxnSpPr>
          <p:cNvPr id="67" name="Straight Connector 69"/>
          <p:cNvCxnSpPr/>
          <p:nvPr/>
        </p:nvCxnSpPr>
        <p:spPr>
          <a:xfrm>
            <a:off x="7692767" y="1928970"/>
            <a:ext cx="0" cy="3827528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ysDot"/>
          </a:ln>
          <a:effectLst/>
        </p:spPr>
      </p:cxnSp>
      <p:sp>
        <p:nvSpPr>
          <p:cNvPr id="68" name="Content Placeholder 2"/>
          <p:cNvSpPr txBox="1">
            <a:spLocks/>
          </p:cNvSpPr>
          <p:nvPr/>
        </p:nvSpPr>
        <p:spPr>
          <a:xfrm>
            <a:off x="8262890" y="2773181"/>
            <a:ext cx="2874695" cy="291358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。专业的团队，完善的售后，热情的服务，科学严谨的逻辑，一丝不苟的工作态度，定能使您的发展如虎添翼！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07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任意多边形 87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183769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48046 h 6858000"/>
              <a:gd name="connsiteX3" fmla="*/ 1234202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50112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8183769" y="0"/>
                </a:moveTo>
                <a:lnTo>
                  <a:pt x="12192000" y="0"/>
                </a:lnTo>
                <a:lnTo>
                  <a:pt x="12192000" y="148046"/>
                </a:lnTo>
                <a:lnTo>
                  <a:pt x="1234202" y="6858000"/>
                </a:lnTo>
                <a:lnTo>
                  <a:pt x="0" y="6858000"/>
                </a:lnTo>
                <a:lnTo>
                  <a:pt x="0" y="5011291"/>
                </a:lnTo>
                <a:close/>
              </a:path>
            </a:pathLst>
          </a:custGeom>
          <a:solidFill>
            <a:srgbClr val="7AC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1371600" y="1495016"/>
            <a:ext cx="4724400" cy="4724400"/>
          </a:xfrm>
          <a:prstGeom prst="ellipse">
            <a:avLst/>
          </a:prstGeom>
          <a:solidFill>
            <a:srgbClr val="33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2621280" y="892831"/>
            <a:ext cx="1026160" cy="1026160"/>
          </a:xfrm>
          <a:prstGeom prst="ellipse">
            <a:avLst/>
          </a:prstGeom>
          <a:solidFill>
            <a:srgbClr val="7ACDEF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568960" y="4497296"/>
            <a:ext cx="528320" cy="528320"/>
          </a:xfrm>
          <a:prstGeom prst="ellipse">
            <a:avLst/>
          </a:prstGeom>
          <a:solidFill>
            <a:srgbClr val="00AFF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941875" y="3640391"/>
            <a:ext cx="5539823" cy="2337079"/>
            <a:chOff x="5941875" y="3640391"/>
            <a:chExt cx="5539823" cy="2337079"/>
          </a:xfrm>
        </p:grpSpPr>
        <p:grpSp>
          <p:nvGrpSpPr>
            <p:cNvPr id="93" name="组合 92"/>
            <p:cNvGrpSpPr/>
            <p:nvPr/>
          </p:nvGrpSpPr>
          <p:grpSpPr>
            <a:xfrm>
              <a:off x="7954429" y="4337905"/>
              <a:ext cx="3527269" cy="1639565"/>
              <a:chOff x="7669949" y="4368385"/>
              <a:chExt cx="3527269" cy="1639565"/>
            </a:xfrm>
          </p:grpSpPr>
          <p:sp>
            <p:nvSpPr>
              <p:cNvPr id="95" name="矩形 94"/>
              <p:cNvSpPr/>
              <p:nvPr/>
            </p:nvSpPr>
            <p:spPr>
              <a:xfrm>
                <a:off x="7669949" y="4368385"/>
                <a:ext cx="349678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</a:t>
                </a:r>
                <a:endParaRPr lang="en-US" altLang="zh-CN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4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专业</a:t>
                </a:r>
                <a:r>
                  <a:rPr lang="en-US" altLang="zh-CN" sz="2400" b="1" dirty="0">
                    <a:solidFill>
                      <a:srgbClr val="00AF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2400" b="1" dirty="0">
                    <a:solidFill>
                      <a:srgbClr val="00AF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</a:t>
                </a:r>
                <a:r>
                  <a:rPr lang="zh-CN" altLang="en-US" sz="24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的发布</a:t>
                </a:r>
                <a:endPara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7700430" y="5269285"/>
                <a:ext cx="3496788" cy="738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</a:t>
                </a:r>
                <a:endPara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4" name="矩形 93"/>
            <p:cNvSpPr/>
            <p:nvPr/>
          </p:nvSpPr>
          <p:spPr>
            <a:xfrm>
              <a:off x="5941875" y="3640391"/>
              <a:ext cx="3496789" cy="1862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b="1" dirty="0">
                  <a:solidFill>
                    <a:srgbClr val="7ACD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endParaRPr lang="zh-CN" altLang="en-US" sz="11500" b="1" dirty="0">
                <a:solidFill>
                  <a:srgbClr val="7ACDEF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368105" y="1669746"/>
            <a:ext cx="4436610" cy="4779740"/>
            <a:chOff x="718237" y="874064"/>
            <a:chExt cx="5091975" cy="5485791"/>
          </a:xfrm>
        </p:grpSpPr>
        <p:grpSp>
          <p:nvGrpSpPr>
            <p:cNvPr id="98" name="组合 97"/>
            <p:cNvGrpSpPr/>
            <p:nvPr/>
          </p:nvGrpSpPr>
          <p:grpSpPr>
            <a:xfrm>
              <a:off x="718237" y="874064"/>
              <a:ext cx="5091975" cy="5485791"/>
              <a:chOff x="612473" y="1032399"/>
              <a:chExt cx="4921508" cy="5302140"/>
            </a:xfrm>
          </p:grpSpPr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612473" y="1032399"/>
                <a:ext cx="4921508" cy="5302140"/>
              </a:xfrm>
              <a:prstGeom prst="rect">
                <a:avLst/>
              </a:prstGeom>
            </p:spPr>
          </p:pic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72702" y="1677266"/>
                <a:ext cx="3328704" cy="3121423"/>
              </a:xfrm>
              <a:prstGeom prst="rect">
                <a:avLst/>
              </a:prstGeom>
            </p:spPr>
          </p:pic>
        </p:grpSp>
        <p:sp>
          <p:nvSpPr>
            <p:cNvPr id="99" name="直角三角形 1"/>
            <p:cNvSpPr/>
            <p:nvPr/>
          </p:nvSpPr>
          <p:spPr>
            <a:xfrm>
              <a:off x="1711726" y="1541267"/>
              <a:ext cx="3444001" cy="3229540"/>
            </a:xfrm>
            <a:custGeom>
              <a:avLst/>
              <a:gdLst>
                <a:gd name="connsiteX0" fmla="*/ 0 w 3444001"/>
                <a:gd name="connsiteY0" fmla="*/ 3229540 h 3229540"/>
                <a:gd name="connsiteX1" fmla="*/ 0 w 3444001"/>
                <a:gd name="connsiteY1" fmla="*/ 0 h 3229540"/>
                <a:gd name="connsiteX2" fmla="*/ 3444001 w 3444001"/>
                <a:gd name="connsiteY2" fmla="*/ 3229540 h 3229540"/>
                <a:gd name="connsiteX3" fmla="*/ 0 w 3444001"/>
                <a:gd name="connsiteY3" fmla="*/ 3229540 h 3229540"/>
                <a:gd name="connsiteX0" fmla="*/ 320040 w 3444001"/>
                <a:gd name="connsiteY0" fmla="*/ 3016180 h 3229540"/>
                <a:gd name="connsiteX1" fmla="*/ 0 w 3444001"/>
                <a:gd name="connsiteY1" fmla="*/ 0 h 3229540"/>
                <a:gd name="connsiteX2" fmla="*/ 3444001 w 3444001"/>
                <a:gd name="connsiteY2" fmla="*/ 3229540 h 3229540"/>
                <a:gd name="connsiteX3" fmla="*/ 320040 w 3444001"/>
                <a:gd name="connsiteY3" fmla="*/ 3016180 h 3229540"/>
                <a:gd name="connsiteX0" fmla="*/ 182880 w 3444001"/>
                <a:gd name="connsiteY0" fmla="*/ 3000940 h 3229540"/>
                <a:gd name="connsiteX1" fmla="*/ 0 w 3444001"/>
                <a:gd name="connsiteY1" fmla="*/ 0 h 3229540"/>
                <a:gd name="connsiteX2" fmla="*/ 3444001 w 3444001"/>
                <a:gd name="connsiteY2" fmla="*/ 3229540 h 3229540"/>
                <a:gd name="connsiteX3" fmla="*/ 182880 w 3444001"/>
                <a:gd name="connsiteY3" fmla="*/ 3000940 h 322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4001" h="3229540">
                  <a:moveTo>
                    <a:pt x="182880" y="3000940"/>
                  </a:moveTo>
                  <a:lnTo>
                    <a:pt x="0" y="0"/>
                  </a:lnTo>
                  <a:lnTo>
                    <a:pt x="3444001" y="3229540"/>
                  </a:lnTo>
                  <a:lnTo>
                    <a:pt x="182880" y="3000940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直角三角形 4"/>
            <p:cNvSpPr/>
            <p:nvPr/>
          </p:nvSpPr>
          <p:spPr>
            <a:xfrm flipH="1" flipV="1">
              <a:off x="1709420" y="1544303"/>
              <a:ext cx="3441700" cy="3237508"/>
            </a:xfrm>
            <a:custGeom>
              <a:avLst/>
              <a:gdLst>
                <a:gd name="connsiteX0" fmla="*/ 0 w 2049780"/>
                <a:gd name="connsiteY0" fmla="*/ 1209056 h 1209056"/>
                <a:gd name="connsiteX1" fmla="*/ 0 w 2049780"/>
                <a:gd name="connsiteY1" fmla="*/ 0 h 1209056"/>
                <a:gd name="connsiteX2" fmla="*/ 2049780 w 2049780"/>
                <a:gd name="connsiteY2" fmla="*/ 1209056 h 1209056"/>
                <a:gd name="connsiteX3" fmla="*/ 0 w 2049780"/>
                <a:gd name="connsiteY3" fmla="*/ 1209056 h 1209056"/>
                <a:gd name="connsiteX0" fmla="*/ 0 w 2842260"/>
                <a:gd name="connsiteY0" fmla="*/ 1209056 h 2070116"/>
                <a:gd name="connsiteX1" fmla="*/ 0 w 2842260"/>
                <a:gd name="connsiteY1" fmla="*/ 0 h 2070116"/>
                <a:gd name="connsiteX2" fmla="*/ 2842260 w 2842260"/>
                <a:gd name="connsiteY2" fmla="*/ 2070116 h 2070116"/>
                <a:gd name="connsiteX3" fmla="*/ 0 w 2842260"/>
                <a:gd name="connsiteY3" fmla="*/ 1209056 h 2070116"/>
                <a:gd name="connsiteX0" fmla="*/ 0 w 3162300"/>
                <a:gd name="connsiteY0" fmla="*/ 1102376 h 2070116"/>
                <a:gd name="connsiteX1" fmla="*/ 320040 w 3162300"/>
                <a:gd name="connsiteY1" fmla="*/ 0 h 2070116"/>
                <a:gd name="connsiteX2" fmla="*/ 3162300 w 3162300"/>
                <a:gd name="connsiteY2" fmla="*/ 2070116 h 2070116"/>
                <a:gd name="connsiteX3" fmla="*/ 0 w 3162300"/>
                <a:gd name="connsiteY3" fmla="*/ 1102376 h 2070116"/>
                <a:gd name="connsiteX0" fmla="*/ 259080 w 3421380"/>
                <a:gd name="connsiteY0" fmla="*/ 2260616 h 3228356"/>
                <a:gd name="connsiteX1" fmla="*/ 0 w 3421380"/>
                <a:gd name="connsiteY1" fmla="*/ 0 h 3228356"/>
                <a:gd name="connsiteX2" fmla="*/ 3421380 w 3421380"/>
                <a:gd name="connsiteY2" fmla="*/ 3228356 h 3228356"/>
                <a:gd name="connsiteX3" fmla="*/ 259080 w 3421380"/>
                <a:gd name="connsiteY3" fmla="*/ 2260616 h 3228356"/>
                <a:gd name="connsiteX0" fmla="*/ 228600 w 3421380"/>
                <a:gd name="connsiteY0" fmla="*/ 2252996 h 3228356"/>
                <a:gd name="connsiteX1" fmla="*/ 0 w 3421380"/>
                <a:gd name="connsiteY1" fmla="*/ 0 h 3228356"/>
                <a:gd name="connsiteX2" fmla="*/ 3421380 w 3421380"/>
                <a:gd name="connsiteY2" fmla="*/ 3228356 h 3228356"/>
                <a:gd name="connsiteX3" fmla="*/ 228600 w 3421380"/>
                <a:gd name="connsiteY3" fmla="*/ 2252996 h 3228356"/>
                <a:gd name="connsiteX0" fmla="*/ 228600 w 3429000"/>
                <a:gd name="connsiteY0" fmla="*/ 2252996 h 3220736"/>
                <a:gd name="connsiteX1" fmla="*/ 0 w 3429000"/>
                <a:gd name="connsiteY1" fmla="*/ 0 h 3220736"/>
                <a:gd name="connsiteX2" fmla="*/ 3429000 w 3429000"/>
                <a:gd name="connsiteY2" fmla="*/ 3220736 h 3220736"/>
                <a:gd name="connsiteX3" fmla="*/ 228600 w 3429000"/>
                <a:gd name="connsiteY3" fmla="*/ 2252996 h 3220736"/>
                <a:gd name="connsiteX0" fmla="*/ 220980 w 3421380"/>
                <a:gd name="connsiteY0" fmla="*/ 2245376 h 3213116"/>
                <a:gd name="connsiteX1" fmla="*/ 0 w 3421380"/>
                <a:gd name="connsiteY1" fmla="*/ 0 h 3213116"/>
                <a:gd name="connsiteX2" fmla="*/ 3421380 w 3421380"/>
                <a:gd name="connsiteY2" fmla="*/ 3213116 h 3213116"/>
                <a:gd name="connsiteX3" fmla="*/ 220980 w 3421380"/>
                <a:gd name="connsiteY3" fmla="*/ 2245376 h 3213116"/>
                <a:gd name="connsiteX0" fmla="*/ 197831 w 3398231"/>
                <a:gd name="connsiteY0" fmla="*/ 2245376 h 3213116"/>
                <a:gd name="connsiteX1" fmla="*/ 0 w 3398231"/>
                <a:gd name="connsiteY1" fmla="*/ 0 h 3213116"/>
                <a:gd name="connsiteX2" fmla="*/ 3398231 w 3398231"/>
                <a:gd name="connsiteY2" fmla="*/ 3213116 h 3213116"/>
                <a:gd name="connsiteX3" fmla="*/ 197831 w 3398231"/>
                <a:gd name="connsiteY3" fmla="*/ 2245376 h 3213116"/>
                <a:gd name="connsiteX0" fmla="*/ 220980 w 3421380"/>
                <a:gd name="connsiteY0" fmla="*/ 2291675 h 3259415"/>
                <a:gd name="connsiteX1" fmla="*/ 0 w 3421380"/>
                <a:gd name="connsiteY1" fmla="*/ 0 h 3259415"/>
                <a:gd name="connsiteX2" fmla="*/ 3421380 w 3421380"/>
                <a:gd name="connsiteY2" fmla="*/ 3259415 h 3259415"/>
                <a:gd name="connsiteX3" fmla="*/ 220980 w 3421380"/>
                <a:gd name="connsiteY3" fmla="*/ 2291675 h 3259415"/>
                <a:gd name="connsiteX0" fmla="*/ 220980 w 3441700"/>
                <a:gd name="connsiteY0" fmla="*/ 2291675 h 3269575"/>
                <a:gd name="connsiteX1" fmla="*/ 0 w 3441700"/>
                <a:gd name="connsiteY1" fmla="*/ 0 h 3269575"/>
                <a:gd name="connsiteX2" fmla="*/ 3441700 w 3441700"/>
                <a:gd name="connsiteY2" fmla="*/ 3269575 h 3269575"/>
                <a:gd name="connsiteX3" fmla="*/ 220980 w 3441700"/>
                <a:gd name="connsiteY3" fmla="*/ 2291675 h 3269575"/>
                <a:gd name="connsiteX0" fmla="*/ 220980 w 3441700"/>
                <a:gd name="connsiteY0" fmla="*/ 2259608 h 3237508"/>
                <a:gd name="connsiteX1" fmla="*/ 0 w 3441700"/>
                <a:gd name="connsiteY1" fmla="*/ 0 h 3237508"/>
                <a:gd name="connsiteX2" fmla="*/ 3441700 w 3441700"/>
                <a:gd name="connsiteY2" fmla="*/ 3237508 h 3237508"/>
                <a:gd name="connsiteX3" fmla="*/ 220980 w 3441700"/>
                <a:gd name="connsiteY3" fmla="*/ 2259608 h 3237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1700" h="3237508">
                  <a:moveTo>
                    <a:pt x="220980" y="2259608"/>
                  </a:moveTo>
                  <a:lnTo>
                    <a:pt x="0" y="0"/>
                  </a:lnTo>
                  <a:lnTo>
                    <a:pt x="3441700" y="3237508"/>
                  </a:lnTo>
                  <a:lnTo>
                    <a:pt x="220980" y="2259608"/>
                  </a:lnTo>
                  <a:close/>
                </a:path>
              </a:pathLst>
            </a:custGeom>
            <a:solidFill>
              <a:srgbClr val="00A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18754" y="2806908"/>
              <a:ext cx="823031" cy="1152244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</p:spPr>
        </p:pic>
      </p:grpSp>
    </p:spTree>
    <p:extLst>
      <p:ext uri="{BB962C8B-B14F-4D97-AF65-F5344CB8AC3E}">
        <p14:creationId xmlns:p14="http://schemas.microsoft.com/office/powerpoint/2010/main" val="41053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851406" y="1698122"/>
            <a:ext cx="4522897" cy="4520312"/>
            <a:chOff x="3410966" y="1835033"/>
            <a:chExt cx="4522897" cy="4520312"/>
          </a:xfrm>
        </p:grpSpPr>
        <p:grpSp>
          <p:nvGrpSpPr>
            <p:cNvPr id="41" name="组合 40"/>
            <p:cNvGrpSpPr/>
            <p:nvPr/>
          </p:nvGrpSpPr>
          <p:grpSpPr>
            <a:xfrm>
              <a:off x="3410966" y="1835033"/>
              <a:ext cx="2216853" cy="2216853"/>
              <a:chOff x="3410966" y="1835033"/>
              <a:chExt cx="2216853" cy="2216853"/>
            </a:xfrm>
          </p:grpSpPr>
          <p:sp>
            <p:nvSpPr>
              <p:cNvPr id="84" name="Freeform 11"/>
              <p:cNvSpPr>
                <a:spLocks/>
              </p:cNvSpPr>
              <p:nvPr/>
            </p:nvSpPr>
            <p:spPr bwMode="auto">
              <a:xfrm>
                <a:off x="3410966" y="1835033"/>
                <a:ext cx="2216853" cy="2216853"/>
              </a:xfrm>
              <a:custGeom>
                <a:avLst/>
                <a:gdLst>
                  <a:gd name="T0" fmla="*/ 727 w 1715"/>
                  <a:gd name="T1" fmla="*/ 1715 h 1715"/>
                  <a:gd name="T2" fmla="*/ 1715 w 1715"/>
                  <a:gd name="T3" fmla="*/ 1715 h 1715"/>
                  <a:gd name="T4" fmla="*/ 1715 w 1715"/>
                  <a:gd name="T5" fmla="*/ 727 h 1715"/>
                  <a:gd name="T6" fmla="*/ 988 w 1715"/>
                  <a:gd name="T7" fmla="*/ 0 h 1715"/>
                  <a:gd name="T8" fmla="*/ 0 w 1715"/>
                  <a:gd name="T9" fmla="*/ 986 h 1715"/>
                  <a:gd name="T10" fmla="*/ 727 w 1715"/>
                  <a:gd name="T11" fmla="*/ 1715 h 1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5" h="1715">
                    <a:moveTo>
                      <a:pt x="727" y="1715"/>
                    </a:moveTo>
                    <a:lnTo>
                      <a:pt x="1715" y="1715"/>
                    </a:lnTo>
                    <a:lnTo>
                      <a:pt x="1715" y="727"/>
                    </a:lnTo>
                    <a:lnTo>
                      <a:pt x="988" y="0"/>
                    </a:lnTo>
                    <a:lnTo>
                      <a:pt x="0" y="986"/>
                    </a:lnTo>
                    <a:lnTo>
                      <a:pt x="727" y="1715"/>
                    </a:lnTo>
                    <a:close/>
                  </a:path>
                </a:pathLst>
              </a:custGeom>
              <a:solidFill>
                <a:srgbClr val="7CC8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3410966" y="1835033"/>
                <a:ext cx="2216853" cy="2216853"/>
              </a:xfrm>
              <a:custGeom>
                <a:avLst/>
                <a:gdLst>
                  <a:gd name="T0" fmla="*/ 727 w 1715"/>
                  <a:gd name="T1" fmla="*/ 1715 h 1715"/>
                  <a:gd name="T2" fmla="*/ 1715 w 1715"/>
                  <a:gd name="T3" fmla="*/ 1715 h 1715"/>
                  <a:gd name="T4" fmla="*/ 1715 w 1715"/>
                  <a:gd name="T5" fmla="*/ 727 h 1715"/>
                  <a:gd name="T6" fmla="*/ 988 w 1715"/>
                  <a:gd name="T7" fmla="*/ 0 h 1715"/>
                  <a:gd name="T8" fmla="*/ 0 w 1715"/>
                  <a:gd name="T9" fmla="*/ 986 h 1715"/>
                  <a:gd name="T10" fmla="*/ 727 w 1715"/>
                  <a:gd name="T11" fmla="*/ 1715 h 1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5" h="1715">
                    <a:moveTo>
                      <a:pt x="727" y="1715"/>
                    </a:moveTo>
                    <a:lnTo>
                      <a:pt x="1715" y="1715"/>
                    </a:lnTo>
                    <a:lnTo>
                      <a:pt x="1715" y="727"/>
                    </a:lnTo>
                    <a:lnTo>
                      <a:pt x="988" y="0"/>
                    </a:lnTo>
                    <a:lnTo>
                      <a:pt x="0" y="986"/>
                    </a:lnTo>
                    <a:lnTo>
                      <a:pt x="727" y="17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86" name="组合 85"/>
              <p:cNvGrpSpPr/>
              <p:nvPr/>
            </p:nvGrpSpPr>
            <p:grpSpPr>
              <a:xfrm>
                <a:off x="4021063" y="2328857"/>
                <a:ext cx="1371600" cy="913101"/>
                <a:chOff x="4021063" y="2328857"/>
                <a:chExt cx="1371600" cy="913101"/>
              </a:xfrm>
            </p:grpSpPr>
            <p:grpSp>
              <p:nvGrpSpPr>
                <p:cNvPr id="87" name="组合 86"/>
                <p:cNvGrpSpPr/>
                <p:nvPr/>
              </p:nvGrpSpPr>
              <p:grpSpPr>
                <a:xfrm>
                  <a:off x="4381239" y="2328857"/>
                  <a:ext cx="474909" cy="430586"/>
                  <a:chOff x="6942138" y="1422400"/>
                  <a:chExt cx="357188" cy="323851"/>
                </a:xfrm>
              </p:grpSpPr>
              <p:sp>
                <p:nvSpPr>
                  <p:cNvPr id="89" name="Freeform 31"/>
                  <p:cNvSpPr>
                    <a:spLocks/>
                  </p:cNvSpPr>
                  <p:nvPr/>
                </p:nvSpPr>
                <p:spPr bwMode="auto">
                  <a:xfrm>
                    <a:off x="6942138" y="1706563"/>
                    <a:ext cx="357188" cy="39688"/>
                  </a:xfrm>
                  <a:custGeom>
                    <a:avLst/>
                    <a:gdLst>
                      <a:gd name="T0" fmla="*/ 136 w 136"/>
                      <a:gd name="T1" fmla="*/ 7 h 15"/>
                      <a:gd name="T2" fmla="*/ 128 w 136"/>
                      <a:gd name="T3" fmla="*/ 15 h 15"/>
                      <a:gd name="T4" fmla="*/ 8 w 136"/>
                      <a:gd name="T5" fmla="*/ 15 h 15"/>
                      <a:gd name="T6" fmla="*/ 0 w 136"/>
                      <a:gd name="T7" fmla="*/ 7 h 15"/>
                      <a:gd name="T8" fmla="*/ 8 w 136"/>
                      <a:gd name="T9" fmla="*/ 0 h 15"/>
                      <a:gd name="T10" fmla="*/ 128 w 136"/>
                      <a:gd name="T11" fmla="*/ 0 h 15"/>
                      <a:gd name="T12" fmla="*/ 136 w 136"/>
                      <a:gd name="T13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6" h="15">
                        <a:moveTo>
                          <a:pt x="136" y="7"/>
                        </a:moveTo>
                        <a:cubicBezTo>
                          <a:pt x="136" y="12"/>
                          <a:pt x="133" y="15"/>
                          <a:pt x="128" y="15"/>
                        </a:cubicBezTo>
                        <a:cubicBezTo>
                          <a:pt x="8" y="15"/>
                          <a:pt x="8" y="15"/>
                          <a:pt x="8" y="15"/>
                        </a:cubicBezTo>
                        <a:cubicBezTo>
                          <a:pt x="3" y="15"/>
                          <a:pt x="0" y="12"/>
                          <a:pt x="0" y="7"/>
                        </a:cubicBezTo>
                        <a:cubicBezTo>
                          <a:pt x="0" y="3"/>
                          <a:pt x="3" y="0"/>
                          <a:pt x="8" y="0"/>
                        </a:cubicBezTo>
                        <a:cubicBezTo>
                          <a:pt x="128" y="0"/>
                          <a:pt x="128" y="0"/>
                          <a:pt x="128" y="0"/>
                        </a:cubicBezTo>
                        <a:cubicBezTo>
                          <a:pt x="133" y="0"/>
                          <a:pt x="136" y="3"/>
                          <a:pt x="136" y="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90" name="Freeform 32"/>
                  <p:cNvSpPr>
                    <a:spLocks/>
                  </p:cNvSpPr>
                  <p:nvPr/>
                </p:nvSpPr>
                <p:spPr bwMode="auto">
                  <a:xfrm>
                    <a:off x="6986588" y="1562100"/>
                    <a:ext cx="42863" cy="123825"/>
                  </a:xfrm>
                  <a:custGeom>
                    <a:avLst/>
                    <a:gdLst>
                      <a:gd name="T0" fmla="*/ 8 w 16"/>
                      <a:gd name="T1" fmla="*/ 47 h 47"/>
                      <a:gd name="T2" fmla="*/ 0 w 16"/>
                      <a:gd name="T3" fmla="*/ 39 h 47"/>
                      <a:gd name="T4" fmla="*/ 0 w 16"/>
                      <a:gd name="T5" fmla="*/ 8 h 47"/>
                      <a:gd name="T6" fmla="*/ 8 w 16"/>
                      <a:gd name="T7" fmla="*/ 0 h 47"/>
                      <a:gd name="T8" fmla="*/ 16 w 16"/>
                      <a:gd name="T9" fmla="*/ 8 h 47"/>
                      <a:gd name="T10" fmla="*/ 16 w 16"/>
                      <a:gd name="T11" fmla="*/ 39 h 47"/>
                      <a:gd name="T12" fmla="*/ 8 w 16"/>
                      <a:gd name="T13" fmla="*/ 47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47">
                        <a:moveTo>
                          <a:pt x="8" y="47"/>
                        </a:moveTo>
                        <a:cubicBezTo>
                          <a:pt x="4" y="47"/>
                          <a:pt x="0" y="44"/>
                          <a:pt x="0" y="39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4"/>
                          <a:pt x="4" y="0"/>
                          <a:pt x="8" y="0"/>
                        </a:cubicBezTo>
                        <a:cubicBezTo>
                          <a:pt x="12" y="0"/>
                          <a:pt x="16" y="4"/>
                          <a:pt x="16" y="8"/>
                        </a:cubicBezTo>
                        <a:cubicBezTo>
                          <a:pt x="16" y="39"/>
                          <a:pt x="16" y="39"/>
                          <a:pt x="16" y="39"/>
                        </a:cubicBezTo>
                        <a:cubicBezTo>
                          <a:pt x="16" y="44"/>
                          <a:pt x="12" y="47"/>
                          <a:pt x="8" y="4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91" name="Freeform 33"/>
                  <p:cNvSpPr>
                    <a:spLocks/>
                  </p:cNvSpPr>
                  <p:nvPr/>
                </p:nvSpPr>
                <p:spPr bwMode="auto">
                  <a:xfrm>
                    <a:off x="7062788" y="1562100"/>
                    <a:ext cx="39688" cy="123825"/>
                  </a:xfrm>
                  <a:custGeom>
                    <a:avLst/>
                    <a:gdLst>
                      <a:gd name="T0" fmla="*/ 8 w 15"/>
                      <a:gd name="T1" fmla="*/ 47 h 47"/>
                      <a:gd name="T2" fmla="*/ 0 w 15"/>
                      <a:gd name="T3" fmla="*/ 39 h 47"/>
                      <a:gd name="T4" fmla="*/ 0 w 15"/>
                      <a:gd name="T5" fmla="*/ 8 h 47"/>
                      <a:gd name="T6" fmla="*/ 8 w 15"/>
                      <a:gd name="T7" fmla="*/ 0 h 47"/>
                      <a:gd name="T8" fmla="*/ 15 w 15"/>
                      <a:gd name="T9" fmla="*/ 8 h 47"/>
                      <a:gd name="T10" fmla="*/ 15 w 15"/>
                      <a:gd name="T11" fmla="*/ 39 h 47"/>
                      <a:gd name="T12" fmla="*/ 8 w 15"/>
                      <a:gd name="T13" fmla="*/ 47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" h="47">
                        <a:moveTo>
                          <a:pt x="8" y="47"/>
                        </a:moveTo>
                        <a:cubicBezTo>
                          <a:pt x="3" y="47"/>
                          <a:pt x="0" y="44"/>
                          <a:pt x="0" y="39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4"/>
                          <a:pt x="3" y="0"/>
                          <a:pt x="8" y="0"/>
                        </a:cubicBezTo>
                        <a:cubicBezTo>
                          <a:pt x="12" y="0"/>
                          <a:pt x="15" y="4"/>
                          <a:pt x="15" y="8"/>
                        </a:cubicBezTo>
                        <a:cubicBezTo>
                          <a:pt x="15" y="39"/>
                          <a:pt x="15" y="39"/>
                          <a:pt x="15" y="39"/>
                        </a:cubicBezTo>
                        <a:cubicBezTo>
                          <a:pt x="15" y="44"/>
                          <a:pt x="12" y="47"/>
                          <a:pt x="8" y="4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92" name="Freeform 34"/>
                  <p:cNvSpPr>
                    <a:spLocks/>
                  </p:cNvSpPr>
                  <p:nvPr/>
                </p:nvSpPr>
                <p:spPr bwMode="auto">
                  <a:xfrm>
                    <a:off x="7138988" y="1562100"/>
                    <a:ext cx="39688" cy="123825"/>
                  </a:xfrm>
                  <a:custGeom>
                    <a:avLst/>
                    <a:gdLst>
                      <a:gd name="T0" fmla="*/ 7 w 15"/>
                      <a:gd name="T1" fmla="*/ 47 h 47"/>
                      <a:gd name="T2" fmla="*/ 0 w 15"/>
                      <a:gd name="T3" fmla="*/ 39 h 47"/>
                      <a:gd name="T4" fmla="*/ 0 w 15"/>
                      <a:gd name="T5" fmla="*/ 8 h 47"/>
                      <a:gd name="T6" fmla="*/ 7 w 15"/>
                      <a:gd name="T7" fmla="*/ 0 h 47"/>
                      <a:gd name="T8" fmla="*/ 15 w 15"/>
                      <a:gd name="T9" fmla="*/ 8 h 47"/>
                      <a:gd name="T10" fmla="*/ 15 w 15"/>
                      <a:gd name="T11" fmla="*/ 39 h 47"/>
                      <a:gd name="T12" fmla="*/ 7 w 15"/>
                      <a:gd name="T13" fmla="*/ 47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" h="47">
                        <a:moveTo>
                          <a:pt x="7" y="47"/>
                        </a:moveTo>
                        <a:cubicBezTo>
                          <a:pt x="3" y="47"/>
                          <a:pt x="0" y="44"/>
                          <a:pt x="0" y="39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4"/>
                          <a:pt x="3" y="0"/>
                          <a:pt x="7" y="0"/>
                        </a:cubicBezTo>
                        <a:cubicBezTo>
                          <a:pt x="12" y="0"/>
                          <a:pt x="15" y="4"/>
                          <a:pt x="15" y="8"/>
                        </a:cubicBezTo>
                        <a:cubicBezTo>
                          <a:pt x="15" y="39"/>
                          <a:pt x="15" y="39"/>
                          <a:pt x="15" y="39"/>
                        </a:cubicBezTo>
                        <a:cubicBezTo>
                          <a:pt x="15" y="44"/>
                          <a:pt x="12" y="47"/>
                          <a:pt x="7" y="4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93" name="Freeform 35"/>
                  <p:cNvSpPr>
                    <a:spLocks/>
                  </p:cNvSpPr>
                  <p:nvPr/>
                </p:nvSpPr>
                <p:spPr bwMode="auto">
                  <a:xfrm>
                    <a:off x="7212013" y="1562100"/>
                    <a:ext cx="42863" cy="123825"/>
                  </a:xfrm>
                  <a:custGeom>
                    <a:avLst/>
                    <a:gdLst>
                      <a:gd name="T0" fmla="*/ 8 w 16"/>
                      <a:gd name="T1" fmla="*/ 47 h 47"/>
                      <a:gd name="T2" fmla="*/ 0 w 16"/>
                      <a:gd name="T3" fmla="*/ 39 h 47"/>
                      <a:gd name="T4" fmla="*/ 0 w 16"/>
                      <a:gd name="T5" fmla="*/ 8 h 47"/>
                      <a:gd name="T6" fmla="*/ 8 w 16"/>
                      <a:gd name="T7" fmla="*/ 0 h 47"/>
                      <a:gd name="T8" fmla="*/ 16 w 16"/>
                      <a:gd name="T9" fmla="*/ 8 h 47"/>
                      <a:gd name="T10" fmla="*/ 16 w 16"/>
                      <a:gd name="T11" fmla="*/ 39 h 47"/>
                      <a:gd name="T12" fmla="*/ 8 w 16"/>
                      <a:gd name="T13" fmla="*/ 47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47">
                        <a:moveTo>
                          <a:pt x="8" y="47"/>
                        </a:moveTo>
                        <a:cubicBezTo>
                          <a:pt x="4" y="47"/>
                          <a:pt x="0" y="44"/>
                          <a:pt x="0" y="39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4"/>
                          <a:pt x="4" y="0"/>
                          <a:pt x="8" y="0"/>
                        </a:cubicBezTo>
                        <a:cubicBezTo>
                          <a:pt x="12" y="0"/>
                          <a:pt x="16" y="4"/>
                          <a:pt x="16" y="8"/>
                        </a:cubicBezTo>
                        <a:cubicBezTo>
                          <a:pt x="16" y="39"/>
                          <a:pt x="16" y="39"/>
                          <a:pt x="16" y="39"/>
                        </a:cubicBezTo>
                        <a:cubicBezTo>
                          <a:pt x="16" y="44"/>
                          <a:pt x="12" y="47"/>
                          <a:pt x="8" y="4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94" name="Freeform 36"/>
                  <p:cNvSpPr>
                    <a:spLocks/>
                  </p:cNvSpPr>
                  <p:nvPr/>
                </p:nvSpPr>
                <p:spPr bwMode="auto">
                  <a:xfrm>
                    <a:off x="7010400" y="1422400"/>
                    <a:ext cx="220663" cy="66675"/>
                  </a:xfrm>
                  <a:custGeom>
                    <a:avLst/>
                    <a:gdLst>
                      <a:gd name="T0" fmla="*/ 84 w 84"/>
                      <a:gd name="T1" fmla="*/ 25 h 25"/>
                      <a:gd name="T2" fmla="*/ 52 w 84"/>
                      <a:gd name="T3" fmla="*/ 4 h 25"/>
                      <a:gd name="T4" fmla="*/ 32 w 84"/>
                      <a:gd name="T5" fmla="*/ 4 h 25"/>
                      <a:gd name="T6" fmla="*/ 18 w 84"/>
                      <a:gd name="T7" fmla="*/ 13 h 25"/>
                      <a:gd name="T8" fmla="*/ 0 w 84"/>
                      <a:gd name="T9" fmla="*/ 25 h 25"/>
                      <a:gd name="T10" fmla="*/ 84 w 84"/>
                      <a:gd name="T11" fmla="*/ 2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4" h="25">
                        <a:moveTo>
                          <a:pt x="84" y="25"/>
                        </a:moveTo>
                        <a:cubicBezTo>
                          <a:pt x="52" y="4"/>
                          <a:pt x="52" y="4"/>
                          <a:pt x="52" y="4"/>
                        </a:cubicBezTo>
                        <a:cubicBezTo>
                          <a:pt x="46" y="0"/>
                          <a:pt x="38" y="0"/>
                          <a:pt x="32" y="4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0" y="25"/>
                          <a:pt x="0" y="25"/>
                          <a:pt x="0" y="25"/>
                        </a:cubicBezTo>
                        <a:lnTo>
                          <a:pt x="84" y="2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95" name="Freeform 37"/>
                  <p:cNvSpPr>
                    <a:spLocks/>
                  </p:cNvSpPr>
                  <p:nvPr/>
                </p:nvSpPr>
                <p:spPr bwMode="auto">
                  <a:xfrm>
                    <a:off x="6962775" y="1509713"/>
                    <a:ext cx="315913" cy="41275"/>
                  </a:xfrm>
                  <a:custGeom>
                    <a:avLst/>
                    <a:gdLst>
                      <a:gd name="T0" fmla="*/ 120 w 120"/>
                      <a:gd name="T1" fmla="*/ 8 h 16"/>
                      <a:gd name="T2" fmla="*/ 112 w 120"/>
                      <a:gd name="T3" fmla="*/ 16 h 16"/>
                      <a:gd name="T4" fmla="*/ 8 w 120"/>
                      <a:gd name="T5" fmla="*/ 16 h 16"/>
                      <a:gd name="T6" fmla="*/ 0 w 120"/>
                      <a:gd name="T7" fmla="*/ 8 h 16"/>
                      <a:gd name="T8" fmla="*/ 8 w 120"/>
                      <a:gd name="T9" fmla="*/ 0 h 16"/>
                      <a:gd name="T10" fmla="*/ 112 w 120"/>
                      <a:gd name="T11" fmla="*/ 0 h 16"/>
                      <a:gd name="T12" fmla="*/ 120 w 120"/>
                      <a:gd name="T13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0" h="16">
                        <a:moveTo>
                          <a:pt x="120" y="8"/>
                        </a:moveTo>
                        <a:cubicBezTo>
                          <a:pt x="120" y="12"/>
                          <a:pt x="116" y="16"/>
                          <a:pt x="112" y="16"/>
                        </a:cubicBezTo>
                        <a:cubicBezTo>
                          <a:pt x="8" y="16"/>
                          <a:pt x="8" y="16"/>
                          <a:pt x="8" y="16"/>
                        </a:cubicBezTo>
                        <a:cubicBezTo>
                          <a:pt x="4" y="16"/>
                          <a:pt x="0" y="12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12" y="0"/>
                          <a:pt x="112" y="0"/>
                          <a:pt x="112" y="0"/>
                        </a:cubicBezTo>
                        <a:cubicBezTo>
                          <a:pt x="116" y="0"/>
                          <a:pt x="120" y="3"/>
                          <a:pt x="120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88" name="文本框 87"/>
                <p:cNvSpPr txBox="1"/>
                <p:nvPr/>
              </p:nvSpPr>
              <p:spPr>
                <a:xfrm>
                  <a:off x="4021063" y="2841848"/>
                  <a:ext cx="137160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添加</a:t>
                  </a: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标题</a:t>
                  </a:r>
                  <a:endPara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5717010" y="1835033"/>
              <a:ext cx="2216853" cy="2216853"/>
              <a:chOff x="5717010" y="1835033"/>
              <a:chExt cx="2216853" cy="2216853"/>
            </a:xfrm>
          </p:grpSpPr>
          <p:sp>
            <p:nvSpPr>
              <p:cNvPr id="75" name="Freeform 5"/>
              <p:cNvSpPr>
                <a:spLocks/>
              </p:cNvSpPr>
              <p:nvPr/>
            </p:nvSpPr>
            <p:spPr bwMode="auto">
              <a:xfrm>
                <a:off x="5717010" y="1835033"/>
                <a:ext cx="2216853" cy="2216853"/>
              </a:xfrm>
              <a:custGeom>
                <a:avLst/>
                <a:gdLst>
                  <a:gd name="T0" fmla="*/ 988 w 1715"/>
                  <a:gd name="T1" fmla="*/ 1715 h 1715"/>
                  <a:gd name="T2" fmla="*/ 0 w 1715"/>
                  <a:gd name="T3" fmla="*/ 1715 h 1715"/>
                  <a:gd name="T4" fmla="*/ 0 w 1715"/>
                  <a:gd name="T5" fmla="*/ 727 h 1715"/>
                  <a:gd name="T6" fmla="*/ 727 w 1715"/>
                  <a:gd name="T7" fmla="*/ 0 h 1715"/>
                  <a:gd name="T8" fmla="*/ 1715 w 1715"/>
                  <a:gd name="T9" fmla="*/ 986 h 1715"/>
                  <a:gd name="T10" fmla="*/ 988 w 1715"/>
                  <a:gd name="T11" fmla="*/ 1715 h 1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5" h="1715">
                    <a:moveTo>
                      <a:pt x="988" y="1715"/>
                    </a:moveTo>
                    <a:lnTo>
                      <a:pt x="0" y="1715"/>
                    </a:lnTo>
                    <a:lnTo>
                      <a:pt x="0" y="727"/>
                    </a:lnTo>
                    <a:lnTo>
                      <a:pt x="727" y="0"/>
                    </a:lnTo>
                    <a:lnTo>
                      <a:pt x="1715" y="986"/>
                    </a:lnTo>
                    <a:lnTo>
                      <a:pt x="988" y="1715"/>
                    </a:lnTo>
                    <a:close/>
                  </a:path>
                </a:pathLst>
              </a:custGeom>
              <a:solidFill>
                <a:srgbClr val="F47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6"/>
              <p:cNvSpPr>
                <a:spLocks/>
              </p:cNvSpPr>
              <p:nvPr/>
            </p:nvSpPr>
            <p:spPr bwMode="auto">
              <a:xfrm>
                <a:off x="5717010" y="1835033"/>
                <a:ext cx="2216853" cy="2216853"/>
              </a:xfrm>
              <a:custGeom>
                <a:avLst/>
                <a:gdLst>
                  <a:gd name="T0" fmla="*/ 988 w 1715"/>
                  <a:gd name="T1" fmla="*/ 1715 h 1715"/>
                  <a:gd name="T2" fmla="*/ 0 w 1715"/>
                  <a:gd name="T3" fmla="*/ 1715 h 1715"/>
                  <a:gd name="T4" fmla="*/ 0 w 1715"/>
                  <a:gd name="T5" fmla="*/ 727 h 1715"/>
                  <a:gd name="T6" fmla="*/ 727 w 1715"/>
                  <a:gd name="T7" fmla="*/ 0 h 1715"/>
                  <a:gd name="T8" fmla="*/ 1715 w 1715"/>
                  <a:gd name="T9" fmla="*/ 986 h 1715"/>
                  <a:gd name="T10" fmla="*/ 988 w 1715"/>
                  <a:gd name="T11" fmla="*/ 1715 h 1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5" h="1715">
                    <a:moveTo>
                      <a:pt x="988" y="1715"/>
                    </a:moveTo>
                    <a:lnTo>
                      <a:pt x="0" y="1715"/>
                    </a:lnTo>
                    <a:lnTo>
                      <a:pt x="0" y="727"/>
                    </a:lnTo>
                    <a:lnTo>
                      <a:pt x="727" y="0"/>
                    </a:lnTo>
                    <a:lnTo>
                      <a:pt x="1715" y="986"/>
                    </a:lnTo>
                    <a:lnTo>
                      <a:pt x="988" y="17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>
                <a:off x="6477013" y="2383861"/>
                <a:ext cx="440909" cy="368182"/>
                <a:chOff x="9478963" y="1489075"/>
                <a:chExt cx="307975" cy="257176"/>
              </a:xfrm>
            </p:grpSpPr>
            <p:sp>
              <p:nvSpPr>
                <p:cNvPr id="79" name="Freeform 26"/>
                <p:cNvSpPr>
                  <a:spLocks/>
                </p:cNvSpPr>
                <p:nvPr/>
              </p:nvSpPr>
              <p:spPr bwMode="auto">
                <a:xfrm>
                  <a:off x="9478963" y="1706563"/>
                  <a:ext cx="307975" cy="39688"/>
                </a:xfrm>
                <a:custGeom>
                  <a:avLst/>
                  <a:gdLst>
                    <a:gd name="T0" fmla="*/ 118 w 118"/>
                    <a:gd name="T1" fmla="*/ 7 h 15"/>
                    <a:gd name="T2" fmla="*/ 110 w 118"/>
                    <a:gd name="T3" fmla="*/ 15 h 15"/>
                    <a:gd name="T4" fmla="*/ 7 w 118"/>
                    <a:gd name="T5" fmla="*/ 15 h 15"/>
                    <a:gd name="T6" fmla="*/ 0 w 118"/>
                    <a:gd name="T7" fmla="*/ 7 h 15"/>
                    <a:gd name="T8" fmla="*/ 7 w 118"/>
                    <a:gd name="T9" fmla="*/ 0 h 15"/>
                    <a:gd name="T10" fmla="*/ 110 w 118"/>
                    <a:gd name="T11" fmla="*/ 0 h 15"/>
                    <a:gd name="T12" fmla="*/ 118 w 118"/>
                    <a:gd name="T13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" h="15">
                      <a:moveTo>
                        <a:pt x="118" y="7"/>
                      </a:moveTo>
                      <a:cubicBezTo>
                        <a:pt x="118" y="12"/>
                        <a:pt x="115" y="15"/>
                        <a:pt x="110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5" y="0"/>
                        <a:pt x="118" y="3"/>
                        <a:pt x="118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0" name="Freeform 27"/>
                <p:cNvSpPr>
                  <a:spLocks/>
                </p:cNvSpPr>
                <p:nvPr/>
              </p:nvSpPr>
              <p:spPr bwMode="auto">
                <a:xfrm>
                  <a:off x="9504363" y="1562100"/>
                  <a:ext cx="41275" cy="123825"/>
                </a:xfrm>
                <a:custGeom>
                  <a:avLst/>
                  <a:gdLst>
                    <a:gd name="T0" fmla="*/ 8 w 16"/>
                    <a:gd name="T1" fmla="*/ 47 h 47"/>
                    <a:gd name="T2" fmla="*/ 0 w 16"/>
                    <a:gd name="T3" fmla="*/ 39 h 47"/>
                    <a:gd name="T4" fmla="*/ 0 w 16"/>
                    <a:gd name="T5" fmla="*/ 8 h 47"/>
                    <a:gd name="T6" fmla="*/ 8 w 16"/>
                    <a:gd name="T7" fmla="*/ 0 h 47"/>
                    <a:gd name="T8" fmla="*/ 16 w 16"/>
                    <a:gd name="T9" fmla="*/ 8 h 47"/>
                    <a:gd name="T10" fmla="*/ 16 w 16"/>
                    <a:gd name="T11" fmla="*/ 39 h 47"/>
                    <a:gd name="T12" fmla="*/ 8 w 16"/>
                    <a:gd name="T13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1" name="Freeform 28"/>
                <p:cNvSpPr>
                  <a:spLocks/>
                </p:cNvSpPr>
                <p:nvPr/>
              </p:nvSpPr>
              <p:spPr bwMode="auto">
                <a:xfrm>
                  <a:off x="9577388" y="1525588"/>
                  <a:ext cx="42863" cy="160338"/>
                </a:xfrm>
                <a:custGeom>
                  <a:avLst/>
                  <a:gdLst>
                    <a:gd name="T0" fmla="*/ 8 w 16"/>
                    <a:gd name="T1" fmla="*/ 61 h 61"/>
                    <a:gd name="T2" fmla="*/ 0 w 16"/>
                    <a:gd name="T3" fmla="*/ 53 h 61"/>
                    <a:gd name="T4" fmla="*/ 0 w 16"/>
                    <a:gd name="T5" fmla="*/ 8 h 61"/>
                    <a:gd name="T6" fmla="*/ 8 w 16"/>
                    <a:gd name="T7" fmla="*/ 0 h 61"/>
                    <a:gd name="T8" fmla="*/ 16 w 16"/>
                    <a:gd name="T9" fmla="*/ 8 h 61"/>
                    <a:gd name="T10" fmla="*/ 16 w 16"/>
                    <a:gd name="T11" fmla="*/ 53 h 61"/>
                    <a:gd name="T12" fmla="*/ 8 w 16"/>
                    <a:gd name="T13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61">
                      <a:moveTo>
                        <a:pt x="8" y="61"/>
                      </a:moveTo>
                      <a:cubicBezTo>
                        <a:pt x="3" y="61"/>
                        <a:pt x="0" y="58"/>
                        <a:pt x="0" y="5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53"/>
                        <a:pt x="16" y="53"/>
                        <a:pt x="16" y="53"/>
                      </a:cubicBezTo>
                      <a:cubicBezTo>
                        <a:pt x="16" y="58"/>
                        <a:pt x="12" y="61"/>
                        <a:pt x="8" y="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2" name="Freeform 29"/>
                <p:cNvSpPr>
                  <a:spLocks/>
                </p:cNvSpPr>
                <p:nvPr/>
              </p:nvSpPr>
              <p:spPr bwMode="auto">
                <a:xfrm>
                  <a:off x="9652000" y="1489075"/>
                  <a:ext cx="38100" cy="196850"/>
                </a:xfrm>
                <a:custGeom>
                  <a:avLst/>
                  <a:gdLst>
                    <a:gd name="T0" fmla="*/ 8 w 15"/>
                    <a:gd name="T1" fmla="*/ 75 h 75"/>
                    <a:gd name="T2" fmla="*/ 0 w 15"/>
                    <a:gd name="T3" fmla="*/ 67 h 75"/>
                    <a:gd name="T4" fmla="*/ 0 w 15"/>
                    <a:gd name="T5" fmla="*/ 8 h 75"/>
                    <a:gd name="T6" fmla="*/ 8 w 15"/>
                    <a:gd name="T7" fmla="*/ 0 h 75"/>
                    <a:gd name="T8" fmla="*/ 15 w 15"/>
                    <a:gd name="T9" fmla="*/ 8 h 75"/>
                    <a:gd name="T10" fmla="*/ 15 w 15"/>
                    <a:gd name="T11" fmla="*/ 67 h 75"/>
                    <a:gd name="T12" fmla="*/ 8 w 15"/>
                    <a:gd name="T13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75">
                      <a:moveTo>
                        <a:pt x="8" y="75"/>
                      </a:moveTo>
                      <a:cubicBezTo>
                        <a:pt x="3" y="75"/>
                        <a:pt x="0" y="72"/>
                        <a:pt x="0" y="67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8" y="0"/>
                      </a:cubicBezTo>
                      <a:cubicBezTo>
                        <a:pt x="12" y="0"/>
                        <a:pt x="15" y="3"/>
                        <a:pt x="15" y="8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72"/>
                        <a:pt x="12" y="75"/>
                        <a:pt x="8" y="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" name="Freeform 30"/>
                <p:cNvSpPr>
                  <a:spLocks/>
                </p:cNvSpPr>
                <p:nvPr/>
              </p:nvSpPr>
              <p:spPr bwMode="auto">
                <a:xfrm>
                  <a:off x="9725025" y="1498600"/>
                  <a:ext cx="39688" cy="187325"/>
                </a:xfrm>
                <a:custGeom>
                  <a:avLst/>
                  <a:gdLst>
                    <a:gd name="T0" fmla="*/ 7 w 15"/>
                    <a:gd name="T1" fmla="*/ 71 h 71"/>
                    <a:gd name="T2" fmla="*/ 0 w 15"/>
                    <a:gd name="T3" fmla="*/ 63 h 71"/>
                    <a:gd name="T4" fmla="*/ 0 w 15"/>
                    <a:gd name="T5" fmla="*/ 8 h 71"/>
                    <a:gd name="T6" fmla="*/ 7 w 15"/>
                    <a:gd name="T7" fmla="*/ 0 h 71"/>
                    <a:gd name="T8" fmla="*/ 15 w 15"/>
                    <a:gd name="T9" fmla="*/ 8 h 71"/>
                    <a:gd name="T10" fmla="*/ 15 w 15"/>
                    <a:gd name="T11" fmla="*/ 63 h 71"/>
                    <a:gd name="T12" fmla="*/ 7 w 15"/>
                    <a:gd name="T13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71">
                      <a:moveTo>
                        <a:pt x="7" y="71"/>
                      </a:moveTo>
                      <a:cubicBezTo>
                        <a:pt x="3" y="71"/>
                        <a:pt x="0" y="68"/>
                        <a:pt x="0" y="6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2" y="0"/>
                        <a:pt x="15" y="3"/>
                        <a:pt x="15" y="8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8"/>
                        <a:pt x="12" y="71"/>
                        <a:pt x="7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78" name="文本框 77"/>
              <p:cNvSpPr txBox="1"/>
              <p:nvPr/>
            </p:nvSpPr>
            <p:spPr>
              <a:xfrm>
                <a:off x="6171894" y="2841848"/>
                <a:ext cx="1371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</a:t>
                </a: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标题</a:t>
                </a:r>
                <a:endPara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5715718" y="4146248"/>
              <a:ext cx="2209097" cy="2209097"/>
              <a:chOff x="5715718" y="4146248"/>
              <a:chExt cx="2209097" cy="2209097"/>
            </a:xfrm>
          </p:grpSpPr>
          <p:sp>
            <p:nvSpPr>
              <p:cNvPr id="64" name="Freeform 9"/>
              <p:cNvSpPr>
                <a:spLocks/>
              </p:cNvSpPr>
              <p:nvPr/>
            </p:nvSpPr>
            <p:spPr bwMode="auto">
              <a:xfrm>
                <a:off x="5715718" y="4146248"/>
                <a:ext cx="2209097" cy="2209097"/>
              </a:xfrm>
              <a:custGeom>
                <a:avLst/>
                <a:gdLst>
                  <a:gd name="T0" fmla="*/ 0 w 1709"/>
                  <a:gd name="T1" fmla="*/ 986 h 1709"/>
                  <a:gd name="T2" fmla="*/ 0 w 1709"/>
                  <a:gd name="T3" fmla="*/ 0 h 1709"/>
                  <a:gd name="T4" fmla="*/ 987 w 1709"/>
                  <a:gd name="T5" fmla="*/ 0 h 1709"/>
                  <a:gd name="T6" fmla="*/ 1709 w 1709"/>
                  <a:gd name="T7" fmla="*/ 722 h 1709"/>
                  <a:gd name="T8" fmla="*/ 721 w 1709"/>
                  <a:gd name="T9" fmla="*/ 1709 h 1709"/>
                  <a:gd name="T10" fmla="*/ 0 w 1709"/>
                  <a:gd name="T11" fmla="*/ 986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9" h="1709">
                    <a:moveTo>
                      <a:pt x="0" y="986"/>
                    </a:moveTo>
                    <a:lnTo>
                      <a:pt x="0" y="0"/>
                    </a:lnTo>
                    <a:lnTo>
                      <a:pt x="987" y="0"/>
                    </a:lnTo>
                    <a:lnTo>
                      <a:pt x="1709" y="722"/>
                    </a:lnTo>
                    <a:lnTo>
                      <a:pt x="721" y="1709"/>
                    </a:lnTo>
                    <a:lnTo>
                      <a:pt x="0" y="986"/>
                    </a:lnTo>
                    <a:close/>
                  </a:path>
                </a:pathLst>
              </a:custGeom>
              <a:solidFill>
                <a:srgbClr val="84C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10"/>
              <p:cNvSpPr>
                <a:spLocks/>
              </p:cNvSpPr>
              <p:nvPr/>
            </p:nvSpPr>
            <p:spPr bwMode="auto">
              <a:xfrm>
                <a:off x="5715718" y="4146248"/>
                <a:ext cx="2209097" cy="2209097"/>
              </a:xfrm>
              <a:custGeom>
                <a:avLst/>
                <a:gdLst>
                  <a:gd name="T0" fmla="*/ 0 w 1709"/>
                  <a:gd name="T1" fmla="*/ 986 h 1709"/>
                  <a:gd name="T2" fmla="*/ 0 w 1709"/>
                  <a:gd name="T3" fmla="*/ 0 h 1709"/>
                  <a:gd name="T4" fmla="*/ 987 w 1709"/>
                  <a:gd name="T5" fmla="*/ 0 h 1709"/>
                  <a:gd name="T6" fmla="*/ 1709 w 1709"/>
                  <a:gd name="T7" fmla="*/ 722 h 1709"/>
                  <a:gd name="T8" fmla="*/ 721 w 1709"/>
                  <a:gd name="T9" fmla="*/ 1709 h 1709"/>
                  <a:gd name="T10" fmla="*/ 0 w 1709"/>
                  <a:gd name="T11" fmla="*/ 986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9" h="1709">
                    <a:moveTo>
                      <a:pt x="0" y="986"/>
                    </a:moveTo>
                    <a:lnTo>
                      <a:pt x="0" y="0"/>
                    </a:lnTo>
                    <a:lnTo>
                      <a:pt x="987" y="0"/>
                    </a:lnTo>
                    <a:lnTo>
                      <a:pt x="1709" y="722"/>
                    </a:lnTo>
                    <a:lnTo>
                      <a:pt x="721" y="1709"/>
                    </a:lnTo>
                    <a:lnTo>
                      <a:pt x="0" y="98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6517663" y="4600714"/>
                <a:ext cx="456761" cy="461009"/>
                <a:chOff x="9488488" y="4192588"/>
                <a:chExt cx="341313" cy="344487"/>
              </a:xfrm>
            </p:grpSpPr>
            <p:sp>
              <p:nvSpPr>
                <p:cNvPr id="68" name="Freeform 48"/>
                <p:cNvSpPr>
                  <a:spLocks noEditPoints="1"/>
                </p:cNvSpPr>
                <p:nvPr/>
              </p:nvSpPr>
              <p:spPr bwMode="auto">
                <a:xfrm>
                  <a:off x="9567863" y="4206875"/>
                  <a:ext cx="182563" cy="330200"/>
                </a:xfrm>
                <a:custGeom>
                  <a:avLst/>
                  <a:gdLst>
                    <a:gd name="T0" fmla="*/ 35 w 70"/>
                    <a:gd name="T1" fmla="*/ 126 h 126"/>
                    <a:gd name="T2" fmla="*/ 0 w 70"/>
                    <a:gd name="T3" fmla="*/ 63 h 126"/>
                    <a:gd name="T4" fmla="*/ 35 w 70"/>
                    <a:gd name="T5" fmla="*/ 0 h 126"/>
                    <a:gd name="T6" fmla="*/ 70 w 70"/>
                    <a:gd name="T7" fmla="*/ 63 h 126"/>
                    <a:gd name="T8" fmla="*/ 35 w 70"/>
                    <a:gd name="T9" fmla="*/ 126 h 126"/>
                    <a:gd name="T10" fmla="*/ 35 w 70"/>
                    <a:gd name="T11" fmla="*/ 6 h 126"/>
                    <a:gd name="T12" fmla="*/ 6 w 70"/>
                    <a:gd name="T13" fmla="*/ 63 h 126"/>
                    <a:gd name="T14" fmla="*/ 35 w 70"/>
                    <a:gd name="T15" fmla="*/ 120 h 126"/>
                    <a:gd name="T16" fmla="*/ 64 w 70"/>
                    <a:gd name="T17" fmla="*/ 63 h 126"/>
                    <a:gd name="T18" fmla="*/ 35 w 70"/>
                    <a:gd name="T19" fmla="*/ 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0" h="126">
                      <a:moveTo>
                        <a:pt x="35" y="126"/>
                      </a:moveTo>
                      <a:cubicBezTo>
                        <a:pt x="15" y="126"/>
                        <a:pt x="0" y="98"/>
                        <a:pt x="0" y="63"/>
                      </a:cubicBezTo>
                      <a:cubicBezTo>
                        <a:pt x="0" y="27"/>
                        <a:pt x="15" y="0"/>
                        <a:pt x="35" y="0"/>
                      </a:cubicBezTo>
                      <a:cubicBezTo>
                        <a:pt x="55" y="0"/>
                        <a:pt x="70" y="27"/>
                        <a:pt x="70" y="63"/>
                      </a:cubicBezTo>
                      <a:cubicBezTo>
                        <a:pt x="70" y="98"/>
                        <a:pt x="55" y="126"/>
                        <a:pt x="35" y="126"/>
                      </a:cubicBezTo>
                      <a:close/>
                      <a:moveTo>
                        <a:pt x="35" y="6"/>
                      </a:moveTo>
                      <a:cubicBezTo>
                        <a:pt x="19" y="6"/>
                        <a:pt x="6" y="32"/>
                        <a:pt x="6" y="63"/>
                      </a:cubicBezTo>
                      <a:cubicBezTo>
                        <a:pt x="6" y="93"/>
                        <a:pt x="19" y="120"/>
                        <a:pt x="35" y="120"/>
                      </a:cubicBezTo>
                      <a:cubicBezTo>
                        <a:pt x="51" y="120"/>
                        <a:pt x="64" y="93"/>
                        <a:pt x="64" y="63"/>
                      </a:cubicBezTo>
                      <a:cubicBezTo>
                        <a:pt x="64" y="32"/>
                        <a:pt x="51" y="6"/>
                        <a:pt x="3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" name="Freeform 49"/>
                <p:cNvSpPr>
                  <a:spLocks noEditPoints="1"/>
                </p:cNvSpPr>
                <p:nvPr/>
              </p:nvSpPr>
              <p:spPr bwMode="auto">
                <a:xfrm>
                  <a:off x="9488488" y="4260850"/>
                  <a:ext cx="341313" cy="219075"/>
                </a:xfrm>
                <a:custGeom>
                  <a:avLst/>
                  <a:gdLst>
                    <a:gd name="T0" fmla="*/ 40 w 130"/>
                    <a:gd name="T1" fmla="*/ 83 h 83"/>
                    <a:gd name="T2" fmla="*/ 8 w 130"/>
                    <a:gd name="T3" fmla="*/ 68 h 83"/>
                    <a:gd name="T4" fmla="*/ 50 w 130"/>
                    <a:gd name="T5" fmla="*/ 9 h 83"/>
                    <a:gd name="T6" fmla="*/ 90 w 130"/>
                    <a:gd name="T7" fmla="*/ 0 h 83"/>
                    <a:gd name="T8" fmla="*/ 122 w 130"/>
                    <a:gd name="T9" fmla="*/ 15 h 83"/>
                    <a:gd name="T10" fmla="*/ 80 w 130"/>
                    <a:gd name="T11" fmla="*/ 74 h 83"/>
                    <a:gd name="T12" fmla="*/ 40 w 130"/>
                    <a:gd name="T13" fmla="*/ 83 h 83"/>
                    <a:gd name="T14" fmla="*/ 90 w 130"/>
                    <a:gd name="T15" fmla="*/ 6 h 83"/>
                    <a:gd name="T16" fmla="*/ 53 w 130"/>
                    <a:gd name="T17" fmla="*/ 15 h 83"/>
                    <a:gd name="T18" fmla="*/ 13 w 130"/>
                    <a:gd name="T19" fmla="*/ 66 h 83"/>
                    <a:gd name="T20" fmla="*/ 40 w 130"/>
                    <a:gd name="T21" fmla="*/ 77 h 83"/>
                    <a:gd name="T22" fmla="*/ 77 w 130"/>
                    <a:gd name="T23" fmla="*/ 68 h 83"/>
                    <a:gd name="T24" fmla="*/ 117 w 130"/>
                    <a:gd name="T25" fmla="*/ 17 h 83"/>
                    <a:gd name="T26" fmla="*/ 90 w 130"/>
                    <a:gd name="T27" fmla="*/ 6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0" h="83">
                      <a:moveTo>
                        <a:pt x="40" y="83"/>
                      </a:moveTo>
                      <a:cubicBezTo>
                        <a:pt x="24" y="83"/>
                        <a:pt x="12" y="78"/>
                        <a:pt x="8" y="68"/>
                      </a:cubicBezTo>
                      <a:cubicBezTo>
                        <a:pt x="0" y="50"/>
                        <a:pt x="18" y="24"/>
                        <a:pt x="50" y="9"/>
                      </a:cubicBezTo>
                      <a:cubicBezTo>
                        <a:pt x="63" y="3"/>
                        <a:pt x="78" y="0"/>
                        <a:pt x="90" y="0"/>
                      </a:cubicBezTo>
                      <a:cubicBezTo>
                        <a:pt x="106" y="0"/>
                        <a:pt x="118" y="5"/>
                        <a:pt x="122" y="15"/>
                      </a:cubicBezTo>
                      <a:cubicBezTo>
                        <a:pt x="130" y="33"/>
                        <a:pt x="112" y="59"/>
                        <a:pt x="80" y="74"/>
                      </a:cubicBezTo>
                      <a:cubicBezTo>
                        <a:pt x="67" y="80"/>
                        <a:pt x="52" y="83"/>
                        <a:pt x="40" y="83"/>
                      </a:cubicBezTo>
                      <a:close/>
                      <a:moveTo>
                        <a:pt x="90" y="6"/>
                      </a:moveTo>
                      <a:cubicBezTo>
                        <a:pt x="79" y="6"/>
                        <a:pt x="65" y="9"/>
                        <a:pt x="53" y="15"/>
                      </a:cubicBezTo>
                      <a:cubicBezTo>
                        <a:pt x="25" y="28"/>
                        <a:pt x="7" y="51"/>
                        <a:pt x="13" y="66"/>
                      </a:cubicBezTo>
                      <a:cubicBezTo>
                        <a:pt x="17" y="73"/>
                        <a:pt x="26" y="77"/>
                        <a:pt x="40" y="77"/>
                      </a:cubicBezTo>
                      <a:cubicBezTo>
                        <a:pt x="51" y="77"/>
                        <a:pt x="65" y="74"/>
                        <a:pt x="77" y="68"/>
                      </a:cubicBezTo>
                      <a:cubicBezTo>
                        <a:pt x="105" y="55"/>
                        <a:pt x="123" y="32"/>
                        <a:pt x="117" y="17"/>
                      </a:cubicBezTo>
                      <a:cubicBezTo>
                        <a:pt x="113" y="10"/>
                        <a:pt x="104" y="6"/>
                        <a:pt x="90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" name="Freeform 50"/>
                <p:cNvSpPr>
                  <a:spLocks noEditPoints="1"/>
                </p:cNvSpPr>
                <p:nvPr/>
              </p:nvSpPr>
              <p:spPr bwMode="auto">
                <a:xfrm>
                  <a:off x="9493250" y="4267200"/>
                  <a:ext cx="331788" cy="206375"/>
                </a:xfrm>
                <a:custGeom>
                  <a:avLst/>
                  <a:gdLst>
                    <a:gd name="T0" fmla="*/ 85 w 126"/>
                    <a:gd name="T1" fmla="*/ 79 h 79"/>
                    <a:gd name="T2" fmla="*/ 51 w 126"/>
                    <a:gd name="T3" fmla="*/ 73 h 79"/>
                    <a:gd name="T4" fmla="*/ 13 w 126"/>
                    <a:gd name="T5" fmla="*/ 48 h 79"/>
                    <a:gd name="T6" fmla="*/ 4 w 126"/>
                    <a:gd name="T7" fmla="*/ 18 h 79"/>
                    <a:gd name="T8" fmla="*/ 41 w 126"/>
                    <a:gd name="T9" fmla="*/ 0 h 79"/>
                    <a:gd name="T10" fmla="*/ 75 w 126"/>
                    <a:gd name="T11" fmla="*/ 6 h 79"/>
                    <a:gd name="T12" fmla="*/ 113 w 126"/>
                    <a:gd name="T13" fmla="*/ 31 h 79"/>
                    <a:gd name="T14" fmla="*/ 122 w 126"/>
                    <a:gd name="T15" fmla="*/ 61 h 79"/>
                    <a:gd name="T16" fmla="*/ 85 w 126"/>
                    <a:gd name="T17" fmla="*/ 79 h 79"/>
                    <a:gd name="T18" fmla="*/ 41 w 126"/>
                    <a:gd name="T19" fmla="*/ 6 h 79"/>
                    <a:gd name="T20" fmla="*/ 9 w 126"/>
                    <a:gd name="T21" fmla="*/ 20 h 79"/>
                    <a:gd name="T22" fmla="*/ 18 w 126"/>
                    <a:gd name="T23" fmla="*/ 45 h 79"/>
                    <a:gd name="T24" fmla="*/ 53 w 126"/>
                    <a:gd name="T25" fmla="*/ 67 h 79"/>
                    <a:gd name="T26" fmla="*/ 85 w 126"/>
                    <a:gd name="T27" fmla="*/ 73 h 79"/>
                    <a:gd name="T28" fmla="*/ 117 w 126"/>
                    <a:gd name="T29" fmla="*/ 59 h 79"/>
                    <a:gd name="T30" fmla="*/ 108 w 126"/>
                    <a:gd name="T31" fmla="*/ 34 h 79"/>
                    <a:gd name="T32" fmla="*/ 73 w 126"/>
                    <a:gd name="T33" fmla="*/ 12 h 79"/>
                    <a:gd name="T34" fmla="*/ 41 w 126"/>
                    <a:gd name="T35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6" h="79">
                      <a:moveTo>
                        <a:pt x="85" y="79"/>
                      </a:moveTo>
                      <a:cubicBezTo>
                        <a:pt x="74" y="79"/>
                        <a:pt x="63" y="77"/>
                        <a:pt x="51" y="73"/>
                      </a:cubicBezTo>
                      <a:cubicBezTo>
                        <a:pt x="35" y="67"/>
                        <a:pt x="22" y="58"/>
                        <a:pt x="13" y="48"/>
                      </a:cubicBezTo>
                      <a:cubicBezTo>
                        <a:pt x="4" y="38"/>
                        <a:pt x="0" y="27"/>
                        <a:pt x="4" y="18"/>
                      </a:cubicBezTo>
                      <a:cubicBezTo>
                        <a:pt x="8" y="7"/>
                        <a:pt x="22" y="0"/>
                        <a:pt x="41" y="0"/>
                      </a:cubicBezTo>
                      <a:cubicBezTo>
                        <a:pt x="52" y="0"/>
                        <a:pt x="63" y="2"/>
                        <a:pt x="75" y="6"/>
                      </a:cubicBezTo>
                      <a:cubicBezTo>
                        <a:pt x="91" y="12"/>
                        <a:pt x="104" y="21"/>
                        <a:pt x="113" y="31"/>
                      </a:cubicBezTo>
                      <a:cubicBezTo>
                        <a:pt x="122" y="41"/>
                        <a:pt x="126" y="52"/>
                        <a:pt x="122" y="61"/>
                      </a:cubicBezTo>
                      <a:cubicBezTo>
                        <a:pt x="118" y="72"/>
                        <a:pt x="104" y="79"/>
                        <a:pt x="85" y="79"/>
                      </a:cubicBezTo>
                      <a:close/>
                      <a:moveTo>
                        <a:pt x="41" y="6"/>
                      </a:moveTo>
                      <a:cubicBezTo>
                        <a:pt x="24" y="6"/>
                        <a:pt x="13" y="11"/>
                        <a:pt x="9" y="20"/>
                      </a:cubicBezTo>
                      <a:cubicBezTo>
                        <a:pt x="7" y="27"/>
                        <a:pt x="10" y="36"/>
                        <a:pt x="18" y="45"/>
                      </a:cubicBezTo>
                      <a:cubicBezTo>
                        <a:pt x="26" y="54"/>
                        <a:pt x="38" y="62"/>
                        <a:pt x="53" y="67"/>
                      </a:cubicBezTo>
                      <a:cubicBezTo>
                        <a:pt x="64" y="71"/>
                        <a:pt x="75" y="73"/>
                        <a:pt x="85" y="73"/>
                      </a:cubicBezTo>
                      <a:cubicBezTo>
                        <a:pt x="102" y="73"/>
                        <a:pt x="113" y="68"/>
                        <a:pt x="117" y="59"/>
                      </a:cubicBezTo>
                      <a:cubicBezTo>
                        <a:pt x="119" y="52"/>
                        <a:pt x="116" y="43"/>
                        <a:pt x="108" y="34"/>
                      </a:cubicBezTo>
                      <a:cubicBezTo>
                        <a:pt x="100" y="25"/>
                        <a:pt x="88" y="17"/>
                        <a:pt x="73" y="12"/>
                      </a:cubicBezTo>
                      <a:cubicBezTo>
                        <a:pt x="62" y="8"/>
                        <a:pt x="51" y="6"/>
                        <a:pt x="41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" name="Oval 51"/>
                <p:cNvSpPr>
                  <a:spLocks noChangeArrowheads="1"/>
                </p:cNvSpPr>
                <p:nvPr/>
              </p:nvSpPr>
              <p:spPr bwMode="auto">
                <a:xfrm>
                  <a:off x="9617075" y="4329113"/>
                  <a:ext cx="84138" cy="8413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" name="Oval 52"/>
                <p:cNvSpPr>
                  <a:spLocks noChangeArrowheads="1"/>
                </p:cNvSpPr>
                <p:nvPr/>
              </p:nvSpPr>
              <p:spPr bwMode="auto">
                <a:xfrm>
                  <a:off x="9785350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" name="Oval 53"/>
                <p:cNvSpPr>
                  <a:spLocks noChangeArrowheads="1"/>
                </p:cNvSpPr>
                <p:nvPr/>
              </p:nvSpPr>
              <p:spPr bwMode="auto">
                <a:xfrm>
                  <a:off x="9491663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" name="Oval 54"/>
                <p:cNvSpPr>
                  <a:spLocks noChangeArrowheads="1"/>
                </p:cNvSpPr>
                <p:nvPr/>
              </p:nvSpPr>
              <p:spPr bwMode="auto">
                <a:xfrm>
                  <a:off x="9637713" y="4192588"/>
                  <a:ext cx="42863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67" name="文本框 66"/>
              <p:cNvSpPr txBox="1"/>
              <p:nvPr/>
            </p:nvSpPr>
            <p:spPr>
              <a:xfrm>
                <a:off x="6134466" y="5135199"/>
                <a:ext cx="1371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</a:t>
                </a: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标题</a:t>
                </a:r>
                <a:endPara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3417430" y="4146248"/>
              <a:ext cx="2210390" cy="2209097"/>
              <a:chOff x="3417430" y="4146248"/>
              <a:chExt cx="2210390" cy="2209097"/>
            </a:xfrm>
          </p:grpSpPr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3417430" y="4146248"/>
                <a:ext cx="2210390" cy="2209097"/>
              </a:xfrm>
              <a:custGeom>
                <a:avLst/>
                <a:gdLst>
                  <a:gd name="T0" fmla="*/ 1710 w 1710"/>
                  <a:gd name="T1" fmla="*/ 986 h 1709"/>
                  <a:gd name="T2" fmla="*/ 1710 w 1710"/>
                  <a:gd name="T3" fmla="*/ 0 h 1709"/>
                  <a:gd name="T4" fmla="*/ 722 w 1710"/>
                  <a:gd name="T5" fmla="*/ 0 h 1709"/>
                  <a:gd name="T6" fmla="*/ 0 w 1710"/>
                  <a:gd name="T7" fmla="*/ 722 h 1709"/>
                  <a:gd name="T8" fmla="*/ 988 w 1710"/>
                  <a:gd name="T9" fmla="*/ 1709 h 1709"/>
                  <a:gd name="T10" fmla="*/ 1710 w 1710"/>
                  <a:gd name="T11" fmla="*/ 986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0" h="1709">
                    <a:moveTo>
                      <a:pt x="1710" y="986"/>
                    </a:moveTo>
                    <a:lnTo>
                      <a:pt x="1710" y="0"/>
                    </a:lnTo>
                    <a:lnTo>
                      <a:pt x="722" y="0"/>
                    </a:lnTo>
                    <a:lnTo>
                      <a:pt x="0" y="722"/>
                    </a:lnTo>
                    <a:lnTo>
                      <a:pt x="988" y="1709"/>
                    </a:lnTo>
                    <a:lnTo>
                      <a:pt x="1710" y="986"/>
                    </a:lnTo>
                    <a:close/>
                  </a:path>
                </a:pathLst>
              </a:custGeom>
              <a:solidFill>
                <a:srgbClr val="F8D3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8"/>
              <p:cNvSpPr>
                <a:spLocks/>
              </p:cNvSpPr>
              <p:nvPr/>
            </p:nvSpPr>
            <p:spPr bwMode="auto">
              <a:xfrm>
                <a:off x="3417430" y="4146248"/>
                <a:ext cx="2210390" cy="2209097"/>
              </a:xfrm>
              <a:custGeom>
                <a:avLst/>
                <a:gdLst>
                  <a:gd name="T0" fmla="*/ 1710 w 1710"/>
                  <a:gd name="T1" fmla="*/ 986 h 1709"/>
                  <a:gd name="T2" fmla="*/ 1710 w 1710"/>
                  <a:gd name="T3" fmla="*/ 0 h 1709"/>
                  <a:gd name="T4" fmla="*/ 722 w 1710"/>
                  <a:gd name="T5" fmla="*/ 0 h 1709"/>
                  <a:gd name="T6" fmla="*/ 0 w 1710"/>
                  <a:gd name="T7" fmla="*/ 722 h 1709"/>
                  <a:gd name="T8" fmla="*/ 988 w 1710"/>
                  <a:gd name="T9" fmla="*/ 1709 h 1709"/>
                  <a:gd name="T10" fmla="*/ 1710 w 1710"/>
                  <a:gd name="T11" fmla="*/ 986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0" h="1709">
                    <a:moveTo>
                      <a:pt x="1710" y="986"/>
                    </a:moveTo>
                    <a:lnTo>
                      <a:pt x="1710" y="0"/>
                    </a:lnTo>
                    <a:lnTo>
                      <a:pt x="722" y="0"/>
                    </a:lnTo>
                    <a:lnTo>
                      <a:pt x="0" y="722"/>
                    </a:lnTo>
                    <a:lnTo>
                      <a:pt x="988" y="1709"/>
                    </a:lnTo>
                    <a:lnTo>
                      <a:pt x="1710" y="98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4349083" y="4641475"/>
                <a:ext cx="437906" cy="311193"/>
                <a:chOff x="6934200" y="4259263"/>
                <a:chExt cx="373063" cy="265113"/>
              </a:xfrm>
            </p:grpSpPr>
            <p:sp>
              <p:nvSpPr>
                <p:cNvPr id="54" name="Oval 38"/>
                <p:cNvSpPr>
                  <a:spLocks noChangeArrowheads="1"/>
                </p:cNvSpPr>
                <p:nvPr/>
              </p:nvSpPr>
              <p:spPr bwMode="auto">
                <a:xfrm>
                  <a:off x="7094538" y="4395788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" name="Freeform 39"/>
                <p:cNvSpPr>
                  <a:spLocks/>
                </p:cNvSpPr>
                <p:nvPr/>
              </p:nvSpPr>
              <p:spPr bwMode="auto">
                <a:xfrm>
                  <a:off x="7073900" y="4449763"/>
                  <a:ext cx="93663" cy="74613"/>
                </a:xfrm>
                <a:custGeom>
                  <a:avLst/>
                  <a:gdLst>
                    <a:gd name="T0" fmla="*/ 27 w 36"/>
                    <a:gd name="T1" fmla="*/ 0 h 28"/>
                    <a:gd name="T2" fmla="*/ 18 w 36"/>
                    <a:gd name="T3" fmla="*/ 11 h 28"/>
                    <a:gd name="T4" fmla="*/ 9 w 36"/>
                    <a:gd name="T5" fmla="*/ 0 h 28"/>
                    <a:gd name="T6" fmla="*/ 0 w 36"/>
                    <a:gd name="T7" fmla="*/ 18 h 28"/>
                    <a:gd name="T8" fmla="*/ 1 w 36"/>
                    <a:gd name="T9" fmla="*/ 26 h 28"/>
                    <a:gd name="T10" fmla="*/ 18 w 36"/>
                    <a:gd name="T11" fmla="*/ 28 h 28"/>
                    <a:gd name="T12" fmla="*/ 35 w 36"/>
                    <a:gd name="T13" fmla="*/ 26 h 28"/>
                    <a:gd name="T14" fmla="*/ 36 w 36"/>
                    <a:gd name="T15" fmla="*/ 18 h 28"/>
                    <a:gd name="T16" fmla="*/ 27 w 36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28">
                      <a:moveTo>
                        <a:pt x="27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6" y="21"/>
                        <a:pt x="36" y="18"/>
                      </a:cubicBezTo>
                      <a:cubicBezTo>
                        <a:pt x="36" y="11"/>
                        <a:pt x="33" y="4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Oval 40"/>
                <p:cNvSpPr>
                  <a:spLocks noChangeArrowheads="1"/>
                </p:cNvSpPr>
                <p:nvPr/>
              </p:nvSpPr>
              <p:spPr bwMode="auto">
                <a:xfrm>
                  <a:off x="6958013" y="4395788"/>
                  <a:ext cx="50800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Freeform 41"/>
                <p:cNvSpPr>
                  <a:spLocks/>
                </p:cNvSpPr>
                <p:nvPr/>
              </p:nvSpPr>
              <p:spPr bwMode="auto">
                <a:xfrm>
                  <a:off x="6934200" y="4449763"/>
                  <a:ext cx="96838" cy="74613"/>
                </a:xfrm>
                <a:custGeom>
                  <a:avLst/>
                  <a:gdLst>
                    <a:gd name="T0" fmla="*/ 28 w 37"/>
                    <a:gd name="T1" fmla="*/ 0 h 28"/>
                    <a:gd name="T2" fmla="*/ 19 w 37"/>
                    <a:gd name="T3" fmla="*/ 11 h 28"/>
                    <a:gd name="T4" fmla="*/ 9 w 37"/>
                    <a:gd name="T5" fmla="*/ 0 h 28"/>
                    <a:gd name="T6" fmla="*/ 0 w 37"/>
                    <a:gd name="T7" fmla="*/ 18 h 28"/>
                    <a:gd name="T8" fmla="*/ 1 w 37"/>
                    <a:gd name="T9" fmla="*/ 26 h 28"/>
                    <a:gd name="T10" fmla="*/ 19 w 37"/>
                    <a:gd name="T11" fmla="*/ 28 h 28"/>
                    <a:gd name="T12" fmla="*/ 36 w 37"/>
                    <a:gd name="T13" fmla="*/ 26 h 28"/>
                    <a:gd name="T14" fmla="*/ 37 w 37"/>
                    <a:gd name="T15" fmla="*/ 18 h 28"/>
                    <a:gd name="T16" fmla="*/ 28 w 37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1" y="26"/>
                      </a:cubicBezTo>
                      <a:cubicBezTo>
                        <a:pt x="7" y="27"/>
                        <a:pt x="12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Oval 42"/>
                <p:cNvSpPr>
                  <a:spLocks noChangeArrowheads="1"/>
                </p:cNvSpPr>
                <p:nvPr/>
              </p:nvSpPr>
              <p:spPr bwMode="auto">
                <a:xfrm>
                  <a:off x="7234238" y="4395788"/>
                  <a:ext cx="49213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Freeform 43"/>
                <p:cNvSpPr>
                  <a:spLocks/>
                </p:cNvSpPr>
                <p:nvPr/>
              </p:nvSpPr>
              <p:spPr bwMode="auto">
                <a:xfrm>
                  <a:off x="7210425" y="4449763"/>
                  <a:ext cx="96838" cy="74613"/>
                </a:xfrm>
                <a:custGeom>
                  <a:avLst/>
                  <a:gdLst>
                    <a:gd name="T0" fmla="*/ 28 w 37"/>
                    <a:gd name="T1" fmla="*/ 0 h 28"/>
                    <a:gd name="T2" fmla="*/ 18 w 37"/>
                    <a:gd name="T3" fmla="*/ 11 h 28"/>
                    <a:gd name="T4" fmla="*/ 9 w 37"/>
                    <a:gd name="T5" fmla="*/ 0 h 28"/>
                    <a:gd name="T6" fmla="*/ 0 w 37"/>
                    <a:gd name="T7" fmla="*/ 18 h 28"/>
                    <a:gd name="T8" fmla="*/ 1 w 37"/>
                    <a:gd name="T9" fmla="*/ 26 h 28"/>
                    <a:gd name="T10" fmla="*/ 18 w 37"/>
                    <a:gd name="T11" fmla="*/ 28 h 28"/>
                    <a:gd name="T12" fmla="*/ 36 w 37"/>
                    <a:gd name="T13" fmla="*/ 26 h 28"/>
                    <a:gd name="T14" fmla="*/ 37 w 37"/>
                    <a:gd name="T15" fmla="*/ 18 h 28"/>
                    <a:gd name="T16" fmla="*/ 28 w 37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5" y="28"/>
                        <a:pt x="30" y="27"/>
                        <a:pt x="36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" name="Oval 44"/>
                <p:cNvSpPr>
                  <a:spLocks noChangeArrowheads="1"/>
                </p:cNvSpPr>
                <p:nvPr/>
              </p:nvSpPr>
              <p:spPr bwMode="auto">
                <a:xfrm>
                  <a:off x="7026275" y="4259263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" name="Freeform 45"/>
                <p:cNvSpPr>
                  <a:spLocks/>
                </p:cNvSpPr>
                <p:nvPr/>
              </p:nvSpPr>
              <p:spPr bwMode="auto">
                <a:xfrm>
                  <a:off x="7002463" y="4313238"/>
                  <a:ext cx="96838" cy="74613"/>
                </a:xfrm>
                <a:custGeom>
                  <a:avLst/>
                  <a:gdLst>
                    <a:gd name="T0" fmla="*/ 28 w 37"/>
                    <a:gd name="T1" fmla="*/ 0 h 28"/>
                    <a:gd name="T2" fmla="*/ 19 w 37"/>
                    <a:gd name="T3" fmla="*/ 11 h 28"/>
                    <a:gd name="T4" fmla="*/ 9 w 37"/>
                    <a:gd name="T5" fmla="*/ 0 h 28"/>
                    <a:gd name="T6" fmla="*/ 0 w 37"/>
                    <a:gd name="T7" fmla="*/ 18 h 28"/>
                    <a:gd name="T8" fmla="*/ 2 w 37"/>
                    <a:gd name="T9" fmla="*/ 26 h 28"/>
                    <a:gd name="T10" fmla="*/ 19 w 37"/>
                    <a:gd name="T11" fmla="*/ 28 h 28"/>
                    <a:gd name="T12" fmla="*/ 36 w 37"/>
                    <a:gd name="T13" fmla="*/ 26 h 28"/>
                    <a:gd name="T14" fmla="*/ 37 w 37"/>
                    <a:gd name="T15" fmla="*/ 18 h 28"/>
                    <a:gd name="T16" fmla="*/ 28 w 37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2" y="26"/>
                      </a:cubicBezTo>
                      <a:cubicBezTo>
                        <a:pt x="7" y="27"/>
                        <a:pt x="13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4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" name="Oval 46"/>
                <p:cNvSpPr>
                  <a:spLocks noChangeArrowheads="1"/>
                </p:cNvSpPr>
                <p:nvPr/>
              </p:nvSpPr>
              <p:spPr bwMode="auto">
                <a:xfrm>
                  <a:off x="7162800" y="4259263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Freeform 47"/>
                <p:cNvSpPr>
                  <a:spLocks/>
                </p:cNvSpPr>
                <p:nvPr/>
              </p:nvSpPr>
              <p:spPr bwMode="auto">
                <a:xfrm>
                  <a:off x="7142163" y="4313238"/>
                  <a:ext cx="96838" cy="74613"/>
                </a:xfrm>
                <a:custGeom>
                  <a:avLst/>
                  <a:gdLst>
                    <a:gd name="T0" fmla="*/ 28 w 37"/>
                    <a:gd name="T1" fmla="*/ 0 h 28"/>
                    <a:gd name="T2" fmla="*/ 18 w 37"/>
                    <a:gd name="T3" fmla="*/ 11 h 28"/>
                    <a:gd name="T4" fmla="*/ 9 w 37"/>
                    <a:gd name="T5" fmla="*/ 0 h 28"/>
                    <a:gd name="T6" fmla="*/ 0 w 37"/>
                    <a:gd name="T7" fmla="*/ 18 h 28"/>
                    <a:gd name="T8" fmla="*/ 1 w 37"/>
                    <a:gd name="T9" fmla="*/ 26 h 28"/>
                    <a:gd name="T10" fmla="*/ 18 w 37"/>
                    <a:gd name="T11" fmla="*/ 28 h 28"/>
                    <a:gd name="T12" fmla="*/ 35 w 37"/>
                    <a:gd name="T13" fmla="*/ 26 h 28"/>
                    <a:gd name="T14" fmla="*/ 37 w 37"/>
                    <a:gd name="T15" fmla="*/ 18 h 28"/>
                    <a:gd name="T16" fmla="*/ 28 w 37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53" name="文本框 52"/>
              <p:cNvSpPr txBox="1"/>
              <p:nvPr/>
            </p:nvSpPr>
            <p:spPr>
              <a:xfrm>
                <a:off x="3983550" y="5093642"/>
                <a:ext cx="1371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</a:t>
                </a: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标题</a:t>
                </a:r>
                <a:endPara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49" name="Oval 17"/>
            <p:cNvSpPr>
              <a:spLocks noChangeArrowheads="1"/>
            </p:cNvSpPr>
            <p:nvPr/>
          </p:nvSpPr>
          <p:spPr bwMode="auto">
            <a:xfrm>
              <a:off x="4724273" y="3147048"/>
              <a:ext cx="1896282" cy="1896282"/>
            </a:xfrm>
            <a:prstGeom prst="ellipse">
              <a:avLst/>
            </a:prstGeom>
            <a:solidFill>
              <a:srgbClr val="F8F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8365255" y="3958278"/>
            <a:ext cx="332544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/>
          <p:cNvSpPr txBox="1"/>
          <p:nvPr/>
        </p:nvSpPr>
        <p:spPr>
          <a:xfrm>
            <a:off x="8463494" y="2904992"/>
            <a:ext cx="3281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463494" y="4228702"/>
            <a:ext cx="3281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274243" y="3958278"/>
            <a:ext cx="332544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372482" y="2904992"/>
            <a:ext cx="3281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72482" y="4228702"/>
            <a:ext cx="3281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06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895507" y="1776383"/>
            <a:ext cx="3136392" cy="3108960"/>
            <a:chOff x="1865376" y="1938528"/>
            <a:chExt cx="3136392" cy="3108960"/>
          </a:xfrm>
        </p:grpSpPr>
        <p:grpSp>
          <p:nvGrpSpPr>
            <p:cNvPr id="12" name="组合 11"/>
            <p:cNvGrpSpPr/>
            <p:nvPr/>
          </p:nvGrpSpPr>
          <p:grpSpPr>
            <a:xfrm>
              <a:off x="1865376" y="1938528"/>
              <a:ext cx="3136392" cy="3108960"/>
              <a:chOff x="1874520" y="1901952"/>
              <a:chExt cx="3136392" cy="310896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57400" y="2066544"/>
                <a:ext cx="2770632" cy="277063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3429000" y="1901952"/>
                <a:ext cx="0" cy="35661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672584" y="3456432"/>
                <a:ext cx="338328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425952" y="4654296"/>
                <a:ext cx="0" cy="35661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74520" y="3451860"/>
                <a:ext cx="338328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 flipH="1">
              <a:off x="2758337" y="2971800"/>
              <a:ext cx="1467285" cy="851361"/>
              <a:chOff x="898525" y="1714500"/>
              <a:chExt cx="5212055" cy="3024188"/>
            </a:xfrm>
          </p:grpSpPr>
          <p:sp>
            <p:nvSpPr>
              <p:cNvPr id="14" name="Freeform 101"/>
              <p:cNvSpPr>
                <a:spLocks/>
              </p:cNvSpPr>
              <p:nvPr/>
            </p:nvSpPr>
            <p:spPr bwMode="auto">
              <a:xfrm>
                <a:off x="5114925" y="3651250"/>
                <a:ext cx="130175" cy="593725"/>
              </a:xfrm>
              <a:custGeom>
                <a:avLst/>
                <a:gdLst>
                  <a:gd name="T0" fmla="*/ 41 w 41"/>
                  <a:gd name="T1" fmla="*/ 178 h 186"/>
                  <a:gd name="T2" fmla="*/ 20 w 41"/>
                  <a:gd name="T3" fmla="*/ 186 h 186"/>
                  <a:gd name="T4" fmla="*/ 0 w 41"/>
                  <a:gd name="T5" fmla="*/ 178 h 186"/>
                  <a:gd name="T6" fmla="*/ 0 w 41"/>
                  <a:gd name="T7" fmla="*/ 8 h 186"/>
                  <a:gd name="T8" fmla="*/ 20 w 41"/>
                  <a:gd name="T9" fmla="*/ 0 h 186"/>
                  <a:gd name="T10" fmla="*/ 41 w 41"/>
                  <a:gd name="T11" fmla="*/ 8 h 186"/>
                  <a:gd name="T12" fmla="*/ 41 w 41"/>
                  <a:gd name="T13" fmla="*/ 17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86">
                    <a:moveTo>
                      <a:pt x="41" y="178"/>
                    </a:moveTo>
                    <a:cubicBezTo>
                      <a:pt x="41" y="183"/>
                      <a:pt x="32" y="186"/>
                      <a:pt x="20" y="186"/>
                    </a:cubicBezTo>
                    <a:cubicBezTo>
                      <a:pt x="9" y="186"/>
                      <a:pt x="0" y="183"/>
                      <a:pt x="0" y="17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9" y="0"/>
                      <a:pt x="20" y="0"/>
                    </a:cubicBezTo>
                    <a:cubicBezTo>
                      <a:pt x="32" y="0"/>
                      <a:pt x="41" y="4"/>
                      <a:pt x="41" y="8"/>
                    </a:cubicBezTo>
                    <a:lnTo>
                      <a:pt x="41" y="178"/>
                    </a:lnTo>
                    <a:close/>
                  </a:path>
                </a:pathLst>
              </a:custGeom>
              <a:solidFill>
                <a:srgbClr val="4F85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105"/>
              <p:cNvSpPr>
                <a:spLocks/>
              </p:cNvSpPr>
              <p:nvPr/>
            </p:nvSpPr>
            <p:spPr bwMode="auto">
              <a:xfrm>
                <a:off x="3446463" y="1714500"/>
                <a:ext cx="103188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8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8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Freeform 106"/>
              <p:cNvSpPr>
                <a:spLocks/>
              </p:cNvSpPr>
              <p:nvPr/>
            </p:nvSpPr>
            <p:spPr bwMode="auto">
              <a:xfrm>
                <a:off x="4421188" y="1714500"/>
                <a:ext cx="101600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7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107"/>
              <p:cNvSpPr>
                <a:spLocks/>
              </p:cNvSpPr>
              <p:nvPr/>
            </p:nvSpPr>
            <p:spPr bwMode="auto">
              <a:xfrm>
                <a:off x="5391150" y="1714500"/>
                <a:ext cx="101600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7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Rectangle 108"/>
              <p:cNvSpPr>
                <a:spLocks noChangeArrowheads="1"/>
              </p:cNvSpPr>
              <p:nvPr/>
            </p:nvSpPr>
            <p:spPr bwMode="auto">
              <a:xfrm>
                <a:off x="3498850" y="1822450"/>
                <a:ext cx="1943100" cy="76200"/>
              </a:xfrm>
              <a:prstGeom prst="rect">
                <a:avLst/>
              </a:pr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Freeform 109"/>
              <p:cNvSpPr>
                <a:spLocks/>
              </p:cNvSpPr>
              <p:nvPr/>
            </p:nvSpPr>
            <p:spPr bwMode="auto">
              <a:xfrm>
                <a:off x="3498850" y="1822450"/>
                <a:ext cx="1943100" cy="76200"/>
              </a:xfrm>
              <a:custGeom>
                <a:avLst/>
                <a:gdLst>
                  <a:gd name="T0" fmla="*/ 0 w 1224"/>
                  <a:gd name="T1" fmla="*/ 48 h 48"/>
                  <a:gd name="T2" fmla="*/ 1224 w 1224"/>
                  <a:gd name="T3" fmla="*/ 48 h 48"/>
                  <a:gd name="T4" fmla="*/ 1224 w 1224"/>
                  <a:gd name="T5" fmla="*/ 0 h 48"/>
                  <a:gd name="T6" fmla="*/ 0 w 1224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4" h="48">
                    <a:moveTo>
                      <a:pt x="0" y="48"/>
                    </a:moveTo>
                    <a:lnTo>
                      <a:pt x="1224" y="48"/>
                    </a:lnTo>
                    <a:lnTo>
                      <a:pt x="122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Freeform 110"/>
              <p:cNvSpPr>
                <a:spLocks/>
              </p:cNvSpPr>
              <p:nvPr/>
            </p:nvSpPr>
            <p:spPr bwMode="auto">
              <a:xfrm>
                <a:off x="968667" y="3168893"/>
                <a:ext cx="5141913" cy="1371600"/>
              </a:xfrm>
              <a:custGeom>
                <a:avLst/>
                <a:gdLst>
                  <a:gd name="T0" fmla="*/ 167 w 1616"/>
                  <a:gd name="T1" fmla="*/ 0 h 430"/>
                  <a:gd name="T2" fmla="*/ 8 w 1616"/>
                  <a:gd name="T3" fmla="*/ 117 h 430"/>
                  <a:gd name="T4" fmla="*/ 0 w 1616"/>
                  <a:gd name="T5" fmla="*/ 285 h 430"/>
                  <a:gd name="T6" fmla="*/ 136 w 1616"/>
                  <a:gd name="T7" fmla="*/ 430 h 430"/>
                  <a:gd name="T8" fmla="*/ 1532 w 1616"/>
                  <a:gd name="T9" fmla="*/ 430 h 430"/>
                  <a:gd name="T10" fmla="*/ 1613 w 1616"/>
                  <a:gd name="T11" fmla="*/ 329 h 430"/>
                  <a:gd name="T12" fmla="*/ 1611 w 1616"/>
                  <a:gd name="T13" fmla="*/ 0 h 430"/>
                  <a:gd name="T14" fmla="*/ 167 w 1616"/>
                  <a:gd name="T15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6" h="430">
                    <a:moveTo>
                      <a:pt x="167" y="0"/>
                    </a:moveTo>
                    <a:cubicBezTo>
                      <a:pt x="113" y="0"/>
                      <a:pt x="43" y="52"/>
                      <a:pt x="8" y="117"/>
                    </a:cubicBezTo>
                    <a:cubicBezTo>
                      <a:pt x="0" y="209"/>
                      <a:pt x="0" y="257"/>
                      <a:pt x="0" y="285"/>
                    </a:cubicBezTo>
                    <a:cubicBezTo>
                      <a:pt x="0" y="348"/>
                      <a:pt x="43" y="430"/>
                      <a:pt x="136" y="430"/>
                    </a:cubicBezTo>
                    <a:cubicBezTo>
                      <a:pt x="176" y="430"/>
                      <a:pt x="1532" y="430"/>
                      <a:pt x="1532" y="430"/>
                    </a:cubicBezTo>
                    <a:cubicBezTo>
                      <a:pt x="1610" y="430"/>
                      <a:pt x="1613" y="329"/>
                      <a:pt x="1613" y="329"/>
                    </a:cubicBezTo>
                    <a:cubicBezTo>
                      <a:pt x="1613" y="329"/>
                      <a:pt x="1616" y="159"/>
                      <a:pt x="1611" y="0"/>
                    </a:cubicBezTo>
                    <a:cubicBezTo>
                      <a:pt x="1394" y="0"/>
                      <a:pt x="306" y="0"/>
                      <a:pt x="167" y="0"/>
                    </a:cubicBezTo>
                  </a:path>
                </a:pathLst>
              </a:custGeom>
              <a:solidFill>
                <a:srgbClr val="BF2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111"/>
              <p:cNvSpPr>
                <a:spLocks/>
              </p:cNvSpPr>
              <p:nvPr/>
            </p:nvSpPr>
            <p:spPr bwMode="auto">
              <a:xfrm>
                <a:off x="996950" y="1985963"/>
                <a:ext cx="5100638" cy="1582738"/>
              </a:xfrm>
              <a:custGeom>
                <a:avLst/>
                <a:gdLst>
                  <a:gd name="T0" fmla="*/ 159 w 1603"/>
                  <a:gd name="T1" fmla="*/ 380 h 497"/>
                  <a:gd name="T2" fmla="*/ 1603 w 1603"/>
                  <a:gd name="T3" fmla="*/ 380 h 497"/>
                  <a:gd name="T4" fmla="*/ 1601 w 1603"/>
                  <a:gd name="T5" fmla="*/ 319 h 497"/>
                  <a:gd name="T6" fmla="*/ 1542 w 1603"/>
                  <a:gd name="T7" fmla="*/ 29 h 497"/>
                  <a:gd name="T8" fmla="*/ 1502 w 1603"/>
                  <a:gd name="T9" fmla="*/ 0 h 497"/>
                  <a:gd name="T10" fmla="*/ 311 w 1603"/>
                  <a:gd name="T11" fmla="*/ 0 h 497"/>
                  <a:gd name="T12" fmla="*/ 148 w 1603"/>
                  <a:gd name="T13" fmla="*/ 44 h 497"/>
                  <a:gd name="T14" fmla="*/ 9 w 1603"/>
                  <a:gd name="T15" fmla="*/ 396 h 497"/>
                  <a:gd name="T16" fmla="*/ 0 w 1603"/>
                  <a:gd name="T17" fmla="*/ 497 h 497"/>
                  <a:gd name="T18" fmla="*/ 159 w 1603"/>
                  <a:gd name="T19" fmla="*/ 38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3" h="497">
                    <a:moveTo>
                      <a:pt x="159" y="380"/>
                    </a:moveTo>
                    <a:cubicBezTo>
                      <a:pt x="298" y="380"/>
                      <a:pt x="1386" y="380"/>
                      <a:pt x="1603" y="380"/>
                    </a:cubicBezTo>
                    <a:cubicBezTo>
                      <a:pt x="1602" y="359"/>
                      <a:pt x="1602" y="339"/>
                      <a:pt x="1601" y="319"/>
                    </a:cubicBezTo>
                    <a:cubicBezTo>
                      <a:pt x="1592" y="140"/>
                      <a:pt x="1542" y="29"/>
                      <a:pt x="1542" y="29"/>
                    </a:cubicBezTo>
                    <a:cubicBezTo>
                      <a:pt x="1542" y="29"/>
                      <a:pt x="1529" y="0"/>
                      <a:pt x="1502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8" y="0"/>
                      <a:pt x="171" y="22"/>
                      <a:pt x="148" y="44"/>
                    </a:cubicBezTo>
                    <a:cubicBezTo>
                      <a:pt x="125" y="66"/>
                      <a:pt x="32" y="157"/>
                      <a:pt x="9" y="396"/>
                    </a:cubicBezTo>
                    <a:cubicBezTo>
                      <a:pt x="5" y="435"/>
                      <a:pt x="2" y="468"/>
                      <a:pt x="0" y="497"/>
                    </a:cubicBezTo>
                    <a:cubicBezTo>
                      <a:pt x="35" y="432"/>
                      <a:pt x="105" y="380"/>
                      <a:pt x="159" y="380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Oval 112"/>
              <p:cNvSpPr>
                <a:spLocks noChangeArrowheads="1"/>
              </p:cNvSpPr>
              <p:nvPr/>
            </p:nvSpPr>
            <p:spPr bwMode="auto">
              <a:xfrm>
                <a:off x="4411663" y="3890963"/>
                <a:ext cx="830263" cy="835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113"/>
              <p:cNvSpPr>
                <a:spLocks/>
              </p:cNvSpPr>
              <p:nvPr/>
            </p:nvSpPr>
            <p:spPr bwMode="auto">
              <a:xfrm>
                <a:off x="4398963" y="3878263"/>
                <a:ext cx="855663" cy="860425"/>
              </a:xfrm>
              <a:custGeom>
                <a:avLst/>
                <a:gdLst>
                  <a:gd name="T0" fmla="*/ 265 w 269"/>
                  <a:gd name="T1" fmla="*/ 135 h 270"/>
                  <a:gd name="T2" fmla="*/ 261 w 269"/>
                  <a:gd name="T3" fmla="*/ 135 h 270"/>
                  <a:gd name="T4" fmla="*/ 224 w 269"/>
                  <a:gd name="T5" fmla="*/ 224 h 270"/>
                  <a:gd name="T6" fmla="*/ 134 w 269"/>
                  <a:gd name="T7" fmla="*/ 262 h 270"/>
                  <a:gd name="T8" fmla="*/ 45 w 269"/>
                  <a:gd name="T9" fmla="*/ 224 h 270"/>
                  <a:gd name="T10" fmla="*/ 8 w 269"/>
                  <a:gd name="T11" fmla="*/ 135 h 270"/>
                  <a:gd name="T12" fmla="*/ 45 w 269"/>
                  <a:gd name="T13" fmla="*/ 45 h 270"/>
                  <a:gd name="T14" fmla="*/ 134 w 269"/>
                  <a:gd name="T15" fmla="*/ 8 h 270"/>
                  <a:gd name="T16" fmla="*/ 224 w 269"/>
                  <a:gd name="T17" fmla="*/ 45 h 270"/>
                  <a:gd name="T18" fmla="*/ 261 w 269"/>
                  <a:gd name="T19" fmla="*/ 135 h 270"/>
                  <a:gd name="T20" fmla="*/ 265 w 269"/>
                  <a:gd name="T21" fmla="*/ 135 h 270"/>
                  <a:gd name="T22" fmla="*/ 269 w 269"/>
                  <a:gd name="T23" fmla="*/ 135 h 270"/>
                  <a:gd name="T24" fmla="*/ 134 w 269"/>
                  <a:gd name="T25" fmla="*/ 0 h 270"/>
                  <a:gd name="T26" fmla="*/ 0 w 269"/>
                  <a:gd name="T27" fmla="*/ 135 h 270"/>
                  <a:gd name="T28" fmla="*/ 134 w 269"/>
                  <a:gd name="T29" fmla="*/ 270 h 270"/>
                  <a:gd name="T30" fmla="*/ 269 w 269"/>
                  <a:gd name="T31" fmla="*/ 135 h 270"/>
                  <a:gd name="T32" fmla="*/ 265 w 269"/>
                  <a:gd name="T33" fmla="*/ 13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9" h="270">
                    <a:moveTo>
                      <a:pt x="265" y="135"/>
                    </a:moveTo>
                    <a:cubicBezTo>
                      <a:pt x="261" y="135"/>
                      <a:pt x="261" y="135"/>
                      <a:pt x="261" y="135"/>
                    </a:cubicBezTo>
                    <a:cubicBezTo>
                      <a:pt x="261" y="170"/>
                      <a:pt x="247" y="202"/>
                      <a:pt x="224" y="224"/>
                    </a:cubicBezTo>
                    <a:cubicBezTo>
                      <a:pt x="201" y="247"/>
                      <a:pt x="169" y="262"/>
                      <a:pt x="134" y="262"/>
                    </a:cubicBezTo>
                    <a:cubicBezTo>
                      <a:pt x="99" y="262"/>
                      <a:pt x="68" y="247"/>
                      <a:pt x="45" y="224"/>
                    </a:cubicBezTo>
                    <a:cubicBezTo>
                      <a:pt x="22" y="202"/>
                      <a:pt x="8" y="170"/>
                      <a:pt x="8" y="135"/>
                    </a:cubicBezTo>
                    <a:cubicBezTo>
                      <a:pt x="8" y="100"/>
                      <a:pt x="22" y="68"/>
                      <a:pt x="45" y="45"/>
                    </a:cubicBezTo>
                    <a:cubicBezTo>
                      <a:pt x="68" y="22"/>
                      <a:pt x="99" y="8"/>
                      <a:pt x="134" y="8"/>
                    </a:cubicBezTo>
                    <a:cubicBezTo>
                      <a:pt x="169" y="8"/>
                      <a:pt x="201" y="22"/>
                      <a:pt x="224" y="45"/>
                    </a:cubicBezTo>
                    <a:cubicBezTo>
                      <a:pt x="247" y="68"/>
                      <a:pt x="261" y="100"/>
                      <a:pt x="261" y="135"/>
                    </a:cubicBezTo>
                    <a:cubicBezTo>
                      <a:pt x="265" y="135"/>
                      <a:pt x="265" y="135"/>
                      <a:pt x="265" y="135"/>
                    </a:cubicBezTo>
                    <a:cubicBezTo>
                      <a:pt x="269" y="135"/>
                      <a:pt x="269" y="135"/>
                      <a:pt x="269" y="135"/>
                    </a:cubicBezTo>
                    <a:cubicBezTo>
                      <a:pt x="269" y="61"/>
                      <a:pt x="209" y="0"/>
                      <a:pt x="134" y="0"/>
                    </a:cubicBezTo>
                    <a:cubicBezTo>
                      <a:pt x="60" y="0"/>
                      <a:pt x="0" y="61"/>
                      <a:pt x="0" y="135"/>
                    </a:cubicBezTo>
                    <a:cubicBezTo>
                      <a:pt x="0" y="209"/>
                      <a:pt x="60" y="270"/>
                      <a:pt x="134" y="270"/>
                    </a:cubicBezTo>
                    <a:cubicBezTo>
                      <a:pt x="209" y="270"/>
                      <a:pt x="269" y="209"/>
                      <a:pt x="269" y="135"/>
                    </a:cubicBezTo>
                    <a:lnTo>
                      <a:pt x="265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Oval 114"/>
              <p:cNvSpPr>
                <a:spLocks noChangeArrowheads="1"/>
              </p:cNvSpPr>
              <p:nvPr/>
            </p:nvSpPr>
            <p:spPr bwMode="auto">
              <a:xfrm>
                <a:off x="4411663" y="3890963"/>
                <a:ext cx="830263" cy="835025"/>
              </a:xfrm>
              <a:prstGeom prst="ellipse">
                <a:avLst/>
              </a:pr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Oval 115"/>
              <p:cNvSpPr>
                <a:spLocks noChangeArrowheads="1"/>
              </p:cNvSpPr>
              <p:nvPr/>
            </p:nvSpPr>
            <p:spPr bwMode="auto">
              <a:xfrm>
                <a:off x="4659313" y="4143375"/>
                <a:ext cx="330200" cy="3302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Rectangle 116"/>
              <p:cNvSpPr>
                <a:spLocks noChangeArrowheads="1"/>
              </p:cNvSpPr>
              <p:nvPr/>
            </p:nvSpPr>
            <p:spPr bwMode="auto">
              <a:xfrm>
                <a:off x="2698750" y="2319338"/>
                <a:ext cx="620713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117"/>
              <p:cNvSpPr>
                <a:spLocks/>
              </p:cNvSpPr>
              <p:nvPr/>
            </p:nvSpPr>
            <p:spPr bwMode="auto">
              <a:xfrm>
                <a:off x="2673350" y="2293938"/>
                <a:ext cx="671513" cy="669925"/>
              </a:xfrm>
              <a:custGeom>
                <a:avLst/>
                <a:gdLst>
                  <a:gd name="T0" fmla="*/ 16 w 423"/>
                  <a:gd name="T1" fmla="*/ 16 h 422"/>
                  <a:gd name="T2" fmla="*/ 16 w 423"/>
                  <a:gd name="T3" fmla="*/ 32 h 422"/>
                  <a:gd name="T4" fmla="*/ 391 w 423"/>
                  <a:gd name="T5" fmla="*/ 32 h 422"/>
                  <a:gd name="T6" fmla="*/ 391 w 423"/>
                  <a:gd name="T7" fmla="*/ 390 h 422"/>
                  <a:gd name="T8" fmla="*/ 32 w 423"/>
                  <a:gd name="T9" fmla="*/ 390 h 422"/>
                  <a:gd name="T10" fmla="*/ 32 w 423"/>
                  <a:gd name="T11" fmla="*/ 16 h 422"/>
                  <a:gd name="T12" fmla="*/ 16 w 423"/>
                  <a:gd name="T13" fmla="*/ 16 h 422"/>
                  <a:gd name="T14" fmla="*/ 16 w 423"/>
                  <a:gd name="T15" fmla="*/ 32 h 422"/>
                  <a:gd name="T16" fmla="*/ 16 w 423"/>
                  <a:gd name="T17" fmla="*/ 16 h 422"/>
                  <a:gd name="T18" fmla="*/ 0 w 423"/>
                  <a:gd name="T19" fmla="*/ 16 h 422"/>
                  <a:gd name="T20" fmla="*/ 0 w 423"/>
                  <a:gd name="T21" fmla="*/ 422 h 422"/>
                  <a:gd name="T22" fmla="*/ 423 w 423"/>
                  <a:gd name="T23" fmla="*/ 422 h 422"/>
                  <a:gd name="T24" fmla="*/ 423 w 423"/>
                  <a:gd name="T25" fmla="*/ 0 h 422"/>
                  <a:gd name="T26" fmla="*/ 0 w 423"/>
                  <a:gd name="T27" fmla="*/ 0 h 422"/>
                  <a:gd name="T28" fmla="*/ 0 w 423"/>
                  <a:gd name="T29" fmla="*/ 16 h 422"/>
                  <a:gd name="T30" fmla="*/ 16 w 423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91" y="32"/>
                    </a:lnTo>
                    <a:lnTo>
                      <a:pt x="391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3" y="422"/>
                    </a:lnTo>
                    <a:lnTo>
                      <a:pt x="423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Rectangle 118"/>
              <p:cNvSpPr>
                <a:spLocks noChangeArrowheads="1"/>
              </p:cNvSpPr>
              <p:nvPr/>
            </p:nvSpPr>
            <p:spPr bwMode="auto">
              <a:xfrm>
                <a:off x="3508375" y="2319338"/>
                <a:ext cx="619125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19"/>
              <p:cNvSpPr>
                <a:spLocks/>
              </p:cNvSpPr>
              <p:nvPr/>
            </p:nvSpPr>
            <p:spPr bwMode="auto">
              <a:xfrm>
                <a:off x="3481388" y="2293938"/>
                <a:ext cx="671513" cy="669925"/>
              </a:xfrm>
              <a:custGeom>
                <a:avLst/>
                <a:gdLst>
                  <a:gd name="T0" fmla="*/ 17 w 423"/>
                  <a:gd name="T1" fmla="*/ 16 h 422"/>
                  <a:gd name="T2" fmla="*/ 17 w 423"/>
                  <a:gd name="T3" fmla="*/ 32 h 422"/>
                  <a:gd name="T4" fmla="*/ 391 w 423"/>
                  <a:gd name="T5" fmla="*/ 32 h 422"/>
                  <a:gd name="T6" fmla="*/ 391 w 423"/>
                  <a:gd name="T7" fmla="*/ 390 h 422"/>
                  <a:gd name="T8" fmla="*/ 33 w 423"/>
                  <a:gd name="T9" fmla="*/ 390 h 422"/>
                  <a:gd name="T10" fmla="*/ 33 w 423"/>
                  <a:gd name="T11" fmla="*/ 16 h 422"/>
                  <a:gd name="T12" fmla="*/ 17 w 423"/>
                  <a:gd name="T13" fmla="*/ 16 h 422"/>
                  <a:gd name="T14" fmla="*/ 17 w 423"/>
                  <a:gd name="T15" fmla="*/ 32 h 422"/>
                  <a:gd name="T16" fmla="*/ 17 w 423"/>
                  <a:gd name="T17" fmla="*/ 16 h 422"/>
                  <a:gd name="T18" fmla="*/ 0 w 423"/>
                  <a:gd name="T19" fmla="*/ 16 h 422"/>
                  <a:gd name="T20" fmla="*/ 0 w 423"/>
                  <a:gd name="T21" fmla="*/ 422 h 422"/>
                  <a:gd name="T22" fmla="*/ 423 w 423"/>
                  <a:gd name="T23" fmla="*/ 422 h 422"/>
                  <a:gd name="T24" fmla="*/ 423 w 423"/>
                  <a:gd name="T25" fmla="*/ 0 h 422"/>
                  <a:gd name="T26" fmla="*/ 0 w 423"/>
                  <a:gd name="T27" fmla="*/ 0 h 422"/>
                  <a:gd name="T28" fmla="*/ 0 w 423"/>
                  <a:gd name="T29" fmla="*/ 16 h 422"/>
                  <a:gd name="T30" fmla="*/ 17 w 423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422">
                    <a:moveTo>
                      <a:pt x="17" y="16"/>
                    </a:moveTo>
                    <a:lnTo>
                      <a:pt x="17" y="32"/>
                    </a:lnTo>
                    <a:lnTo>
                      <a:pt x="391" y="32"/>
                    </a:lnTo>
                    <a:lnTo>
                      <a:pt x="391" y="390"/>
                    </a:lnTo>
                    <a:lnTo>
                      <a:pt x="33" y="390"/>
                    </a:lnTo>
                    <a:lnTo>
                      <a:pt x="33" y="16"/>
                    </a:lnTo>
                    <a:lnTo>
                      <a:pt x="17" y="16"/>
                    </a:lnTo>
                    <a:lnTo>
                      <a:pt x="17" y="32"/>
                    </a:lnTo>
                    <a:lnTo>
                      <a:pt x="17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3" y="422"/>
                    </a:lnTo>
                    <a:lnTo>
                      <a:pt x="423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Rectangle 120"/>
              <p:cNvSpPr>
                <a:spLocks noChangeArrowheads="1"/>
              </p:cNvSpPr>
              <p:nvPr/>
            </p:nvSpPr>
            <p:spPr bwMode="auto">
              <a:xfrm>
                <a:off x="4316413" y="2319338"/>
                <a:ext cx="615950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121"/>
              <p:cNvSpPr>
                <a:spLocks/>
              </p:cNvSpPr>
              <p:nvPr/>
            </p:nvSpPr>
            <p:spPr bwMode="auto">
              <a:xfrm>
                <a:off x="4291013" y="2293938"/>
                <a:ext cx="666750" cy="669925"/>
              </a:xfrm>
              <a:custGeom>
                <a:avLst/>
                <a:gdLst>
                  <a:gd name="T0" fmla="*/ 16 w 420"/>
                  <a:gd name="T1" fmla="*/ 16 h 422"/>
                  <a:gd name="T2" fmla="*/ 16 w 420"/>
                  <a:gd name="T3" fmla="*/ 32 h 422"/>
                  <a:gd name="T4" fmla="*/ 388 w 420"/>
                  <a:gd name="T5" fmla="*/ 32 h 422"/>
                  <a:gd name="T6" fmla="*/ 388 w 420"/>
                  <a:gd name="T7" fmla="*/ 390 h 422"/>
                  <a:gd name="T8" fmla="*/ 32 w 420"/>
                  <a:gd name="T9" fmla="*/ 390 h 422"/>
                  <a:gd name="T10" fmla="*/ 32 w 420"/>
                  <a:gd name="T11" fmla="*/ 16 h 422"/>
                  <a:gd name="T12" fmla="*/ 16 w 420"/>
                  <a:gd name="T13" fmla="*/ 16 h 422"/>
                  <a:gd name="T14" fmla="*/ 16 w 420"/>
                  <a:gd name="T15" fmla="*/ 32 h 422"/>
                  <a:gd name="T16" fmla="*/ 16 w 420"/>
                  <a:gd name="T17" fmla="*/ 16 h 422"/>
                  <a:gd name="T18" fmla="*/ 0 w 420"/>
                  <a:gd name="T19" fmla="*/ 16 h 422"/>
                  <a:gd name="T20" fmla="*/ 0 w 420"/>
                  <a:gd name="T21" fmla="*/ 422 h 422"/>
                  <a:gd name="T22" fmla="*/ 420 w 420"/>
                  <a:gd name="T23" fmla="*/ 422 h 422"/>
                  <a:gd name="T24" fmla="*/ 420 w 420"/>
                  <a:gd name="T25" fmla="*/ 0 h 422"/>
                  <a:gd name="T26" fmla="*/ 0 w 420"/>
                  <a:gd name="T27" fmla="*/ 0 h 422"/>
                  <a:gd name="T28" fmla="*/ 0 w 420"/>
                  <a:gd name="T29" fmla="*/ 16 h 422"/>
                  <a:gd name="T30" fmla="*/ 16 w 420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0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88" y="32"/>
                    </a:lnTo>
                    <a:lnTo>
                      <a:pt x="388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0" y="422"/>
                    </a:lnTo>
                    <a:lnTo>
                      <a:pt x="42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Rectangle 122"/>
              <p:cNvSpPr>
                <a:spLocks noChangeArrowheads="1"/>
              </p:cNvSpPr>
              <p:nvPr/>
            </p:nvSpPr>
            <p:spPr bwMode="auto">
              <a:xfrm>
                <a:off x="5124450" y="2319338"/>
                <a:ext cx="615950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123"/>
              <p:cNvSpPr>
                <a:spLocks/>
              </p:cNvSpPr>
              <p:nvPr/>
            </p:nvSpPr>
            <p:spPr bwMode="auto">
              <a:xfrm>
                <a:off x="5099050" y="2293938"/>
                <a:ext cx="668338" cy="669925"/>
              </a:xfrm>
              <a:custGeom>
                <a:avLst/>
                <a:gdLst>
                  <a:gd name="T0" fmla="*/ 16 w 421"/>
                  <a:gd name="T1" fmla="*/ 16 h 422"/>
                  <a:gd name="T2" fmla="*/ 16 w 421"/>
                  <a:gd name="T3" fmla="*/ 32 h 422"/>
                  <a:gd name="T4" fmla="*/ 388 w 421"/>
                  <a:gd name="T5" fmla="*/ 32 h 422"/>
                  <a:gd name="T6" fmla="*/ 388 w 421"/>
                  <a:gd name="T7" fmla="*/ 390 h 422"/>
                  <a:gd name="T8" fmla="*/ 32 w 421"/>
                  <a:gd name="T9" fmla="*/ 390 h 422"/>
                  <a:gd name="T10" fmla="*/ 32 w 421"/>
                  <a:gd name="T11" fmla="*/ 16 h 422"/>
                  <a:gd name="T12" fmla="*/ 16 w 421"/>
                  <a:gd name="T13" fmla="*/ 16 h 422"/>
                  <a:gd name="T14" fmla="*/ 16 w 421"/>
                  <a:gd name="T15" fmla="*/ 32 h 422"/>
                  <a:gd name="T16" fmla="*/ 16 w 421"/>
                  <a:gd name="T17" fmla="*/ 16 h 422"/>
                  <a:gd name="T18" fmla="*/ 0 w 421"/>
                  <a:gd name="T19" fmla="*/ 16 h 422"/>
                  <a:gd name="T20" fmla="*/ 0 w 421"/>
                  <a:gd name="T21" fmla="*/ 422 h 422"/>
                  <a:gd name="T22" fmla="*/ 421 w 421"/>
                  <a:gd name="T23" fmla="*/ 422 h 422"/>
                  <a:gd name="T24" fmla="*/ 421 w 421"/>
                  <a:gd name="T25" fmla="*/ 0 h 422"/>
                  <a:gd name="T26" fmla="*/ 0 w 421"/>
                  <a:gd name="T27" fmla="*/ 0 h 422"/>
                  <a:gd name="T28" fmla="*/ 0 w 421"/>
                  <a:gd name="T29" fmla="*/ 16 h 422"/>
                  <a:gd name="T30" fmla="*/ 16 w 421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1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88" y="32"/>
                    </a:lnTo>
                    <a:lnTo>
                      <a:pt x="388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1" y="422"/>
                    </a:lnTo>
                    <a:lnTo>
                      <a:pt x="421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Freeform 124"/>
              <p:cNvSpPr>
                <a:spLocks/>
              </p:cNvSpPr>
              <p:nvPr/>
            </p:nvSpPr>
            <p:spPr bwMode="auto">
              <a:xfrm>
                <a:off x="1312863" y="2319338"/>
                <a:ext cx="1189038" cy="619125"/>
              </a:xfrm>
              <a:custGeom>
                <a:avLst/>
                <a:gdLst>
                  <a:gd name="T0" fmla="*/ 374 w 374"/>
                  <a:gd name="T1" fmla="*/ 194 h 194"/>
                  <a:gd name="T2" fmla="*/ 374 w 374"/>
                  <a:gd name="T3" fmla="*/ 0 h 194"/>
                  <a:gd name="T4" fmla="*/ 76 w 374"/>
                  <a:gd name="T5" fmla="*/ 0 h 194"/>
                  <a:gd name="T6" fmla="*/ 13 w 374"/>
                  <a:gd name="T7" fmla="*/ 127 h 194"/>
                  <a:gd name="T8" fmla="*/ 0 w 374"/>
                  <a:gd name="T9" fmla="*/ 194 h 194"/>
                  <a:gd name="T10" fmla="*/ 374 w 374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4" h="194">
                    <a:moveTo>
                      <a:pt x="374" y="194"/>
                    </a:moveTo>
                    <a:cubicBezTo>
                      <a:pt x="374" y="0"/>
                      <a:pt x="374" y="0"/>
                      <a:pt x="37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19" y="96"/>
                      <a:pt x="13" y="127"/>
                    </a:cubicBezTo>
                    <a:cubicBezTo>
                      <a:pt x="7" y="157"/>
                      <a:pt x="0" y="170"/>
                      <a:pt x="0" y="194"/>
                    </a:cubicBezTo>
                    <a:lnTo>
                      <a:pt x="374" y="1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Freeform 125"/>
              <p:cNvSpPr>
                <a:spLocks/>
              </p:cNvSpPr>
              <p:nvPr/>
            </p:nvSpPr>
            <p:spPr bwMode="auto">
              <a:xfrm>
                <a:off x="1287463" y="2293938"/>
                <a:ext cx="1239838" cy="669925"/>
              </a:xfrm>
              <a:custGeom>
                <a:avLst/>
                <a:gdLst>
                  <a:gd name="T0" fmla="*/ 382 w 390"/>
                  <a:gd name="T1" fmla="*/ 202 h 210"/>
                  <a:gd name="T2" fmla="*/ 390 w 390"/>
                  <a:gd name="T3" fmla="*/ 202 h 210"/>
                  <a:gd name="T4" fmla="*/ 390 w 390"/>
                  <a:gd name="T5" fmla="*/ 0 h 210"/>
                  <a:gd name="T6" fmla="*/ 79 w 390"/>
                  <a:gd name="T7" fmla="*/ 0 h 210"/>
                  <a:gd name="T8" fmla="*/ 77 w 390"/>
                  <a:gd name="T9" fmla="*/ 4 h 210"/>
                  <a:gd name="T10" fmla="*/ 47 w 390"/>
                  <a:gd name="T11" fmla="*/ 56 h 210"/>
                  <a:gd name="T12" fmla="*/ 26 w 390"/>
                  <a:gd name="T13" fmla="*/ 99 h 210"/>
                  <a:gd name="T14" fmla="*/ 18 w 390"/>
                  <a:gd name="T15" fmla="*/ 118 h 210"/>
                  <a:gd name="T16" fmla="*/ 13 w 390"/>
                  <a:gd name="T17" fmla="*/ 133 h 210"/>
                  <a:gd name="T18" fmla="*/ 4 w 390"/>
                  <a:gd name="T19" fmla="*/ 169 h 210"/>
                  <a:gd name="T20" fmla="*/ 0 w 390"/>
                  <a:gd name="T21" fmla="*/ 202 h 210"/>
                  <a:gd name="T22" fmla="*/ 0 w 390"/>
                  <a:gd name="T23" fmla="*/ 210 h 210"/>
                  <a:gd name="T24" fmla="*/ 390 w 390"/>
                  <a:gd name="T25" fmla="*/ 210 h 210"/>
                  <a:gd name="T26" fmla="*/ 390 w 390"/>
                  <a:gd name="T27" fmla="*/ 202 h 210"/>
                  <a:gd name="T28" fmla="*/ 382 w 390"/>
                  <a:gd name="T29" fmla="*/ 202 h 210"/>
                  <a:gd name="T30" fmla="*/ 382 w 390"/>
                  <a:gd name="T31" fmla="*/ 194 h 210"/>
                  <a:gd name="T32" fmla="*/ 8 w 390"/>
                  <a:gd name="T33" fmla="*/ 194 h 210"/>
                  <a:gd name="T34" fmla="*/ 8 w 390"/>
                  <a:gd name="T35" fmla="*/ 202 h 210"/>
                  <a:gd name="T36" fmla="*/ 16 w 390"/>
                  <a:gd name="T37" fmla="*/ 202 h 210"/>
                  <a:gd name="T38" fmla="*/ 20 w 390"/>
                  <a:gd name="T39" fmla="*/ 173 h 210"/>
                  <a:gd name="T40" fmla="*/ 29 w 390"/>
                  <a:gd name="T41" fmla="*/ 136 h 210"/>
                  <a:gd name="T42" fmla="*/ 33 w 390"/>
                  <a:gd name="T43" fmla="*/ 123 h 210"/>
                  <a:gd name="T44" fmla="*/ 48 w 390"/>
                  <a:gd name="T45" fmla="*/ 90 h 210"/>
                  <a:gd name="T46" fmla="*/ 76 w 390"/>
                  <a:gd name="T47" fmla="*/ 37 h 210"/>
                  <a:gd name="T48" fmla="*/ 86 w 390"/>
                  <a:gd name="T49" fmla="*/ 19 h 210"/>
                  <a:gd name="T50" fmla="*/ 89 w 390"/>
                  <a:gd name="T51" fmla="*/ 14 h 210"/>
                  <a:gd name="T52" fmla="*/ 90 w 390"/>
                  <a:gd name="T53" fmla="*/ 12 h 210"/>
                  <a:gd name="T54" fmla="*/ 84 w 390"/>
                  <a:gd name="T55" fmla="*/ 8 h 210"/>
                  <a:gd name="T56" fmla="*/ 84 w 390"/>
                  <a:gd name="T57" fmla="*/ 16 h 210"/>
                  <a:gd name="T58" fmla="*/ 374 w 390"/>
                  <a:gd name="T59" fmla="*/ 16 h 210"/>
                  <a:gd name="T60" fmla="*/ 374 w 390"/>
                  <a:gd name="T61" fmla="*/ 202 h 210"/>
                  <a:gd name="T62" fmla="*/ 382 w 390"/>
                  <a:gd name="T63" fmla="*/ 202 h 210"/>
                  <a:gd name="T64" fmla="*/ 382 w 390"/>
                  <a:gd name="T65" fmla="*/ 194 h 210"/>
                  <a:gd name="T66" fmla="*/ 382 w 390"/>
                  <a:gd name="T67" fmla="*/ 20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0" h="210">
                    <a:moveTo>
                      <a:pt x="382" y="202"/>
                    </a:moveTo>
                    <a:cubicBezTo>
                      <a:pt x="390" y="202"/>
                      <a:pt x="390" y="202"/>
                      <a:pt x="390" y="202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62" y="28"/>
                      <a:pt x="47" y="56"/>
                    </a:cubicBezTo>
                    <a:cubicBezTo>
                      <a:pt x="40" y="70"/>
                      <a:pt x="32" y="85"/>
                      <a:pt x="26" y="99"/>
                    </a:cubicBezTo>
                    <a:cubicBezTo>
                      <a:pt x="23" y="105"/>
                      <a:pt x="20" y="112"/>
                      <a:pt x="18" y="118"/>
                    </a:cubicBezTo>
                    <a:cubicBezTo>
                      <a:pt x="15" y="123"/>
                      <a:pt x="14" y="129"/>
                      <a:pt x="13" y="133"/>
                    </a:cubicBezTo>
                    <a:cubicBezTo>
                      <a:pt x="10" y="148"/>
                      <a:pt x="7" y="159"/>
                      <a:pt x="4" y="169"/>
                    </a:cubicBezTo>
                    <a:cubicBezTo>
                      <a:pt x="2" y="179"/>
                      <a:pt x="0" y="189"/>
                      <a:pt x="0" y="202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02"/>
                      <a:pt x="390" y="202"/>
                      <a:pt x="390" y="202"/>
                    </a:cubicBezTo>
                    <a:cubicBezTo>
                      <a:pt x="382" y="202"/>
                      <a:pt x="382" y="202"/>
                      <a:pt x="382" y="202"/>
                    </a:cubicBezTo>
                    <a:cubicBezTo>
                      <a:pt x="382" y="194"/>
                      <a:pt x="382" y="194"/>
                      <a:pt x="382" y="194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8" y="202"/>
                      <a:pt x="8" y="202"/>
                      <a:pt x="8" y="202"/>
                    </a:cubicBezTo>
                    <a:cubicBezTo>
                      <a:pt x="16" y="202"/>
                      <a:pt x="16" y="202"/>
                      <a:pt x="16" y="202"/>
                    </a:cubicBezTo>
                    <a:cubicBezTo>
                      <a:pt x="16" y="191"/>
                      <a:pt x="17" y="183"/>
                      <a:pt x="20" y="173"/>
                    </a:cubicBezTo>
                    <a:cubicBezTo>
                      <a:pt x="22" y="163"/>
                      <a:pt x="26" y="152"/>
                      <a:pt x="29" y="136"/>
                    </a:cubicBezTo>
                    <a:cubicBezTo>
                      <a:pt x="29" y="133"/>
                      <a:pt x="31" y="129"/>
                      <a:pt x="33" y="123"/>
                    </a:cubicBezTo>
                    <a:cubicBezTo>
                      <a:pt x="36" y="114"/>
                      <a:pt x="42" y="102"/>
                      <a:pt x="48" y="90"/>
                    </a:cubicBezTo>
                    <a:cubicBezTo>
                      <a:pt x="57" y="72"/>
                      <a:pt x="68" y="52"/>
                      <a:pt x="76" y="37"/>
                    </a:cubicBezTo>
                    <a:cubicBezTo>
                      <a:pt x="80" y="30"/>
                      <a:pt x="84" y="23"/>
                      <a:pt x="86" y="19"/>
                    </a:cubicBezTo>
                    <a:cubicBezTo>
                      <a:pt x="88" y="17"/>
                      <a:pt x="89" y="15"/>
                      <a:pt x="89" y="14"/>
                    </a:cubicBezTo>
                    <a:cubicBezTo>
                      <a:pt x="90" y="13"/>
                      <a:pt x="90" y="12"/>
                      <a:pt x="90" y="12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374" y="16"/>
                      <a:pt x="374" y="16"/>
                      <a:pt x="374" y="16"/>
                    </a:cubicBezTo>
                    <a:cubicBezTo>
                      <a:pt x="374" y="202"/>
                      <a:pt x="374" y="202"/>
                      <a:pt x="374" y="202"/>
                    </a:cubicBezTo>
                    <a:cubicBezTo>
                      <a:pt x="382" y="202"/>
                      <a:pt x="382" y="202"/>
                      <a:pt x="382" y="202"/>
                    </a:cubicBezTo>
                    <a:cubicBezTo>
                      <a:pt x="382" y="194"/>
                      <a:pt x="382" y="194"/>
                      <a:pt x="382" y="194"/>
                    </a:cubicBezTo>
                    <a:lnTo>
                      <a:pt x="382" y="202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Oval 126"/>
              <p:cNvSpPr>
                <a:spLocks noChangeArrowheads="1"/>
              </p:cNvSpPr>
              <p:nvPr/>
            </p:nvSpPr>
            <p:spPr bwMode="auto">
              <a:xfrm>
                <a:off x="1054100" y="3667125"/>
                <a:ext cx="195263" cy="300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Freeform 127"/>
              <p:cNvSpPr>
                <a:spLocks/>
              </p:cNvSpPr>
              <p:nvPr/>
            </p:nvSpPr>
            <p:spPr bwMode="auto">
              <a:xfrm>
                <a:off x="1047750" y="3660775"/>
                <a:ext cx="207963" cy="312738"/>
              </a:xfrm>
              <a:custGeom>
                <a:avLst/>
                <a:gdLst>
                  <a:gd name="T0" fmla="*/ 63 w 65"/>
                  <a:gd name="T1" fmla="*/ 49 h 98"/>
                  <a:gd name="T2" fmla="*/ 61 w 65"/>
                  <a:gd name="T3" fmla="*/ 49 h 98"/>
                  <a:gd name="T4" fmla="*/ 52 w 65"/>
                  <a:gd name="T5" fmla="*/ 81 h 98"/>
                  <a:gd name="T6" fmla="*/ 32 w 65"/>
                  <a:gd name="T7" fmla="*/ 94 h 98"/>
                  <a:gd name="T8" fmla="*/ 12 w 65"/>
                  <a:gd name="T9" fmla="*/ 81 h 98"/>
                  <a:gd name="T10" fmla="*/ 4 w 65"/>
                  <a:gd name="T11" fmla="*/ 49 h 98"/>
                  <a:gd name="T12" fmla="*/ 12 w 65"/>
                  <a:gd name="T13" fmla="*/ 17 h 98"/>
                  <a:gd name="T14" fmla="*/ 32 w 65"/>
                  <a:gd name="T15" fmla="*/ 4 h 98"/>
                  <a:gd name="T16" fmla="*/ 52 w 65"/>
                  <a:gd name="T17" fmla="*/ 17 h 98"/>
                  <a:gd name="T18" fmla="*/ 61 w 65"/>
                  <a:gd name="T19" fmla="*/ 49 h 98"/>
                  <a:gd name="T20" fmla="*/ 63 w 65"/>
                  <a:gd name="T21" fmla="*/ 49 h 98"/>
                  <a:gd name="T22" fmla="*/ 65 w 65"/>
                  <a:gd name="T23" fmla="*/ 49 h 98"/>
                  <a:gd name="T24" fmla="*/ 56 w 65"/>
                  <a:gd name="T25" fmla="*/ 15 h 98"/>
                  <a:gd name="T26" fmla="*/ 32 w 65"/>
                  <a:gd name="T27" fmla="*/ 0 h 98"/>
                  <a:gd name="T28" fmla="*/ 9 w 65"/>
                  <a:gd name="T29" fmla="*/ 15 h 98"/>
                  <a:gd name="T30" fmla="*/ 0 w 65"/>
                  <a:gd name="T31" fmla="*/ 49 h 98"/>
                  <a:gd name="T32" fmla="*/ 9 w 65"/>
                  <a:gd name="T33" fmla="*/ 83 h 98"/>
                  <a:gd name="T34" fmla="*/ 32 w 65"/>
                  <a:gd name="T35" fmla="*/ 98 h 98"/>
                  <a:gd name="T36" fmla="*/ 56 w 65"/>
                  <a:gd name="T37" fmla="*/ 83 h 98"/>
                  <a:gd name="T38" fmla="*/ 65 w 65"/>
                  <a:gd name="T39" fmla="*/ 49 h 98"/>
                  <a:gd name="T40" fmla="*/ 63 w 65"/>
                  <a:gd name="T4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" h="98">
                    <a:moveTo>
                      <a:pt x="63" y="49"/>
                    </a:move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62"/>
                      <a:pt x="58" y="73"/>
                      <a:pt x="52" y="81"/>
                    </a:cubicBezTo>
                    <a:cubicBezTo>
                      <a:pt x="47" y="89"/>
                      <a:pt x="40" y="94"/>
                      <a:pt x="32" y="94"/>
                    </a:cubicBezTo>
                    <a:cubicBezTo>
                      <a:pt x="25" y="94"/>
                      <a:pt x="18" y="89"/>
                      <a:pt x="12" y="81"/>
                    </a:cubicBezTo>
                    <a:cubicBezTo>
                      <a:pt x="7" y="73"/>
                      <a:pt x="4" y="62"/>
                      <a:pt x="4" y="49"/>
                    </a:cubicBezTo>
                    <a:cubicBezTo>
                      <a:pt x="4" y="37"/>
                      <a:pt x="7" y="25"/>
                      <a:pt x="12" y="17"/>
                    </a:cubicBezTo>
                    <a:cubicBezTo>
                      <a:pt x="18" y="9"/>
                      <a:pt x="25" y="4"/>
                      <a:pt x="32" y="4"/>
                    </a:cubicBezTo>
                    <a:cubicBezTo>
                      <a:pt x="40" y="4"/>
                      <a:pt x="47" y="9"/>
                      <a:pt x="52" y="17"/>
                    </a:cubicBezTo>
                    <a:cubicBezTo>
                      <a:pt x="58" y="25"/>
                      <a:pt x="61" y="37"/>
                      <a:pt x="61" y="4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36"/>
                      <a:pt x="61" y="24"/>
                      <a:pt x="56" y="15"/>
                    </a:cubicBezTo>
                    <a:cubicBezTo>
                      <a:pt x="50" y="6"/>
                      <a:pt x="42" y="0"/>
                      <a:pt x="32" y="0"/>
                    </a:cubicBezTo>
                    <a:cubicBezTo>
                      <a:pt x="23" y="0"/>
                      <a:pt x="15" y="6"/>
                      <a:pt x="9" y="15"/>
                    </a:cubicBezTo>
                    <a:cubicBezTo>
                      <a:pt x="3" y="24"/>
                      <a:pt x="0" y="36"/>
                      <a:pt x="0" y="49"/>
                    </a:cubicBezTo>
                    <a:cubicBezTo>
                      <a:pt x="0" y="62"/>
                      <a:pt x="3" y="75"/>
                      <a:pt x="9" y="83"/>
                    </a:cubicBezTo>
                    <a:cubicBezTo>
                      <a:pt x="15" y="92"/>
                      <a:pt x="23" y="98"/>
                      <a:pt x="32" y="98"/>
                    </a:cubicBezTo>
                    <a:cubicBezTo>
                      <a:pt x="42" y="98"/>
                      <a:pt x="50" y="92"/>
                      <a:pt x="56" y="83"/>
                    </a:cubicBezTo>
                    <a:cubicBezTo>
                      <a:pt x="61" y="75"/>
                      <a:pt x="65" y="62"/>
                      <a:pt x="65" y="49"/>
                    </a:cubicBezTo>
                    <a:lnTo>
                      <a:pt x="63" y="49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Oval 128"/>
              <p:cNvSpPr>
                <a:spLocks noChangeArrowheads="1"/>
              </p:cNvSpPr>
              <p:nvPr/>
            </p:nvSpPr>
            <p:spPr bwMode="auto">
              <a:xfrm>
                <a:off x="1681163" y="3890963"/>
                <a:ext cx="833438" cy="835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129"/>
              <p:cNvSpPr>
                <a:spLocks/>
              </p:cNvSpPr>
              <p:nvPr/>
            </p:nvSpPr>
            <p:spPr bwMode="auto">
              <a:xfrm>
                <a:off x="1668463" y="3878263"/>
                <a:ext cx="858838" cy="860425"/>
              </a:xfrm>
              <a:custGeom>
                <a:avLst/>
                <a:gdLst>
                  <a:gd name="T0" fmla="*/ 266 w 270"/>
                  <a:gd name="T1" fmla="*/ 135 h 270"/>
                  <a:gd name="T2" fmla="*/ 262 w 270"/>
                  <a:gd name="T3" fmla="*/ 135 h 270"/>
                  <a:gd name="T4" fmla="*/ 224 w 270"/>
                  <a:gd name="T5" fmla="*/ 224 h 270"/>
                  <a:gd name="T6" fmla="*/ 135 w 270"/>
                  <a:gd name="T7" fmla="*/ 262 h 270"/>
                  <a:gd name="T8" fmla="*/ 45 w 270"/>
                  <a:gd name="T9" fmla="*/ 224 h 270"/>
                  <a:gd name="T10" fmla="*/ 8 w 270"/>
                  <a:gd name="T11" fmla="*/ 135 h 270"/>
                  <a:gd name="T12" fmla="*/ 45 w 270"/>
                  <a:gd name="T13" fmla="*/ 45 h 270"/>
                  <a:gd name="T14" fmla="*/ 135 w 270"/>
                  <a:gd name="T15" fmla="*/ 8 h 270"/>
                  <a:gd name="T16" fmla="*/ 224 w 270"/>
                  <a:gd name="T17" fmla="*/ 45 h 270"/>
                  <a:gd name="T18" fmla="*/ 262 w 270"/>
                  <a:gd name="T19" fmla="*/ 135 h 270"/>
                  <a:gd name="T20" fmla="*/ 266 w 270"/>
                  <a:gd name="T21" fmla="*/ 135 h 270"/>
                  <a:gd name="T22" fmla="*/ 270 w 270"/>
                  <a:gd name="T23" fmla="*/ 135 h 270"/>
                  <a:gd name="T24" fmla="*/ 135 w 270"/>
                  <a:gd name="T25" fmla="*/ 0 h 270"/>
                  <a:gd name="T26" fmla="*/ 0 w 270"/>
                  <a:gd name="T27" fmla="*/ 135 h 270"/>
                  <a:gd name="T28" fmla="*/ 135 w 270"/>
                  <a:gd name="T29" fmla="*/ 270 h 270"/>
                  <a:gd name="T30" fmla="*/ 270 w 270"/>
                  <a:gd name="T31" fmla="*/ 135 h 270"/>
                  <a:gd name="T32" fmla="*/ 266 w 270"/>
                  <a:gd name="T33" fmla="*/ 13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0" h="270">
                    <a:moveTo>
                      <a:pt x="266" y="135"/>
                    </a:moveTo>
                    <a:cubicBezTo>
                      <a:pt x="262" y="135"/>
                      <a:pt x="262" y="135"/>
                      <a:pt x="262" y="135"/>
                    </a:cubicBezTo>
                    <a:cubicBezTo>
                      <a:pt x="262" y="170"/>
                      <a:pt x="247" y="202"/>
                      <a:pt x="224" y="224"/>
                    </a:cubicBezTo>
                    <a:cubicBezTo>
                      <a:pt x="202" y="247"/>
                      <a:pt x="170" y="262"/>
                      <a:pt x="135" y="262"/>
                    </a:cubicBezTo>
                    <a:cubicBezTo>
                      <a:pt x="100" y="262"/>
                      <a:pt x="68" y="247"/>
                      <a:pt x="45" y="224"/>
                    </a:cubicBezTo>
                    <a:cubicBezTo>
                      <a:pt x="22" y="202"/>
                      <a:pt x="8" y="170"/>
                      <a:pt x="8" y="135"/>
                    </a:cubicBezTo>
                    <a:cubicBezTo>
                      <a:pt x="8" y="100"/>
                      <a:pt x="22" y="68"/>
                      <a:pt x="45" y="45"/>
                    </a:cubicBezTo>
                    <a:cubicBezTo>
                      <a:pt x="68" y="22"/>
                      <a:pt x="100" y="8"/>
                      <a:pt x="135" y="8"/>
                    </a:cubicBezTo>
                    <a:cubicBezTo>
                      <a:pt x="170" y="8"/>
                      <a:pt x="202" y="22"/>
                      <a:pt x="224" y="45"/>
                    </a:cubicBezTo>
                    <a:cubicBezTo>
                      <a:pt x="247" y="68"/>
                      <a:pt x="262" y="100"/>
                      <a:pt x="262" y="135"/>
                    </a:cubicBezTo>
                    <a:cubicBezTo>
                      <a:pt x="266" y="135"/>
                      <a:pt x="266" y="135"/>
                      <a:pt x="266" y="135"/>
                    </a:cubicBezTo>
                    <a:cubicBezTo>
                      <a:pt x="270" y="135"/>
                      <a:pt x="270" y="135"/>
                      <a:pt x="270" y="135"/>
                    </a:cubicBezTo>
                    <a:cubicBezTo>
                      <a:pt x="270" y="61"/>
                      <a:pt x="209" y="0"/>
                      <a:pt x="135" y="0"/>
                    </a:cubicBezTo>
                    <a:cubicBezTo>
                      <a:pt x="61" y="0"/>
                      <a:pt x="0" y="61"/>
                      <a:pt x="0" y="135"/>
                    </a:cubicBezTo>
                    <a:cubicBezTo>
                      <a:pt x="0" y="209"/>
                      <a:pt x="61" y="270"/>
                      <a:pt x="135" y="270"/>
                    </a:cubicBezTo>
                    <a:cubicBezTo>
                      <a:pt x="209" y="270"/>
                      <a:pt x="270" y="209"/>
                      <a:pt x="270" y="135"/>
                    </a:cubicBezTo>
                    <a:lnTo>
                      <a:pt x="266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Oval 130"/>
              <p:cNvSpPr>
                <a:spLocks noChangeArrowheads="1"/>
              </p:cNvSpPr>
              <p:nvPr/>
            </p:nvSpPr>
            <p:spPr bwMode="auto">
              <a:xfrm>
                <a:off x="1681163" y="3890963"/>
                <a:ext cx="833438" cy="835025"/>
              </a:xfrm>
              <a:prstGeom prst="ellipse">
                <a:avLst/>
              </a:pr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31"/>
              <p:cNvSpPr>
                <a:spLocks noChangeArrowheads="1"/>
              </p:cNvSpPr>
              <p:nvPr/>
            </p:nvSpPr>
            <p:spPr bwMode="auto">
              <a:xfrm>
                <a:off x="1931988" y="4143375"/>
                <a:ext cx="331788" cy="3302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Rectangle 132"/>
              <p:cNvSpPr>
                <a:spLocks noChangeArrowheads="1"/>
              </p:cNvSpPr>
              <p:nvPr/>
            </p:nvSpPr>
            <p:spPr bwMode="auto">
              <a:xfrm>
                <a:off x="2146300" y="2297113"/>
                <a:ext cx="50800" cy="669925"/>
              </a:xfrm>
              <a:prstGeom prst="rect">
                <a:avLst/>
              </a:pr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Freeform 133"/>
              <p:cNvSpPr>
                <a:spLocks/>
              </p:cNvSpPr>
              <p:nvPr/>
            </p:nvSpPr>
            <p:spPr bwMode="auto">
              <a:xfrm>
                <a:off x="2146300" y="2297113"/>
                <a:ext cx="50800" cy="669925"/>
              </a:xfrm>
              <a:custGeom>
                <a:avLst/>
                <a:gdLst>
                  <a:gd name="T0" fmla="*/ 0 w 32"/>
                  <a:gd name="T1" fmla="*/ 0 h 422"/>
                  <a:gd name="T2" fmla="*/ 0 w 32"/>
                  <a:gd name="T3" fmla="*/ 422 h 422"/>
                  <a:gd name="T4" fmla="*/ 32 w 32"/>
                  <a:gd name="T5" fmla="*/ 422 h 422"/>
                  <a:gd name="T6" fmla="*/ 32 w 32"/>
                  <a:gd name="T7" fmla="*/ 0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22">
                    <a:moveTo>
                      <a:pt x="0" y="0"/>
                    </a:moveTo>
                    <a:lnTo>
                      <a:pt x="0" y="422"/>
                    </a:lnTo>
                    <a:lnTo>
                      <a:pt x="32" y="422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Rectangle 134"/>
              <p:cNvSpPr>
                <a:spLocks noChangeArrowheads="1"/>
              </p:cNvSpPr>
              <p:nvPr/>
            </p:nvSpPr>
            <p:spPr bwMode="auto">
              <a:xfrm>
                <a:off x="5365750" y="3738563"/>
                <a:ext cx="417513" cy="76200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Rectangle 135"/>
              <p:cNvSpPr>
                <a:spLocks noChangeArrowheads="1"/>
              </p:cNvSpPr>
              <p:nvPr/>
            </p:nvSpPr>
            <p:spPr bwMode="auto">
              <a:xfrm>
                <a:off x="5365750" y="3738563"/>
                <a:ext cx="417513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Rectangle 136"/>
              <p:cNvSpPr>
                <a:spLocks noChangeArrowheads="1"/>
              </p:cNvSpPr>
              <p:nvPr/>
            </p:nvSpPr>
            <p:spPr bwMode="auto">
              <a:xfrm>
                <a:off x="5365750" y="3568700"/>
                <a:ext cx="417513" cy="79375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Rectangle 137"/>
              <p:cNvSpPr>
                <a:spLocks noChangeArrowheads="1"/>
              </p:cNvSpPr>
              <p:nvPr/>
            </p:nvSpPr>
            <p:spPr bwMode="auto">
              <a:xfrm>
                <a:off x="5365750" y="3568700"/>
                <a:ext cx="417513" cy="7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Rectangle 138"/>
              <p:cNvSpPr>
                <a:spLocks noChangeArrowheads="1"/>
              </p:cNvSpPr>
              <p:nvPr/>
            </p:nvSpPr>
            <p:spPr bwMode="auto">
              <a:xfrm>
                <a:off x="5365750" y="3403600"/>
                <a:ext cx="417513" cy="76200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Rectangle 139"/>
              <p:cNvSpPr>
                <a:spLocks noChangeArrowheads="1"/>
              </p:cNvSpPr>
              <p:nvPr/>
            </p:nvSpPr>
            <p:spPr bwMode="auto">
              <a:xfrm>
                <a:off x="5365750" y="3403600"/>
                <a:ext cx="417513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140"/>
              <p:cNvSpPr>
                <a:spLocks/>
              </p:cNvSpPr>
              <p:nvPr/>
            </p:nvSpPr>
            <p:spPr bwMode="auto">
              <a:xfrm>
                <a:off x="1006475" y="3049588"/>
                <a:ext cx="5087938" cy="388938"/>
              </a:xfrm>
              <a:custGeom>
                <a:avLst/>
                <a:gdLst>
                  <a:gd name="T0" fmla="*/ 156 w 1599"/>
                  <a:gd name="T1" fmla="*/ 0 h 122"/>
                  <a:gd name="T2" fmla="*/ 34 w 1599"/>
                  <a:gd name="T3" fmla="*/ 63 h 122"/>
                  <a:gd name="T4" fmla="*/ 2 w 1599"/>
                  <a:gd name="T5" fmla="*/ 105 h 122"/>
                  <a:gd name="T6" fmla="*/ 0 w 1599"/>
                  <a:gd name="T7" fmla="*/ 122 h 122"/>
                  <a:gd name="T8" fmla="*/ 156 w 1599"/>
                  <a:gd name="T9" fmla="*/ 7 h 122"/>
                  <a:gd name="T10" fmla="*/ 1599 w 1599"/>
                  <a:gd name="T11" fmla="*/ 7 h 122"/>
                  <a:gd name="T12" fmla="*/ 1598 w 1599"/>
                  <a:gd name="T13" fmla="*/ 0 h 122"/>
                  <a:gd name="T14" fmla="*/ 156 w 1599"/>
                  <a:gd name="T1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9" h="122">
                    <a:moveTo>
                      <a:pt x="156" y="0"/>
                    </a:moveTo>
                    <a:cubicBezTo>
                      <a:pt x="119" y="0"/>
                      <a:pt x="72" y="24"/>
                      <a:pt x="34" y="63"/>
                    </a:cubicBezTo>
                    <a:cubicBezTo>
                      <a:pt x="22" y="76"/>
                      <a:pt x="11" y="90"/>
                      <a:pt x="2" y="105"/>
                    </a:cubicBezTo>
                    <a:cubicBezTo>
                      <a:pt x="1" y="111"/>
                      <a:pt x="0" y="117"/>
                      <a:pt x="0" y="122"/>
                    </a:cubicBezTo>
                    <a:cubicBezTo>
                      <a:pt x="34" y="59"/>
                      <a:pt x="103" y="7"/>
                      <a:pt x="156" y="7"/>
                    </a:cubicBezTo>
                    <a:cubicBezTo>
                      <a:pt x="1599" y="7"/>
                      <a:pt x="1599" y="7"/>
                      <a:pt x="1599" y="7"/>
                    </a:cubicBezTo>
                    <a:cubicBezTo>
                      <a:pt x="1598" y="5"/>
                      <a:pt x="1598" y="2"/>
                      <a:pt x="1598" y="0"/>
                    </a:cubicBez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141"/>
              <p:cNvSpPr>
                <a:spLocks/>
              </p:cNvSpPr>
              <p:nvPr/>
            </p:nvSpPr>
            <p:spPr bwMode="auto">
              <a:xfrm>
                <a:off x="898525" y="4343400"/>
                <a:ext cx="598488" cy="252413"/>
              </a:xfrm>
              <a:custGeom>
                <a:avLst/>
                <a:gdLst>
                  <a:gd name="T0" fmla="*/ 188 w 188"/>
                  <a:gd name="T1" fmla="*/ 67 h 79"/>
                  <a:gd name="T2" fmla="*/ 176 w 188"/>
                  <a:gd name="T3" fmla="*/ 79 h 79"/>
                  <a:gd name="T4" fmla="*/ 12 w 188"/>
                  <a:gd name="T5" fmla="*/ 79 h 79"/>
                  <a:gd name="T6" fmla="*/ 0 w 188"/>
                  <a:gd name="T7" fmla="*/ 67 h 79"/>
                  <a:gd name="T8" fmla="*/ 0 w 188"/>
                  <a:gd name="T9" fmla="*/ 12 h 79"/>
                  <a:gd name="T10" fmla="*/ 12 w 188"/>
                  <a:gd name="T11" fmla="*/ 0 h 79"/>
                  <a:gd name="T12" fmla="*/ 176 w 188"/>
                  <a:gd name="T13" fmla="*/ 0 h 79"/>
                  <a:gd name="T14" fmla="*/ 188 w 188"/>
                  <a:gd name="T15" fmla="*/ 12 h 79"/>
                  <a:gd name="T16" fmla="*/ 188 w 188"/>
                  <a:gd name="T17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79">
                    <a:moveTo>
                      <a:pt x="188" y="67"/>
                    </a:moveTo>
                    <a:cubicBezTo>
                      <a:pt x="188" y="74"/>
                      <a:pt x="182" y="79"/>
                      <a:pt x="176" y="79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5" y="79"/>
                      <a:pt x="0" y="74"/>
                      <a:pt x="0" y="6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2" y="0"/>
                      <a:pt x="188" y="5"/>
                      <a:pt x="188" y="12"/>
                    </a:cubicBezTo>
                    <a:lnTo>
                      <a:pt x="188" y="67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Oval 142"/>
              <p:cNvSpPr>
                <a:spLocks noChangeArrowheads="1"/>
              </p:cNvSpPr>
              <p:nvPr/>
            </p:nvSpPr>
            <p:spPr bwMode="auto">
              <a:xfrm>
                <a:off x="962025" y="4149725"/>
                <a:ext cx="101600" cy="200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143"/>
              <p:cNvSpPr>
                <a:spLocks/>
              </p:cNvSpPr>
              <p:nvPr/>
            </p:nvSpPr>
            <p:spPr bwMode="auto">
              <a:xfrm>
                <a:off x="955675" y="4143375"/>
                <a:ext cx="114300" cy="212725"/>
              </a:xfrm>
              <a:custGeom>
                <a:avLst/>
                <a:gdLst>
                  <a:gd name="T0" fmla="*/ 34 w 36"/>
                  <a:gd name="T1" fmla="*/ 33 h 67"/>
                  <a:gd name="T2" fmla="*/ 32 w 36"/>
                  <a:gd name="T3" fmla="*/ 33 h 67"/>
                  <a:gd name="T4" fmla="*/ 27 w 36"/>
                  <a:gd name="T5" fmla="*/ 55 h 67"/>
                  <a:gd name="T6" fmla="*/ 23 w 36"/>
                  <a:gd name="T7" fmla="*/ 61 h 67"/>
                  <a:gd name="T8" fmla="*/ 18 w 36"/>
                  <a:gd name="T9" fmla="*/ 63 h 67"/>
                  <a:gd name="T10" fmla="*/ 13 w 36"/>
                  <a:gd name="T11" fmla="*/ 61 h 67"/>
                  <a:gd name="T12" fmla="*/ 7 w 36"/>
                  <a:gd name="T13" fmla="*/ 50 h 67"/>
                  <a:gd name="T14" fmla="*/ 4 w 36"/>
                  <a:gd name="T15" fmla="*/ 33 h 67"/>
                  <a:gd name="T16" fmla="*/ 9 w 36"/>
                  <a:gd name="T17" fmla="*/ 12 h 67"/>
                  <a:gd name="T18" fmla="*/ 13 w 36"/>
                  <a:gd name="T19" fmla="*/ 6 h 67"/>
                  <a:gd name="T20" fmla="*/ 18 w 36"/>
                  <a:gd name="T21" fmla="*/ 4 h 67"/>
                  <a:gd name="T22" fmla="*/ 23 w 36"/>
                  <a:gd name="T23" fmla="*/ 6 h 67"/>
                  <a:gd name="T24" fmla="*/ 29 w 36"/>
                  <a:gd name="T25" fmla="*/ 16 h 67"/>
                  <a:gd name="T26" fmla="*/ 32 w 36"/>
                  <a:gd name="T27" fmla="*/ 33 h 67"/>
                  <a:gd name="T28" fmla="*/ 34 w 36"/>
                  <a:gd name="T29" fmla="*/ 33 h 67"/>
                  <a:gd name="T30" fmla="*/ 36 w 36"/>
                  <a:gd name="T31" fmla="*/ 33 h 67"/>
                  <a:gd name="T32" fmla="*/ 31 w 36"/>
                  <a:gd name="T33" fmla="*/ 10 h 67"/>
                  <a:gd name="T34" fmla="*/ 25 w 36"/>
                  <a:gd name="T35" fmla="*/ 3 h 67"/>
                  <a:gd name="T36" fmla="*/ 18 w 36"/>
                  <a:gd name="T37" fmla="*/ 0 h 67"/>
                  <a:gd name="T38" fmla="*/ 10 w 36"/>
                  <a:gd name="T39" fmla="*/ 3 h 67"/>
                  <a:gd name="T40" fmla="*/ 3 w 36"/>
                  <a:gd name="T41" fmla="*/ 15 h 67"/>
                  <a:gd name="T42" fmla="*/ 0 w 36"/>
                  <a:gd name="T43" fmla="*/ 33 h 67"/>
                  <a:gd name="T44" fmla="*/ 5 w 36"/>
                  <a:gd name="T45" fmla="*/ 57 h 67"/>
                  <a:gd name="T46" fmla="*/ 10 w 36"/>
                  <a:gd name="T47" fmla="*/ 64 h 67"/>
                  <a:gd name="T48" fmla="*/ 18 w 36"/>
                  <a:gd name="T49" fmla="*/ 67 h 67"/>
                  <a:gd name="T50" fmla="*/ 25 w 36"/>
                  <a:gd name="T51" fmla="*/ 64 h 67"/>
                  <a:gd name="T52" fmla="*/ 33 w 36"/>
                  <a:gd name="T53" fmla="*/ 52 h 67"/>
                  <a:gd name="T54" fmla="*/ 36 w 36"/>
                  <a:gd name="T55" fmla="*/ 33 h 67"/>
                  <a:gd name="T56" fmla="*/ 34 w 36"/>
                  <a:gd name="T57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" h="67">
                    <a:moveTo>
                      <a:pt x="34" y="33"/>
                    </a:move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42"/>
                      <a:pt x="30" y="49"/>
                      <a:pt x="27" y="55"/>
                    </a:cubicBezTo>
                    <a:cubicBezTo>
                      <a:pt x="26" y="57"/>
                      <a:pt x="24" y="60"/>
                      <a:pt x="23" y="61"/>
                    </a:cubicBezTo>
                    <a:cubicBezTo>
                      <a:pt x="21" y="62"/>
                      <a:pt x="20" y="63"/>
                      <a:pt x="18" y="63"/>
                    </a:cubicBezTo>
                    <a:cubicBezTo>
                      <a:pt x="16" y="63"/>
                      <a:pt x="15" y="62"/>
                      <a:pt x="13" y="61"/>
                    </a:cubicBezTo>
                    <a:cubicBezTo>
                      <a:pt x="11" y="59"/>
                      <a:pt x="8" y="55"/>
                      <a:pt x="7" y="50"/>
                    </a:cubicBezTo>
                    <a:cubicBezTo>
                      <a:pt x="5" y="46"/>
                      <a:pt x="4" y="40"/>
                      <a:pt x="4" y="33"/>
                    </a:cubicBezTo>
                    <a:cubicBezTo>
                      <a:pt x="4" y="25"/>
                      <a:pt x="6" y="17"/>
                      <a:pt x="9" y="12"/>
                    </a:cubicBezTo>
                    <a:cubicBezTo>
                      <a:pt x="10" y="9"/>
                      <a:pt x="11" y="7"/>
                      <a:pt x="13" y="6"/>
                    </a:cubicBezTo>
                    <a:cubicBezTo>
                      <a:pt x="15" y="4"/>
                      <a:pt x="16" y="4"/>
                      <a:pt x="18" y="4"/>
                    </a:cubicBezTo>
                    <a:cubicBezTo>
                      <a:pt x="20" y="4"/>
                      <a:pt x="21" y="4"/>
                      <a:pt x="23" y="6"/>
                    </a:cubicBezTo>
                    <a:cubicBezTo>
                      <a:pt x="25" y="8"/>
                      <a:pt x="28" y="12"/>
                      <a:pt x="29" y="16"/>
                    </a:cubicBezTo>
                    <a:cubicBezTo>
                      <a:pt x="31" y="21"/>
                      <a:pt x="32" y="27"/>
                      <a:pt x="32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24"/>
                      <a:pt x="34" y="16"/>
                      <a:pt x="31" y="10"/>
                    </a:cubicBezTo>
                    <a:cubicBezTo>
                      <a:pt x="29" y="7"/>
                      <a:pt x="28" y="5"/>
                      <a:pt x="25" y="3"/>
                    </a:cubicBezTo>
                    <a:cubicBezTo>
                      <a:pt x="23" y="1"/>
                      <a:pt x="21" y="0"/>
                      <a:pt x="18" y="0"/>
                    </a:cubicBezTo>
                    <a:cubicBezTo>
                      <a:pt x="15" y="0"/>
                      <a:pt x="13" y="1"/>
                      <a:pt x="10" y="3"/>
                    </a:cubicBezTo>
                    <a:cubicBezTo>
                      <a:pt x="7" y="5"/>
                      <a:pt x="5" y="10"/>
                      <a:pt x="3" y="15"/>
                    </a:cubicBezTo>
                    <a:cubicBezTo>
                      <a:pt x="1" y="20"/>
                      <a:pt x="0" y="27"/>
                      <a:pt x="0" y="33"/>
                    </a:cubicBezTo>
                    <a:cubicBezTo>
                      <a:pt x="0" y="42"/>
                      <a:pt x="2" y="50"/>
                      <a:pt x="5" y="57"/>
                    </a:cubicBezTo>
                    <a:cubicBezTo>
                      <a:pt x="6" y="60"/>
                      <a:pt x="8" y="62"/>
                      <a:pt x="10" y="64"/>
                    </a:cubicBezTo>
                    <a:cubicBezTo>
                      <a:pt x="13" y="66"/>
                      <a:pt x="15" y="67"/>
                      <a:pt x="18" y="67"/>
                    </a:cubicBezTo>
                    <a:cubicBezTo>
                      <a:pt x="21" y="67"/>
                      <a:pt x="23" y="66"/>
                      <a:pt x="25" y="64"/>
                    </a:cubicBezTo>
                    <a:cubicBezTo>
                      <a:pt x="29" y="61"/>
                      <a:pt x="31" y="57"/>
                      <a:pt x="33" y="52"/>
                    </a:cubicBezTo>
                    <a:cubicBezTo>
                      <a:pt x="35" y="46"/>
                      <a:pt x="36" y="40"/>
                      <a:pt x="36" y="33"/>
                    </a:cubicBezTo>
                    <a:lnTo>
                      <a:pt x="34" y="33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144"/>
              <p:cNvSpPr>
                <a:spLocks/>
              </p:cNvSpPr>
              <p:nvPr/>
            </p:nvSpPr>
            <p:spPr bwMode="auto">
              <a:xfrm>
                <a:off x="1487488" y="2033588"/>
                <a:ext cx="4400550" cy="139700"/>
              </a:xfrm>
              <a:custGeom>
                <a:avLst/>
                <a:gdLst>
                  <a:gd name="T0" fmla="*/ 1383 w 1383"/>
                  <a:gd name="T1" fmla="*/ 44 h 44"/>
                  <a:gd name="T2" fmla="*/ 1374 w 1383"/>
                  <a:gd name="T3" fmla="*/ 20 h 44"/>
                  <a:gd name="T4" fmla="*/ 1348 w 1383"/>
                  <a:gd name="T5" fmla="*/ 0 h 44"/>
                  <a:gd name="T6" fmla="*/ 157 w 1383"/>
                  <a:gd name="T7" fmla="*/ 0 h 44"/>
                  <a:gd name="T8" fmla="*/ 4 w 1383"/>
                  <a:gd name="T9" fmla="*/ 40 h 44"/>
                  <a:gd name="T10" fmla="*/ 0 w 1383"/>
                  <a:gd name="T11" fmla="*/ 44 h 44"/>
                  <a:gd name="T12" fmla="*/ 1383 w 1383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3" h="44">
                    <a:moveTo>
                      <a:pt x="1383" y="44"/>
                    </a:moveTo>
                    <a:cubicBezTo>
                      <a:pt x="1378" y="29"/>
                      <a:pt x="1374" y="21"/>
                      <a:pt x="1374" y="20"/>
                    </a:cubicBezTo>
                    <a:cubicBezTo>
                      <a:pt x="1374" y="20"/>
                      <a:pt x="1364" y="0"/>
                      <a:pt x="1348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46" y="0"/>
                      <a:pt x="24" y="21"/>
                      <a:pt x="4" y="40"/>
                    </a:cubicBezTo>
                    <a:cubicBezTo>
                      <a:pt x="3" y="41"/>
                      <a:pt x="1" y="42"/>
                      <a:pt x="0" y="44"/>
                    </a:cubicBezTo>
                    <a:lnTo>
                      <a:pt x="1383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635528" y="4766019"/>
            <a:ext cx="5570335" cy="2108954"/>
            <a:chOff x="6635528" y="4766019"/>
            <a:chExt cx="5570335" cy="2108954"/>
          </a:xfrm>
        </p:grpSpPr>
        <p:grpSp>
          <p:nvGrpSpPr>
            <p:cNvPr id="91" name="组合 90"/>
            <p:cNvGrpSpPr/>
            <p:nvPr/>
          </p:nvGrpSpPr>
          <p:grpSpPr>
            <a:xfrm>
              <a:off x="6635528" y="4788289"/>
              <a:ext cx="2331415" cy="2086684"/>
              <a:chOff x="6635528" y="4788289"/>
              <a:chExt cx="2331415" cy="2086684"/>
            </a:xfrm>
          </p:grpSpPr>
          <p:sp>
            <p:nvSpPr>
              <p:cNvPr id="83" name="任意多边形 82"/>
              <p:cNvSpPr>
                <a:spLocks/>
              </p:cNvSpPr>
              <p:nvPr/>
            </p:nvSpPr>
            <p:spPr bwMode="auto">
              <a:xfrm>
                <a:off x="6635528" y="4788290"/>
                <a:ext cx="2331415" cy="2086081"/>
              </a:xfrm>
              <a:custGeom>
                <a:avLst/>
                <a:gdLst>
                  <a:gd name="connsiteX0" fmla="*/ 800818 w 2331415"/>
                  <a:gd name="connsiteY0" fmla="*/ 0 h 2086081"/>
                  <a:gd name="connsiteX1" fmla="*/ 2331415 w 2331415"/>
                  <a:gd name="connsiteY1" fmla="*/ 2086081 h 2086081"/>
                  <a:gd name="connsiteX2" fmla="*/ 0 w 2331415"/>
                  <a:gd name="connsiteY2" fmla="*/ 2086081 h 208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31415" h="2086081">
                    <a:moveTo>
                      <a:pt x="800818" y="0"/>
                    </a:moveTo>
                    <a:lnTo>
                      <a:pt x="2331415" y="2086081"/>
                    </a:lnTo>
                    <a:lnTo>
                      <a:pt x="0" y="2086081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任意多边形 83"/>
              <p:cNvSpPr>
                <a:spLocks/>
              </p:cNvSpPr>
              <p:nvPr/>
            </p:nvSpPr>
            <p:spPr bwMode="auto">
              <a:xfrm>
                <a:off x="7436346" y="4788289"/>
                <a:ext cx="1482603" cy="2086684"/>
              </a:xfrm>
              <a:custGeom>
                <a:avLst/>
                <a:gdLst>
                  <a:gd name="connsiteX0" fmla="*/ 0 w 1482603"/>
                  <a:gd name="connsiteY0" fmla="*/ 0 h 2086684"/>
                  <a:gd name="connsiteX1" fmla="*/ 1482603 w 1482603"/>
                  <a:gd name="connsiteY1" fmla="*/ 1919271 h 2086684"/>
                  <a:gd name="connsiteX2" fmla="*/ 1443562 w 1482603"/>
                  <a:gd name="connsiteY2" fmla="*/ 2071812 h 2086684"/>
                  <a:gd name="connsiteX3" fmla="*/ 1439711 w 1482603"/>
                  <a:gd name="connsiteY3" fmla="*/ 2086684 h 2086684"/>
                  <a:gd name="connsiteX4" fmla="*/ 903587 w 1482603"/>
                  <a:gd name="connsiteY4" fmla="*/ 2086684 h 2086684"/>
                  <a:gd name="connsiteX5" fmla="*/ 830128 w 1482603"/>
                  <a:gd name="connsiteY5" fmla="*/ 1915611 h 2086684"/>
                  <a:gd name="connsiteX6" fmla="*/ 0 w 1482603"/>
                  <a:gd name="connsiteY6" fmla="*/ 0 h 208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2603" h="2086684">
                    <a:moveTo>
                      <a:pt x="0" y="0"/>
                    </a:moveTo>
                    <a:lnTo>
                      <a:pt x="1482603" y="1919271"/>
                    </a:lnTo>
                    <a:cubicBezTo>
                      <a:pt x="1482603" y="1919271"/>
                      <a:pt x="1467081" y="1980665"/>
                      <a:pt x="1443562" y="2071812"/>
                    </a:cubicBezTo>
                    <a:lnTo>
                      <a:pt x="1439711" y="2086684"/>
                    </a:lnTo>
                    <a:lnTo>
                      <a:pt x="903587" y="2086684"/>
                    </a:lnTo>
                    <a:lnTo>
                      <a:pt x="830128" y="1915611"/>
                    </a:lnTo>
                    <a:cubicBezTo>
                      <a:pt x="473309" y="108620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auto">
              <a:xfrm>
                <a:off x="7111828" y="5090537"/>
                <a:ext cx="865382" cy="642673"/>
              </a:xfrm>
              <a:custGeom>
                <a:avLst/>
                <a:gdLst>
                  <a:gd name="T0" fmla="*/ 0 w 272"/>
                  <a:gd name="T1" fmla="*/ 168 h 202"/>
                  <a:gd name="T2" fmla="*/ 78 w 272"/>
                  <a:gd name="T3" fmla="*/ 119 h 202"/>
                  <a:gd name="T4" fmla="*/ 135 w 272"/>
                  <a:gd name="T5" fmla="*/ 202 h 202"/>
                  <a:gd name="T6" fmla="*/ 154 w 272"/>
                  <a:gd name="T7" fmla="*/ 111 h 202"/>
                  <a:gd name="T8" fmla="*/ 227 w 272"/>
                  <a:gd name="T9" fmla="*/ 195 h 202"/>
                  <a:gd name="T10" fmla="*/ 208 w 272"/>
                  <a:gd name="T11" fmla="*/ 66 h 202"/>
                  <a:gd name="T12" fmla="*/ 272 w 272"/>
                  <a:gd name="T13" fmla="*/ 119 h 202"/>
                  <a:gd name="T14" fmla="*/ 177 w 272"/>
                  <a:gd name="T15" fmla="*/ 0 h 202"/>
                  <a:gd name="T16" fmla="*/ 189 w 272"/>
                  <a:gd name="T17" fmla="*/ 85 h 202"/>
                  <a:gd name="T18" fmla="*/ 132 w 272"/>
                  <a:gd name="T19" fmla="*/ 54 h 202"/>
                  <a:gd name="T20" fmla="*/ 118 w 272"/>
                  <a:gd name="T21" fmla="*/ 116 h 202"/>
                  <a:gd name="T22" fmla="*/ 80 w 272"/>
                  <a:gd name="T23" fmla="*/ 45 h 202"/>
                  <a:gd name="T24" fmla="*/ 42 w 272"/>
                  <a:gd name="T25" fmla="*/ 104 h 202"/>
                  <a:gd name="T26" fmla="*/ 52 w 272"/>
                  <a:gd name="T27" fmla="*/ 28 h 202"/>
                  <a:gd name="T28" fmla="*/ 0 w 272"/>
                  <a:gd name="T29" fmla="*/ 16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2" h="202">
                    <a:moveTo>
                      <a:pt x="0" y="168"/>
                    </a:moveTo>
                    <a:lnTo>
                      <a:pt x="78" y="119"/>
                    </a:lnTo>
                    <a:lnTo>
                      <a:pt x="135" y="202"/>
                    </a:lnTo>
                    <a:lnTo>
                      <a:pt x="154" y="111"/>
                    </a:lnTo>
                    <a:lnTo>
                      <a:pt x="227" y="195"/>
                    </a:lnTo>
                    <a:lnTo>
                      <a:pt x="208" y="66"/>
                    </a:lnTo>
                    <a:lnTo>
                      <a:pt x="272" y="119"/>
                    </a:lnTo>
                    <a:lnTo>
                      <a:pt x="177" y="0"/>
                    </a:lnTo>
                    <a:lnTo>
                      <a:pt x="189" y="85"/>
                    </a:lnTo>
                    <a:lnTo>
                      <a:pt x="132" y="54"/>
                    </a:lnTo>
                    <a:lnTo>
                      <a:pt x="118" y="116"/>
                    </a:lnTo>
                    <a:lnTo>
                      <a:pt x="80" y="45"/>
                    </a:lnTo>
                    <a:lnTo>
                      <a:pt x="42" y="104"/>
                    </a:lnTo>
                    <a:lnTo>
                      <a:pt x="52" y="28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8758331" y="5370514"/>
              <a:ext cx="1872971" cy="1503858"/>
              <a:chOff x="8758331" y="5370514"/>
              <a:chExt cx="1872971" cy="1503858"/>
            </a:xfrm>
          </p:grpSpPr>
          <p:sp>
            <p:nvSpPr>
              <p:cNvPr id="85" name="任意多边形 84"/>
              <p:cNvSpPr>
                <a:spLocks/>
              </p:cNvSpPr>
              <p:nvPr/>
            </p:nvSpPr>
            <p:spPr bwMode="auto">
              <a:xfrm>
                <a:off x="8758331" y="5370515"/>
                <a:ext cx="1872971" cy="1503857"/>
              </a:xfrm>
              <a:custGeom>
                <a:avLst/>
                <a:gdLst>
                  <a:gd name="connsiteX0" fmla="*/ 930554 w 1872971"/>
                  <a:gd name="connsiteY0" fmla="*/ 0 h 1503857"/>
                  <a:gd name="connsiteX1" fmla="*/ 1872971 w 1872971"/>
                  <a:gd name="connsiteY1" fmla="*/ 1503857 h 1503857"/>
                  <a:gd name="connsiteX2" fmla="*/ 0 w 1872971"/>
                  <a:gd name="connsiteY2" fmla="*/ 1503857 h 1503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72971" h="1503857">
                    <a:moveTo>
                      <a:pt x="930554" y="0"/>
                    </a:moveTo>
                    <a:lnTo>
                      <a:pt x="1872971" y="1503857"/>
                    </a:lnTo>
                    <a:lnTo>
                      <a:pt x="0" y="1503857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任意多边形 85"/>
              <p:cNvSpPr>
                <a:spLocks/>
              </p:cNvSpPr>
              <p:nvPr/>
            </p:nvSpPr>
            <p:spPr bwMode="auto">
              <a:xfrm>
                <a:off x="9688885" y="5370514"/>
                <a:ext cx="820840" cy="1503857"/>
              </a:xfrm>
              <a:custGeom>
                <a:avLst/>
                <a:gdLst>
                  <a:gd name="connsiteX0" fmla="*/ 0 w 820840"/>
                  <a:gd name="connsiteY0" fmla="*/ 0 h 1503857"/>
                  <a:gd name="connsiteX1" fmla="*/ 820840 w 820840"/>
                  <a:gd name="connsiteY1" fmla="*/ 1291710 h 1503857"/>
                  <a:gd name="connsiteX2" fmla="*/ 697163 w 820840"/>
                  <a:gd name="connsiteY2" fmla="*/ 1503857 h 1503857"/>
                  <a:gd name="connsiteX3" fmla="*/ 283880 w 820840"/>
                  <a:gd name="connsiteY3" fmla="*/ 1503857 h 1503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0840" h="1503857">
                    <a:moveTo>
                      <a:pt x="0" y="0"/>
                    </a:moveTo>
                    <a:lnTo>
                      <a:pt x="820840" y="1291710"/>
                    </a:lnTo>
                    <a:lnTo>
                      <a:pt x="697163" y="1503857"/>
                    </a:lnTo>
                    <a:lnTo>
                      <a:pt x="283880" y="1503857"/>
                    </a:ln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auto">
              <a:xfrm>
                <a:off x="9342094" y="5542318"/>
                <a:ext cx="722213" cy="680852"/>
              </a:xfrm>
              <a:custGeom>
                <a:avLst/>
                <a:gdLst>
                  <a:gd name="T0" fmla="*/ 0 w 227"/>
                  <a:gd name="T1" fmla="*/ 114 h 214"/>
                  <a:gd name="T2" fmla="*/ 47 w 227"/>
                  <a:gd name="T3" fmla="*/ 93 h 214"/>
                  <a:gd name="T4" fmla="*/ 47 w 227"/>
                  <a:gd name="T5" fmla="*/ 157 h 214"/>
                  <a:gd name="T6" fmla="*/ 109 w 227"/>
                  <a:gd name="T7" fmla="*/ 91 h 214"/>
                  <a:gd name="T8" fmla="*/ 114 w 227"/>
                  <a:gd name="T9" fmla="*/ 214 h 214"/>
                  <a:gd name="T10" fmla="*/ 140 w 227"/>
                  <a:gd name="T11" fmla="*/ 110 h 214"/>
                  <a:gd name="T12" fmla="*/ 197 w 227"/>
                  <a:gd name="T13" fmla="*/ 171 h 214"/>
                  <a:gd name="T14" fmla="*/ 175 w 227"/>
                  <a:gd name="T15" fmla="*/ 95 h 214"/>
                  <a:gd name="T16" fmla="*/ 227 w 227"/>
                  <a:gd name="T17" fmla="*/ 129 h 214"/>
                  <a:gd name="T18" fmla="*/ 159 w 227"/>
                  <a:gd name="T19" fmla="*/ 17 h 214"/>
                  <a:gd name="T20" fmla="*/ 190 w 227"/>
                  <a:gd name="T21" fmla="*/ 81 h 214"/>
                  <a:gd name="T22" fmla="*/ 147 w 227"/>
                  <a:gd name="T23" fmla="*/ 55 h 214"/>
                  <a:gd name="T24" fmla="*/ 147 w 227"/>
                  <a:gd name="T25" fmla="*/ 84 h 214"/>
                  <a:gd name="T26" fmla="*/ 121 w 227"/>
                  <a:gd name="T27" fmla="*/ 41 h 214"/>
                  <a:gd name="T28" fmla="*/ 83 w 227"/>
                  <a:gd name="T29" fmla="*/ 74 h 214"/>
                  <a:gd name="T30" fmla="*/ 73 w 227"/>
                  <a:gd name="T31" fmla="*/ 0 h 214"/>
                  <a:gd name="T32" fmla="*/ 0 w 227"/>
                  <a:gd name="T33" fmla="*/ 1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7" h="214">
                    <a:moveTo>
                      <a:pt x="0" y="114"/>
                    </a:moveTo>
                    <a:lnTo>
                      <a:pt x="47" y="93"/>
                    </a:lnTo>
                    <a:lnTo>
                      <a:pt x="47" y="157"/>
                    </a:lnTo>
                    <a:lnTo>
                      <a:pt x="109" y="91"/>
                    </a:lnTo>
                    <a:lnTo>
                      <a:pt x="114" y="214"/>
                    </a:lnTo>
                    <a:lnTo>
                      <a:pt x="140" y="110"/>
                    </a:lnTo>
                    <a:lnTo>
                      <a:pt x="197" y="171"/>
                    </a:lnTo>
                    <a:lnTo>
                      <a:pt x="175" y="95"/>
                    </a:lnTo>
                    <a:lnTo>
                      <a:pt x="227" y="129"/>
                    </a:lnTo>
                    <a:lnTo>
                      <a:pt x="159" y="17"/>
                    </a:lnTo>
                    <a:lnTo>
                      <a:pt x="190" y="81"/>
                    </a:lnTo>
                    <a:lnTo>
                      <a:pt x="147" y="55"/>
                    </a:lnTo>
                    <a:lnTo>
                      <a:pt x="147" y="84"/>
                    </a:lnTo>
                    <a:lnTo>
                      <a:pt x="121" y="41"/>
                    </a:lnTo>
                    <a:lnTo>
                      <a:pt x="83" y="74"/>
                    </a:lnTo>
                    <a:lnTo>
                      <a:pt x="73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10399210" y="4766019"/>
              <a:ext cx="1806653" cy="2108352"/>
              <a:chOff x="10399210" y="4766019"/>
              <a:chExt cx="1806653" cy="2108352"/>
            </a:xfrm>
          </p:grpSpPr>
          <p:sp>
            <p:nvSpPr>
              <p:cNvPr id="88" name="任意多边形 87"/>
              <p:cNvSpPr>
                <a:spLocks/>
              </p:cNvSpPr>
              <p:nvPr/>
            </p:nvSpPr>
            <p:spPr bwMode="auto">
              <a:xfrm>
                <a:off x="10399210" y="4766019"/>
                <a:ext cx="1806653" cy="2108352"/>
              </a:xfrm>
              <a:custGeom>
                <a:avLst/>
                <a:gdLst>
                  <a:gd name="connsiteX0" fmla="*/ 1271781 w 1806653"/>
                  <a:gd name="connsiteY0" fmla="*/ 0 h 2108352"/>
                  <a:gd name="connsiteX1" fmla="*/ 1806653 w 1806653"/>
                  <a:gd name="connsiteY1" fmla="*/ 947793 h 2108352"/>
                  <a:gd name="connsiteX2" fmla="*/ 1806653 w 1806653"/>
                  <a:gd name="connsiteY2" fmla="*/ 2108352 h 2108352"/>
                  <a:gd name="connsiteX3" fmla="*/ 0 w 1806653"/>
                  <a:gd name="connsiteY3" fmla="*/ 2108352 h 2108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6653" h="2108352">
                    <a:moveTo>
                      <a:pt x="1271781" y="0"/>
                    </a:moveTo>
                    <a:lnTo>
                      <a:pt x="1806653" y="947793"/>
                    </a:lnTo>
                    <a:lnTo>
                      <a:pt x="1806653" y="2108352"/>
                    </a:lnTo>
                    <a:lnTo>
                      <a:pt x="0" y="2108352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任意多边形 89"/>
              <p:cNvSpPr>
                <a:spLocks/>
              </p:cNvSpPr>
              <p:nvPr/>
            </p:nvSpPr>
            <p:spPr bwMode="auto">
              <a:xfrm>
                <a:off x="11670990" y="4766019"/>
                <a:ext cx="521010" cy="2010740"/>
              </a:xfrm>
              <a:custGeom>
                <a:avLst/>
                <a:gdLst>
                  <a:gd name="connsiteX0" fmla="*/ 0 w 521010"/>
                  <a:gd name="connsiteY0" fmla="*/ 0 h 2010740"/>
                  <a:gd name="connsiteX1" fmla="*/ 521010 w 521010"/>
                  <a:gd name="connsiteY1" fmla="*/ 922444 h 2010740"/>
                  <a:gd name="connsiteX2" fmla="*/ 521010 w 521010"/>
                  <a:gd name="connsiteY2" fmla="*/ 1807123 h 2010740"/>
                  <a:gd name="connsiteX3" fmla="*/ 400876 w 521010"/>
                  <a:gd name="connsiteY3" fmla="*/ 2010740 h 2010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010" h="2010740">
                    <a:moveTo>
                      <a:pt x="0" y="0"/>
                    </a:moveTo>
                    <a:lnTo>
                      <a:pt x="521010" y="922444"/>
                    </a:lnTo>
                    <a:lnTo>
                      <a:pt x="521010" y="1807123"/>
                    </a:lnTo>
                    <a:lnTo>
                      <a:pt x="400876" y="2010740"/>
                    </a:ln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auto">
              <a:xfrm>
                <a:off x="11241482" y="4969638"/>
                <a:ext cx="919469" cy="763572"/>
              </a:xfrm>
              <a:custGeom>
                <a:avLst/>
                <a:gdLst>
                  <a:gd name="T0" fmla="*/ 230 w 289"/>
                  <a:gd name="T1" fmla="*/ 109 h 240"/>
                  <a:gd name="T2" fmla="*/ 289 w 289"/>
                  <a:gd name="T3" fmla="*/ 209 h 240"/>
                  <a:gd name="T4" fmla="*/ 173 w 289"/>
                  <a:gd name="T5" fmla="*/ 133 h 240"/>
                  <a:gd name="T6" fmla="*/ 142 w 289"/>
                  <a:gd name="T7" fmla="*/ 240 h 240"/>
                  <a:gd name="T8" fmla="*/ 118 w 289"/>
                  <a:gd name="T9" fmla="*/ 133 h 240"/>
                  <a:gd name="T10" fmla="*/ 55 w 289"/>
                  <a:gd name="T11" fmla="*/ 214 h 240"/>
                  <a:gd name="T12" fmla="*/ 90 w 289"/>
                  <a:gd name="T13" fmla="*/ 54 h 240"/>
                  <a:gd name="T14" fmla="*/ 0 w 289"/>
                  <a:gd name="T15" fmla="*/ 152 h 240"/>
                  <a:gd name="T16" fmla="*/ 92 w 289"/>
                  <a:gd name="T17" fmla="*/ 0 h 240"/>
                  <a:gd name="T18" fmla="*/ 111 w 289"/>
                  <a:gd name="T19" fmla="*/ 62 h 240"/>
                  <a:gd name="T20" fmla="*/ 142 w 289"/>
                  <a:gd name="T21" fmla="*/ 52 h 240"/>
                  <a:gd name="T22" fmla="*/ 152 w 289"/>
                  <a:gd name="T23" fmla="*/ 149 h 240"/>
                  <a:gd name="T24" fmla="*/ 156 w 289"/>
                  <a:gd name="T25" fmla="*/ 52 h 240"/>
                  <a:gd name="T26" fmla="*/ 237 w 289"/>
                  <a:gd name="T27" fmla="*/ 138 h 240"/>
                  <a:gd name="T28" fmla="*/ 230 w 289"/>
                  <a:gd name="T29" fmla="*/ 10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9" h="240">
                    <a:moveTo>
                      <a:pt x="230" y="109"/>
                    </a:moveTo>
                    <a:lnTo>
                      <a:pt x="289" y="209"/>
                    </a:lnTo>
                    <a:lnTo>
                      <a:pt x="173" y="133"/>
                    </a:lnTo>
                    <a:lnTo>
                      <a:pt x="142" y="240"/>
                    </a:lnTo>
                    <a:lnTo>
                      <a:pt x="118" y="133"/>
                    </a:lnTo>
                    <a:lnTo>
                      <a:pt x="55" y="214"/>
                    </a:lnTo>
                    <a:lnTo>
                      <a:pt x="90" y="54"/>
                    </a:lnTo>
                    <a:lnTo>
                      <a:pt x="0" y="152"/>
                    </a:lnTo>
                    <a:lnTo>
                      <a:pt x="92" y="0"/>
                    </a:lnTo>
                    <a:lnTo>
                      <a:pt x="111" y="62"/>
                    </a:lnTo>
                    <a:lnTo>
                      <a:pt x="142" y="52"/>
                    </a:lnTo>
                    <a:lnTo>
                      <a:pt x="152" y="149"/>
                    </a:lnTo>
                    <a:lnTo>
                      <a:pt x="156" y="52"/>
                    </a:lnTo>
                    <a:lnTo>
                      <a:pt x="237" y="138"/>
                    </a:lnTo>
                    <a:lnTo>
                      <a:pt x="230" y="109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4421560" y="6223170"/>
            <a:ext cx="2235805" cy="614261"/>
            <a:chOff x="4489451" y="5481638"/>
            <a:chExt cx="4090988" cy="1123950"/>
          </a:xfrm>
        </p:grpSpPr>
        <p:sp>
          <p:nvSpPr>
            <p:cNvPr id="95" name="Freeform 70"/>
            <p:cNvSpPr>
              <a:spLocks/>
            </p:cNvSpPr>
            <p:nvPr/>
          </p:nvSpPr>
          <p:spPr bwMode="auto">
            <a:xfrm>
              <a:off x="4786313" y="6257925"/>
              <a:ext cx="73025" cy="338138"/>
            </a:xfrm>
            <a:custGeom>
              <a:avLst/>
              <a:gdLst>
                <a:gd name="T0" fmla="*/ 40 w 40"/>
                <a:gd name="T1" fmla="*/ 178 h 187"/>
                <a:gd name="T2" fmla="*/ 20 w 40"/>
                <a:gd name="T3" fmla="*/ 187 h 187"/>
                <a:gd name="T4" fmla="*/ 20 w 40"/>
                <a:gd name="T5" fmla="*/ 187 h 187"/>
                <a:gd name="T6" fmla="*/ 0 w 40"/>
                <a:gd name="T7" fmla="*/ 178 h 187"/>
                <a:gd name="T8" fmla="*/ 0 w 40"/>
                <a:gd name="T9" fmla="*/ 8 h 187"/>
                <a:gd name="T10" fmla="*/ 20 w 40"/>
                <a:gd name="T11" fmla="*/ 0 h 187"/>
                <a:gd name="T12" fmla="*/ 20 w 40"/>
                <a:gd name="T13" fmla="*/ 0 h 187"/>
                <a:gd name="T14" fmla="*/ 40 w 40"/>
                <a:gd name="T15" fmla="*/ 8 h 187"/>
                <a:gd name="T16" fmla="*/ 40 w 40"/>
                <a:gd name="T17" fmla="*/ 17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7">
                  <a:moveTo>
                    <a:pt x="40" y="178"/>
                  </a:moveTo>
                  <a:cubicBezTo>
                    <a:pt x="40" y="183"/>
                    <a:pt x="31" y="187"/>
                    <a:pt x="20" y="187"/>
                  </a:cubicBezTo>
                  <a:cubicBezTo>
                    <a:pt x="20" y="187"/>
                    <a:pt x="20" y="187"/>
                    <a:pt x="20" y="187"/>
                  </a:cubicBezTo>
                  <a:cubicBezTo>
                    <a:pt x="9" y="187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4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71"/>
            <p:cNvSpPr>
              <a:spLocks/>
            </p:cNvSpPr>
            <p:nvPr/>
          </p:nvSpPr>
          <p:spPr bwMode="auto">
            <a:xfrm>
              <a:off x="4489451" y="5651500"/>
              <a:ext cx="666750" cy="776288"/>
            </a:xfrm>
            <a:custGeom>
              <a:avLst/>
              <a:gdLst>
                <a:gd name="T0" fmla="*/ 260 w 370"/>
                <a:gd name="T1" fmla="*/ 304 h 429"/>
                <a:gd name="T2" fmla="*/ 353 w 370"/>
                <a:gd name="T3" fmla="*/ 288 h 429"/>
                <a:gd name="T4" fmla="*/ 246 w 370"/>
                <a:gd name="T5" fmla="*/ 207 h 429"/>
                <a:gd name="T6" fmla="*/ 326 w 370"/>
                <a:gd name="T7" fmla="*/ 184 h 429"/>
                <a:gd name="T8" fmla="*/ 233 w 370"/>
                <a:gd name="T9" fmla="*/ 120 h 429"/>
                <a:gd name="T10" fmla="*/ 271 w 370"/>
                <a:gd name="T11" fmla="*/ 104 h 429"/>
                <a:gd name="T12" fmla="*/ 186 w 370"/>
                <a:gd name="T13" fmla="*/ 0 h 429"/>
                <a:gd name="T14" fmla="*/ 89 w 370"/>
                <a:gd name="T15" fmla="*/ 103 h 429"/>
                <a:gd name="T16" fmla="*/ 136 w 370"/>
                <a:gd name="T17" fmla="*/ 121 h 429"/>
                <a:gd name="T18" fmla="*/ 44 w 370"/>
                <a:gd name="T19" fmla="*/ 184 h 429"/>
                <a:gd name="T20" fmla="*/ 124 w 370"/>
                <a:gd name="T21" fmla="*/ 207 h 429"/>
                <a:gd name="T22" fmla="*/ 17 w 370"/>
                <a:gd name="T23" fmla="*/ 288 h 429"/>
                <a:gd name="T24" fmla="*/ 110 w 370"/>
                <a:gd name="T25" fmla="*/ 304 h 429"/>
                <a:gd name="T26" fmla="*/ 0 w 370"/>
                <a:gd name="T27" fmla="*/ 397 h 429"/>
                <a:gd name="T28" fmla="*/ 186 w 370"/>
                <a:gd name="T29" fmla="*/ 429 h 429"/>
                <a:gd name="T30" fmla="*/ 370 w 370"/>
                <a:gd name="T31" fmla="*/ 397 h 429"/>
                <a:gd name="T32" fmla="*/ 260 w 370"/>
                <a:gd name="T33" fmla="*/ 30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9">
                  <a:moveTo>
                    <a:pt x="260" y="304"/>
                  </a:moveTo>
                  <a:cubicBezTo>
                    <a:pt x="289" y="305"/>
                    <a:pt x="331" y="302"/>
                    <a:pt x="353" y="288"/>
                  </a:cubicBezTo>
                  <a:cubicBezTo>
                    <a:pt x="312" y="272"/>
                    <a:pt x="267" y="235"/>
                    <a:pt x="246" y="207"/>
                  </a:cubicBezTo>
                  <a:cubicBezTo>
                    <a:pt x="281" y="203"/>
                    <a:pt x="299" y="203"/>
                    <a:pt x="326" y="184"/>
                  </a:cubicBezTo>
                  <a:cubicBezTo>
                    <a:pt x="288" y="176"/>
                    <a:pt x="248" y="141"/>
                    <a:pt x="233" y="120"/>
                  </a:cubicBezTo>
                  <a:cubicBezTo>
                    <a:pt x="253" y="114"/>
                    <a:pt x="254" y="113"/>
                    <a:pt x="271" y="104"/>
                  </a:cubicBezTo>
                  <a:cubicBezTo>
                    <a:pt x="226" y="78"/>
                    <a:pt x="195" y="34"/>
                    <a:pt x="186" y="0"/>
                  </a:cubicBezTo>
                  <a:cubicBezTo>
                    <a:pt x="168" y="54"/>
                    <a:pt x="140" y="84"/>
                    <a:pt x="89" y="103"/>
                  </a:cubicBezTo>
                  <a:cubicBezTo>
                    <a:pt x="105" y="113"/>
                    <a:pt x="119" y="118"/>
                    <a:pt x="136" y="121"/>
                  </a:cubicBezTo>
                  <a:cubicBezTo>
                    <a:pt x="122" y="142"/>
                    <a:pt x="82" y="176"/>
                    <a:pt x="44" y="184"/>
                  </a:cubicBezTo>
                  <a:cubicBezTo>
                    <a:pt x="71" y="203"/>
                    <a:pt x="89" y="203"/>
                    <a:pt x="124" y="207"/>
                  </a:cubicBezTo>
                  <a:cubicBezTo>
                    <a:pt x="103" y="235"/>
                    <a:pt x="58" y="272"/>
                    <a:pt x="17" y="288"/>
                  </a:cubicBezTo>
                  <a:cubicBezTo>
                    <a:pt x="39" y="302"/>
                    <a:pt x="81" y="305"/>
                    <a:pt x="110" y="304"/>
                  </a:cubicBezTo>
                  <a:cubicBezTo>
                    <a:pt x="95" y="333"/>
                    <a:pt x="31" y="383"/>
                    <a:pt x="0" y="397"/>
                  </a:cubicBezTo>
                  <a:cubicBezTo>
                    <a:pt x="66" y="426"/>
                    <a:pt x="133" y="429"/>
                    <a:pt x="186" y="429"/>
                  </a:cubicBezTo>
                  <a:cubicBezTo>
                    <a:pt x="239" y="429"/>
                    <a:pt x="304" y="426"/>
                    <a:pt x="370" y="397"/>
                  </a:cubicBezTo>
                  <a:cubicBezTo>
                    <a:pt x="339" y="383"/>
                    <a:pt x="275" y="333"/>
                    <a:pt x="260" y="30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72"/>
            <p:cNvSpPr>
              <a:spLocks/>
            </p:cNvSpPr>
            <p:nvPr/>
          </p:nvSpPr>
          <p:spPr bwMode="auto">
            <a:xfrm>
              <a:off x="5195888" y="6202363"/>
              <a:ext cx="82550" cy="388938"/>
            </a:xfrm>
            <a:custGeom>
              <a:avLst/>
              <a:gdLst>
                <a:gd name="T0" fmla="*/ 46 w 46"/>
                <a:gd name="T1" fmla="*/ 205 h 215"/>
                <a:gd name="T2" fmla="*/ 23 w 46"/>
                <a:gd name="T3" fmla="*/ 215 h 215"/>
                <a:gd name="T4" fmla="*/ 23 w 46"/>
                <a:gd name="T5" fmla="*/ 215 h 215"/>
                <a:gd name="T6" fmla="*/ 0 w 46"/>
                <a:gd name="T7" fmla="*/ 205 h 215"/>
                <a:gd name="T8" fmla="*/ 0 w 46"/>
                <a:gd name="T9" fmla="*/ 9 h 215"/>
                <a:gd name="T10" fmla="*/ 23 w 46"/>
                <a:gd name="T11" fmla="*/ 0 h 215"/>
                <a:gd name="T12" fmla="*/ 23 w 46"/>
                <a:gd name="T13" fmla="*/ 0 h 215"/>
                <a:gd name="T14" fmla="*/ 46 w 46"/>
                <a:gd name="T15" fmla="*/ 9 h 215"/>
                <a:gd name="T16" fmla="*/ 46 w 46"/>
                <a:gd name="T17" fmla="*/ 20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15">
                  <a:moveTo>
                    <a:pt x="46" y="205"/>
                  </a:moveTo>
                  <a:cubicBezTo>
                    <a:pt x="46" y="211"/>
                    <a:pt x="36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10" y="215"/>
                    <a:pt x="0" y="211"/>
                    <a:pt x="0" y="20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6" y="4"/>
                    <a:pt x="46" y="9"/>
                  </a:cubicBezTo>
                  <a:lnTo>
                    <a:pt x="46" y="205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73"/>
            <p:cNvSpPr>
              <a:spLocks/>
            </p:cNvSpPr>
            <p:nvPr/>
          </p:nvSpPr>
          <p:spPr bwMode="auto">
            <a:xfrm>
              <a:off x="4851401" y="5502275"/>
              <a:ext cx="771525" cy="895350"/>
            </a:xfrm>
            <a:custGeom>
              <a:avLst/>
              <a:gdLst>
                <a:gd name="T0" fmla="*/ 301 w 428"/>
                <a:gd name="T1" fmla="*/ 351 h 495"/>
                <a:gd name="T2" fmla="*/ 408 w 428"/>
                <a:gd name="T3" fmla="*/ 332 h 495"/>
                <a:gd name="T4" fmla="*/ 284 w 428"/>
                <a:gd name="T5" fmla="*/ 239 h 495"/>
                <a:gd name="T6" fmla="*/ 377 w 428"/>
                <a:gd name="T7" fmla="*/ 212 h 495"/>
                <a:gd name="T8" fmla="*/ 269 w 428"/>
                <a:gd name="T9" fmla="*/ 139 h 495"/>
                <a:gd name="T10" fmla="*/ 314 w 428"/>
                <a:gd name="T11" fmla="*/ 120 h 495"/>
                <a:gd name="T12" fmla="*/ 216 w 428"/>
                <a:gd name="T13" fmla="*/ 0 h 495"/>
                <a:gd name="T14" fmla="*/ 103 w 428"/>
                <a:gd name="T15" fmla="*/ 119 h 495"/>
                <a:gd name="T16" fmla="*/ 158 w 428"/>
                <a:gd name="T17" fmla="*/ 140 h 495"/>
                <a:gd name="T18" fmla="*/ 51 w 428"/>
                <a:gd name="T19" fmla="*/ 212 h 495"/>
                <a:gd name="T20" fmla="*/ 144 w 428"/>
                <a:gd name="T21" fmla="*/ 239 h 495"/>
                <a:gd name="T22" fmla="*/ 20 w 428"/>
                <a:gd name="T23" fmla="*/ 332 h 495"/>
                <a:gd name="T24" fmla="*/ 127 w 428"/>
                <a:gd name="T25" fmla="*/ 351 h 495"/>
                <a:gd name="T26" fmla="*/ 0 w 428"/>
                <a:gd name="T27" fmla="*/ 458 h 495"/>
                <a:gd name="T28" fmla="*/ 215 w 428"/>
                <a:gd name="T29" fmla="*/ 495 h 495"/>
                <a:gd name="T30" fmla="*/ 428 w 428"/>
                <a:gd name="T31" fmla="*/ 458 h 495"/>
                <a:gd name="T32" fmla="*/ 301 w 428"/>
                <a:gd name="T33" fmla="*/ 35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8" h="495">
                  <a:moveTo>
                    <a:pt x="301" y="351"/>
                  </a:moveTo>
                  <a:cubicBezTo>
                    <a:pt x="334" y="352"/>
                    <a:pt x="383" y="348"/>
                    <a:pt x="408" y="332"/>
                  </a:cubicBezTo>
                  <a:cubicBezTo>
                    <a:pt x="360" y="314"/>
                    <a:pt x="309" y="271"/>
                    <a:pt x="284" y="239"/>
                  </a:cubicBezTo>
                  <a:cubicBezTo>
                    <a:pt x="325" y="234"/>
                    <a:pt x="345" y="234"/>
                    <a:pt x="377" y="212"/>
                  </a:cubicBezTo>
                  <a:cubicBezTo>
                    <a:pt x="333" y="203"/>
                    <a:pt x="286" y="162"/>
                    <a:pt x="269" y="139"/>
                  </a:cubicBezTo>
                  <a:cubicBezTo>
                    <a:pt x="292" y="132"/>
                    <a:pt x="293" y="131"/>
                    <a:pt x="314" y="120"/>
                  </a:cubicBezTo>
                  <a:cubicBezTo>
                    <a:pt x="261" y="90"/>
                    <a:pt x="225" y="39"/>
                    <a:pt x="216" y="0"/>
                  </a:cubicBezTo>
                  <a:cubicBezTo>
                    <a:pt x="194" y="62"/>
                    <a:pt x="162" y="97"/>
                    <a:pt x="103" y="119"/>
                  </a:cubicBezTo>
                  <a:cubicBezTo>
                    <a:pt x="122" y="131"/>
                    <a:pt x="138" y="136"/>
                    <a:pt x="158" y="140"/>
                  </a:cubicBezTo>
                  <a:cubicBezTo>
                    <a:pt x="141" y="164"/>
                    <a:pt x="95" y="203"/>
                    <a:pt x="51" y="212"/>
                  </a:cubicBezTo>
                  <a:cubicBezTo>
                    <a:pt x="83" y="234"/>
                    <a:pt x="103" y="234"/>
                    <a:pt x="144" y="239"/>
                  </a:cubicBezTo>
                  <a:cubicBezTo>
                    <a:pt x="119" y="271"/>
                    <a:pt x="68" y="314"/>
                    <a:pt x="20" y="332"/>
                  </a:cubicBezTo>
                  <a:cubicBezTo>
                    <a:pt x="45" y="348"/>
                    <a:pt x="94" y="352"/>
                    <a:pt x="127" y="351"/>
                  </a:cubicBezTo>
                  <a:cubicBezTo>
                    <a:pt x="110" y="385"/>
                    <a:pt x="36" y="442"/>
                    <a:pt x="0" y="458"/>
                  </a:cubicBezTo>
                  <a:cubicBezTo>
                    <a:pt x="76" y="491"/>
                    <a:pt x="153" y="495"/>
                    <a:pt x="215" y="495"/>
                  </a:cubicBezTo>
                  <a:cubicBezTo>
                    <a:pt x="276" y="495"/>
                    <a:pt x="352" y="491"/>
                    <a:pt x="428" y="458"/>
                  </a:cubicBezTo>
                  <a:cubicBezTo>
                    <a:pt x="392" y="442"/>
                    <a:pt x="318" y="385"/>
                    <a:pt x="301" y="35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74"/>
            <p:cNvSpPr>
              <a:spLocks/>
            </p:cNvSpPr>
            <p:nvPr/>
          </p:nvSpPr>
          <p:spPr bwMode="auto">
            <a:xfrm>
              <a:off x="6034088" y="6297613"/>
              <a:ext cx="65088" cy="303213"/>
            </a:xfrm>
            <a:custGeom>
              <a:avLst/>
              <a:gdLst>
                <a:gd name="T0" fmla="*/ 36 w 36"/>
                <a:gd name="T1" fmla="*/ 159 h 167"/>
                <a:gd name="T2" fmla="*/ 18 w 36"/>
                <a:gd name="T3" fmla="*/ 167 h 167"/>
                <a:gd name="T4" fmla="*/ 18 w 36"/>
                <a:gd name="T5" fmla="*/ 167 h 167"/>
                <a:gd name="T6" fmla="*/ 0 w 36"/>
                <a:gd name="T7" fmla="*/ 159 h 167"/>
                <a:gd name="T8" fmla="*/ 0 w 36"/>
                <a:gd name="T9" fmla="*/ 7 h 167"/>
                <a:gd name="T10" fmla="*/ 18 w 36"/>
                <a:gd name="T11" fmla="*/ 0 h 167"/>
                <a:gd name="T12" fmla="*/ 18 w 36"/>
                <a:gd name="T13" fmla="*/ 0 h 167"/>
                <a:gd name="T14" fmla="*/ 36 w 36"/>
                <a:gd name="T15" fmla="*/ 7 h 167"/>
                <a:gd name="T16" fmla="*/ 36 w 36"/>
                <a:gd name="T17" fmla="*/ 15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67">
                  <a:moveTo>
                    <a:pt x="36" y="159"/>
                  </a:moveTo>
                  <a:cubicBezTo>
                    <a:pt x="36" y="163"/>
                    <a:pt x="28" y="167"/>
                    <a:pt x="18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8" y="167"/>
                    <a:pt x="0" y="163"/>
                    <a:pt x="0" y="15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3"/>
                    <a:pt x="36" y="7"/>
                  </a:cubicBezTo>
                  <a:lnTo>
                    <a:pt x="36" y="159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75"/>
            <p:cNvSpPr>
              <a:spLocks/>
            </p:cNvSpPr>
            <p:nvPr/>
          </p:nvSpPr>
          <p:spPr bwMode="auto">
            <a:xfrm>
              <a:off x="5767388" y="5756275"/>
              <a:ext cx="598488" cy="693738"/>
            </a:xfrm>
            <a:custGeom>
              <a:avLst/>
              <a:gdLst>
                <a:gd name="T0" fmla="*/ 233 w 332"/>
                <a:gd name="T1" fmla="*/ 271 h 383"/>
                <a:gd name="T2" fmla="*/ 316 w 332"/>
                <a:gd name="T3" fmla="*/ 257 h 383"/>
                <a:gd name="T4" fmla="*/ 220 w 332"/>
                <a:gd name="T5" fmla="*/ 185 h 383"/>
                <a:gd name="T6" fmla="*/ 292 w 332"/>
                <a:gd name="T7" fmla="*/ 164 h 383"/>
                <a:gd name="T8" fmla="*/ 209 w 332"/>
                <a:gd name="T9" fmla="*/ 107 h 383"/>
                <a:gd name="T10" fmla="*/ 243 w 332"/>
                <a:gd name="T11" fmla="*/ 92 h 383"/>
                <a:gd name="T12" fmla="*/ 167 w 332"/>
                <a:gd name="T13" fmla="*/ 0 h 383"/>
                <a:gd name="T14" fmla="*/ 80 w 332"/>
                <a:gd name="T15" fmla="*/ 91 h 383"/>
                <a:gd name="T16" fmla="*/ 122 w 332"/>
                <a:gd name="T17" fmla="*/ 108 h 383"/>
                <a:gd name="T18" fmla="*/ 40 w 332"/>
                <a:gd name="T19" fmla="*/ 164 h 383"/>
                <a:gd name="T20" fmla="*/ 112 w 332"/>
                <a:gd name="T21" fmla="*/ 185 h 383"/>
                <a:gd name="T22" fmla="*/ 16 w 332"/>
                <a:gd name="T23" fmla="*/ 257 h 383"/>
                <a:gd name="T24" fmla="*/ 99 w 332"/>
                <a:gd name="T25" fmla="*/ 271 h 383"/>
                <a:gd name="T26" fmla="*/ 0 w 332"/>
                <a:gd name="T27" fmla="*/ 354 h 383"/>
                <a:gd name="T28" fmla="*/ 166 w 332"/>
                <a:gd name="T29" fmla="*/ 383 h 383"/>
                <a:gd name="T30" fmla="*/ 332 w 332"/>
                <a:gd name="T31" fmla="*/ 354 h 383"/>
                <a:gd name="T32" fmla="*/ 233 w 332"/>
                <a:gd name="T33" fmla="*/ 27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83">
                  <a:moveTo>
                    <a:pt x="233" y="271"/>
                  </a:moveTo>
                  <a:cubicBezTo>
                    <a:pt x="258" y="272"/>
                    <a:pt x="297" y="269"/>
                    <a:pt x="316" y="257"/>
                  </a:cubicBezTo>
                  <a:cubicBezTo>
                    <a:pt x="279" y="242"/>
                    <a:pt x="239" y="210"/>
                    <a:pt x="220" y="185"/>
                  </a:cubicBezTo>
                  <a:cubicBezTo>
                    <a:pt x="252" y="181"/>
                    <a:pt x="267" y="181"/>
                    <a:pt x="292" y="164"/>
                  </a:cubicBezTo>
                  <a:cubicBezTo>
                    <a:pt x="258" y="157"/>
                    <a:pt x="222" y="125"/>
                    <a:pt x="209" y="107"/>
                  </a:cubicBezTo>
                  <a:cubicBezTo>
                    <a:pt x="226" y="102"/>
                    <a:pt x="227" y="101"/>
                    <a:pt x="243" y="92"/>
                  </a:cubicBezTo>
                  <a:cubicBezTo>
                    <a:pt x="202" y="70"/>
                    <a:pt x="175" y="30"/>
                    <a:pt x="167" y="0"/>
                  </a:cubicBezTo>
                  <a:cubicBezTo>
                    <a:pt x="151" y="48"/>
                    <a:pt x="126" y="75"/>
                    <a:pt x="80" y="91"/>
                  </a:cubicBezTo>
                  <a:cubicBezTo>
                    <a:pt x="94" y="101"/>
                    <a:pt x="107" y="105"/>
                    <a:pt x="122" y="108"/>
                  </a:cubicBezTo>
                  <a:cubicBezTo>
                    <a:pt x="109" y="126"/>
                    <a:pt x="74" y="157"/>
                    <a:pt x="40" y="164"/>
                  </a:cubicBezTo>
                  <a:cubicBezTo>
                    <a:pt x="64" y="181"/>
                    <a:pt x="80" y="181"/>
                    <a:pt x="112" y="185"/>
                  </a:cubicBezTo>
                  <a:cubicBezTo>
                    <a:pt x="92" y="210"/>
                    <a:pt x="53" y="242"/>
                    <a:pt x="16" y="257"/>
                  </a:cubicBezTo>
                  <a:cubicBezTo>
                    <a:pt x="35" y="269"/>
                    <a:pt x="73" y="272"/>
                    <a:pt x="99" y="271"/>
                  </a:cubicBezTo>
                  <a:cubicBezTo>
                    <a:pt x="85" y="297"/>
                    <a:pt x="28" y="342"/>
                    <a:pt x="0" y="354"/>
                  </a:cubicBezTo>
                  <a:cubicBezTo>
                    <a:pt x="59" y="380"/>
                    <a:pt x="119" y="383"/>
                    <a:pt x="166" y="383"/>
                  </a:cubicBezTo>
                  <a:cubicBezTo>
                    <a:pt x="214" y="383"/>
                    <a:pt x="273" y="380"/>
                    <a:pt x="332" y="354"/>
                  </a:cubicBezTo>
                  <a:cubicBezTo>
                    <a:pt x="304" y="342"/>
                    <a:pt x="246" y="297"/>
                    <a:pt x="233" y="27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76"/>
            <p:cNvSpPr>
              <a:spLocks/>
            </p:cNvSpPr>
            <p:nvPr/>
          </p:nvSpPr>
          <p:spPr bwMode="auto">
            <a:xfrm>
              <a:off x="6351588" y="6188075"/>
              <a:ext cx="85725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6003926" y="5481638"/>
              <a:ext cx="779463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0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6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0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7075488" y="6249988"/>
              <a:ext cx="71438" cy="336550"/>
            </a:xfrm>
            <a:custGeom>
              <a:avLst/>
              <a:gdLst>
                <a:gd name="T0" fmla="*/ 40 w 40"/>
                <a:gd name="T1" fmla="*/ 178 h 186"/>
                <a:gd name="T2" fmla="*/ 20 w 40"/>
                <a:gd name="T3" fmla="*/ 186 h 186"/>
                <a:gd name="T4" fmla="*/ 20 w 40"/>
                <a:gd name="T5" fmla="*/ 186 h 186"/>
                <a:gd name="T6" fmla="*/ 0 w 40"/>
                <a:gd name="T7" fmla="*/ 178 h 186"/>
                <a:gd name="T8" fmla="*/ 0 w 40"/>
                <a:gd name="T9" fmla="*/ 8 h 186"/>
                <a:gd name="T10" fmla="*/ 20 w 40"/>
                <a:gd name="T11" fmla="*/ 0 h 186"/>
                <a:gd name="T12" fmla="*/ 20 w 40"/>
                <a:gd name="T13" fmla="*/ 0 h 186"/>
                <a:gd name="T14" fmla="*/ 40 w 40"/>
                <a:gd name="T15" fmla="*/ 8 h 186"/>
                <a:gd name="T16" fmla="*/ 40 w 40"/>
                <a:gd name="T1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6">
                  <a:moveTo>
                    <a:pt x="40" y="178"/>
                  </a:moveTo>
                  <a:cubicBezTo>
                    <a:pt x="40" y="183"/>
                    <a:pt x="31" y="186"/>
                    <a:pt x="20" y="186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9" y="186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3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6777038" y="5645150"/>
              <a:ext cx="666750" cy="774700"/>
            </a:xfrm>
            <a:custGeom>
              <a:avLst/>
              <a:gdLst>
                <a:gd name="T0" fmla="*/ 260 w 370"/>
                <a:gd name="T1" fmla="*/ 303 h 428"/>
                <a:gd name="T2" fmla="*/ 352 w 370"/>
                <a:gd name="T3" fmla="*/ 287 h 428"/>
                <a:gd name="T4" fmla="*/ 245 w 370"/>
                <a:gd name="T5" fmla="*/ 206 h 428"/>
                <a:gd name="T6" fmla="*/ 326 w 370"/>
                <a:gd name="T7" fmla="*/ 183 h 428"/>
                <a:gd name="T8" fmla="*/ 233 w 370"/>
                <a:gd name="T9" fmla="*/ 119 h 428"/>
                <a:gd name="T10" fmla="*/ 271 w 370"/>
                <a:gd name="T11" fmla="*/ 103 h 428"/>
                <a:gd name="T12" fmla="*/ 186 w 370"/>
                <a:gd name="T13" fmla="*/ 0 h 428"/>
                <a:gd name="T14" fmla="*/ 89 w 370"/>
                <a:gd name="T15" fmla="*/ 102 h 428"/>
                <a:gd name="T16" fmla="*/ 136 w 370"/>
                <a:gd name="T17" fmla="*/ 120 h 428"/>
                <a:gd name="T18" fmla="*/ 44 w 370"/>
                <a:gd name="T19" fmla="*/ 183 h 428"/>
                <a:gd name="T20" fmla="*/ 124 w 370"/>
                <a:gd name="T21" fmla="*/ 206 h 428"/>
                <a:gd name="T22" fmla="*/ 17 w 370"/>
                <a:gd name="T23" fmla="*/ 287 h 428"/>
                <a:gd name="T24" fmla="*/ 109 w 370"/>
                <a:gd name="T25" fmla="*/ 303 h 428"/>
                <a:gd name="T26" fmla="*/ 0 w 370"/>
                <a:gd name="T27" fmla="*/ 395 h 428"/>
                <a:gd name="T28" fmla="*/ 185 w 370"/>
                <a:gd name="T29" fmla="*/ 428 h 428"/>
                <a:gd name="T30" fmla="*/ 370 w 370"/>
                <a:gd name="T31" fmla="*/ 395 h 428"/>
                <a:gd name="T32" fmla="*/ 260 w 370"/>
                <a:gd name="T33" fmla="*/ 30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8">
                  <a:moveTo>
                    <a:pt x="260" y="303"/>
                  </a:moveTo>
                  <a:cubicBezTo>
                    <a:pt x="288" y="304"/>
                    <a:pt x="331" y="301"/>
                    <a:pt x="352" y="287"/>
                  </a:cubicBezTo>
                  <a:cubicBezTo>
                    <a:pt x="311" y="271"/>
                    <a:pt x="267" y="234"/>
                    <a:pt x="245" y="206"/>
                  </a:cubicBezTo>
                  <a:cubicBezTo>
                    <a:pt x="281" y="202"/>
                    <a:pt x="298" y="202"/>
                    <a:pt x="326" y="183"/>
                  </a:cubicBezTo>
                  <a:cubicBezTo>
                    <a:pt x="288" y="175"/>
                    <a:pt x="247" y="140"/>
                    <a:pt x="233" y="119"/>
                  </a:cubicBezTo>
                  <a:cubicBezTo>
                    <a:pt x="252" y="113"/>
                    <a:pt x="253" y="112"/>
                    <a:pt x="271" y="103"/>
                  </a:cubicBezTo>
                  <a:cubicBezTo>
                    <a:pt x="226" y="77"/>
                    <a:pt x="195" y="33"/>
                    <a:pt x="186" y="0"/>
                  </a:cubicBezTo>
                  <a:cubicBezTo>
                    <a:pt x="168" y="53"/>
                    <a:pt x="140" y="83"/>
                    <a:pt x="89" y="102"/>
                  </a:cubicBezTo>
                  <a:cubicBezTo>
                    <a:pt x="105" y="112"/>
                    <a:pt x="119" y="117"/>
                    <a:pt x="136" y="120"/>
                  </a:cubicBezTo>
                  <a:cubicBezTo>
                    <a:pt x="122" y="141"/>
                    <a:pt x="82" y="175"/>
                    <a:pt x="44" y="183"/>
                  </a:cubicBezTo>
                  <a:cubicBezTo>
                    <a:pt x="71" y="202"/>
                    <a:pt x="89" y="202"/>
                    <a:pt x="124" y="206"/>
                  </a:cubicBezTo>
                  <a:cubicBezTo>
                    <a:pt x="102" y="234"/>
                    <a:pt x="58" y="271"/>
                    <a:pt x="17" y="287"/>
                  </a:cubicBezTo>
                  <a:cubicBezTo>
                    <a:pt x="39" y="301"/>
                    <a:pt x="81" y="304"/>
                    <a:pt x="109" y="303"/>
                  </a:cubicBezTo>
                  <a:cubicBezTo>
                    <a:pt x="95" y="332"/>
                    <a:pt x="31" y="382"/>
                    <a:pt x="0" y="395"/>
                  </a:cubicBezTo>
                  <a:cubicBezTo>
                    <a:pt x="66" y="425"/>
                    <a:pt x="132" y="428"/>
                    <a:pt x="185" y="428"/>
                  </a:cubicBezTo>
                  <a:cubicBezTo>
                    <a:pt x="238" y="428"/>
                    <a:pt x="304" y="425"/>
                    <a:pt x="370" y="395"/>
                  </a:cubicBezTo>
                  <a:cubicBezTo>
                    <a:pt x="339" y="382"/>
                    <a:pt x="275" y="332"/>
                    <a:pt x="260" y="303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0"/>
            <p:cNvSpPr>
              <a:spLocks/>
            </p:cNvSpPr>
            <p:nvPr/>
          </p:nvSpPr>
          <p:spPr bwMode="auto">
            <a:xfrm>
              <a:off x="6738938" y="6238875"/>
              <a:ext cx="77788" cy="360363"/>
            </a:xfrm>
            <a:custGeom>
              <a:avLst/>
              <a:gdLst>
                <a:gd name="T0" fmla="*/ 43 w 43"/>
                <a:gd name="T1" fmla="*/ 190 h 199"/>
                <a:gd name="T2" fmla="*/ 22 w 43"/>
                <a:gd name="T3" fmla="*/ 199 h 199"/>
                <a:gd name="T4" fmla="*/ 22 w 43"/>
                <a:gd name="T5" fmla="*/ 199 h 199"/>
                <a:gd name="T6" fmla="*/ 0 w 43"/>
                <a:gd name="T7" fmla="*/ 190 h 199"/>
                <a:gd name="T8" fmla="*/ 0 w 43"/>
                <a:gd name="T9" fmla="*/ 9 h 199"/>
                <a:gd name="T10" fmla="*/ 22 w 43"/>
                <a:gd name="T11" fmla="*/ 0 h 199"/>
                <a:gd name="T12" fmla="*/ 22 w 43"/>
                <a:gd name="T13" fmla="*/ 0 h 199"/>
                <a:gd name="T14" fmla="*/ 43 w 43"/>
                <a:gd name="T15" fmla="*/ 9 h 199"/>
                <a:gd name="T16" fmla="*/ 43 w 43"/>
                <a:gd name="T1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9">
                  <a:moveTo>
                    <a:pt x="43" y="190"/>
                  </a:moveTo>
                  <a:cubicBezTo>
                    <a:pt x="43" y="195"/>
                    <a:pt x="34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10" y="199"/>
                    <a:pt x="0" y="195"/>
                    <a:pt x="0" y="19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3" y="4"/>
                    <a:pt x="43" y="9"/>
                  </a:cubicBezTo>
                  <a:lnTo>
                    <a:pt x="43" y="19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1"/>
            <p:cNvSpPr>
              <a:spLocks/>
            </p:cNvSpPr>
            <p:nvPr/>
          </p:nvSpPr>
          <p:spPr bwMode="auto">
            <a:xfrm>
              <a:off x="6421438" y="5592763"/>
              <a:ext cx="714375" cy="828675"/>
            </a:xfrm>
            <a:custGeom>
              <a:avLst/>
              <a:gdLst>
                <a:gd name="T0" fmla="*/ 278 w 396"/>
                <a:gd name="T1" fmla="*/ 324 h 458"/>
                <a:gd name="T2" fmla="*/ 377 w 396"/>
                <a:gd name="T3" fmla="*/ 307 h 458"/>
                <a:gd name="T4" fmla="*/ 263 w 396"/>
                <a:gd name="T5" fmla="*/ 221 h 458"/>
                <a:gd name="T6" fmla="*/ 349 w 396"/>
                <a:gd name="T7" fmla="*/ 196 h 458"/>
                <a:gd name="T8" fmla="*/ 249 w 396"/>
                <a:gd name="T9" fmla="*/ 128 h 458"/>
                <a:gd name="T10" fmla="*/ 290 w 396"/>
                <a:gd name="T11" fmla="*/ 111 h 458"/>
                <a:gd name="T12" fmla="*/ 199 w 396"/>
                <a:gd name="T13" fmla="*/ 0 h 458"/>
                <a:gd name="T14" fmla="*/ 95 w 396"/>
                <a:gd name="T15" fmla="*/ 109 h 458"/>
                <a:gd name="T16" fmla="*/ 146 w 396"/>
                <a:gd name="T17" fmla="*/ 129 h 458"/>
                <a:gd name="T18" fmla="*/ 47 w 396"/>
                <a:gd name="T19" fmla="*/ 196 h 458"/>
                <a:gd name="T20" fmla="*/ 133 w 396"/>
                <a:gd name="T21" fmla="*/ 221 h 458"/>
                <a:gd name="T22" fmla="*/ 19 w 396"/>
                <a:gd name="T23" fmla="*/ 307 h 458"/>
                <a:gd name="T24" fmla="*/ 118 w 396"/>
                <a:gd name="T25" fmla="*/ 324 h 458"/>
                <a:gd name="T26" fmla="*/ 0 w 396"/>
                <a:gd name="T27" fmla="*/ 423 h 458"/>
                <a:gd name="T28" fmla="*/ 199 w 396"/>
                <a:gd name="T29" fmla="*/ 458 h 458"/>
                <a:gd name="T30" fmla="*/ 396 w 396"/>
                <a:gd name="T31" fmla="*/ 423 h 458"/>
                <a:gd name="T32" fmla="*/ 278 w 396"/>
                <a:gd name="T33" fmla="*/ 32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6" h="458">
                  <a:moveTo>
                    <a:pt x="278" y="324"/>
                  </a:moveTo>
                  <a:cubicBezTo>
                    <a:pt x="308" y="325"/>
                    <a:pt x="354" y="322"/>
                    <a:pt x="377" y="307"/>
                  </a:cubicBezTo>
                  <a:cubicBezTo>
                    <a:pt x="333" y="290"/>
                    <a:pt x="286" y="251"/>
                    <a:pt x="263" y="221"/>
                  </a:cubicBezTo>
                  <a:cubicBezTo>
                    <a:pt x="300" y="216"/>
                    <a:pt x="319" y="216"/>
                    <a:pt x="349" y="196"/>
                  </a:cubicBezTo>
                  <a:cubicBezTo>
                    <a:pt x="308" y="188"/>
                    <a:pt x="265" y="150"/>
                    <a:pt x="249" y="128"/>
                  </a:cubicBezTo>
                  <a:cubicBezTo>
                    <a:pt x="270" y="122"/>
                    <a:pt x="271" y="121"/>
                    <a:pt x="290" y="111"/>
                  </a:cubicBezTo>
                  <a:cubicBezTo>
                    <a:pt x="241" y="83"/>
                    <a:pt x="208" y="36"/>
                    <a:pt x="199" y="0"/>
                  </a:cubicBezTo>
                  <a:cubicBezTo>
                    <a:pt x="180" y="57"/>
                    <a:pt x="150" y="90"/>
                    <a:pt x="95" y="109"/>
                  </a:cubicBezTo>
                  <a:cubicBezTo>
                    <a:pt x="112" y="121"/>
                    <a:pt x="127" y="126"/>
                    <a:pt x="146" y="129"/>
                  </a:cubicBezTo>
                  <a:cubicBezTo>
                    <a:pt x="130" y="151"/>
                    <a:pt x="88" y="188"/>
                    <a:pt x="47" y="196"/>
                  </a:cubicBezTo>
                  <a:cubicBezTo>
                    <a:pt x="77" y="216"/>
                    <a:pt x="96" y="216"/>
                    <a:pt x="133" y="221"/>
                  </a:cubicBezTo>
                  <a:cubicBezTo>
                    <a:pt x="110" y="251"/>
                    <a:pt x="63" y="290"/>
                    <a:pt x="19" y="307"/>
                  </a:cubicBezTo>
                  <a:cubicBezTo>
                    <a:pt x="42" y="322"/>
                    <a:pt x="87" y="325"/>
                    <a:pt x="118" y="324"/>
                  </a:cubicBezTo>
                  <a:cubicBezTo>
                    <a:pt x="102" y="355"/>
                    <a:pt x="33" y="409"/>
                    <a:pt x="0" y="423"/>
                  </a:cubicBezTo>
                  <a:cubicBezTo>
                    <a:pt x="71" y="454"/>
                    <a:pt x="142" y="458"/>
                    <a:pt x="199" y="458"/>
                  </a:cubicBezTo>
                  <a:cubicBezTo>
                    <a:pt x="255" y="458"/>
                    <a:pt x="325" y="454"/>
                    <a:pt x="396" y="423"/>
                  </a:cubicBezTo>
                  <a:cubicBezTo>
                    <a:pt x="363" y="409"/>
                    <a:pt x="294" y="355"/>
                    <a:pt x="278" y="32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2"/>
            <p:cNvSpPr>
              <a:spLocks/>
            </p:cNvSpPr>
            <p:nvPr/>
          </p:nvSpPr>
          <p:spPr bwMode="auto">
            <a:xfrm>
              <a:off x="7810501" y="6232525"/>
              <a:ext cx="76200" cy="354013"/>
            </a:xfrm>
            <a:custGeom>
              <a:avLst/>
              <a:gdLst>
                <a:gd name="T0" fmla="*/ 42 w 42"/>
                <a:gd name="T1" fmla="*/ 187 h 195"/>
                <a:gd name="T2" fmla="*/ 21 w 42"/>
                <a:gd name="T3" fmla="*/ 195 h 195"/>
                <a:gd name="T4" fmla="*/ 21 w 42"/>
                <a:gd name="T5" fmla="*/ 195 h 195"/>
                <a:gd name="T6" fmla="*/ 0 w 42"/>
                <a:gd name="T7" fmla="*/ 187 h 195"/>
                <a:gd name="T8" fmla="*/ 0 w 42"/>
                <a:gd name="T9" fmla="*/ 9 h 195"/>
                <a:gd name="T10" fmla="*/ 21 w 42"/>
                <a:gd name="T11" fmla="*/ 0 h 195"/>
                <a:gd name="T12" fmla="*/ 21 w 42"/>
                <a:gd name="T13" fmla="*/ 0 h 195"/>
                <a:gd name="T14" fmla="*/ 42 w 42"/>
                <a:gd name="T15" fmla="*/ 9 h 195"/>
                <a:gd name="T16" fmla="*/ 42 w 42"/>
                <a:gd name="T17" fmla="*/ 18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95">
                  <a:moveTo>
                    <a:pt x="42" y="187"/>
                  </a:moveTo>
                  <a:cubicBezTo>
                    <a:pt x="42" y="191"/>
                    <a:pt x="33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0" y="195"/>
                    <a:pt x="0" y="191"/>
                    <a:pt x="0" y="18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0"/>
                    <a:pt x="42" y="4"/>
                    <a:pt x="42" y="9"/>
                  </a:cubicBezTo>
                  <a:lnTo>
                    <a:pt x="42" y="187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3"/>
            <p:cNvSpPr>
              <a:spLocks/>
            </p:cNvSpPr>
            <p:nvPr/>
          </p:nvSpPr>
          <p:spPr bwMode="auto">
            <a:xfrm>
              <a:off x="7508876" y="5624513"/>
              <a:ext cx="677863" cy="787400"/>
            </a:xfrm>
            <a:custGeom>
              <a:avLst/>
              <a:gdLst>
                <a:gd name="T0" fmla="*/ 265 w 376"/>
                <a:gd name="T1" fmla="*/ 308 h 435"/>
                <a:gd name="T2" fmla="*/ 358 w 376"/>
                <a:gd name="T3" fmla="*/ 292 h 435"/>
                <a:gd name="T4" fmla="*/ 250 w 376"/>
                <a:gd name="T5" fmla="*/ 210 h 435"/>
                <a:gd name="T6" fmla="*/ 332 w 376"/>
                <a:gd name="T7" fmla="*/ 186 h 435"/>
                <a:gd name="T8" fmla="*/ 237 w 376"/>
                <a:gd name="T9" fmla="*/ 122 h 435"/>
                <a:gd name="T10" fmla="*/ 276 w 376"/>
                <a:gd name="T11" fmla="*/ 105 h 435"/>
                <a:gd name="T12" fmla="*/ 190 w 376"/>
                <a:gd name="T13" fmla="*/ 0 h 435"/>
                <a:gd name="T14" fmla="*/ 91 w 376"/>
                <a:gd name="T15" fmla="*/ 104 h 435"/>
                <a:gd name="T16" fmla="*/ 139 w 376"/>
                <a:gd name="T17" fmla="*/ 123 h 435"/>
                <a:gd name="T18" fmla="*/ 45 w 376"/>
                <a:gd name="T19" fmla="*/ 186 h 435"/>
                <a:gd name="T20" fmla="*/ 127 w 376"/>
                <a:gd name="T21" fmla="*/ 210 h 435"/>
                <a:gd name="T22" fmla="*/ 18 w 376"/>
                <a:gd name="T23" fmla="*/ 292 h 435"/>
                <a:gd name="T24" fmla="*/ 112 w 376"/>
                <a:gd name="T25" fmla="*/ 308 h 435"/>
                <a:gd name="T26" fmla="*/ 0 w 376"/>
                <a:gd name="T27" fmla="*/ 402 h 435"/>
                <a:gd name="T28" fmla="*/ 189 w 376"/>
                <a:gd name="T29" fmla="*/ 435 h 435"/>
                <a:gd name="T30" fmla="*/ 376 w 376"/>
                <a:gd name="T31" fmla="*/ 402 h 435"/>
                <a:gd name="T32" fmla="*/ 265 w 376"/>
                <a:gd name="T33" fmla="*/ 30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435">
                  <a:moveTo>
                    <a:pt x="265" y="308"/>
                  </a:moveTo>
                  <a:cubicBezTo>
                    <a:pt x="293" y="309"/>
                    <a:pt x="337" y="306"/>
                    <a:pt x="358" y="292"/>
                  </a:cubicBezTo>
                  <a:cubicBezTo>
                    <a:pt x="317" y="275"/>
                    <a:pt x="272" y="238"/>
                    <a:pt x="250" y="210"/>
                  </a:cubicBezTo>
                  <a:cubicBezTo>
                    <a:pt x="285" y="205"/>
                    <a:pt x="303" y="205"/>
                    <a:pt x="332" y="186"/>
                  </a:cubicBezTo>
                  <a:cubicBezTo>
                    <a:pt x="293" y="179"/>
                    <a:pt x="252" y="142"/>
                    <a:pt x="237" y="122"/>
                  </a:cubicBezTo>
                  <a:cubicBezTo>
                    <a:pt x="257" y="116"/>
                    <a:pt x="258" y="115"/>
                    <a:pt x="276" y="105"/>
                  </a:cubicBezTo>
                  <a:cubicBezTo>
                    <a:pt x="230" y="79"/>
                    <a:pt x="198" y="34"/>
                    <a:pt x="190" y="0"/>
                  </a:cubicBezTo>
                  <a:cubicBezTo>
                    <a:pt x="171" y="54"/>
                    <a:pt x="142" y="85"/>
                    <a:pt x="91" y="104"/>
                  </a:cubicBezTo>
                  <a:cubicBezTo>
                    <a:pt x="107" y="115"/>
                    <a:pt x="121" y="119"/>
                    <a:pt x="139" y="123"/>
                  </a:cubicBezTo>
                  <a:cubicBezTo>
                    <a:pt x="124" y="144"/>
                    <a:pt x="84" y="179"/>
                    <a:pt x="45" y="186"/>
                  </a:cubicBezTo>
                  <a:cubicBezTo>
                    <a:pt x="73" y="205"/>
                    <a:pt x="91" y="205"/>
                    <a:pt x="127" y="210"/>
                  </a:cubicBezTo>
                  <a:cubicBezTo>
                    <a:pt x="105" y="238"/>
                    <a:pt x="60" y="275"/>
                    <a:pt x="18" y="292"/>
                  </a:cubicBezTo>
                  <a:cubicBezTo>
                    <a:pt x="40" y="306"/>
                    <a:pt x="83" y="309"/>
                    <a:pt x="112" y="308"/>
                  </a:cubicBezTo>
                  <a:cubicBezTo>
                    <a:pt x="97" y="338"/>
                    <a:pt x="32" y="388"/>
                    <a:pt x="0" y="402"/>
                  </a:cubicBezTo>
                  <a:cubicBezTo>
                    <a:pt x="67" y="431"/>
                    <a:pt x="135" y="435"/>
                    <a:pt x="189" y="435"/>
                  </a:cubicBezTo>
                  <a:cubicBezTo>
                    <a:pt x="243" y="435"/>
                    <a:pt x="309" y="431"/>
                    <a:pt x="376" y="402"/>
                  </a:cubicBezTo>
                  <a:cubicBezTo>
                    <a:pt x="345" y="388"/>
                    <a:pt x="279" y="338"/>
                    <a:pt x="265" y="308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4"/>
            <p:cNvSpPr>
              <a:spLocks/>
            </p:cNvSpPr>
            <p:nvPr/>
          </p:nvSpPr>
          <p:spPr bwMode="auto">
            <a:xfrm>
              <a:off x="7412038" y="6188075"/>
              <a:ext cx="84138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85"/>
            <p:cNvSpPr>
              <a:spLocks/>
            </p:cNvSpPr>
            <p:nvPr/>
          </p:nvSpPr>
          <p:spPr bwMode="auto">
            <a:xfrm>
              <a:off x="7064376" y="5481638"/>
              <a:ext cx="777875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1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7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1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86"/>
            <p:cNvSpPr>
              <a:spLocks/>
            </p:cNvSpPr>
            <p:nvPr/>
          </p:nvSpPr>
          <p:spPr bwMode="auto">
            <a:xfrm>
              <a:off x="7470776" y="6321425"/>
              <a:ext cx="61913" cy="284163"/>
            </a:xfrm>
            <a:custGeom>
              <a:avLst/>
              <a:gdLst>
                <a:gd name="T0" fmla="*/ 34 w 34"/>
                <a:gd name="T1" fmla="*/ 150 h 157"/>
                <a:gd name="T2" fmla="*/ 17 w 34"/>
                <a:gd name="T3" fmla="*/ 157 h 157"/>
                <a:gd name="T4" fmla="*/ 17 w 34"/>
                <a:gd name="T5" fmla="*/ 157 h 157"/>
                <a:gd name="T6" fmla="*/ 0 w 34"/>
                <a:gd name="T7" fmla="*/ 150 h 157"/>
                <a:gd name="T8" fmla="*/ 0 w 34"/>
                <a:gd name="T9" fmla="*/ 7 h 157"/>
                <a:gd name="T10" fmla="*/ 17 w 34"/>
                <a:gd name="T11" fmla="*/ 0 h 157"/>
                <a:gd name="T12" fmla="*/ 17 w 34"/>
                <a:gd name="T13" fmla="*/ 0 h 157"/>
                <a:gd name="T14" fmla="*/ 34 w 34"/>
                <a:gd name="T15" fmla="*/ 7 h 157"/>
                <a:gd name="T16" fmla="*/ 34 w 34"/>
                <a:gd name="T17" fmla="*/ 1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57">
                  <a:moveTo>
                    <a:pt x="34" y="150"/>
                  </a:moveTo>
                  <a:cubicBezTo>
                    <a:pt x="34" y="154"/>
                    <a:pt x="27" y="157"/>
                    <a:pt x="17" y="157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8" y="157"/>
                    <a:pt x="0" y="154"/>
                    <a:pt x="0" y="1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7" y="0"/>
                    <a:pt x="34" y="3"/>
                    <a:pt x="34" y="7"/>
                  </a:cubicBezTo>
                  <a:lnTo>
                    <a:pt x="34" y="15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87"/>
            <p:cNvSpPr>
              <a:spLocks/>
            </p:cNvSpPr>
            <p:nvPr/>
          </p:nvSpPr>
          <p:spPr bwMode="auto">
            <a:xfrm>
              <a:off x="7221538" y="5808663"/>
              <a:ext cx="563563" cy="655638"/>
            </a:xfrm>
            <a:custGeom>
              <a:avLst/>
              <a:gdLst>
                <a:gd name="T0" fmla="*/ 220 w 313"/>
                <a:gd name="T1" fmla="*/ 257 h 362"/>
                <a:gd name="T2" fmla="*/ 298 w 313"/>
                <a:gd name="T3" fmla="*/ 243 h 362"/>
                <a:gd name="T4" fmla="*/ 207 w 313"/>
                <a:gd name="T5" fmla="*/ 175 h 362"/>
                <a:gd name="T6" fmla="*/ 275 w 313"/>
                <a:gd name="T7" fmla="*/ 155 h 362"/>
                <a:gd name="T8" fmla="*/ 197 w 313"/>
                <a:gd name="T9" fmla="*/ 101 h 362"/>
                <a:gd name="T10" fmla="*/ 229 w 313"/>
                <a:gd name="T11" fmla="*/ 88 h 362"/>
                <a:gd name="T12" fmla="*/ 157 w 313"/>
                <a:gd name="T13" fmla="*/ 0 h 362"/>
                <a:gd name="T14" fmla="*/ 75 w 313"/>
                <a:gd name="T15" fmla="*/ 87 h 362"/>
                <a:gd name="T16" fmla="*/ 115 w 313"/>
                <a:gd name="T17" fmla="*/ 102 h 362"/>
                <a:gd name="T18" fmla="*/ 37 w 313"/>
                <a:gd name="T19" fmla="*/ 155 h 362"/>
                <a:gd name="T20" fmla="*/ 105 w 313"/>
                <a:gd name="T21" fmla="*/ 175 h 362"/>
                <a:gd name="T22" fmla="*/ 15 w 313"/>
                <a:gd name="T23" fmla="*/ 243 h 362"/>
                <a:gd name="T24" fmla="*/ 93 w 313"/>
                <a:gd name="T25" fmla="*/ 257 h 362"/>
                <a:gd name="T26" fmla="*/ 0 w 313"/>
                <a:gd name="T27" fmla="*/ 335 h 362"/>
                <a:gd name="T28" fmla="*/ 157 w 313"/>
                <a:gd name="T29" fmla="*/ 362 h 362"/>
                <a:gd name="T30" fmla="*/ 313 w 313"/>
                <a:gd name="T31" fmla="*/ 335 h 362"/>
                <a:gd name="T32" fmla="*/ 220 w 313"/>
                <a:gd name="T33" fmla="*/ 25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3" h="362">
                  <a:moveTo>
                    <a:pt x="220" y="257"/>
                  </a:moveTo>
                  <a:cubicBezTo>
                    <a:pt x="244" y="257"/>
                    <a:pt x="280" y="255"/>
                    <a:pt x="298" y="243"/>
                  </a:cubicBezTo>
                  <a:cubicBezTo>
                    <a:pt x="263" y="229"/>
                    <a:pt x="226" y="199"/>
                    <a:pt x="207" y="175"/>
                  </a:cubicBezTo>
                  <a:cubicBezTo>
                    <a:pt x="237" y="171"/>
                    <a:pt x="252" y="171"/>
                    <a:pt x="275" y="155"/>
                  </a:cubicBezTo>
                  <a:cubicBezTo>
                    <a:pt x="243" y="149"/>
                    <a:pt x="209" y="119"/>
                    <a:pt x="197" y="101"/>
                  </a:cubicBezTo>
                  <a:cubicBezTo>
                    <a:pt x="213" y="97"/>
                    <a:pt x="214" y="96"/>
                    <a:pt x="229" y="88"/>
                  </a:cubicBezTo>
                  <a:cubicBezTo>
                    <a:pt x="191" y="66"/>
                    <a:pt x="165" y="29"/>
                    <a:pt x="157" y="0"/>
                  </a:cubicBezTo>
                  <a:cubicBezTo>
                    <a:pt x="142" y="45"/>
                    <a:pt x="118" y="71"/>
                    <a:pt x="75" y="87"/>
                  </a:cubicBezTo>
                  <a:cubicBezTo>
                    <a:pt x="89" y="96"/>
                    <a:pt x="100" y="99"/>
                    <a:pt x="115" y="102"/>
                  </a:cubicBezTo>
                  <a:cubicBezTo>
                    <a:pt x="103" y="120"/>
                    <a:pt x="69" y="149"/>
                    <a:pt x="37" y="155"/>
                  </a:cubicBezTo>
                  <a:cubicBezTo>
                    <a:pt x="60" y="171"/>
                    <a:pt x="75" y="171"/>
                    <a:pt x="105" y="175"/>
                  </a:cubicBezTo>
                  <a:cubicBezTo>
                    <a:pt x="87" y="199"/>
                    <a:pt x="49" y="229"/>
                    <a:pt x="15" y="243"/>
                  </a:cubicBezTo>
                  <a:cubicBezTo>
                    <a:pt x="33" y="255"/>
                    <a:pt x="69" y="257"/>
                    <a:pt x="93" y="257"/>
                  </a:cubicBezTo>
                  <a:cubicBezTo>
                    <a:pt x="80" y="281"/>
                    <a:pt x="26" y="324"/>
                    <a:pt x="0" y="335"/>
                  </a:cubicBezTo>
                  <a:cubicBezTo>
                    <a:pt x="55" y="359"/>
                    <a:pt x="112" y="362"/>
                    <a:pt x="157" y="362"/>
                  </a:cubicBezTo>
                  <a:cubicBezTo>
                    <a:pt x="202" y="362"/>
                    <a:pt x="257" y="359"/>
                    <a:pt x="313" y="335"/>
                  </a:cubicBezTo>
                  <a:cubicBezTo>
                    <a:pt x="286" y="324"/>
                    <a:pt x="232" y="281"/>
                    <a:pt x="220" y="257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88"/>
            <p:cNvSpPr>
              <a:spLocks/>
            </p:cNvSpPr>
            <p:nvPr/>
          </p:nvSpPr>
          <p:spPr bwMode="auto">
            <a:xfrm>
              <a:off x="8169276" y="6224588"/>
              <a:ext cx="80963" cy="371475"/>
            </a:xfrm>
            <a:custGeom>
              <a:avLst/>
              <a:gdLst>
                <a:gd name="T0" fmla="*/ 45 w 45"/>
                <a:gd name="T1" fmla="*/ 197 h 206"/>
                <a:gd name="T2" fmla="*/ 23 w 45"/>
                <a:gd name="T3" fmla="*/ 206 h 206"/>
                <a:gd name="T4" fmla="*/ 23 w 45"/>
                <a:gd name="T5" fmla="*/ 206 h 206"/>
                <a:gd name="T6" fmla="*/ 0 w 45"/>
                <a:gd name="T7" fmla="*/ 197 h 206"/>
                <a:gd name="T8" fmla="*/ 0 w 45"/>
                <a:gd name="T9" fmla="*/ 9 h 206"/>
                <a:gd name="T10" fmla="*/ 23 w 45"/>
                <a:gd name="T11" fmla="*/ 0 h 206"/>
                <a:gd name="T12" fmla="*/ 23 w 45"/>
                <a:gd name="T13" fmla="*/ 0 h 206"/>
                <a:gd name="T14" fmla="*/ 45 w 45"/>
                <a:gd name="T15" fmla="*/ 9 h 206"/>
                <a:gd name="T16" fmla="*/ 45 w 45"/>
                <a:gd name="T17" fmla="*/ 19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06">
                  <a:moveTo>
                    <a:pt x="45" y="197"/>
                  </a:moveTo>
                  <a:cubicBezTo>
                    <a:pt x="45" y="202"/>
                    <a:pt x="35" y="206"/>
                    <a:pt x="23" y="206"/>
                  </a:cubicBezTo>
                  <a:cubicBezTo>
                    <a:pt x="23" y="206"/>
                    <a:pt x="23" y="206"/>
                    <a:pt x="23" y="206"/>
                  </a:cubicBezTo>
                  <a:cubicBezTo>
                    <a:pt x="10" y="206"/>
                    <a:pt x="0" y="202"/>
                    <a:pt x="0" y="19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4"/>
                    <a:pt x="45" y="9"/>
                  </a:cubicBezTo>
                  <a:lnTo>
                    <a:pt x="45" y="197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89"/>
            <p:cNvSpPr>
              <a:spLocks/>
            </p:cNvSpPr>
            <p:nvPr/>
          </p:nvSpPr>
          <p:spPr bwMode="auto">
            <a:xfrm>
              <a:off x="7839076" y="5553075"/>
              <a:ext cx="741363" cy="858838"/>
            </a:xfrm>
            <a:custGeom>
              <a:avLst/>
              <a:gdLst>
                <a:gd name="T0" fmla="*/ 289 w 411"/>
                <a:gd name="T1" fmla="*/ 336 h 475"/>
                <a:gd name="T2" fmla="*/ 392 w 411"/>
                <a:gd name="T3" fmla="*/ 319 h 475"/>
                <a:gd name="T4" fmla="*/ 273 w 411"/>
                <a:gd name="T5" fmla="*/ 229 h 475"/>
                <a:gd name="T6" fmla="*/ 362 w 411"/>
                <a:gd name="T7" fmla="*/ 203 h 475"/>
                <a:gd name="T8" fmla="*/ 259 w 411"/>
                <a:gd name="T9" fmla="*/ 133 h 475"/>
                <a:gd name="T10" fmla="*/ 301 w 411"/>
                <a:gd name="T11" fmla="*/ 115 h 475"/>
                <a:gd name="T12" fmla="*/ 207 w 411"/>
                <a:gd name="T13" fmla="*/ 0 h 475"/>
                <a:gd name="T14" fmla="*/ 99 w 411"/>
                <a:gd name="T15" fmla="*/ 113 h 475"/>
                <a:gd name="T16" fmla="*/ 152 w 411"/>
                <a:gd name="T17" fmla="*/ 134 h 475"/>
                <a:gd name="T18" fmla="*/ 49 w 411"/>
                <a:gd name="T19" fmla="*/ 203 h 475"/>
                <a:gd name="T20" fmla="*/ 138 w 411"/>
                <a:gd name="T21" fmla="*/ 229 h 475"/>
                <a:gd name="T22" fmla="*/ 20 w 411"/>
                <a:gd name="T23" fmla="*/ 319 h 475"/>
                <a:gd name="T24" fmla="*/ 122 w 411"/>
                <a:gd name="T25" fmla="*/ 336 h 475"/>
                <a:gd name="T26" fmla="*/ 0 w 411"/>
                <a:gd name="T27" fmla="*/ 439 h 475"/>
                <a:gd name="T28" fmla="*/ 206 w 411"/>
                <a:gd name="T29" fmla="*/ 475 h 475"/>
                <a:gd name="T30" fmla="*/ 411 w 411"/>
                <a:gd name="T31" fmla="*/ 439 h 475"/>
                <a:gd name="T32" fmla="*/ 289 w 411"/>
                <a:gd name="T33" fmla="*/ 336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475">
                  <a:moveTo>
                    <a:pt x="289" y="336"/>
                  </a:moveTo>
                  <a:cubicBezTo>
                    <a:pt x="320" y="337"/>
                    <a:pt x="368" y="334"/>
                    <a:pt x="392" y="319"/>
                  </a:cubicBezTo>
                  <a:cubicBezTo>
                    <a:pt x="346" y="301"/>
                    <a:pt x="297" y="260"/>
                    <a:pt x="273" y="229"/>
                  </a:cubicBezTo>
                  <a:cubicBezTo>
                    <a:pt x="312" y="224"/>
                    <a:pt x="331" y="224"/>
                    <a:pt x="362" y="203"/>
                  </a:cubicBezTo>
                  <a:cubicBezTo>
                    <a:pt x="320" y="195"/>
                    <a:pt x="275" y="155"/>
                    <a:pt x="259" y="133"/>
                  </a:cubicBezTo>
                  <a:cubicBezTo>
                    <a:pt x="281" y="126"/>
                    <a:pt x="282" y="125"/>
                    <a:pt x="301" y="115"/>
                  </a:cubicBezTo>
                  <a:cubicBezTo>
                    <a:pt x="251" y="86"/>
                    <a:pt x="217" y="37"/>
                    <a:pt x="207" y="0"/>
                  </a:cubicBezTo>
                  <a:cubicBezTo>
                    <a:pt x="187" y="59"/>
                    <a:pt x="156" y="93"/>
                    <a:pt x="99" y="113"/>
                  </a:cubicBezTo>
                  <a:cubicBezTo>
                    <a:pt x="117" y="125"/>
                    <a:pt x="132" y="130"/>
                    <a:pt x="152" y="134"/>
                  </a:cubicBezTo>
                  <a:cubicBezTo>
                    <a:pt x="135" y="157"/>
                    <a:pt x="91" y="195"/>
                    <a:pt x="49" y="203"/>
                  </a:cubicBezTo>
                  <a:cubicBezTo>
                    <a:pt x="80" y="224"/>
                    <a:pt x="99" y="224"/>
                    <a:pt x="138" y="229"/>
                  </a:cubicBezTo>
                  <a:cubicBezTo>
                    <a:pt x="114" y="260"/>
                    <a:pt x="65" y="301"/>
                    <a:pt x="20" y="319"/>
                  </a:cubicBezTo>
                  <a:cubicBezTo>
                    <a:pt x="44" y="334"/>
                    <a:pt x="91" y="337"/>
                    <a:pt x="122" y="336"/>
                  </a:cubicBezTo>
                  <a:cubicBezTo>
                    <a:pt x="106" y="369"/>
                    <a:pt x="35" y="424"/>
                    <a:pt x="0" y="439"/>
                  </a:cubicBezTo>
                  <a:cubicBezTo>
                    <a:pt x="73" y="471"/>
                    <a:pt x="148" y="475"/>
                    <a:pt x="206" y="475"/>
                  </a:cubicBezTo>
                  <a:cubicBezTo>
                    <a:pt x="265" y="475"/>
                    <a:pt x="338" y="471"/>
                    <a:pt x="411" y="439"/>
                  </a:cubicBezTo>
                  <a:cubicBezTo>
                    <a:pt x="377" y="424"/>
                    <a:pt x="305" y="369"/>
                    <a:pt x="289" y="336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576324" y="2397430"/>
            <a:ext cx="6544864" cy="1548167"/>
            <a:chOff x="4619530" y="2424035"/>
            <a:chExt cx="6544864" cy="1548167"/>
          </a:xfrm>
        </p:grpSpPr>
        <p:grpSp>
          <p:nvGrpSpPr>
            <p:cNvPr id="56" name="组合 55"/>
            <p:cNvGrpSpPr/>
            <p:nvPr/>
          </p:nvGrpSpPr>
          <p:grpSpPr>
            <a:xfrm>
              <a:off x="4619530" y="2424035"/>
              <a:ext cx="6544864" cy="1548167"/>
              <a:chOff x="681080" y="2753256"/>
              <a:chExt cx="6962996" cy="1647075"/>
            </a:xfrm>
          </p:grpSpPr>
          <p:sp>
            <p:nvSpPr>
              <p:cNvPr id="59" name="矩形 3"/>
              <p:cNvSpPr/>
              <p:nvPr/>
            </p:nvSpPr>
            <p:spPr>
              <a:xfrm>
                <a:off x="681080" y="2753256"/>
                <a:ext cx="6657271" cy="1247861"/>
              </a:xfrm>
              <a:custGeom>
                <a:avLst/>
                <a:gdLst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7271" h="1247861">
                    <a:moveTo>
                      <a:pt x="0" y="0"/>
                    </a:moveTo>
                    <a:lnTo>
                      <a:pt x="6393111" y="386080"/>
                    </a:lnTo>
                    <a:lnTo>
                      <a:pt x="6657271" y="1247861"/>
                    </a:lnTo>
                    <a:lnTo>
                      <a:pt x="213360" y="12478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4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矩形 3"/>
              <p:cNvSpPr/>
              <p:nvPr/>
            </p:nvSpPr>
            <p:spPr>
              <a:xfrm>
                <a:off x="1220485" y="3721430"/>
                <a:ext cx="6423591" cy="678901"/>
              </a:xfrm>
              <a:custGeom>
                <a:avLst/>
                <a:gdLst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50800 w 6657271"/>
                  <a:gd name="connsiteY3" fmla="*/ 546821 h 1247861"/>
                  <a:gd name="connsiteX4" fmla="*/ 0 w 6657271"/>
                  <a:gd name="connsiteY4" fmla="*/ 0 h 1247861"/>
                  <a:gd name="connsiteX0" fmla="*/ 0 w 6657271"/>
                  <a:gd name="connsiteY0" fmla="*/ 71120 h 1318981"/>
                  <a:gd name="connsiteX1" fmla="*/ 6321991 w 6657271"/>
                  <a:gd name="connsiteY1" fmla="*/ 0 h 1318981"/>
                  <a:gd name="connsiteX2" fmla="*/ 6657271 w 6657271"/>
                  <a:gd name="connsiteY2" fmla="*/ 1318981 h 1318981"/>
                  <a:gd name="connsiteX3" fmla="*/ 50800 w 6657271"/>
                  <a:gd name="connsiteY3" fmla="*/ 617941 h 1318981"/>
                  <a:gd name="connsiteX4" fmla="*/ 0 w 6657271"/>
                  <a:gd name="connsiteY4" fmla="*/ 71120 h 1318981"/>
                  <a:gd name="connsiteX0" fmla="*/ 0 w 6443911"/>
                  <a:gd name="connsiteY0" fmla="*/ 71120 h 678901"/>
                  <a:gd name="connsiteX1" fmla="*/ 6321991 w 6443911"/>
                  <a:gd name="connsiteY1" fmla="*/ 0 h 678901"/>
                  <a:gd name="connsiteX2" fmla="*/ 6443911 w 6443911"/>
                  <a:gd name="connsiteY2" fmla="*/ 678901 h 678901"/>
                  <a:gd name="connsiteX3" fmla="*/ 50800 w 6443911"/>
                  <a:gd name="connsiteY3" fmla="*/ 617941 h 678901"/>
                  <a:gd name="connsiteX4" fmla="*/ 0 w 6443911"/>
                  <a:gd name="connsiteY4" fmla="*/ 71120 h 678901"/>
                  <a:gd name="connsiteX0" fmla="*/ 0 w 6423591"/>
                  <a:gd name="connsiteY0" fmla="*/ 121920 h 678901"/>
                  <a:gd name="connsiteX1" fmla="*/ 6301671 w 6423591"/>
                  <a:gd name="connsiteY1" fmla="*/ 0 h 678901"/>
                  <a:gd name="connsiteX2" fmla="*/ 6423591 w 6423591"/>
                  <a:gd name="connsiteY2" fmla="*/ 678901 h 678901"/>
                  <a:gd name="connsiteX3" fmla="*/ 30480 w 6423591"/>
                  <a:gd name="connsiteY3" fmla="*/ 617941 h 678901"/>
                  <a:gd name="connsiteX4" fmla="*/ 0 w 6423591"/>
                  <a:gd name="connsiteY4" fmla="*/ 121920 h 67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3591" h="678901">
                    <a:moveTo>
                      <a:pt x="0" y="121920"/>
                    </a:moveTo>
                    <a:lnTo>
                      <a:pt x="6301671" y="0"/>
                    </a:lnTo>
                    <a:lnTo>
                      <a:pt x="6423591" y="678901"/>
                    </a:lnTo>
                    <a:lnTo>
                      <a:pt x="30480" y="617941"/>
                    </a:lnTo>
                    <a:lnTo>
                      <a:pt x="0" y="1219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5486104" y="2746088"/>
              <a:ext cx="4159800" cy="584775"/>
              <a:chOff x="5041027" y="2790289"/>
              <a:chExt cx="4159800" cy="584775"/>
            </a:xfrm>
          </p:grpSpPr>
          <p:sp>
            <p:nvSpPr>
              <p:cNvPr id="115" name="文本框 114"/>
              <p:cNvSpPr txBox="1"/>
              <p:nvPr/>
            </p:nvSpPr>
            <p:spPr>
              <a:xfrm>
                <a:off x="5041027" y="2790289"/>
                <a:ext cx="7834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03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5682878" y="2824070"/>
                <a:ext cx="35179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总结反思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0" name="文本框 119"/>
            <p:cNvSpPr txBox="1"/>
            <p:nvPr/>
          </p:nvSpPr>
          <p:spPr>
            <a:xfrm>
              <a:off x="6953579" y="3426055"/>
              <a:ext cx="3517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ADD YOUR TITLE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616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1168" y="2449521"/>
            <a:ext cx="4116633" cy="3686419"/>
            <a:chOff x="3294115" y="1445052"/>
            <a:chExt cx="4116633" cy="3686419"/>
          </a:xfrm>
        </p:grpSpPr>
        <p:sp>
          <p:nvSpPr>
            <p:cNvPr id="41" name="Freeform 675"/>
            <p:cNvSpPr>
              <a:spLocks noEditPoints="1"/>
            </p:cNvSpPr>
            <p:nvPr/>
          </p:nvSpPr>
          <p:spPr bwMode="auto">
            <a:xfrm rot="21275257">
              <a:off x="4223792" y="1944516"/>
              <a:ext cx="3186956" cy="3186955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82 w 2622"/>
                <a:gd name="T5" fmla="*/ 718 h 2622"/>
                <a:gd name="T6" fmla="*/ 2244 w 2622"/>
                <a:gd name="T7" fmla="*/ 540 h 2622"/>
                <a:gd name="T8" fmla="*/ 2082 w 2622"/>
                <a:gd name="T9" fmla="*/ 378 h 2622"/>
                <a:gd name="T10" fmla="*/ 1906 w 2622"/>
                <a:gd name="T11" fmla="*/ 140 h 2622"/>
                <a:gd name="T12" fmla="*/ 1694 w 2622"/>
                <a:gd name="T13" fmla="*/ 162 h 2622"/>
                <a:gd name="T14" fmla="*/ 1470 w 2622"/>
                <a:gd name="T15" fmla="*/ 112 h 2622"/>
                <a:gd name="T16" fmla="*/ 1240 w 2622"/>
                <a:gd name="T17" fmla="*/ 104 h 2622"/>
                <a:gd name="T18" fmla="*/ 1042 w 2622"/>
                <a:gd name="T19" fmla="*/ 26 h 2622"/>
                <a:gd name="T20" fmla="*/ 808 w 2622"/>
                <a:gd name="T21" fmla="*/ 210 h 2622"/>
                <a:gd name="T22" fmla="*/ 610 w 2622"/>
                <a:gd name="T23" fmla="*/ 326 h 2622"/>
                <a:gd name="T24" fmla="*/ 334 w 2622"/>
                <a:gd name="T25" fmla="*/ 434 h 2622"/>
                <a:gd name="T26" fmla="*/ 302 w 2622"/>
                <a:gd name="T27" fmla="*/ 646 h 2622"/>
                <a:gd name="T28" fmla="*/ 194 w 2622"/>
                <a:gd name="T29" fmla="*/ 848 h 2622"/>
                <a:gd name="T30" fmla="*/ 126 w 2622"/>
                <a:gd name="T31" fmla="*/ 1068 h 2622"/>
                <a:gd name="T32" fmla="*/ 0 w 2622"/>
                <a:gd name="T33" fmla="*/ 1240 h 2622"/>
                <a:gd name="T34" fmla="*/ 118 w 2622"/>
                <a:gd name="T35" fmla="*/ 1512 h 2622"/>
                <a:gd name="T36" fmla="*/ 178 w 2622"/>
                <a:gd name="T37" fmla="*/ 1734 h 2622"/>
                <a:gd name="T38" fmla="*/ 212 w 2622"/>
                <a:gd name="T39" fmla="*/ 2028 h 2622"/>
                <a:gd name="T40" fmla="*/ 408 w 2622"/>
                <a:gd name="T41" fmla="*/ 2116 h 2622"/>
                <a:gd name="T42" fmla="*/ 576 w 2622"/>
                <a:gd name="T43" fmla="*/ 2272 h 2622"/>
                <a:gd name="T44" fmla="*/ 770 w 2622"/>
                <a:gd name="T45" fmla="*/ 2394 h 2622"/>
                <a:gd name="T46" fmla="*/ 904 w 2622"/>
                <a:gd name="T47" fmla="*/ 2560 h 2622"/>
                <a:gd name="T48" fmla="*/ 1196 w 2622"/>
                <a:gd name="T49" fmla="*/ 2516 h 2622"/>
                <a:gd name="T50" fmla="*/ 1426 w 2622"/>
                <a:gd name="T51" fmla="*/ 2516 h 2622"/>
                <a:gd name="T52" fmla="*/ 1720 w 2622"/>
                <a:gd name="T53" fmla="*/ 2560 h 2622"/>
                <a:gd name="T54" fmla="*/ 1854 w 2622"/>
                <a:gd name="T55" fmla="*/ 2394 h 2622"/>
                <a:gd name="T56" fmla="*/ 2048 w 2622"/>
                <a:gd name="T57" fmla="*/ 2272 h 2622"/>
                <a:gd name="T58" fmla="*/ 2216 w 2622"/>
                <a:gd name="T59" fmla="*/ 2116 h 2622"/>
                <a:gd name="T60" fmla="*/ 2412 w 2622"/>
                <a:gd name="T61" fmla="*/ 2028 h 2622"/>
                <a:gd name="T62" fmla="*/ 2446 w 2622"/>
                <a:gd name="T63" fmla="*/ 1734 h 2622"/>
                <a:gd name="T64" fmla="*/ 2506 w 2622"/>
                <a:gd name="T65" fmla="*/ 1512 h 2622"/>
                <a:gd name="T66" fmla="*/ 1312 w 2622"/>
                <a:gd name="T67" fmla="*/ 2420 h 2622"/>
                <a:gd name="T68" fmla="*/ 1088 w 2622"/>
                <a:gd name="T69" fmla="*/ 2398 h 2622"/>
                <a:gd name="T70" fmla="*/ 830 w 2622"/>
                <a:gd name="T71" fmla="*/ 2312 h 2622"/>
                <a:gd name="T72" fmla="*/ 606 w 2622"/>
                <a:gd name="T73" fmla="*/ 2168 h 2622"/>
                <a:gd name="T74" fmla="*/ 422 w 2622"/>
                <a:gd name="T75" fmla="*/ 1976 h 2622"/>
                <a:gd name="T76" fmla="*/ 290 w 2622"/>
                <a:gd name="T77" fmla="*/ 1744 h 2622"/>
                <a:gd name="T78" fmla="*/ 216 w 2622"/>
                <a:gd name="T79" fmla="*/ 1480 h 2622"/>
                <a:gd name="T80" fmla="*/ 208 w 2622"/>
                <a:gd name="T81" fmla="*/ 1198 h 2622"/>
                <a:gd name="T82" fmla="*/ 270 w 2622"/>
                <a:gd name="T83" fmla="*/ 930 h 2622"/>
                <a:gd name="T84" fmla="*/ 392 w 2622"/>
                <a:gd name="T85" fmla="*/ 692 h 2622"/>
                <a:gd name="T86" fmla="*/ 566 w 2622"/>
                <a:gd name="T87" fmla="*/ 490 h 2622"/>
                <a:gd name="T88" fmla="*/ 782 w 2622"/>
                <a:gd name="T89" fmla="*/ 336 h 2622"/>
                <a:gd name="T90" fmla="*/ 1034 w 2622"/>
                <a:gd name="T91" fmla="*/ 236 h 2622"/>
                <a:gd name="T92" fmla="*/ 1312 w 2622"/>
                <a:gd name="T93" fmla="*/ 202 h 2622"/>
                <a:gd name="T94" fmla="*/ 1588 w 2622"/>
                <a:gd name="T95" fmla="*/ 236 h 2622"/>
                <a:gd name="T96" fmla="*/ 1840 w 2622"/>
                <a:gd name="T97" fmla="*/ 336 h 2622"/>
                <a:gd name="T98" fmla="*/ 2058 w 2622"/>
                <a:gd name="T99" fmla="*/ 490 h 2622"/>
                <a:gd name="T100" fmla="*/ 2232 w 2622"/>
                <a:gd name="T101" fmla="*/ 692 h 2622"/>
                <a:gd name="T102" fmla="*/ 2354 w 2622"/>
                <a:gd name="T103" fmla="*/ 930 h 2622"/>
                <a:gd name="T104" fmla="*/ 2416 w 2622"/>
                <a:gd name="T105" fmla="*/ 1198 h 2622"/>
                <a:gd name="T106" fmla="*/ 2408 w 2622"/>
                <a:gd name="T107" fmla="*/ 1480 h 2622"/>
                <a:gd name="T108" fmla="*/ 2334 w 2622"/>
                <a:gd name="T109" fmla="*/ 1744 h 2622"/>
                <a:gd name="T110" fmla="*/ 2200 w 2622"/>
                <a:gd name="T111" fmla="*/ 1976 h 2622"/>
                <a:gd name="T112" fmla="*/ 2018 w 2622"/>
                <a:gd name="T113" fmla="*/ 2168 h 2622"/>
                <a:gd name="T114" fmla="*/ 1792 w 2622"/>
                <a:gd name="T115" fmla="*/ 2312 h 2622"/>
                <a:gd name="T116" fmla="*/ 1536 w 2622"/>
                <a:gd name="T117" fmla="*/ 2398 h 26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622"/>
                <a:gd name="T178" fmla="*/ 0 h 2622"/>
                <a:gd name="T179" fmla="*/ 2622 w 2622"/>
                <a:gd name="T180" fmla="*/ 2622 h 262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F47264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ulim" panose="020B0600000101010101" pitchFamily="34" charset="-127"/>
                <a:ea typeface="Gulim" panose="020B0600000101010101" pitchFamily="34" charset="-127"/>
                <a:cs typeface="+mn-cs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564620" y="2285343"/>
              <a:ext cx="2505301" cy="2503826"/>
              <a:chOff x="4564620" y="2285343"/>
              <a:chExt cx="2505301" cy="2503826"/>
            </a:xfrm>
          </p:grpSpPr>
          <p:sp>
            <p:nvSpPr>
              <p:cNvPr id="47" name="Oval 676"/>
              <p:cNvSpPr>
                <a:spLocks noChangeArrowheads="1"/>
              </p:cNvSpPr>
              <p:nvPr/>
            </p:nvSpPr>
            <p:spPr bwMode="auto">
              <a:xfrm rot="21275257">
                <a:off x="4564620" y="2285343"/>
                <a:ext cx="2505301" cy="2503826"/>
              </a:xfrm>
              <a:prstGeom prst="ellipse">
                <a:avLst/>
              </a:prstGeom>
              <a:solidFill>
                <a:srgbClr val="F47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anose="020B0600000101010101" pitchFamily="34" charset="-127"/>
                  <a:ea typeface="Gulim" panose="020B0600000101010101" pitchFamily="34" charset="-127"/>
                  <a:cs typeface="+mn-cs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4894537" y="2843459"/>
                <a:ext cx="1919569" cy="1378333"/>
                <a:chOff x="3238353" y="2160871"/>
                <a:chExt cx="1919569" cy="137833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3628113" y="2160871"/>
                  <a:ext cx="110289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3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标题</a:t>
                  </a:r>
                  <a:endPara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3258932" y="2697534"/>
                  <a:ext cx="189899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单击此处添加标题</a:t>
                  </a: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3248209" y="2949092"/>
                  <a:ext cx="189899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单击此处添加标题</a:t>
                  </a: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>
                  <a:off x="3238353" y="3200650"/>
                  <a:ext cx="189899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单击此处添加标题</a:t>
                  </a: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68" name="Groupe 2052"/>
            <p:cNvGrpSpPr>
              <a:grpSpLocks/>
            </p:cNvGrpSpPr>
            <p:nvPr/>
          </p:nvGrpSpPr>
          <p:grpSpPr bwMode="auto">
            <a:xfrm>
              <a:off x="3294115" y="1445052"/>
              <a:ext cx="988389" cy="1544943"/>
              <a:chOff x="3227388" y="1412875"/>
              <a:chExt cx="2206625" cy="3448051"/>
            </a:xfrm>
          </p:grpSpPr>
          <p:sp>
            <p:nvSpPr>
              <p:cNvPr id="69" name="Freeform 6"/>
              <p:cNvSpPr>
                <a:spLocks/>
              </p:cNvSpPr>
              <p:nvPr/>
            </p:nvSpPr>
            <p:spPr bwMode="auto">
              <a:xfrm>
                <a:off x="4159250" y="2068513"/>
                <a:ext cx="268288" cy="498475"/>
              </a:xfrm>
              <a:custGeom>
                <a:avLst/>
                <a:gdLst>
                  <a:gd name="T0" fmla="*/ 425908038 w 169"/>
                  <a:gd name="T1" fmla="*/ 123486864 h 314"/>
                  <a:gd name="T2" fmla="*/ 403225705 w 169"/>
                  <a:gd name="T3" fmla="*/ 63003113 h 314"/>
                  <a:gd name="T4" fmla="*/ 390625699 w 169"/>
                  <a:gd name="T5" fmla="*/ 40322497 h 314"/>
                  <a:gd name="T6" fmla="*/ 378024105 w 169"/>
                  <a:gd name="T7" fmla="*/ 27720927 h 314"/>
                  <a:gd name="T8" fmla="*/ 307459624 w 169"/>
                  <a:gd name="T9" fmla="*/ 2520950 h 314"/>
                  <a:gd name="T10" fmla="*/ 287298343 w 169"/>
                  <a:gd name="T11" fmla="*/ 0 h 314"/>
                  <a:gd name="T12" fmla="*/ 246975783 w 169"/>
                  <a:gd name="T13" fmla="*/ 5040312 h 314"/>
                  <a:gd name="T14" fmla="*/ 234375776 w 169"/>
                  <a:gd name="T15" fmla="*/ 12599986 h 314"/>
                  <a:gd name="T16" fmla="*/ 209174176 w 169"/>
                  <a:gd name="T17" fmla="*/ 40322497 h 314"/>
                  <a:gd name="T18" fmla="*/ 176411252 w 169"/>
                  <a:gd name="T19" fmla="*/ 73083734 h 314"/>
                  <a:gd name="T20" fmla="*/ 163811246 w 169"/>
                  <a:gd name="T21" fmla="*/ 85685304 h 314"/>
                  <a:gd name="T22" fmla="*/ 143649965 w 169"/>
                  <a:gd name="T23" fmla="*/ 113406243 h 314"/>
                  <a:gd name="T24" fmla="*/ 131048372 w 169"/>
                  <a:gd name="T25" fmla="*/ 123486864 h 314"/>
                  <a:gd name="T26" fmla="*/ 100806426 w 169"/>
                  <a:gd name="T27" fmla="*/ 158769038 h 314"/>
                  <a:gd name="T28" fmla="*/ 68045140 w 169"/>
                  <a:gd name="T29" fmla="*/ 201612471 h 314"/>
                  <a:gd name="T30" fmla="*/ 32762887 w 169"/>
                  <a:gd name="T31" fmla="*/ 234373746 h 314"/>
                  <a:gd name="T32" fmla="*/ 12601597 w 169"/>
                  <a:gd name="T33" fmla="*/ 259575298 h 314"/>
                  <a:gd name="T34" fmla="*/ 12601597 w 169"/>
                  <a:gd name="T35" fmla="*/ 267136558 h 314"/>
                  <a:gd name="T36" fmla="*/ 17641920 w 169"/>
                  <a:gd name="T37" fmla="*/ 335181544 h 314"/>
                  <a:gd name="T38" fmla="*/ 12601597 w 169"/>
                  <a:gd name="T39" fmla="*/ 352821837 h 314"/>
                  <a:gd name="T40" fmla="*/ 2520955 w 169"/>
                  <a:gd name="T41" fmla="*/ 395665270 h 314"/>
                  <a:gd name="T42" fmla="*/ 0 w 169"/>
                  <a:gd name="T43" fmla="*/ 435986266 h 314"/>
                  <a:gd name="T44" fmla="*/ 10080643 w 169"/>
                  <a:gd name="T45" fmla="*/ 483870010 h 314"/>
                  <a:gd name="T46" fmla="*/ 25201607 w 169"/>
                  <a:gd name="T47" fmla="*/ 539313426 h 314"/>
                  <a:gd name="T48" fmla="*/ 45362893 w 169"/>
                  <a:gd name="T49" fmla="*/ 584676221 h 314"/>
                  <a:gd name="T50" fmla="*/ 68045140 w 169"/>
                  <a:gd name="T51" fmla="*/ 635079327 h 314"/>
                  <a:gd name="T52" fmla="*/ 78125780 w 169"/>
                  <a:gd name="T53" fmla="*/ 657761518 h 314"/>
                  <a:gd name="T54" fmla="*/ 103327380 w 169"/>
                  <a:gd name="T55" fmla="*/ 700603364 h 314"/>
                  <a:gd name="T56" fmla="*/ 123488685 w 169"/>
                  <a:gd name="T57" fmla="*/ 713204934 h 314"/>
                  <a:gd name="T58" fmla="*/ 141129012 w 169"/>
                  <a:gd name="T59" fmla="*/ 728325865 h 314"/>
                  <a:gd name="T60" fmla="*/ 158770926 w 169"/>
                  <a:gd name="T61" fmla="*/ 773688660 h 314"/>
                  <a:gd name="T62" fmla="*/ 211693542 w 169"/>
                  <a:gd name="T63" fmla="*/ 791328953 h 314"/>
                  <a:gd name="T64" fmla="*/ 425908038 w 169"/>
                  <a:gd name="T65" fmla="*/ 123486864 h 31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9"/>
                  <a:gd name="T100" fmla="*/ 0 h 314"/>
                  <a:gd name="T101" fmla="*/ 169 w 169"/>
                  <a:gd name="T102" fmla="*/ 314 h 31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9" h="314">
                    <a:moveTo>
                      <a:pt x="169" y="49"/>
                    </a:moveTo>
                    <a:lnTo>
                      <a:pt x="169" y="49"/>
                    </a:lnTo>
                    <a:lnTo>
                      <a:pt x="164" y="36"/>
                    </a:lnTo>
                    <a:lnTo>
                      <a:pt x="160" y="25"/>
                    </a:lnTo>
                    <a:lnTo>
                      <a:pt x="155" y="16"/>
                    </a:lnTo>
                    <a:lnTo>
                      <a:pt x="154" y="14"/>
                    </a:lnTo>
                    <a:lnTo>
                      <a:pt x="150" y="11"/>
                    </a:lnTo>
                    <a:lnTo>
                      <a:pt x="141" y="7"/>
                    </a:lnTo>
                    <a:lnTo>
                      <a:pt x="122" y="1"/>
                    </a:lnTo>
                    <a:lnTo>
                      <a:pt x="114" y="0"/>
                    </a:lnTo>
                    <a:lnTo>
                      <a:pt x="106" y="0"/>
                    </a:lnTo>
                    <a:lnTo>
                      <a:pt x="98" y="2"/>
                    </a:lnTo>
                    <a:lnTo>
                      <a:pt x="93" y="5"/>
                    </a:lnTo>
                    <a:lnTo>
                      <a:pt x="88" y="10"/>
                    </a:lnTo>
                    <a:lnTo>
                      <a:pt x="83" y="16"/>
                    </a:lnTo>
                    <a:lnTo>
                      <a:pt x="76" y="24"/>
                    </a:lnTo>
                    <a:lnTo>
                      <a:pt x="70" y="29"/>
                    </a:lnTo>
                    <a:lnTo>
                      <a:pt x="65" y="34"/>
                    </a:lnTo>
                    <a:lnTo>
                      <a:pt x="61" y="40"/>
                    </a:lnTo>
                    <a:lnTo>
                      <a:pt x="57" y="45"/>
                    </a:lnTo>
                    <a:lnTo>
                      <a:pt x="52" y="49"/>
                    </a:lnTo>
                    <a:lnTo>
                      <a:pt x="47" y="55"/>
                    </a:lnTo>
                    <a:lnTo>
                      <a:pt x="40" y="63"/>
                    </a:lnTo>
                    <a:lnTo>
                      <a:pt x="35" y="72"/>
                    </a:lnTo>
                    <a:lnTo>
                      <a:pt x="27" y="80"/>
                    </a:lnTo>
                    <a:lnTo>
                      <a:pt x="13" y="93"/>
                    </a:lnTo>
                    <a:lnTo>
                      <a:pt x="7" y="99"/>
                    </a:lnTo>
                    <a:lnTo>
                      <a:pt x="5" y="103"/>
                    </a:lnTo>
                    <a:lnTo>
                      <a:pt x="5" y="106"/>
                    </a:lnTo>
                    <a:lnTo>
                      <a:pt x="5" y="124"/>
                    </a:lnTo>
                    <a:lnTo>
                      <a:pt x="7" y="133"/>
                    </a:lnTo>
                    <a:lnTo>
                      <a:pt x="5" y="140"/>
                    </a:lnTo>
                    <a:lnTo>
                      <a:pt x="3" y="148"/>
                    </a:lnTo>
                    <a:lnTo>
                      <a:pt x="1" y="157"/>
                    </a:lnTo>
                    <a:lnTo>
                      <a:pt x="0" y="173"/>
                    </a:lnTo>
                    <a:lnTo>
                      <a:pt x="1" y="182"/>
                    </a:lnTo>
                    <a:lnTo>
                      <a:pt x="4" y="192"/>
                    </a:lnTo>
                    <a:lnTo>
                      <a:pt x="10" y="214"/>
                    </a:lnTo>
                    <a:lnTo>
                      <a:pt x="13" y="222"/>
                    </a:lnTo>
                    <a:lnTo>
                      <a:pt x="18" y="232"/>
                    </a:lnTo>
                    <a:lnTo>
                      <a:pt x="23" y="241"/>
                    </a:lnTo>
                    <a:lnTo>
                      <a:pt x="27" y="252"/>
                    </a:lnTo>
                    <a:lnTo>
                      <a:pt x="31" y="261"/>
                    </a:lnTo>
                    <a:lnTo>
                      <a:pt x="35" y="270"/>
                    </a:lnTo>
                    <a:lnTo>
                      <a:pt x="41" y="278"/>
                    </a:lnTo>
                    <a:lnTo>
                      <a:pt x="49" y="283"/>
                    </a:lnTo>
                    <a:lnTo>
                      <a:pt x="52" y="285"/>
                    </a:lnTo>
                    <a:lnTo>
                      <a:pt x="56" y="289"/>
                    </a:lnTo>
                    <a:lnTo>
                      <a:pt x="61" y="298"/>
                    </a:lnTo>
                    <a:lnTo>
                      <a:pt x="63" y="307"/>
                    </a:lnTo>
                    <a:lnTo>
                      <a:pt x="65" y="310"/>
                    </a:lnTo>
                    <a:lnTo>
                      <a:pt x="84" y="314"/>
                    </a:lnTo>
                    <a:lnTo>
                      <a:pt x="149" y="307"/>
                    </a:lnTo>
                    <a:lnTo>
                      <a:pt x="169" y="49"/>
                    </a:lnTo>
                    <a:close/>
                  </a:path>
                </a:pathLst>
              </a:custGeom>
              <a:solidFill>
                <a:srgbClr val="5636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7"/>
              <p:cNvSpPr>
                <a:spLocks/>
              </p:cNvSpPr>
              <p:nvPr/>
            </p:nvSpPr>
            <p:spPr bwMode="auto">
              <a:xfrm>
                <a:off x="4214813" y="2132013"/>
                <a:ext cx="363538" cy="476250"/>
              </a:xfrm>
              <a:custGeom>
                <a:avLst/>
                <a:gdLst>
                  <a:gd name="T0" fmla="*/ 531754551 w 229"/>
                  <a:gd name="T1" fmla="*/ 723285542 h 300"/>
                  <a:gd name="T2" fmla="*/ 536794869 w 229"/>
                  <a:gd name="T3" fmla="*/ 630039005 h 300"/>
                  <a:gd name="T4" fmla="*/ 546875505 w 229"/>
                  <a:gd name="T5" fmla="*/ 592235882 h 300"/>
                  <a:gd name="T6" fmla="*/ 569556142 w 229"/>
                  <a:gd name="T7" fmla="*/ 546873088 h 300"/>
                  <a:gd name="T8" fmla="*/ 577117413 w 229"/>
                  <a:gd name="T9" fmla="*/ 483870002 h 300"/>
                  <a:gd name="T10" fmla="*/ 569556142 w 229"/>
                  <a:gd name="T11" fmla="*/ 385583055 h 300"/>
                  <a:gd name="T12" fmla="*/ 564515824 w 229"/>
                  <a:gd name="T13" fmla="*/ 312499347 h 300"/>
                  <a:gd name="T14" fmla="*/ 554435188 w 229"/>
                  <a:gd name="T15" fmla="*/ 292338105 h 300"/>
                  <a:gd name="T16" fmla="*/ 526714232 w 229"/>
                  <a:gd name="T17" fmla="*/ 259575294 h 300"/>
                  <a:gd name="T18" fmla="*/ 519152962 w 229"/>
                  <a:gd name="T19" fmla="*/ 246975311 h 300"/>
                  <a:gd name="T20" fmla="*/ 488911053 w 229"/>
                  <a:gd name="T21" fmla="*/ 173891554 h 300"/>
                  <a:gd name="T22" fmla="*/ 481351370 w 229"/>
                  <a:gd name="T23" fmla="*/ 161289984 h 300"/>
                  <a:gd name="T24" fmla="*/ 458669145 w 229"/>
                  <a:gd name="T25" fmla="*/ 136088432 h 300"/>
                  <a:gd name="T26" fmla="*/ 443548190 w 229"/>
                  <a:gd name="T27" fmla="*/ 118446551 h 300"/>
                  <a:gd name="T28" fmla="*/ 425907871 w 229"/>
                  <a:gd name="T29" fmla="*/ 103325595 h 300"/>
                  <a:gd name="T30" fmla="*/ 403225546 w 229"/>
                  <a:gd name="T31" fmla="*/ 57962801 h 300"/>
                  <a:gd name="T32" fmla="*/ 390625545 w 229"/>
                  <a:gd name="T33" fmla="*/ 37801547 h 300"/>
                  <a:gd name="T34" fmla="*/ 355343318 w 229"/>
                  <a:gd name="T35" fmla="*/ 12599985 h 300"/>
                  <a:gd name="T36" fmla="*/ 302419185 w 229"/>
                  <a:gd name="T37" fmla="*/ 0 h 300"/>
                  <a:gd name="T38" fmla="*/ 269657911 w 229"/>
                  <a:gd name="T39" fmla="*/ 2520950 h 300"/>
                  <a:gd name="T40" fmla="*/ 163811181 w 229"/>
                  <a:gd name="T41" fmla="*/ 17640299 h 300"/>
                  <a:gd name="T42" fmla="*/ 153730545 w 229"/>
                  <a:gd name="T43" fmla="*/ 22682197 h 300"/>
                  <a:gd name="T44" fmla="*/ 103327339 w 229"/>
                  <a:gd name="T45" fmla="*/ 63003112 h 300"/>
                  <a:gd name="T46" fmla="*/ 65524160 w 229"/>
                  <a:gd name="T47" fmla="*/ 110886879 h 300"/>
                  <a:gd name="T48" fmla="*/ 63004795 w 229"/>
                  <a:gd name="T49" fmla="*/ 123486862 h 300"/>
                  <a:gd name="T50" fmla="*/ 65524160 w 229"/>
                  <a:gd name="T51" fmla="*/ 141128742 h 300"/>
                  <a:gd name="T52" fmla="*/ 98287021 w 229"/>
                  <a:gd name="T53" fmla="*/ 194051208 h 300"/>
                  <a:gd name="T54" fmla="*/ 110887048 w 229"/>
                  <a:gd name="T55" fmla="*/ 221773759 h 300"/>
                  <a:gd name="T56" fmla="*/ 118448318 w 229"/>
                  <a:gd name="T57" fmla="*/ 249494673 h 300"/>
                  <a:gd name="T58" fmla="*/ 120967684 w 229"/>
                  <a:gd name="T59" fmla="*/ 347781520 h 300"/>
                  <a:gd name="T60" fmla="*/ 120967684 w 229"/>
                  <a:gd name="T61" fmla="*/ 355342780 h 300"/>
                  <a:gd name="T62" fmla="*/ 141128956 w 229"/>
                  <a:gd name="T63" fmla="*/ 380542744 h 300"/>
                  <a:gd name="T64" fmla="*/ 163811181 w 229"/>
                  <a:gd name="T65" fmla="*/ 400703986 h 300"/>
                  <a:gd name="T66" fmla="*/ 166330547 w 229"/>
                  <a:gd name="T67" fmla="*/ 410784607 h 300"/>
                  <a:gd name="T68" fmla="*/ 163811181 w 229"/>
                  <a:gd name="T69" fmla="*/ 423386276 h 300"/>
                  <a:gd name="T70" fmla="*/ 146169274 w 229"/>
                  <a:gd name="T71" fmla="*/ 446066879 h 300"/>
                  <a:gd name="T72" fmla="*/ 108367682 w 229"/>
                  <a:gd name="T73" fmla="*/ 433466897 h 300"/>
                  <a:gd name="T74" fmla="*/ 57964477 w 229"/>
                  <a:gd name="T75" fmla="*/ 418345966 h 300"/>
                  <a:gd name="T76" fmla="*/ 42843510 w 229"/>
                  <a:gd name="T77" fmla="*/ 418345966 h 300"/>
                  <a:gd name="T78" fmla="*/ 22682231 w 229"/>
                  <a:gd name="T79" fmla="*/ 425905638 h 300"/>
                  <a:gd name="T80" fmla="*/ 7561274 w 229"/>
                  <a:gd name="T81" fmla="*/ 441026569 h 300"/>
                  <a:gd name="T82" fmla="*/ 0 w 229"/>
                  <a:gd name="T83" fmla="*/ 466228121 h 300"/>
                  <a:gd name="T84" fmla="*/ 7561274 w 229"/>
                  <a:gd name="T85" fmla="*/ 491429673 h 300"/>
                  <a:gd name="T86" fmla="*/ 15120960 w 229"/>
                  <a:gd name="T87" fmla="*/ 501510294 h 300"/>
                  <a:gd name="T88" fmla="*/ 52924158 w 229"/>
                  <a:gd name="T89" fmla="*/ 526711847 h 300"/>
                  <a:gd name="T90" fmla="*/ 120967684 w 229"/>
                  <a:gd name="T91" fmla="*/ 556953709 h 300"/>
                  <a:gd name="T92" fmla="*/ 148690227 w 229"/>
                  <a:gd name="T93" fmla="*/ 559474658 h 300"/>
                  <a:gd name="T94" fmla="*/ 153730545 w 229"/>
                  <a:gd name="T95" fmla="*/ 559474658 h 300"/>
                  <a:gd name="T96" fmla="*/ 166330547 w 229"/>
                  <a:gd name="T97" fmla="*/ 574595590 h 300"/>
                  <a:gd name="T98" fmla="*/ 186491819 w 229"/>
                  <a:gd name="T99" fmla="*/ 617437435 h 300"/>
                  <a:gd name="T100" fmla="*/ 204133726 w 229"/>
                  <a:gd name="T101" fmla="*/ 705643661 h 300"/>
                  <a:gd name="T102" fmla="*/ 209174094 w 229"/>
                  <a:gd name="T103" fmla="*/ 715724282 h 300"/>
                  <a:gd name="T104" fmla="*/ 231854731 w 229"/>
                  <a:gd name="T105" fmla="*/ 735885524 h 300"/>
                  <a:gd name="T106" fmla="*/ 274698229 w 229"/>
                  <a:gd name="T107" fmla="*/ 751006455 h 300"/>
                  <a:gd name="T108" fmla="*/ 531754551 w 229"/>
                  <a:gd name="T109" fmla="*/ 723285542 h 3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29"/>
                  <a:gd name="T166" fmla="*/ 0 h 300"/>
                  <a:gd name="T167" fmla="*/ 229 w 229"/>
                  <a:gd name="T168" fmla="*/ 300 h 300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29" h="300">
                    <a:moveTo>
                      <a:pt x="211" y="287"/>
                    </a:moveTo>
                    <a:lnTo>
                      <a:pt x="211" y="287"/>
                    </a:lnTo>
                    <a:lnTo>
                      <a:pt x="212" y="267"/>
                    </a:lnTo>
                    <a:lnTo>
                      <a:pt x="213" y="250"/>
                    </a:lnTo>
                    <a:lnTo>
                      <a:pt x="215" y="241"/>
                    </a:lnTo>
                    <a:lnTo>
                      <a:pt x="217" y="235"/>
                    </a:lnTo>
                    <a:lnTo>
                      <a:pt x="226" y="217"/>
                    </a:lnTo>
                    <a:lnTo>
                      <a:pt x="228" y="207"/>
                    </a:lnTo>
                    <a:lnTo>
                      <a:pt x="229" y="192"/>
                    </a:lnTo>
                    <a:lnTo>
                      <a:pt x="226" y="153"/>
                    </a:lnTo>
                    <a:lnTo>
                      <a:pt x="225" y="137"/>
                    </a:lnTo>
                    <a:lnTo>
                      <a:pt x="224" y="124"/>
                    </a:lnTo>
                    <a:lnTo>
                      <a:pt x="220" y="116"/>
                    </a:lnTo>
                    <a:lnTo>
                      <a:pt x="215" y="110"/>
                    </a:lnTo>
                    <a:lnTo>
                      <a:pt x="209" y="103"/>
                    </a:lnTo>
                    <a:lnTo>
                      <a:pt x="206" y="98"/>
                    </a:lnTo>
                    <a:lnTo>
                      <a:pt x="199" y="84"/>
                    </a:lnTo>
                    <a:lnTo>
                      <a:pt x="194" y="69"/>
                    </a:lnTo>
                    <a:lnTo>
                      <a:pt x="191" y="64"/>
                    </a:lnTo>
                    <a:lnTo>
                      <a:pt x="188" y="59"/>
                    </a:lnTo>
                    <a:lnTo>
                      <a:pt x="182" y="54"/>
                    </a:lnTo>
                    <a:lnTo>
                      <a:pt x="176" y="47"/>
                    </a:lnTo>
                    <a:lnTo>
                      <a:pt x="172" y="45"/>
                    </a:lnTo>
                    <a:lnTo>
                      <a:pt x="169" y="41"/>
                    </a:lnTo>
                    <a:lnTo>
                      <a:pt x="164" y="32"/>
                    </a:lnTo>
                    <a:lnTo>
                      <a:pt x="160" y="23"/>
                    </a:lnTo>
                    <a:lnTo>
                      <a:pt x="155" y="15"/>
                    </a:lnTo>
                    <a:lnTo>
                      <a:pt x="149" y="10"/>
                    </a:lnTo>
                    <a:lnTo>
                      <a:pt x="141" y="5"/>
                    </a:lnTo>
                    <a:lnTo>
                      <a:pt x="131" y="1"/>
                    </a:lnTo>
                    <a:lnTo>
                      <a:pt x="120" y="0"/>
                    </a:lnTo>
                    <a:lnTo>
                      <a:pt x="107" y="1"/>
                    </a:lnTo>
                    <a:lnTo>
                      <a:pt x="91" y="2"/>
                    </a:lnTo>
                    <a:lnTo>
                      <a:pt x="65" y="7"/>
                    </a:lnTo>
                    <a:lnTo>
                      <a:pt x="61" y="9"/>
                    </a:lnTo>
                    <a:lnTo>
                      <a:pt x="54" y="13"/>
                    </a:lnTo>
                    <a:lnTo>
                      <a:pt x="41" y="25"/>
                    </a:lnTo>
                    <a:lnTo>
                      <a:pt x="30" y="38"/>
                    </a:lnTo>
                    <a:lnTo>
                      <a:pt x="26" y="44"/>
                    </a:lnTo>
                    <a:lnTo>
                      <a:pt x="25" y="49"/>
                    </a:lnTo>
                    <a:lnTo>
                      <a:pt x="25" y="53"/>
                    </a:lnTo>
                    <a:lnTo>
                      <a:pt x="26" y="56"/>
                    </a:lnTo>
                    <a:lnTo>
                      <a:pt x="32" y="67"/>
                    </a:lnTo>
                    <a:lnTo>
                      <a:pt x="39" y="77"/>
                    </a:lnTo>
                    <a:lnTo>
                      <a:pt x="43" y="82"/>
                    </a:lnTo>
                    <a:lnTo>
                      <a:pt x="44" y="88"/>
                    </a:lnTo>
                    <a:lnTo>
                      <a:pt x="47" y="99"/>
                    </a:lnTo>
                    <a:lnTo>
                      <a:pt x="47" y="113"/>
                    </a:lnTo>
                    <a:lnTo>
                      <a:pt x="48" y="138"/>
                    </a:lnTo>
                    <a:lnTo>
                      <a:pt x="48" y="141"/>
                    </a:lnTo>
                    <a:lnTo>
                      <a:pt x="50" y="144"/>
                    </a:lnTo>
                    <a:lnTo>
                      <a:pt x="56" y="151"/>
                    </a:lnTo>
                    <a:lnTo>
                      <a:pt x="62" y="156"/>
                    </a:lnTo>
                    <a:lnTo>
                      <a:pt x="65" y="159"/>
                    </a:lnTo>
                    <a:lnTo>
                      <a:pt x="66" y="163"/>
                    </a:lnTo>
                    <a:lnTo>
                      <a:pt x="66" y="165"/>
                    </a:lnTo>
                    <a:lnTo>
                      <a:pt x="65" y="168"/>
                    </a:lnTo>
                    <a:lnTo>
                      <a:pt x="62" y="173"/>
                    </a:lnTo>
                    <a:lnTo>
                      <a:pt x="58" y="177"/>
                    </a:lnTo>
                    <a:lnTo>
                      <a:pt x="43" y="172"/>
                    </a:lnTo>
                    <a:lnTo>
                      <a:pt x="30" y="168"/>
                    </a:lnTo>
                    <a:lnTo>
                      <a:pt x="23" y="166"/>
                    </a:lnTo>
                    <a:lnTo>
                      <a:pt x="17" y="166"/>
                    </a:lnTo>
                    <a:lnTo>
                      <a:pt x="13" y="166"/>
                    </a:lnTo>
                    <a:lnTo>
                      <a:pt x="9" y="169"/>
                    </a:lnTo>
                    <a:lnTo>
                      <a:pt x="5" y="172"/>
                    </a:lnTo>
                    <a:lnTo>
                      <a:pt x="3" y="175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0" y="190"/>
                    </a:lnTo>
                    <a:lnTo>
                      <a:pt x="3" y="195"/>
                    </a:lnTo>
                    <a:lnTo>
                      <a:pt x="6" y="199"/>
                    </a:lnTo>
                    <a:lnTo>
                      <a:pt x="13" y="204"/>
                    </a:lnTo>
                    <a:lnTo>
                      <a:pt x="21" y="209"/>
                    </a:lnTo>
                    <a:lnTo>
                      <a:pt x="30" y="213"/>
                    </a:lnTo>
                    <a:lnTo>
                      <a:pt x="48" y="221"/>
                    </a:lnTo>
                    <a:lnTo>
                      <a:pt x="54" y="222"/>
                    </a:lnTo>
                    <a:lnTo>
                      <a:pt x="59" y="222"/>
                    </a:lnTo>
                    <a:lnTo>
                      <a:pt x="61" y="222"/>
                    </a:lnTo>
                    <a:lnTo>
                      <a:pt x="63" y="223"/>
                    </a:lnTo>
                    <a:lnTo>
                      <a:pt x="66" y="228"/>
                    </a:lnTo>
                    <a:lnTo>
                      <a:pt x="70" y="236"/>
                    </a:lnTo>
                    <a:lnTo>
                      <a:pt x="74" y="245"/>
                    </a:lnTo>
                    <a:lnTo>
                      <a:pt x="79" y="266"/>
                    </a:lnTo>
                    <a:lnTo>
                      <a:pt x="81" y="280"/>
                    </a:lnTo>
                    <a:lnTo>
                      <a:pt x="83" y="284"/>
                    </a:lnTo>
                    <a:lnTo>
                      <a:pt x="87" y="288"/>
                    </a:lnTo>
                    <a:lnTo>
                      <a:pt x="92" y="292"/>
                    </a:lnTo>
                    <a:lnTo>
                      <a:pt x="97" y="294"/>
                    </a:lnTo>
                    <a:lnTo>
                      <a:pt x="109" y="298"/>
                    </a:lnTo>
                    <a:lnTo>
                      <a:pt x="114" y="300"/>
                    </a:lnTo>
                    <a:lnTo>
                      <a:pt x="211" y="287"/>
                    </a:lnTo>
                    <a:close/>
                  </a:path>
                </a:pathLst>
              </a:custGeom>
              <a:solidFill>
                <a:srgbClr val="FFC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8"/>
              <p:cNvSpPr>
                <a:spLocks/>
              </p:cNvSpPr>
              <p:nvPr/>
            </p:nvSpPr>
            <p:spPr bwMode="auto">
              <a:xfrm>
                <a:off x="3227388" y="2205038"/>
                <a:ext cx="209550" cy="287338"/>
              </a:xfrm>
              <a:custGeom>
                <a:avLst/>
                <a:gdLst>
                  <a:gd name="T0" fmla="*/ 63003108 w 132"/>
                  <a:gd name="T1" fmla="*/ 330141825 h 181"/>
                  <a:gd name="T2" fmla="*/ 63003108 w 132"/>
                  <a:gd name="T3" fmla="*/ 330141825 h 181"/>
                  <a:gd name="T4" fmla="*/ 52922488 w 132"/>
                  <a:gd name="T5" fmla="*/ 309980547 h 181"/>
                  <a:gd name="T6" fmla="*/ 40322494 w 132"/>
                  <a:gd name="T7" fmla="*/ 284778949 h 181"/>
                  <a:gd name="T8" fmla="*/ 20161247 w 132"/>
                  <a:gd name="T9" fmla="*/ 239416073 h 181"/>
                  <a:gd name="T10" fmla="*/ 20161247 w 132"/>
                  <a:gd name="T11" fmla="*/ 239416073 h 181"/>
                  <a:gd name="T12" fmla="*/ 12599985 w 132"/>
                  <a:gd name="T13" fmla="*/ 214214475 h 181"/>
                  <a:gd name="T14" fmla="*/ 2520950 w 132"/>
                  <a:gd name="T15" fmla="*/ 178932188 h 181"/>
                  <a:gd name="T16" fmla="*/ 0 w 132"/>
                  <a:gd name="T17" fmla="*/ 141128998 h 181"/>
                  <a:gd name="T18" fmla="*/ 0 w 132"/>
                  <a:gd name="T19" fmla="*/ 128528992 h 181"/>
                  <a:gd name="T20" fmla="*/ 0 w 132"/>
                  <a:gd name="T21" fmla="*/ 113408034 h 181"/>
                  <a:gd name="T22" fmla="*/ 0 w 132"/>
                  <a:gd name="T23" fmla="*/ 113408034 h 181"/>
                  <a:gd name="T24" fmla="*/ 7559675 w 132"/>
                  <a:gd name="T25" fmla="*/ 98287050 h 181"/>
                  <a:gd name="T26" fmla="*/ 17640298 w 132"/>
                  <a:gd name="T27" fmla="*/ 85685458 h 181"/>
                  <a:gd name="T28" fmla="*/ 22680608 w 132"/>
                  <a:gd name="T29" fmla="*/ 75604818 h 181"/>
                  <a:gd name="T30" fmla="*/ 32761235 w 132"/>
                  <a:gd name="T31" fmla="*/ 73085452 h 181"/>
                  <a:gd name="T32" fmla="*/ 32761235 w 132"/>
                  <a:gd name="T33" fmla="*/ 73085452 h 181"/>
                  <a:gd name="T34" fmla="*/ 57962798 w 132"/>
                  <a:gd name="T35" fmla="*/ 65524179 h 181"/>
                  <a:gd name="T36" fmla="*/ 70564367 w 132"/>
                  <a:gd name="T37" fmla="*/ 63004813 h 181"/>
                  <a:gd name="T38" fmla="*/ 78124039 w 132"/>
                  <a:gd name="T39" fmla="*/ 55443540 h 181"/>
                  <a:gd name="T40" fmla="*/ 80644988 w 132"/>
                  <a:gd name="T41" fmla="*/ 52924174 h 181"/>
                  <a:gd name="T42" fmla="*/ 80644988 w 132"/>
                  <a:gd name="T43" fmla="*/ 52924174 h 181"/>
                  <a:gd name="T44" fmla="*/ 85685298 w 132"/>
                  <a:gd name="T45" fmla="*/ 42843523 h 181"/>
                  <a:gd name="T46" fmla="*/ 95765918 w 132"/>
                  <a:gd name="T47" fmla="*/ 32762883 h 181"/>
                  <a:gd name="T48" fmla="*/ 103325590 w 132"/>
                  <a:gd name="T49" fmla="*/ 25201604 h 181"/>
                  <a:gd name="T50" fmla="*/ 113406235 w 132"/>
                  <a:gd name="T51" fmla="*/ 22682238 h 181"/>
                  <a:gd name="T52" fmla="*/ 113406235 w 132"/>
                  <a:gd name="T53" fmla="*/ 22682238 h 181"/>
                  <a:gd name="T54" fmla="*/ 141128734 w 132"/>
                  <a:gd name="T55" fmla="*/ 22682238 h 181"/>
                  <a:gd name="T56" fmla="*/ 153728716 w 132"/>
                  <a:gd name="T57" fmla="*/ 22682238 h 181"/>
                  <a:gd name="T58" fmla="*/ 168849647 w 132"/>
                  <a:gd name="T59" fmla="*/ 22682238 h 181"/>
                  <a:gd name="T60" fmla="*/ 168849647 w 132"/>
                  <a:gd name="T61" fmla="*/ 22682238 h 181"/>
                  <a:gd name="T62" fmla="*/ 196572146 w 132"/>
                  <a:gd name="T63" fmla="*/ 10080642 h 181"/>
                  <a:gd name="T64" fmla="*/ 209172178 w 132"/>
                  <a:gd name="T65" fmla="*/ 2520954 h 181"/>
                  <a:gd name="T66" fmla="*/ 219252798 w 132"/>
                  <a:gd name="T67" fmla="*/ 0 h 181"/>
                  <a:gd name="T68" fmla="*/ 219252798 w 132"/>
                  <a:gd name="T69" fmla="*/ 0 h 181"/>
                  <a:gd name="T70" fmla="*/ 236894677 w 132"/>
                  <a:gd name="T71" fmla="*/ 7561276 h 181"/>
                  <a:gd name="T72" fmla="*/ 252015608 w 132"/>
                  <a:gd name="T73" fmla="*/ 10080642 h 181"/>
                  <a:gd name="T74" fmla="*/ 264615589 w 132"/>
                  <a:gd name="T75" fmla="*/ 10080642 h 181"/>
                  <a:gd name="T76" fmla="*/ 264615589 w 132"/>
                  <a:gd name="T77" fmla="*/ 10080642 h 181"/>
                  <a:gd name="T78" fmla="*/ 277217159 w 132"/>
                  <a:gd name="T79" fmla="*/ 7561276 h 181"/>
                  <a:gd name="T80" fmla="*/ 297378399 w 132"/>
                  <a:gd name="T81" fmla="*/ 10080642 h 181"/>
                  <a:gd name="T82" fmla="*/ 315018691 w 132"/>
                  <a:gd name="T83" fmla="*/ 12601596 h 181"/>
                  <a:gd name="T84" fmla="*/ 322579950 w 132"/>
                  <a:gd name="T85" fmla="*/ 17641918 h 181"/>
                  <a:gd name="T86" fmla="*/ 325100899 w 132"/>
                  <a:gd name="T87" fmla="*/ 20161284 h 181"/>
                  <a:gd name="T88" fmla="*/ 325100899 w 132"/>
                  <a:gd name="T89" fmla="*/ 20161284 h 181"/>
                  <a:gd name="T90" fmla="*/ 330141209 w 132"/>
                  <a:gd name="T91" fmla="*/ 40322569 h 181"/>
                  <a:gd name="T92" fmla="*/ 332660570 w 132"/>
                  <a:gd name="T93" fmla="*/ 80645138 h 181"/>
                  <a:gd name="T94" fmla="*/ 330141209 w 132"/>
                  <a:gd name="T95" fmla="*/ 128528992 h 181"/>
                  <a:gd name="T96" fmla="*/ 325100899 w 132"/>
                  <a:gd name="T97" fmla="*/ 163811229 h 181"/>
                  <a:gd name="T98" fmla="*/ 325100899 w 132"/>
                  <a:gd name="T99" fmla="*/ 163811229 h 181"/>
                  <a:gd name="T100" fmla="*/ 315018691 w 132"/>
                  <a:gd name="T101" fmla="*/ 246975758 h 181"/>
                  <a:gd name="T102" fmla="*/ 312499330 w 132"/>
                  <a:gd name="T103" fmla="*/ 299899907 h 181"/>
                  <a:gd name="T104" fmla="*/ 309978381 w 132"/>
                  <a:gd name="T105" fmla="*/ 345262784 h 181"/>
                  <a:gd name="T106" fmla="*/ 309978381 w 132"/>
                  <a:gd name="T107" fmla="*/ 345262784 h 181"/>
                  <a:gd name="T108" fmla="*/ 307459020 w 132"/>
                  <a:gd name="T109" fmla="*/ 365424062 h 181"/>
                  <a:gd name="T110" fmla="*/ 299897761 w 132"/>
                  <a:gd name="T111" fmla="*/ 385585340 h 181"/>
                  <a:gd name="T112" fmla="*/ 287297779 w 132"/>
                  <a:gd name="T113" fmla="*/ 400706299 h 181"/>
                  <a:gd name="T114" fmla="*/ 274696210 w 132"/>
                  <a:gd name="T115" fmla="*/ 420867676 h 181"/>
                  <a:gd name="T116" fmla="*/ 246975298 w 132"/>
                  <a:gd name="T117" fmla="*/ 446069274 h 181"/>
                  <a:gd name="T118" fmla="*/ 236894677 w 132"/>
                  <a:gd name="T119" fmla="*/ 456149913 h 181"/>
                  <a:gd name="T120" fmla="*/ 63003108 w 132"/>
                  <a:gd name="T121" fmla="*/ 330141825 h 18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32"/>
                  <a:gd name="T184" fmla="*/ 0 h 181"/>
                  <a:gd name="T185" fmla="*/ 132 w 132"/>
                  <a:gd name="T186" fmla="*/ 181 h 18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32" h="181">
                    <a:moveTo>
                      <a:pt x="25" y="131"/>
                    </a:moveTo>
                    <a:lnTo>
                      <a:pt x="25" y="131"/>
                    </a:lnTo>
                    <a:lnTo>
                      <a:pt x="21" y="123"/>
                    </a:lnTo>
                    <a:lnTo>
                      <a:pt x="16" y="113"/>
                    </a:lnTo>
                    <a:lnTo>
                      <a:pt x="8" y="95"/>
                    </a:lnTo>
                    <a:lnTo>
                      <a:pt x="5" y="85"/>
                    </a:lnTo>
                    <a:lnTo>
                      <a:pt x="1" y="71"/>
                    </a:lnTo>
                    <a:lnTo>
                      <a:pt x="0" y="56"/>
                    </a:lnTo>
                    <a:lnTo>
                      <a:pt x="0" y="51"/>
                    </a:lnTo>
                    <a:lnTo>
                      <a:pt x="0" y="45"/>
                    </a:lnTo>
                    <a:lnTo>
                      <a:pt x="3" y="39"/>
                    </a:lnTo>
                    <a:lnTo>
                      <a:pt x="7" y="34"/>
                    </a:lnTo>
                    <a:lnTo>
                      <a:pt x="9" y="30"/>
                    </a:lnTo>
                    <a:lnTo>
                      <a:pt x="13" y="29"/>
                    </a:lnTo>
                    <a:lnTo>
                      <a:pt x="23" y="26"/>
                    </a:lnTo>
                    <a:lnTo>
                      <a:pt x="28" y="25"/>
                    </a:lnTo>
                    <a:lnTo>
                      <a:pt x="31" y="22"/>
                    </a:lnTo>
                    <a:lnTo>
                      <a:pt x="32" y="21"/>
                    </a:lnTo>
                    <a:lnTo>
                      <a:pt x="34" y="17"/>
                    </a:lnTo>
                    <a:lnTo>
                      <a:pt x="38" y="13"/>
                    </a:lnTo>
                    <a:lnTo>
                      <a:pt x="41" y="10"/>
                    </a:lnTo>
                    <a:lnTo>
                      <a:pt x="45" y="9"/>
                    </a:lnTo>
                    <a:lnTo>
                      <a:pt x="56" y="9"/>
                    </a:lnTo>
                    <a:lnTo>
                      <a:pt x="61" y="9"/>
                    </a:lnTo>
                    <a:lnTo>
                      <a:pt x="67" y="9"/>
                    </a:lnTo>
                    <a:lnTo>
                      <a:pt x="78" y="4"/>
                    </a:lnTo>
                    <a:lnTo>
                      <a:pt x="83" y="1"/>
                    </a:lnTo>
                    <a:lnTo>
                      <a:pt x="87" y="0"/>
                    </a:lnTo>
                    <a:lnTo>
                      <a:pt x="94" y="3"/>
                    </a:lnTo>
                    <a:lnTo>
                      <a:pt x="100" y="4"/>
                    </a:lnTo>
                    <a:lnTo>
                      <a:pt x="105" y="4"/>
                    </a:lnTo>
                    <a:lnTo>
                      <a:pt x="110" y="3"/>
                    </a:lnTo>
                    <a:lnTo>
                      <a:pt x="118" y="4"/>
                    </a:lnTo>
                    <a:lnTo>
                      <a:pt x="125" y="5"/>
                    </a:lnTo>
                    <a:lnTo>
                      <a:pt x="128" y="7"/>
                    </a:lnTo>
                    <a:lnTo>
                      <a:pt x="129" y="8"/>
                    </a:lnTo>
                    <a:lnTo>
                      <a:pt x="131" y="16"/>
                    </a:lnTo>
                    <a:lnTo>
                      <a:pt x="132" y="32"/>
                    </a:lnTo>
                    <a:lnTo>
                      <a:pt x="131" y="51"/>
                    </a:lnTo>
                    <a:lnTo>
                      <a:pt x="129" y="65"/>
                    </a:lnTo>
                    <a:lnTo>
                      <a:pt x="125" y="98"/>
                    </a:lnTo>
                    <a:lnTo>
                      <a:pt x="124" y="119"/>
                    </a:lnTo>
                    <a:lnTo>
                      <a:pt x="123" y="137"/>
                    </a:lnTo>
                    <a:lnTo>
                      <a:pt x="122" y="145"/>
                    </a:lnTo>
                    <a:lnTo>
                      <a:pt x="119" y="153"/>
                    </a:lnTo>
                    <a:lnTo>
                      <a:pt x="114" y="159"/>
                    </a:lnTo>
                    <a:lnTo>
                      <a:pt x="109" y="167"/>
                    </a:lnTo>
                    <a:lnTo>
                      <a:pt x="98" y="177"/>
                    </a:lnTo>
                    <a:lnTo>
                      <a:pt x="94" y="181"/>
                    </a:lnTo>
                    <a:lnTo>
                      <a:pt x="25" y="131"/>
                    </a:lnTo>
                    <a:close/>
                  </a:path>
                </a:pathLst>
              </a:custGeom>
              <a:solidFill>
                <a:srgbClr val="FFC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9"/>
              <p:cNvSpPr>
                <a:spLocks/>
              </p:cNvSpPr>
              <p:nvPr/>
            </p:nvSpPr>
            <p:spPr bwMode="auto">
              <a:xfrm>
                <a:off x="3227388" y="2205038"/>
                <a:ext cx="209550" cy="287338"/>
              </a:xfrm>
              <a:custGeom>
                <a:avLst/>
                <a:gdLst>
                  <a:gd name="T0" fmla="*/ 63003108 w 132"/>
                  <a:gd name="T1" fmla="*/ 330141825 h 181"/>
                  <a:gd name="T2" fmla="*/ 63003108 w 132"/>
                  <a:gd name="T3" fmla="*/ 330141825 h 181"/>
                  <a:gd name="T4" fmla="*/ 52922488 w 132"/>
                  <a:gd name="T5" fmla="*/ 309980547 h 181"/>
                  <a:gd name="T6" fmla="*/ 40322494 w 132"/>
                  <a:gd name="T7" fmla="*/ 284778949 h 181"/>
                  <a:gd name="T8" fmla="*/ 20161247 w 132"/>
                  <a:gd name="T9" fmla="*/ 239416073 h 181"/>
                  <a:gd name="T10" fmla="*/ 20161247 w 132"/>
                  <a:gd name="T11" fmla="*/ 239416073 h 181"/>
                  <a:gd name="T12" fmla="*/ 12599985 w 132"/>
                  <a:gd name="T13" fmla="*/ 214214475 h 181"/>
                  <a:gd name="T14" fmla="*/ 2520950 w 132"/>
                  <a:gd name="T15" fmla="*/ 178932188 h 181"/>
                  <a:gd name="T16" fmla="*/ 0 w 132"/>
                  <a:gd name="T17" fmla="*/ 141128998 h 181"/>
                  <a:gd name="T18" fmla="*/ 0 w 132"/>
                  <a:gd name="T19" fmla="*/ 128528992 h 181"/>
                  <a:gd name="T20" fmla="*/ 0 w 132"/>
                  <a:gd name="T21" fmla="*/ 113408034 h 181"/>
                  <a:gd name="T22" fmla="*/ 0 w 132"/>
                  <a:gd name="T23" fmla="*/ 113408034 h 181"/>
                  <a:gd name="T24" fmla="*/ 7559675 w 132"/>
                  <a:gd name="T25" fmla="*/ 98287050 h 181"/>
                  <a:gd name="T26" fmla="*/ 17640298 w 132"/>
                  <a:gd name="T27" fmla="*/ 85685458 h 181"/>
                  <a:gd name="T28" fmla="*/ 22680608 w 132"/>
                  <a:gd name="T29" fmla="*/ 75604818 h 181"/>
                  <a:gd name="T30" fmla="*/ 32761235 w 132"/>
                  <a:gd name="T31" fmla="*/ 73085452 h 181"/>
                  <a:gd name="T32" fmla="*/ 32761235 w 132"/>
                  <a:gd name="T33" fmla="*/ 73085452 h 181"/>
                  <a:gd name="T34" fmla="*/ 57962798 w 132"/>
                  <a:gd name="T35" fmla="*/ 65524179 h 181"/>
                  <a:gd name="T36" fmla="*/ 70564367 w 132"/>
                  <a:gd name="T37" fmla="*/ 63004813 h 181"/>
                  <a:gd name="T38" fmla="*/ 78124039 w 132"/>
                  <a:gd name="T39" fmla="*/ 55443540 h 181"/>
                  <a:gd name="T40" fmla="*/ 80644988 w 132"/>
                  <a:gd name="T41" fmla="*/ 52924174 h 181"/>
                  <a:gd name="T42" fmla="*/ 80644988 w 132"/>
                  <a:gd name="T43" fmla="*/ 52924174 h 181"/>
                  <a:gd name="T44" fmla="*/ 85685298 w 132"/>
                  <a:gd name="T45" fmla="*/ 42843523 h 181"/>
                  <a:gd name="T46" fmla="*/ 95765918 w 132"/>
                  <a:gd name="T47" fmla="*/ 32762883 h 181"/>
                  <a:gd name="T48" fmla="*/ 103325590 w 132"/>
                  <a:gd name="T49" fmla="*/ 25201604 h 181"/>
                  <a:gd name="T50" fmla="*/ 113406235 w 132"/>
                  <a:gd name="T51" fmla="*/ 22682238 h 181"/>
                  <a:gd name="T52" fmla="*/ 113406235 w 132"/>
                  <a:gd name="T53" fmla="*/ 22682238 h 181"/>
                  <a:gd name="T54" fmla="*/ 141128734 w 132"/>
                  <a:gd name="T55" fmla="*/ 22682238 h 181"/>
                  <a:gd name="T56" fmla="*/ 153728716 w 132"/>
                  <a:gd name="T57" fmla="*/ 22682238 h 181"/>
                  <a:gd name="T58" fmla="*/ 168849647 w 132"/>
                  <a:gd name="T59" fmla="*/ 22682238 h 181"/>
                  <a:gd name="T60" fmla="*/ 168849647 w 132"/>
                  <a:gd name="T61" fmla="*/ 22682238 h 181"/>
                  <a:gd name="T62" fmla="*/ 196572146 w 132"/>
                  <a:gd name="T63" fmla="*/ 10080642 h 181"/>
                  <a:gd name="T64" fmla="*/ 209172178 w 132"/>
                  <a:gd name="T65" fmla="*/ 2520954 h 181"/>
                  <a:gd name="T66" fmla="*/ 219252798 w 132"/>
                  <a:gd name="T67" fmla="*/ 0 h 181"/>
                  <a:gd name="T68" fmla="*/ 219252798 w 132"/>
                  <a:gd name="T69" fmla="*/ 0 h 181"/>
                  <a:gd name="T70" fmla="*/ 236894677 w 132"/>
                  <a:gd name="T71" fmla="*/ 7561276 h 181"/>
                  <a:gd name="T72" fmla="*/ 252015608 w 132"/>
                  <a:gd name="T73" fmla="*/ 10080642 h 181"/>
                  <a:gd name="T74" fmla="*/ 264615589 w 132"/>
                  <a:gd name="T75" fmla="*/ 10080642 h 181"/>
                  <a:gd name="T76" fmla="*/ 264615589 w 132"/>
                  <a:gd name="T77" fmla="*/ 10080642 h 181"/>
                  <a:gd name="T78" fmla="*/ 277217159 w 132"/>
                  <a:gd name="T79" fmla="*/ 7561276 h 181"/>
                  <a:gd name="T80" fmla="*/ 297378399 w 132"/>
                  <a:gd name="T81" fmla="*/ 10080642 h 181"/>
                  <a:gd name="T82" fmla="*/ 315018691 w 132"/>
                  <a:gd name="T83" fmla="*/ 12601596 h 181"/>
                  <a:gd name="T84" fmla="*/ 322579950 w 132"/>
                  <a:gd name="T85" fmla="*/ 17641918 h 181"/>
                  <a:gd name="T86" fmla="*/ 325100899 w 132"/>
                  <a:gd name="T87" fmla="*/ 20161284 h 181"/>
                  <a:gd name="T88" fmla="*/ 325100899 w 132"/>
                  <a:gd name="T89" fmla="*/ 20161284 h 181"/>
                  <a:gd name="T90" fmla="*/ 330141209 w 132"/>
                  <a:gd name="T91" fmla="*/ 40322569 h 181"/>
                  <a:gd name="T92" fmla="*/ 332660570 w 132"/>
                  <a:gd name="T93" fmla="*/ 80645138 h 181"/>
                  <a:gd name="T94" fmla="*/ 330141209 w 132"/>
                  <a:gd name="T95" fmla="*/ 128528992 h 181"/>
                  <a:gd name="T96" fmla="*/ 325100899 w 132"/>
                  <a:gd name="T97" fmla="*/ 163811229 h 181"/>
                  <a:gd name="T98" fmla="*/ 325100899 w 132"/>
                  <a:gd name="T99" fmla="*/ 163811229 h 181"/>
                  <a:gd name="T100" fmla="*/ 315018691 w 132"/>
                  <a:gd name="T101" fmla="*/ 246975758 h 181"/>
                  <a:gd name="T102" fmla="*/ 312499330 w 132"/>
                  <a:gd name="T103" fmla="*/ 299899907 h 181"/>
                  <a:gd name="T104" fmla="*/ 309978381 w 132"/>
                  <a:gd name="T105" fmla="*/ 345262784 h 181"/>
                  <a:gd name="T106" fmla="*/ 309978381 w 132"/>
                  <a:gd name="T107" fmla="*/ 345262784 h 181"/>
                  <a:gd name="T108" fmla="*/ 307459020 w 132"/>
                  <a:gd name="T109" fmla="*/ 365424062 h 181"/>
                  <a:gd name="T110" fmla="*/ 299897761 w 132"/>
                  <a:gd name="T111" fmla="*/ 385585340 h 181"/>
                  <a:gd name="T112" fmla="*/ 287297779 w 132"/>
                  <a:gd name="T113" fmla="*/ 400706299 h 181"/>
                  <a:gd name="T114" fmla="*/ 274696210 w 132"/>
                  <a:gd name="T115" fmla="*/ 420867676 h 181"/>
                  <a:gd name="T116" fmla="*/ 246975298 w 132"/>
                  <a:gd name="T117" fmla="*/ 446069274 h 181"/>
                  <a:gd name="T118" fmla="*/ 236894677 w 132"/>
                  <a:gd name="T119" fmla="*/ 456149913 h 18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32"/>
                  <a:gd name="T181" fmla="*/ 0 h 181"/>
                  <a:gd name="T182" fmla="*/ 132 w 132"/>
                  <a:gd name="T183" fmla="*/ 181 h 181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32" h="181">
                    <a:moveTo>
                      <a:pt x="25" y="131"/>
                    </a:moveTo>
                    <a:lnTo>
                      <a:pt x="25" y="131"/>
                    </a:lnTo>
                    <a:lnTo>
                      <a:pt x="21" y="123"/>
                    </a:lnTo>
                    <a:lnTo>
                      <a:pt x="16" y="113"/>
                    </a:lnTo>
                    <a:lnTo>
                      <a:pt x="8" y="95"/>
                    </a:lnTo>
                    <a:lnTo>
                      <a:pt x="5" y="85"/>
                    </a:lnTo>
                    <a:lnTo>
                      <a:pt x="1" y="71"/>
                    </a:lnTo>
                    <a:lnTo>
                      <a:pt x="0" y="56"/>
                    </a:lnTo>
                    <a:lnTo>
                      <a:pt x="0" y="51"/>
                    </a:lnTo>
                    <a:lnTo>
                      <a:pt x="0" y="45"/>
                    </a:lnTo>
                    <a:lnTo>
                      <a:pt x="3" y="39"/>
                    </a:lnTo>
                    <a:lnTo>
                      <a:pt x="7" y="34"/>
                    </a:lnTo>
                    <a:lnTo>
                      <a:pt x="9" y="30"/>
                    </a:lnTo>
                    <a:lnTo>
                      <a:pt x="13" y="29"/>
                    </a:lnTo>
                    <a:lnTo>
                      <a:pt x="23" y="26"/>
                    </a:lnTo>
                    <a:lnTo>
                      <a:pt x="28" y="25"/>
                    </a:lnTo>
                    <a:lnTo>
                      <a:pt x="31" y="22"/>
                    </a:lnTo>
                    <a:lnTo>
                      <a:pt x="32" y="21"/>
                    </a:lnTo>
                    <a:lnTo>
                      <a:pt x="34" y="17"/>
                    </a:lnTo>
                    <a:lnTo>
                      <a:pt x="38" y="13"/>
                    </a:lnTo>
                    <a:lnTo>
                      <a:pt x="41" y="10"/>
                    </a:lnTo>
                    <a:lnTo>
                      <a:pt x="45" y="9"/>
                    </a:lnTo>
                    <a:lnTo>
                      <a:pt x="56" y="9"/>
                    </a:lnTo>
                    <a:lnTo>
                      <a:pt x="61" y="9"/>
                    </a:lnTo>
                    <a:lnTo>
                      <a:pt x="67" y="9"/>
                    </a:lnTo>
                    <a:lnTo>
                      <a:pt x="78" y="4"/>
                    </a:lnTo>
                    <a:lnTo>
                      <a:pt x="83" y="1"/>
                    </a:lnTo>
                    <a:lnTo>
                      <a:pt x="87" y="0"/>
                    </a:lnTo>
                    <a:lnTo>
                      <a:pt x="94" y="3"/>
                    </a:lnTo>
                    <a:lnTo>
                      <a:pt x="100" y="4"/>
                    </a:lnTo>
                    <a:lnTo>
                      <a:pt x="105" y="4"/>
                    </a:lnTo>
                    <a:lnTo>
                      <a:pt x="110" y="3"/>
                    </a:lnTo>
                    <a:lnTo>
                      <a:pt x="118" y="4"/>
                    </a:lnTo>
                    <a:lnTo>
                      <a:pt x="125" y="5"/>
                    </a:lnTo>
                    <a:lnTo>
                      <a:pt x="128" y="7"/>
                    </a:lnTo>
                    <a:lnTo>
                      <a:pt x="129" y="8"/>
                    </a:lnTo>
                    <a:lnTo>
                      <a:pt x="131" y="16"/>
                    </a:lnTo>
                    <a:lnTo>
                      <a:pt x="132" y="32"/>
                    </a:lnTo>
                    <a:lnTo>
                      <a:pt x="131" y="51"/>
                    </a:lnTo>
                    <a:lnTo>
                      <a:pt x="129" y="65"/>
                    </a:lnTo>
                    <a:lnTo>
                      <a:pt x="125" y="98"/>
                    </a:lnTo>
                    <a:lnTo>
                      <a:pt x="124" y="119"/>
                    </a:lnTo>
                    <a:lnTo>
                      <a:pt x="123" y="137"/>
                    </a:lnTo>
                    <a:lnTo>
                      <a:pt x="122" y="145"/>
                    </a:lnTo>
                    <a:lnTo>
                      <a:pt x="119" y="153"/>
                    </a:lnTo>
                    <a:lnTo>
                      <a:pt x="114" y="159"/>
                    </a:lnTo>
                    <a:lnTo>
                      <a:pt x="109" y="167"/>
                    </a:lnTo>
                    <a:lnTo>
                      <a:pt x="98" y="177"/>
                    </a:lnTo>
                    <a:lnTo>
                      <a:pt x="94" y="181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10"/>
              <p:cNvSpPr>
                <a:spLocks/>
              </p:cNvSpPr>
              <p:nvPr/>
            </p:nvSpPr>
            <p:spPr bwMode="auto">
              <a:xfrm>
                <a:off x="3248025" y="2395538"/>
                <a:ext cx="169863" cy="119063"/>
              </a:xfrm>
              <a:custGeom>
                <a:avLst/>
                <a:gdLst>
                  <a:gd name="T0" fmla="*/ 0 w 107"/>
                  <a:gd name="T1" fmla="*/ 148690626 h 75"/>
                  <a:gd name="T2" fmla="*/ 0 w 107"/>
                  <a:gd name="T3" fmla="*/ 148690626 h 75"/>
                  <a:gd name="T4" fmla="*/ 7561286 w 107"/>
                  <a:gd name="T5" fmla="*/ 98287285 h 75"/>
                  <a:gd name="T6" fmla="*/ 10080655 w 107"/>
                  <a:gd name="T7" fmla="*/ 60484004 h 75"/>
                  <a:gd name="T8" fmla="*/ 15120984 w 107"/>
                  <a:gd name="T9" fmla="*/ 42843625 h 75"/>
                  <a:gd name="T10" fmla="*/ 20161310 w 107"/>
                  <a:gd name="T11" fmla="*/ 32762962 h 75"/>
                  <a:gd name="T12" fmla="*/ 20161310 w 107"/>
                  <a:gd name="T13" fmla="*/ 32762962 h 75"/>
                  <a:gd name="T14" fmla="*/ 25201636 w 107"/>
                  <a:gd name="T15" fmla="*/ 27722630 h 75"/>
                  <a:gd name="T16" fmla="*/ 32762924 w 107"/>
                  <a:gd name="T17" fmla="*/ 27722630 h 75"/>
                  <a:gd name="T18" fmla="*/ 42843576 w 107"/>
                  <a:gd name="T19" fmla="*/ 37803293 h 75"/>
                  <a:gd name="T20" fmla="*/ 55443610 w 107"/>
                  <a:gd name="T21" fmla="*/ 50403329 h 75"/>
                  <a:gd name="T22" fmla="*/ 63004892 w 107"/>
                  <a:gd name="T23" fmla="*/ 55443673 h 75"/>
                  <a:gd name="T24" fmla="*/ 70564587 w 107"/>
                  <a:gd name="T25" fmla="*/ 55443673 h 75"/>
                  <a:gd name="T26" fmla="*/ 70564587 w 107"/>
                  <a:gd name="T27" fmla="*/ 55443673 h 75"/>
                  <a:gd name="T28" fmla="*/ 181451782 w 107"/>
                  <a:gd name="T29" fmla="*/ 27722630 h 75"/>
                  <a:gd name="T30" fmla="*/ 269658329 w 107"/>
                  <a:gd name="T31" fmla="*/ 0 h 75"/>
                  <a:gd name="T32" fmla="*/ 136088849 w 107"/>
                  <a:gd name="T33" fmla="*/ 173892284 h 75"/>
                  <a:gd name="T34" fmla="*/ 32762924 w 107"/>
                  <a:gd name="T35" fmla="*/ 189013279 h 75"/>
                  <a:gd name="T36" fmla="*/ 0 w 107"/>
                  <a:gd name="T37" fmla="*/ 148690626 h 7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7"/>
                  <a:gd name="T58" fmla="*/ 0 h 75"/>
                  <a:gd name="T59" fmla="*/ 107 w 107"/>
                  <a:gd name="T60" fmla="*/ 75 h 7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7" h="75">
                    <a:moveTo>
                      <a:pt x="0" y="59"/>
                    </a:moveTo>
                    <a:lnTo>
                      <a:pt x="0" y="59"/>
                    </a:lnTo>
                    <a:lnTo>
                      <a:pt x="3" y="39"/>
                    </a:lnTo>
                    <a:lnTo>
                      <a:pt x="4" y="24"/>
                    </a:lnTo>
                    <a:lnTo>
                      <a:pt x="6" y="17"/>
                    </a:lnTo>
                    <a:lnTo>
                      <a:pt x="8" y="13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7" y="15"/>
                    </a:lnTo>
                    <a:lnTo>
                      <a:pt x="22" y="20"/>
                    </a:lnTo>
                    <a:lnTo>
                      <a:pt x="25" y="22"/>
                    </a:lnTo>
                    <a:lnTo>
                      <a:pt x="28" y="22"/>
                    </a:lnTo>
                    <a:lnTo>
                      <a:pt x="72" y="11"/>
                    </a:lnTo>
                    <a:lnTo>
                      <a:pt x="107" y="0"/>
                    </a:lnTo>
                    <a:lnTo>
                      <a:pt x="54" y="69"/>
                    </a:lnTo>
                    <a:lnTo>
                      <a:pt x="13" y="75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EA662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11"/>
              <p:cNvSpPr>
                <a:spLocks/>
              </p:cNvSpPr>
              <p:nvPr/>
            </p:nvSpPr>
            <p:spPr bwMode="auto">
              <a:xfrm>
                <a:off x="4237038" y="2524125"/>
                <a:ext cx="774700" cy="1128713"/>
              </a:xfrm>
              <a:custGeom>
                <a:avLst/>
                <a:gdLst>
                  <a:gd name="T0" fmla="*/ 156249698 w 488"/>
                  <a:gd name="T1" fmla="*/ 166330379 h 711"/>
                  <a:gd name="T2" fmla="*/ 156249698 w 488"/>
                  <a:gd name="T3" fmla="*/ 70564407 h 711"/>
                  <a:gd name="T4" fmla="*/ 156249698 w 488"/>
                  <a:gd name="T5" fmla="*/ 70564407 h 711"/>
                  <a:gd name="T6" fmla="*/ 201612499 w 488"/>
                  <a:gd name="T7" fmla="*/ 80645033 h 711"/>
                  <a:gd name="T8" fmla="*/ 239415677 w 488"/>
                  <a:gd name="T9" fmla="*/ 88206296 h 711"/>
                  <a:gd name="T10" fmla="*/ 277217217 w 488"/>
                  <a:gd name="T11" fmla="*/ 93246609 h 711"/>
                  <a:gd name="T12" fmla="*/ 277217217 w 488"/>
                  <a:gd name="T13" fmla="*/ 93246609 h 711"/>
                  <a:gd name="T14" fmla="*/ 390625014 w 488"/>
                  <a:gd name="T15" fmla="*/ 93246609 h 711"/>
                  <a:gd name="T16" fmla="*/ 468749144 w 488"/>
                  <a:gd name="T17" fmla="*/ 93246609 h 711"/>
                  <a:gd name="T18" fmla="*/ 617437531 w 488"/>
                  <a:gd name="T19" fmla="*/ 15120945 h 711"/>
                  <a:gd name="T20" fmla="*/ 801409685 w 488"/>
                  <a:gd name="T21" fmla="*/ 0 h 711"/>
                  <a:gd name="T22" fmla="*/ 1040825462 w 488"/>
                  <a:gd name="T23" fmla="*/ 25201571 h 711"/>
                  <a:gd name="T24" fmla="*/ 1229836339 w 488"/>
                  <a:gd name="T25" fmla="*/ 483870247 h 711"/>
                  <a:gd name="T26" fmla="*/ 1113909181 w 488"/>
                  <a:gd name="T27" fmla="*/ 1600300569 h 711"/>
                  <a:gd name="T28" fmla="*/ 1013102956 w 488"/>
                  <a:gd name="T29" fmla="*/ 1756550669 h 711"/>
                  <a:gd name="T30" fmla="*/ 695563149 w 488"/>
                  <a:gd name="T31" fmla="*/ 1791832860 h 711"/>
                  <a:gd name="T32" fmla="*/ 501511960 w 488"/>
                  <a:gd name="T33" fmla="*/ 1756550669 h 711"/>
                  <a:gd name="T34" fmla="*/ 264617233 w 488"/>
                  <a:gd name="T35" fmla="*/ 849293931 h 711"/>
                  <a:gd name="T36" fmla="*/ 0 w 488"/>
                  <a:gd name="T37" fmla="*/ 405746090 h 711"/>
                  <a:gd name="T38" fmla="*/ 156249698 w 488"/>
                  <a:gd name="T39" fmla="*/ 166330379 h 71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88"/>
                  <a:gd name="T61" fmla="*/ 0 h 711"/>
                  <a:gd name="T62" fmla="*/ 488 w 488"/>
                  <a:gd name="T63" fmla="*/ 711 h 71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88" h="711">
                    <a:moveTo>
                      <a:pt x="62" y="66"/>
                    </a:moveTo>
                    <a:lnTo>
                      <a:pt x="62" y="28"/>
                    </a:lnTo>
                    <a:lnTo>
                      <a:pt x="80" y="32"/>
                    </a:lnTo>
                    <a:lnTo>
                      <a:pt x="95" y="35"/>
                    </a:lnTo>
                    <a:lnTo>
                      <a:pt x="110" y="37"/>
                    </a:lnTo>
                    <a:lnTo>
                      <a:pt x="155" y="37"/>
                    </a:lnTo>
                    <a:lnTo>
                      <a:pt x="186" y="37"/>
                    </a:lnTo>
                    <a:lnTo>
                      <a:pt x="245" y="6"/>
                    </a:lnTo>
                    <a:lnTo>
                      <a:pt x="318" y="0"/>
                    </a:lnTo>
                    <a:lnTo>
                      <a:pt x="413" y="10"/>
                    </a:lnTo>
                    <a:lnTo>
                      <a:pt x="488" y="192"/>
                    </a:lnTo>
                    <a:lnTo>
                      <a:pt x="442" y="635"/>
                    </a:lnTo>
                    <a:lnTo>
                      <a:pt x="402" y="697"/>
                    </a:lnTo>
                    <a:lnTo>
                      <a:pt x="276" y="711"/>
                    </a:lnTo>
                    <a:lnTo>
                      <a:pt x="199" y="697"/>
                    </a:lnTo>
                    <a:lnTo>
                      <a:pt x="105" y="337"/>
                    </a:lnTo>
                    <a:lnTo>
                      <a:pt x="0" y="161"/>
                    </a:lnTo>
                    <a:lnTo>
                      <a:pt x="62" y="66"/>
                    </a:lnTo>
                    <a:close/>
                  </a:path>
                </a:pathLst>
              </a:custGeom>
              <a:solidFill>
                <a:srgbClr val="EA662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12"/>
              <p:cNvSpPr>
                <a:spLocks/>
              </p:cNvSpPr>
              <p:nvPr/>
            </p:nvSpPr>
            <p:spPr bwMode="auto">
              <a:xfrm>
                <a:off x="4959350" y="1412875"/>
                <a:ext cx="230188" cy="279400"/>
              </a:xfrm>
              <a:custGeom>
                <a:avLst/>
                <a:gdLst>
                  <a:gd name="T0" fmla="*/ 163811286 w 145"/>
                  <a:gd name="T1" fmla="*/ 400705598 h 176"/>
                  <a:gd name="T2" fmla="*/ 148690322 w 145"/>
                  <a:gd name="T3" fmla="*/ 347781541 h 176"/>
                  <a:gd name="T4" fmla="*/ 138609680 w 145"/>
                  <a:gd name="T5" fmla="*/ 330141247 h 176"/>
                  <a:gd name="T6" fmla="*/ 118448395 w 145"/>
                  <a:gd name="T7" fmla="*/ 315018727 h 176"/>
                  <a:gd name="T8" fmla="*/ 70564523 w 145"/>
                  <a:gd name="T9" fmla="*/ 287297812 h 176"/>
                  <a:gd name="T10" fmla="*/ 52924192 w 145"/>
                  <a:gd name="T11" fmla="*/ 277217191 h 176"/>
                  <a:gd name="T12" fmla="*/ 20161292 w 145"/>
                  <a:gd name="T13" fmla="*/ 224293134 h 176"/>
                  <a:gd name="T14" fmla="*/ 5040323 w 145"/>
                  <a:gd name="T15" fmla="*/ 166330304 h 176"/>
                  <a:gd name="T16" fmla="*/ 0 w 145"/>
                  <a:gd name="T17" fmla="*/ 148688423 h 176"/>
                  <a:gd name="T18" fmla="*/ 10080646 w 145"/>
                  <a:gd name="T19" fmla="*/ 113406248 h 176"/>
                  <a:gd name="T20" fmla="*/ 50403226 w 145"/>
                  <a:gd name="T21" fmla="*/ 57962805 h 176"/>
                  <a:gd name="T22" fmla="*/ 55443559 w 145"/>
                  <a:gd name="T23" fmla="*/ 47883758 h 176"/>
                  <a:gd name="T24" fmla="*/ 63004835 w 145"/>
                  <a:gd name="T25" fmla="*/ 30241877 h 176"/>
                  <a:gd name="T26" fmla="*/ 70564523 w 145"/>
                  <a:gd name="T27" fmla="*/ 20161249 h 176"/>
                  <a:gd name="T28" fmla="*/ 105846797 w 145"/>
                  <a:gd name="T29" fmla="*/ 2520950 h 176"/>
                  <a:gd name="T30" fmla="*/ 118448395 w 145"/>
                  <a:gd name="T31" fmla="*/ 0 h 176"/>
                  <a:gd name="T32" fmla="*/ 138609680 w 145"/>
                  <a:gd name="T33" fmla="*/ 12601574 h 176"/>
                  <a:gd name="T34" fmla="*/ 148690322 w 145"/>
                  <a:gd name="T35" fmla="*/ 25201560 h 176"/>
                  <a:gd name="T36" fmla="*/ 216733916 w 145"/>
                  <a:gd name="T37" fmla="*/ 35282188 h 176"/>
                  <a:gd name="T38" fmla="*/ 231854880 w 145"/>
                  <a:gd name="T39" fmla="*/ 40322498 h 176"/>
                  <a:gd name="T40" fmla="*/ 262096808 w 145"/>
                  <a:gd name="T41" fmla="*/ 47883758 h 176"/>
                  <a:gd name="T42" fmla="*/ 277217772 w 145"/>
                  <a:gd name="T43" fmla="*/ 63003115 h 176"/>
                  <a:gd name="T44" fmla="*/ 282258094 w 145"/>
                  <a:gd name="T45" fmla="*/ 70564375 h 176"/>
                  <a:gd name="T46" fmla="*/ 299900012 w 145"/>
                  <a:gd name="T47" fmla="*/ 123486869 h 176"/>
                  <a:gd name="T48" fmla="*/ 320061297 w 145"/>
                  <a:gd name="T49" fmla="*/ 173891564 h 176"/>
                  <a:gd name="T50" fmla="*/ 345262904 w 145"/>
                  <a:gd name="T51" fmla="*/ 219254411 h 176"/>
                  <a:gd name="T52" fmla="*/ 362903235 w 145"/>
                  <a:gd name="T53" fmla="*/ 252015637 h 176"/>
                  <a:gd name="T54" fmla="*/ 365424189 w 145"/>
                  <a:gd name="T55" fmla="*/ 259575309 h 176"/>
                  <a:gd name="T56" fmla="*/ 360383868 w 145"/>
                  <a:gd name="T57" fmla="*/ 410786219 h 176"/>
                  <a:gd name="T58" fmla="*/ 352822592 w 145"/>
                  <a:gd name="T59" fmla="*/ 441028183 h 176"/>
                  <a:gd name="T60" fmla="*/ 350303225 w 145"/>
                  <a:gd name="T61" fmla="*/ 443547545 h 176"/>
                  <a:gd name="T62" fmla="*/ 320061297 w 145"/>
                  <a:gd name="T63" fmla="*/ 441028183 h 176"/>
                  <a:gd name="T64" fmla="*/ 163811286 w 145"/>
                  <a:gd name="T65" fmla="*/ 400705598 h 1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45"/>
                  <a:gd name="T100" fmla="*/ 0 h 176"/>
                  <a:gd name="T101" fmla="*/ 145 w 145"/>
                  <a:gd name="T102" fmla="*/ 176 h 1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45" h="176">
                    <a:moveTo>
                      <a:pt x="65" y="159"/>
                    </a:moveTo>
                    <a:lnTo>
                      <a:pt x="65" y="159"/>
                    </a:lnTo>
                    <a:lnTo>
                      <a:pt x="61" y="147"/>
                    </a:lnTo>
                    <a:lnTo>
                      <a:pt x="59" y="138"/>
                    </a:lnTo>
                    <a:lnTo>
                      <a:pt x="56" y="134"/>
                    </a:lnTo>
                    <a:lnTo>
                      <a:pt x="55" y="131"/>
                    </a:lnTo>
                    <a:lnTo>
                      <a:pt x="47" y="125"/>
                    </a:lnTo>
                    <a:lnTo>
                      <a:pt x="37" y="120"/>
                    </a:lnTo>
                    <a:lnTo>
                      <a:pt x="28" y="114"/>
                    </a:lnTo>
                    <a:lnTo>
                      <a:pt x="21" y="110"/>
                    </a:lnTo>
                    <a:lnTo>
                      <a:pt x="16" y="102"/>
                    </a:lnTo>
                    <a:lnTo>
                      <a:pt x="8" y="89"/>
                    </a:lnTo>
                    <a:lnTo>
                      <a:pt x="3" y="74"/>
                    </a:lnTo>
                    <a:lnTo>
                      <a:pt x="2" y="66"/>
                    </a:lnTo>
                    <a:lnTo>
                      <a:pt x="0" y="59"/>
                    </a:lnTo>
                    <a:lnTo>
                      <a:pt x="2" y="52"/>
                    </a:lnTo>
                    <a:lnTo>
                      <a:pt x="4" y="45"/>
                    </a:lnTo>
                    <a:lnTo>
                      <a:pt x="12" y="32"/>
                    </a:lnTo>
                    <a:lnTo>
                      <a:pt x="20" y="23"/>
                    </a:lnTo>
                    <a:lnTo>
                      <a:pt x="22" y="19"/>
                    </a:lnTo>
                    <a:lnTo>
                      <a:pt x="24" y="16"/>
                    </a:lnTo>
                    <a:lnTo>
                      <a:pt x="25" y="12"/>
                    </a:lnTo>
                    <a:lnTo>
                      <a:pt x="28" y="8"/>
                    </a:lnTo>
                    <a:lnTo>
                      <a:pt x="37" y="4"/>
                    </a:lnTo>
                    <a:lnTo>
                      <a:pt x="42" y="1"/>
                    </a:lnTo>
                    <a:lnTo>
                      <a:pt x="47" y="0"/>
                    </a:lnTo>
                    <a:lnTo>
                      <a:pt x="51" y="3"/>
                    </a:lnTo>
                    <a:lnTo>
                      <a:pt x="55" y="5"/>
                    </a:lnTo>
                    <a:lnTo>
                      <a:pt x="59" y="10"/>
                    </a:lnTo>
                    <a:lnTo>
                      <a:pt x="70" y="12"/>
                    </a:lnTo>
                    <a:lnTo>
                      <a:pt x="86" y="14"/>
                    </a:lnTo>
                    <a:lnTo>
                      <a:pt x="92" y="16"/>
                    </a:lnTo>
                    <a:lnTo>
                      <a:pt x="100" y="17"/>
                    </a:lnTo>
                    <a:lnTo>
                      <a:pt x="104" y="19"/>
                    </a:lnTo>
                    <a:lnTo>
                      <a:pt x="108" y="22"/>
                    </a:lnTo>
                    <a:lnTo>
                      <a:pt x="110" y="25"/>
                    </a:lnTo>
                    <a:lnTo>
                      <a:pt x="112" y="28"/>
                    </a:lnTo>
                    <a:lnTo>
                      <a:pt x="115" y="39"/>
                    </a:lnTo>
                    <a:lnTo>
                      <a:pt x="119" y="49"/>
                    </a:lnTo>
                    <a:lnTo>
                      <a:pt x="127" y="69"/>
                    </a:lnTo>
                    <a:lnTo>
                      <a:pt x="131" y="78"/>
                    </a:lnTo>
                    <a:lnTo>
                      <a:pt x="137" y="87"/>
                    </a:lnTo>
                    <a:lnTo>
                      <a:pt x="143" y="96"/>
                    </a:lnTo>
                    <a:lnTo>
                      <a:pt x="144" y="100"/>
                    </a:lnTo>
                    <a:lnTo>
                      <a:pt x="145" y="103"/>
                    </a:lnTo>
                    <a:lnTo>
                      <a:pt x="144" y="140"/>
                    </a:lnTo>
                    <a:lnTo>
                      <a:pt x="143" y="163"/>
                    </a:lnTo>
                    <a:lnTo>
                      <a:pt x="141" y="171"/>
                    </a:lnTo>
                    <a:lnTo>
                      <a:pt x="140" y="175"/>
                    </a:lnTo>
                    <a:lnTo>
                      <a:pt x="139" y="176"/>
                    </a:lnTo>
                    <a:lnTo>
                      <a:pt x="136" y="176"/>
                    </a:lnTo>
                    <a:lnTo>
                      <a:pt x="127" y="175"/>
                    </a:lnTo>
                    <a:lnTo>
                      <a:pt x="101" y="169"/>
                    </a:lnTo>
                    <a:lnTo>
                      <a:pt x="65" y="159"/>
                    </a:lnTo>
                    <a:close/>
                  </a:path>
                </a:pathLst>
              </a:custGeom>
              <a:solidFill>
                <a:srgbClr val="FFC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13"/>
              <p:cNvSpPr>
                <a:spLocks/>
              </p:cNvSpPr>
              <p:nvPr/>
            </p:nvSpPr>
            <p:spPr bwMode="auto">
              <a:xfrm>
                <a:off x="5046663" y="1652588"/>
                <a:ext cx="182563" cy="95250"/>
              </a:xfrm>
              <a:custGeom>
                <a:avLst/>
                <a:gdLst>
                  <a:gd name="T0" fmla="*/ 0 w 115"/>
                  <a:gd name="T1" fmla="*/ 75604693 h 60"/>
                  <a:gd name="T2" fmla="*/ 0 w 115"/>
                  <a:gd name="T3" fmla="*/ 75604693 h 60"/>
                  <a:gd name="T4" fmla="*/ 5040327 w 115"/>
                  <a:gd name="T5" fmla="*/ 42843452 h 60"/>
                  <a:gd name="T6" fmla="*/ 12601609 w 115"/>
                  <a:gd name="T7" fmla="*/ 5040313 h 60"/>
                  <a:gd name="T8" fmla="*/ 12601609 w 115"/>
                  <a:gd name="T9" fmla="*/ 5040313 h 60"/>
                  <a:gd name="T10" fmla="*/ 15120981 w 115"/>
                  <a:gd name="T11" fmla="*/ 0 h 60"/>
                  <a:gd name="T12" fmla="*/ 22682262 w 115"/>
                  <a:gd name="T13" fmla="*/ 0 h 60"/>
                  <a:gd name="T14" fmla="*/ 45362937 w 115"/>
                  <a:gd name="T15" fmla="*/ 5040313 h 60"/>
                  <a:gd name="T16" fmla="*/ 93246830 w 115"/>
                  <a:gd name="T17" fmla="*/ 12601575 h 60"/>
                  <a:gd name="T18" fmla="*/ 93246830 w 115"/>
                  <a:gd name="T19" fmla="*/ 12601575 h 60"/>
                  <a:gd name="T20" fmla="*/ 166330774 w 115"/>
                  <a:gd name="T21" fmla="*/ 27722518 h 60"/>
                  <a:gd name="T22" fmla="*/ 206653373 w 115"/>
                  <a:gd name="T23" fmla="*/ 32762829 h 60"/>
                  <a:gd name="T24" fmla="*/ 234376004 w 115"/>
                  <a:gd name="T25" fmla="*/ 37803140 h 60"/>
                  <a:gd name="T26" fmla="*/ 234376004 w 115"/>
                  <a:gd name="T27" fmla="*/ 37803140 h 60"/>
                  <a:gd name="T28" fmla="*/ 249496979 w 115"/>
                  <a:gd name="T29" fmla="*/ 40322502 h 60"/>
                  <a:gd name="T30" fmla="*/ 267137322 w 115"/>
                  <a:gd name="T31" fmla="*/ 45362813 h 60"/>
                  <a:gd name="T32" fmla="*/ 282258297 w 115"/>
                  <a:gd name="T33" fmla="*/ 52924086 h 60"/>
                  <a:gd name="T34" fmla="*/ 289819579 w 115"/>
                  <a:gd name="T35" fmla="*/ 60483759 h 60"/>
                  <a:gd name="T36" fmla="*/ 289819579 w 115"/>
                  <a:gd name="T37" fmla="*/ 60483759 h 60"/>
                  <a:gd name="T38" fmla="*/ 289819579 w 115"/>
                  <a:gd name="T39" fmla="*/ 75604693 h 60"/>
                  <a:gd name="T40" fmla="*/ 284779254 w 115"/>
                  <a:gd name="T41" fmla="*/ 100806249 h 60"/>
                  <a:gd name="T42" fmla="*/ 277217972 w 115"/>
                  <a:gd name="T43" fmla="*/ 151209386 h 60"/>
                  <a:gd name="T44" fmla="*/ 277217972 w 115"/>
                  <a:gd name="T45" fmla="*/ 151209386 h 60"/>
                  <a:gd name="T46" fmla="*/ 272177647 w 115"/>
                  <a:gd name="T47" fmla="*/ 151209386 h 60"/>
                  <a:gd name="T48" fmla="*/ 262096997 w 115"/>
                  <a:gd name="T49" fmla="*/ 151209386 h 60"/>
                  <a:gd name="T50" fmla="*/ 231855048 w 115"/>
                  <a:gd name="T51" fmla="*/ 143649713 h 60"/>
                  <a:gd name="T52" fmla="*/ 136088824 w 115"/>
                  <a:gd name="T53" fmla="*/ 118448157 h 60"/>
                  <a:gd name="T54" fmla="*/ 0 w 115"/>
                  <a:gd name="T55" fmla="*/ 75604693 h 6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5"/>
                  <a:gd name="T85" fmla="*/ 0 h 60"/>
                  <a:gd name="T86" fmla="*/ 115 w 115"/>
                  <a:gd name="T87" fmla="*/ 60 h 6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5" h="60">
                    <a:moveTo>
                      <a:pt x="0" y="30"/>
                    </a:moveTo>
                    <a:lnTo>
                      <a:pt x="0" y="30"/>
                    </a:lnTo>
                    <a:lnTo>
                      <a:pt x="2" y="17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8" y="2"/>
                    </a:lnTo>
                    <a:lnTo>
                      <a:pt x="37" y="5"/>
                    </a:lnTo>
                    <a:lnTo>
                      <a:pt x="66" y="11"/>
                    </a:lnTo>
                    <a:lnTo>
                      <a:pt x="82" y="13"/>
                    </a:lnTo>
                    <a:lnTo>
                      <a:pt x="93" y="15"/>
                    </a:lnTo>
                    <a:lnTo>
                      <a:pt x="99" y="16"/>
                    </a:lnTo>
                    <a:lnTo>
                      <a:pt x="106" y="18"/>
                    </a:lnTo>
                    <a:lnTo>
                      <a:pt x="112" y="21"/>
                    </a:lnTo>
                    <a:lnTo>
                      <a:pt x="115" y="24"/>
                    </a:lnTo>
                    <a:lnTo>
                      <a:pt x="115" y="30"/>
                    </a:lnTo>
                    <a:lnTo>
                      <a:pt x="113" y="40"/>
                    </a:lnTo>
                    <a:lnTo>
                      <a:pt x="110" y="60"/>
                    </a:lnTo>
                    <a:lnTo>
                      <a:pt x="108" y="60"/>
                    </a:lnTo>
                    <a:lnTo>
                      <a:pt x="104" y="60"/>
                    </a:lnTo>
                    <a:lnTo>
                      <a:pt x="92" y="57"/>
                    </a:lnTo>
                    <a:lnTo>
                      <a:pt x="54" y="47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EA662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14"/>
              <p:cNvSpPr>
                <a:spLocks/>
              </p:cNvSpPr>
              <p:nvPr/>
            </p:nvSpPr>
            <p:spPr bwMode="auto">
              <a:xfrm>
                <a:off x="5046663" y="1652588"/>
                <a:ext cx="182563" cy="95250"/>
              </a:xfrm>
              <a:custGeom>
                <a:avLst/>
                <a:gdLst>
                  <a:gd name="T0" fmla="*/ 0 w 115"/>
                  <a:gd name="T1" fmla="*/ 75604693 h 60"/>
                  <a:gd name="T2" fmla="*/ 0 w 115"/>
                  <a:gd name="T3" fmla="*/ 75604693 h 60"/>
                  <a:gd name="T4" fmla="*/ 5040327 w 115"/>
                  <a:gd name="T5" fmla="*/ 42843452 h 60"/>
                  <a:gd name="T6" fmla="*/ 12601609 w 115"/>
                  <a:gd name="T7" fmla="*/ 5040313 h 60"/>
                  <a:gd name="T8" fmla="*/ 12601609 w 115"/>
                  <a:gd name="T9" fmla="*/ 5040313 h 60"/>
                  <a:gd name="T10" fmla="*/ 15120981 w 115"/>
                  <a:gd name="T11" fmla="*/ 0 h 60"/>
                  <a:gd name="T12" fmla="*/ 22682262 w 115"/>
                  <a:gd name="T13" fmla="*/ 0 h 60"/>
                  <a:gd name="T14" fmla="*/ 45362937 w 115"/>
                  <a:gd name="T15" fmla="*/ 5040313 h 60"/>
                  <a:gd name="T16" fmla="*/ 93246830 w 115"/>
                  <a:gd name="T17" fmla="*/ 12601575 h 60"/>
                  <a:gd name="T18" fmla="*/ 93246830 w 115"/>
                  <a:gd name="T19" fmla="*/ 12601575 h 60"/>
                  <a:gd name="T20" fmla="*/ 166330774 w 115"/>
                  <a:gd name="T21" fmla="*/ 27722518 h 60"/>
                  <a:gd name="T22" fmla="*/ 206653373 w 115"/>
                  <a:gd name="T23" fmla="*/ 32762829 h 60"/>
                  <a:gd name="T24" fmla="*/ 234376004 w 115"/>
                  <a:gd name="T25" fmla="*/ 37803140 h 60"/>
                  <a:gd name="T26" fmla="*/ 234376004 w 115"/>
                  <a:gd name="T27" fmla="*/ 37803140 h 60"/>
                  <a:gd name="T28" fmla="*/ 249496979 w 115"/>
                  <a:gd name="T29" fmla="*/ 40322502 h 60"/>
                  <a:gd name="T30" fmla="*/ 267137322 w 115"/>
                  <a:gd name="T31" fmla="*/ 45362813 h 60"/>
                  <a:gd name="T32" fmla="*/ 282258297 w 115"/>
                  <a:gd name="T33" fmla="*/ 52924086 h 60"/>
                  <a:gd name="T34" fmla="*/ 289819579 w 115"/>
                  <a:gd name="T35" fmla="*/ 60483759 h 60"/>
                  <a:gd name="T36" fmla="*/ 289819579 w 115"/>
                  <a:gd name="T37" fmla="*/ 60483759 h 60"/>
                  <a:gd name="T38" fmla="*/ 289819579 w 115"/>
                  <a:gd name="T39" fmla="*/ 75604693 h 60"/>
                  <a:gd name="T40" fmla="*/ 284779254 w 115"/>
                  <a:gd name="T41" fmla="*/ 100806249 h 60"/>
                  <a:gd name="T42" fmla="*/ 277217972 w 115"/>
                  <a:gd name="T43" fmla="*/ 151209386 h 60"/>
                  <a:gd name="T44" fmla="*/ 277217972 w 115"/>
                  <a:gd name="T45" fmla="*/ 151209386 h 60"/>
                  <a:gd name="T46" fmla="*/ 272177647 w 115"/>
                  <a:gd name="T47" fmla="*/ 151209386 h 60"/>
                  <a:gd name="T48" fmla="*/ 262096997 w 115"/>
                  <a:gd name="T49" fmla="*/ 151209386 h 60"/>
                  <a:gd name="T50" fmla="*/ 231855048 w 115"/>
                  <a:gd name="T51" fmla="*/ 143649713 h 60"/>
                  <a:gd name="T52" fmla="*/ 136088824 w 115"/>
                  <a:gd name="T53" fmla="*/ 118448157 h 60"/>
                  <a:gd name="T54" fmla="*/ 0 w 115"/>
                  <a:gd name="T55" fmla="*/ 75604693 h 6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5"/>
                  <a:gd name="T85" fmla="*/ 0 h 60"/>
                  <a:gd name="T86" fmla="*/ 115 w 115"/>
                  <a:gd name="T87" fmla="*/ 60 h 6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5" h="60">
                    <a:moveTo>
                      <a:pt x="0" y="30"/>
                    </a:moveTo>
                    <a:lnTo>
                      <a:pt x="0" y="30"/>
                    </a:lnTo>
                    <a:lnTo>
                      <a:pt x="2" y="17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8" y="2"/>
                    </a:lnTo>
                    <a:lnTo>
                      <a:pt x="37" y="5"/>
                    </a:lnTo>
                    <a:lnTo>
                      <a:pt x="66" y="11"/>
                    </a:lnTo>
                    <a:lnTo>
                      <a:pt x="82" y="13"/>
                    </a:lnTo>
                    <a:lnTo>
                      <a:pt x="93" y="15"/>
                    </a:lnTo>
                    <a:lnTo>
                      <a:pt x="99" y="16"/>
                    </a:lnTo>
                    <a:lnTo>
                      <a:pt x="106" y="18"/>
                    </a:lnTo>
                    <a:lnTo>
                      <a:pt x="112" y="21"/>
                    </a:lnTo>
                    <a:lnTo>
                      <a:pt x="115" y="24"/>
                    </a:lnTo>
                    <a:lnTo>
                      <a:pt x="115" y="30"/>
                    </a:lnTo>
                    <a:lnTo>
                      <a:pt x="113" y="40"/>
                    </a:lnTo>
                    <a:lnTo>
                      <a:pt x="110" y="60"/>
                    </a:lnTo>
                    <a:lnTo>
                      <a:pt x="108" y="60"/>
                    </a:lnTo>
                    <a:lnTo>
                      <a:pt x="104" y="60"/>
                    </a:lnTo>
                    <a:lnTo>
                      <a:pt x="92" y="57"/>
                    </a:lnTo>
                    <a:lnTo>
                      <a:pt x="54" y="47"/>
                    </a:lnTo>
                    <a:lnTo>
                      <a:pt x="0" y="3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Freeform 15"/>
              <p:cNvSpPr>
                <a:spLocks/>
              </p:cNvSpPr>
              <p:nvPr/>
            </p:nvSpPr>
            <p:spPr bwMode="auto">
              <a:xfrm>
                <a:off x="4481513" y="2582863"/>
                <a:ext cx="466725" cy="676275"/>
              </a:xfrm>
              <a:custGeom>
                <a:avLst/>
                <a:gdLst>
                  <a:gd name="T0" fmla="*/ 0 w 294"/>
                  <a:gd name="T1" fmla="*/ 120967515 h 426"/>
                  <a:gd name="T2" fmla="*/ 20161248 w 294"/>
                  <a:gd name="T3" fmla="*/ 63004707 h 426"/>
                  <a:gd name="T4" fmla="*/ 30241875 w 294"/>
                  <a:gd name="T5" fmla="*/ 45362812 h 426"/>
                  <a:gd name="T6" fmla="*/ 73083732 w 294"/>
                  <a:gd name="T7" fmla="*/ 17640301 h 426"/>
                  <a:gd name="T8" fmla="*/ 103325594 w 294"/>
                  <a:gd name="T9" fmla="*/ 0 h 426"/>
                  <a:gd name="T10" fmla="*/ 163810932 w 294"/>
                  <a:gd name="T11" fmla="*/ 85685313 h 426"/>
                  <a:gd name="T12" fmla="*/ 186491535 w 294"/>
                  <a:gd name="T13" fmla="*/ 120967515 h 426"/>
                  <a:gd name="T14" fmla="*/ 206652776 w 294"/>
                  <a:gd name="T15" fmla="*/ 146169070 h 426"/>
                  <a:gd name="T16" fmla="*/ 231854378 w 294"/>
                  <a:gd name="T17" fmla="*/ 158769054 h 426"/>
                  <a:gd name="T18" fmla="*/ 262096240 w 294"/>
                  <a:gd name="T19" fmla="*/ 163810953 h 426"/>
                  <a:gd name="T20" fmla="*/ 355342777 w 294"/>
                  <a:gd name="T21" fmla="*/ 173891575 h 426"/>
                  <a:gd name="T22" fmla="*/ 453628135 w 294"/>
                  <a:gd name="T23" fmla="*/ 191531870 h 426"/>
                  <a:gd name="T24" fmla="*/ 468749066 w 294"/>
                  <a:gd name="T25" fmla="*/ 199093130 h 426"/>
                  <a:gd name="T26" fmla="*/ 554434343 w 294"/>
                  <a:gd name="T27" fmla="*/ 299897813 h 426"/>
                  <a:gd name="T28" fmla="*/ 599797137 w 294"/>
                  <a:gd name="T29" fmla="*/ 365423445 h 426"/>
                  <a:gd name="T30" fmla="*/ 622477740 w 294"/>
                  <a:gd name="T31" fmla="*/ 418346016 h 426"/>
                  <a:gd name="T32" fmla="*/ 640119620 w 294"/>
                  <a:gd name="T33" fmla="*/ 491431320 h 426"/>
                  <a:gd name="T34" fmla="*/ 695563035 w 294"/>
                  <a:gd name="T35" fmla="*/ 740925924 h 426"/>
                  <a:gd name="T36" fmla="*/ 710683966 w 294"/>
                  <a:gd name="T37" fmla="*/ 814011228 h 426"/>
                  <a:gd name="T38" fmla="*/ 730845207 w 294"/>
                  <a:gd name="T39" fmla="*/ 897175765 h 426"/>
                  <a:gd name="T40" fmla="*/ 740925828 w 294"/>
                  <a:gd name="T41" fmla="*/ 940019203 h 426"/>
                  <a:gd name="T42" fmla="*/ 655240551 w 294"/>
                  <a:gd name="T43" fmla="*/ 1045865735 h 426"/>
                  <a:gd name="T44" fmla="*/ 640119620 w 294"/>
                  <a:gd name="T45" fmla="*/ 1073586652 h 426"/>
                  <a:gd name="T46" fmla="*/ 635079310 w 294"/>
                  <a:gd name="T47" fmla="*/ 1073586652 h 426"/>
                  <a:gd name="T48" fmla="*/ 612397119 w 294"/>
                  <a:gd name="T49" fmla="*/ 1063506030 h 426"/>
                  <a:gd name="T50" fmla="*/ 488910308 w 294"/>
                  <a:gd name="T51" fmla="*/ 992941675 h 426"/>
                  <a:gd name="T52" fmla="*/ 456147497 w 294"/>
                  <a:gd name="T53" fmla="*/ 970261069 h 426"/>
                  <a:gd name="T54" fmla="*/ 378023380 w 294"/>
                  <a:gd name="T55" fmla="*/ 509071615 h 426"/>
                  <a:gd name="T56" fmla="*/ 357862138 w 294"/>
                  <a:gd name="T57" fmla="*/ 451108832 h 426"/>
                  <a:gd name="T58" fmla="*/ 307459034 w 294"/>
                  <a:gd name="T59" fmla="*/ 325100956 h 426"/>
                  <a:gd name="T60" fmla="*/ 274696223 w 294"/>
                  <a:gd name="T61" fmla="*/ 264617223 h 426"/>
                  <a:gd name="T62" fmla="*/ 262096240 w 294"/>
                  <a:gd name="T63" fmla="*/ 246975341 h 426"/>
                  <a:gd name="T64" fmla="*/ 231854378 w 294"/>
                  <a:gd name="T65" fmla="*/ 236894719 h 426"/>
                  <a:gd name="T66" fmla="*/ 153728723 w 294"/>
                  <a:gd name="T67" fmla="*/ 209173802 h 426"/>
                  <a:gd name="T68" fmla="*/ 131048120 w 294"/>
                  <a:gd name="T69" fmla="*/ 189012508 h 426"/>
                  <a:gd name="T70" fmla="*/ 110886879 w 294"/>
                  <a:gd name="T71" fmla="*/ 166330314 h 426"/>
                  <a:gd name="T72" fmla="*/ 85685302 w 294"/>
                  <a:gd name="T73" fmla="*/ 143648121 h 426"/>
                  <a:gd name="T74" fmla="*/ 45362806 w 294"/>
                  <a:gd name="T75" fmla="*/ 128528775 h 426"/>
                  <a:gd name="T76" fmla="*/ 0 w 294"/>
                  <a:gd name="T77" fmla="*/ 120967515 h 42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4"/>
                  <a:gd name="T118" fmla="*/ 0 h 426"/>
                  <a:gd name="T119" fmla="*/ 294 w 294"/>
                  <a:gd name="T120" fmla="*/ 426 h 42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4" h="426">
                    <a:moveTo>
                      <a:pt x="0" y="48"/>
                    </a:moveTo>
                    <a:lnTo>
                      <a:pt x="0" y="48"/>
                    </a:lnTo>
                    <a:lnTo>
                      <a:pt x="4" y="35"/>
                    </a:lnTo>
                    <a:lnTo>
                      <a:pt x="8" y="25"/>
                    </a:lnTo>
                    <a:lnTo>
                      <a:pt x="12" y="18"/>
                    </a:lnTo>
                    <a:lnTo>
                      <a:pt x="18" y="13"/>
                    </a:lnTo>
                    <a:lnTo>
                      <a:pt x="29" y="7"/>
                    </a:lnTo>
                    <a:lnTo>
                      <a:pt x="41" y="0"/>
                    </a:lnTo>
                    <a:lnTo>
                      <a:pt x="54" y="18"/>
                    </a:lnTo>
                    <a:lnTo>
                      <a:pt x="65" y="34"/>
                    </a:lnTo>
                    <a:lnTo>
                      <a:pt x="74" y="48"/>
                    </a:lnTo>
                    <a:lnTo>
                      <a:pt x="76" y="54"/>
                    </a:lnTo>
                    <a:lnTo>
                      <a:pt x="82" y="58"/>
                    </a:lnTo>
                    <a:lnTo>
                      <a:pt x="87" y="61"/>
                    </a:lnTo>
                    <a:lnTo>
                      <a:pt x="92" y="63"/>
                    </a:lnTo>
                    <a:lnTo>
                      <a:pt x="100" y="65"/>
                    </a:lnTo>
                    <a:lnTo>
                      <a:pt x="104" y="65"/>
                    </a:lnTo>
                    <a:lnTo>
                      <a:pt x="141" y="69"/>
                    </a:lnTo>
                    <a:lnTo>
                      <a:pt x="169" y="73"/>
                    </a:lnTo>
                    <a:lnTo>
                      <a:pt x="180" y="76"/>
                    </a:lnTo>
                    <a:lnTo>
                      <a:pt x="186" y="79"/>
                    </a:lnTo>
                    <a:lnTo>
                      <a:pt x="199" y="93"/>
                    </a:lnTo>
                    <a:lnTo>
                      <a:pt x="220" y="119"/>
                    </a:lnTo>
                    <a:lnTo>
                      <a:pt x="229" y="132"/>
                    </a:lnTo>
                    <a:lnTo>
                      <a:pt x="238" y="145"/>
                    </a:lnTo>
                    <a:lnTo>
                      <a:pt x="244" y="157"/>
                    </a:lnTo>
                    <a:lnTo>
                      <a:pt x="247" y="166"/>
                    </a:lnTo>
                    <a:lnTo>
                      <a:pt x="254" y="195"/>
                    </a:lnTo>
                    <a:lnTo>
                      <a:pt x="265" y="244"/>
                    </a:lnTo>
                    <a:lnTo>
                      <a:pt x="276" y="294"/>
                    </a:lnTo>
                    <a:lnTo>
                      <a:pt x="282" y="323"/>
                    </a:lnTo>
                    <a:lnTo>
                      <a:pt x="285" y="340"/>
                    </a:lnTo>
                    <a:lnTo>
                      <a:pt x="290" y="356"/>
                    </a:lnTo>
                    <a:lnTo>
                      <a:pt x="294" y="373"/>
                    </a:lnTo>
                    <a:lnTo>
                      <a:pt x="274" y="397"/>
                    </a:lnTo>
                    <a:lnTo>
                      <a:pt x="260" y="415"/>
                    </a:lnTo>
                    <a:lnTo>
                      <a:pt x="255" y="422"/>
                    </a:lnTo>
                    <a:lnTo>
                      <a:pt x="254" y="426"/>
                    </a:lnTo>
                    <a:lnTo>
                      <a:pt x="252" y="426"/>
                    </a:lnTo>
                    <a:lnTo>
                      <a:pt x="251" y="424"/>
                    </a:lnTo>
                    <a:lnTo>
                      <a:pt x="243" y="422"/>
                    </a:lnTo>
                    <a:lnTo>
                      <a:pt x="219" y="409"/>
                    </a:lnTo>
                    <a:lnTo>
                      <a:pt x="194" y="394"/>
                    </a:lnTo>
                    <a:lnTo>
                      <a:pt x="181" y="385"/>
                    </a:lnTo>
                    <a:lnTo>
                      <a:pt x="167" y="300"/>
                    </a:lnTo>
                    <a:lnTo>
                      <a:pt x="150" y="202"/>
                    </a:lnTo>
                    <a:lnTo>
                      <a:pt x="142" y="179"/>
                    </a:lnTo>
                    <a:lnTo>
                      <a:pt x="129" y="146"/>
                    </a:lnTo>
                    <a:lnTo>
                      <a:pt x="122" y="129"/>
                    </a:lnTo>
                    <a:lnTo>
                      <a:pt x="115" y="115"/>
                    </a:lnTo>
                    <a:lnTo>
                      <a:pt x="109" y="105"/>
                    </a:lnTo>
                    <a:lnTo>
                      <a:pt x="106" y="101"/>
                    </a:lnTo>
                    <a:lnTo>
                      <a:pt x="104" y="98"/>
                    </a:lnTo>
                    <a:lnTo>
                      <a:pt x="92" y="94"/>
                    </a:lnTo>
                    <a:lnTo>
                      <a:pt x="76" y="89"/>
                    </a:lnTo>
                    <a:lnTo>
                      <a:pt x="61" y="83"/>
                    </a:lnTo>
                    <a:lnTo>
                      <a:pt x="56" y="79"/>
                    </a:lnTo>
                    <a:lnTo>
                      <a:pt x="52" y="75"/>
                    </a:lnTo>
                    <a:lnTo>
                      <a:pt x="44" y="66"/>
                    </a:lnTo>
                    <a:lnTo>
                      <a:pt x="39" y="61"/>
                    </a:lnTo>
                    <a:lnTo>
                      <a:pt x="34" y="57"/>
                    </a:lnTo>
                    <a:lnTo>
                      <a:pt x="26" y="53"/>
                    </a:lnTo>
                    <a:lnTo>
                      <a:pt x="18" y="51"/>
                    </a:lnTo>
                    <a:lnTo>
                      <a:pt x="9" y="49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16"/>
              <p:cNvSpPr>
                <a:spLocks/>
              </p:cNvSpPr>
              <p:nvPr/>
            </p:nvSpPr>
            <p:spPr bwMode="auto">
              <a:xfrm>
                <a:off x="4586288" y="1690688"/>
                <a:ext cx="847725" cy="1876425"/>
              </a:xfrm>
              <a:custGeom>
                <a:avLst/>
                <a:gdLst>
                  <a:gd name="T0" fmla="*/ 10080623 w 534"/>
                  <a:gd name="T1" fmla="*/ 1358364848 h 1182"/>
                  <a:gd name="T2" fmla="*/ 57962798 w 534"/>
                  <a:gd name="T3" fmla="*/ 1345763278 h 1182"/>
                  <a:gd name="T4" fmla="*/ 70564368 w 534"/>
                  <a:gd name="T5" fmla="*/ 1305440795 h 1182"/>
                  <a:gd name="T6" fmla="*/ 133567476 w 534"/>
                  <a:gd name="T7" fmla="*/ 1197073327 h 1182"/>
                  <a:gd name="T8" fmla="*/ 168849647 w 534"/>
                  <a:gd name="T9" fmla="*/ 1161791154 h 1182"/>
                  <a:gd name="T10" fmla="*/ 244454350 w 534"/>
                  <a:gd name="T11" fmla="*/ 1146670223 h 1182"/>
                  <a:gd name="T12" fmla="*/ 302418711 w 534"/>
                  <a:gd name="T13" fmla="*/ 1139110551 h 1182"/>
                  <a:gd name="T14" fmla="*/ 357862123 w 534"/>
                  <a:gd name="T15" fmla="*/ 1081146188 h 1182"/>
                  <a:gd name="T16" fmla="*/ 420865306 w 534"/>
                  <a:gd name="T17" fmla="*/ 977820618 h 1182"/>
                  <a:gd name="T18" fmla="*/ 524192459 w 534"/>
                  <a:gd name="T19" fmla="*/ 748485502 h 1182"/>
                  <a:gd name="T20" fmla="*/ 612397093 w 534"/>
                  <a:gd name="T21" fmla="*/ 496469981 h 1182"/>
                  <a:gd name="T22" fmla="*/ 723283918 w 534"/>
                  <a:gd name="T23" fmla="*/ 0 h 1182"/>
                  <a:gd name="T24" fmla="*/ 841732200 w 534"/>
                  <a:gd name="T25" fmla="*/ 22682197 h 1182"/>
                  <a:gd name="T26" fmla="*/ 987901195 w 534"/>
                  <a:gd name="T27" fmla="*/ 68043422 h 1182"/>
                  <a:gd name="T28" fmla="*/ 997981816 w 534"/>
                  <a:gd name="T29" fmla="*/ 206652777 h 1182"/>
                  <a:gd name="T30" fmla="*/ 957659334 w 534"/>
                  <a:gd name="T31" fmla="*/ 380542742 h 1182"/>
                  <a:gd name="T32" fmla="*/ 882054681 w 534"/>
                  <a:gd name="T33" fmla="*/ 778727364 h 1182"/>
                  <a:gd name="T34" fmla="*/ 866933751 w 534"/>
                  <a:gd name="T35" fmla="*/ 824090158 h 1182"/>
                  <a:gd name="T36" fmla="*/ 791328899 w 534"/>
                  <a:gd name="T37" fmla="*/ 1000501221 h 1182"/>
                  <a:gd name="T38" fmla="*/ 720764556 w 534"/>
                  <a:gd name="T39" fmla="*/ 1214715208 h 1182"/>
                  <a:gd name="T40" fmla="*/ 791328899 w 534"/>
                  <a:gd name="T41" fmla="*/ 1280239243 h 1182"/>
                  <a:gd name="T42" fmla="*/ 856853130 w 534"/>
                  <a:gd name="T43" fmla="*/ 1360884210 h 1182"/>
                  <a:gd name="T44" fmla="*/ 864412802 w 534"/>
                  <a:gd name="T45" fmla="*/ 1386085762 h 1182"/>
                  <a:gd name="T46" fmla="*/ 879533732 w 534"/>
                  <a:gd name="T47" fmla="*/ 1612899731 h 1182"/>
                  <a:gd name="T48" fmla="*/ 897175612 w 534"/>
                  <a:gd name="T49" fmla="*/ 1650701265 h 1182"/>
                  <a:gd name="T50" fmla="*/ 962699644 w 534"/>
                  <a:gd name="T51" fmla="*/ 1764109440 h 1182"/>
                  <a:gd name="T52" fmla="*/ 997981816 w 534"/>
                  <a:gd name="T53" fmla="*/ 1796870664 h 1182"/>
                  <a:gd name="T54" fmla="*/ 1096267071 w 534"/>
                  <a:gd name="T55" fmla="*/ 1905238132 h 1182"/>
                  <a:gd name="T56" fmla="*/ 1126508932 w 534"/>
                  <a:gd name="T57" fmla="*/ 1963200908 h 1182"/>
                  <a:gd name="T58" fmla="*/ 1313001997 w 534"/>
                  <a:gd name="T59" fmla="*/ 2147483647 h 1182"/>
                  <a:gd name="T60" fmla="*/ 1345763219 w 534"/>
                  <a:gd name="T61" fmla="*/ 2147483647 h 1182"/>
                  <a:gd name="T62" fmla="*/ 1333163237 w 534"/>
                  <a:gd name="T63" fmla="*/ 2147483647 h 1182"/>
                  <a:gd name="T64" fmla="*/ 1260077946 w 534"/>
                  <a:gd name="T65" fmla="*/ 2147483647 h 1182"/>
                  <a:gd name="T66" fmla="*/ 1149191121 w 534"/>
                  <a:gd name="T67" fmla="*/ 2147483647 h 1182"/>
                  <a:gd name="T68" fmla="*/ 1053425228 w 534"/>
                  <a:gd name="T69" fmla="*/ 2147483647 h 1182"/>
                  <a:gd name="T70" fmla="*/ 851812820 w 534"/>
                  <a:gd name="T71" fmla="*/ 2147483647 h 1182"/>
                  <a:gd name="T72" fmla="*/ 796369209 w 534"/>
                  <a:gd name="T73" fmla="*/ 2147483647 h 1182"/>
                  <a:gd name="T74" fmla="*/ 735885487 w 534"/>
                  <a:gd name="T75" fmla="*/ 2147483647 h 1182"/>
                  <a:gd name="T76" fmla="*/ 675401765 w 534"/>
                  <a:gd name="T77" fmla="*/ 2147483647 h 1182"/>
                  <a:gd name="T78" fmla="*/ 662801783 w 534"/>
                  <a:gd name="T79" fmla="*/ 2147483647 h 1182"/>
                  <a:gd name="T80" fmla="*/ 655240524 w 534"/>
                  <a:gd name="T81" fmla="*/ 2147483647 h 1182"/>
                  <a:gd name="T82" fmla="*/ 630038973 w 534"/>
                  <a:gd name="T83" fmla="*/ 2147483647 h 1182"/>
                  <a:gd name="T84" fmla="*/ 559474630 w 534"/>
                  <a:gd name="T85" fmla="*/ 2147483647 h 1182"/>
                  <a:gd name="T86" fmla="*/ 514111838 w 534"/>
                  <a:gd name="T87" fmla="*/ 2147483647 h 1182"/>
                  <a:gd name="T88" fmla="*/ 544353700 w 534"/>
                  <a:gd name="T89" fmla="*/ 2147483647 h 1182"/>
                  <a:gd name="T90" fmla="*/ 546873061 w 534"/>
                  <a:gd name="T91" fmla="*/ 2142132721 h 1182"/>
                  <a:gd name="T92" fmla="*/ 521671510 w 534"/>
                  <a:gd name="T93" fmla="*/ 1857354389 h 1182"/>
                  <a:gd name="T94" fmla="*/ 488910287 w 534"/>
                  <a:gd name="T95" fmla="*/ 1696064456 h 1182"/>
                  <a:gd name="T96" fmla="*/ 435986237 w 534"/>
                  <a:gd name="T97" fmla="*/ 1519653194 h 1182"/>
                  <a:gd name="T98" fmla="*/ 385583035 w 534"/>
                  <a:gd name="T99" fmla="*/ 1411287314 h 1182"/>
                  <a:gd name="T100" fmla="*/ 332660572 w 534"/>
                  <a:gd name="T101" fmla="*/ 1358364848 h 1182"/>
                  <a:gd name="T102" fmla="*/ 284776832 w 534"/>
                  <a:gd name="T103" fmla="*/ 1348284227 h 1182"/>
                  <a:gd name="T104" fmla="*/ 231854368 w 534"/>
                  <a:gd name="T105" fmla="*/ 1368445469 h 1182"/>
                  <a:gd name="T106" fmla="*/ 118446545 w 534"/>
                  <a:gd name="T107" fmla="*/ 1439009815 h 1182"/>
                  <a:gd name="T108" fmla="*/ 57962798 w 534"/>
                  <a:gd name="T109" fmla="*/ 1464211367 h 1182"/>
                  <a:gd name="T110" fmla="*/ 42841855 w 534"/>
                  <a:gd name="T111" fmla="*/ 1441529176 h 1182"/>
                  <a:gd name="T112" fmla="*/ 0 w 534"/>
                  <a:gd name="T113" fmla="*/ 1358364848 h 118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34"/>
                  <a:gd name="T172" fmla="*/ 0 h 1182"/>
                  <a:gd name="T173" fmla="*/ 534 w 534"/>
                  <a:gd name="T174" fmla="*/ 1182 h 118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34" h="1182">
                    <a:moveTo>
                      <a:pt x="0" y="539"/>
                    </a:moveTo>
                    <a:lnTo>
                      <a:pt x="0" y="539"/>
                    </a:lnTo>
                    <a:lnTo>
                      <a:pt x="4" y="539"/>
                    </a:lnTo>
                    <a:lnTo>
                      <a:pt x="12" y="539"/>
                    </a:lnTo>
                    <a:lnTo>
                      <a:pt x="19" y="536"/>
                    </a:lnTo>
                    <a:lnTo>
                      <a:pt x="23" y="534"/>
                    </a:lnTo>
                    <a:lnTo>
                      <a:pt x="25" y="531"/>
                    </a:lnTo>
                    <a:lnTo>
                      <a:pt x="28" y="518"/>
                    </a:lnTo>
                    <a:lnTo>
                      <a:pt x="40" y="496"/>
                    </a:lnTo>
                    <a:lnTo>
                      <a:pt x="47" y="486"/>
                    </a:lnTo>
                    <a:lnTo>
                      <a:pt x="53" y="475"/>
                    </a:lnTo>
                    <a:lnTo>
                      <a:pt x="61" y="466"/>
                    </a:lnTo>
                    <a:lnTo>
                      <a:pt x="67" y="461"/>
                    </a:lnTo>
                    <a:lnTo>
                      <a:pt x="75" y="459"/>
                    </a:lnTo>
                    <a:lnTo>
                      <a:pt x="83" y="456"/>
                    </a:lnTo>
                    <a:lnTo>
                      <a:pt x="97" y="455"/>
                    </a:lnTo>
                    <a:lnTo>
                      <a:pt x="110" y="453"/>
                    </a:lnTo>
                    <a:lnTo>
                      <a:pt x="120" y="452"/>
                    </a:lnTo>
                    <a:lnTo>
                      <a:pt x="125" y="448"/>
                    </a:lnTo>
                    <a:lnTo>
                      <a:pt x="131" y="443"/>
                    </a:lnTo>
                    <a:lnTo>
                      <a:pt x="142" y="429"/>
                    </a:lnTo>
                    <a:lnTo>
                      <a:pt x="155" y="408"/>
                    </a:lnTo>
                    <a:lnTo>
                      <a:pt x="167" y="388"/>
                    </a:lnTo>
                    <a:lnTo>
                      <a:pt x="178" y="364"/>
                    </a:lnTo>
                    <a:lnTo>
                      <a:pt x="193" y="333"/>
                    </a:lnTo>
                    <a:lnTo>
                      <a:pt x="208" y="297"/>
                    </a:lnTo>
                    <a:lnTo>
                      <a:pt x="224" y="258"/>
                    </a:lnTo>
                    <a:lnTo>
                      <a:pt x="237" y="218"/>
                    </a:lnTo>
                    <a:lnTo>
                      <a:pt x="243" y="197"/>
                    </a:lnTo>
                    <a:lnTo>
                      <a:pt x="248" y="177"/>
                    </a:lnTo>
                    <a:lnTo>
                      <a:pt x="287" y="0"/>
                    </a:lnTo>
                    <a:lnTo>
                      <a:pt x="300" y="2"/>
                    </a:lnTo>
                    <a:lnTo>
                      <a:pt x="334" y="9"/>
                    </a:lnTo>
                    <a:lnTo>
                      <a:pt x="353" y="13"/>
                    </a:lnTo>
                    <a:lnTo>
                      <a:pt x="372" y="19"/>
                    </a:lnTo>
                    <a:lnTo>
                      <a:pt x="392" y="27"/>
                    </a:lnTo>
                    <a:lnTo>
                      <a:pt x="407" y="34"/>
                    </a:lnTo>
                    <a:lnTo>
                      <a:pt x="396" y="82"/>
                    </a:lnTo>
                    <a:lnTo>
                      <a:pt x="387" y="121"/>
                    </a:lnTo>
                    <a:lnTo>
                      <a:pt x="380" y="151"/>
                    </a:lnTo>
                    <a:lnTo>
                      <a:pt x="375" y="184"/>
                    </a:lnTo>
                    <a:lnTo>
                      <a:pt x="365" y="234"/>
                    </a:lnTo>
                    <a:lnTo>
                      <a:pt x="350" y="309"/>
                    </a:lnTo>
                    <a:lnTo>
                      <a:pt x="348" y="315"/>
                    </a:lnTo>
                    <a:lnTo>
                      <a:pt x="344" y="327"/>
                    </a:lnTo>
                    <a:lnTo>
                      <a:pt x="334" y="353"/>
                    </a:lnTo>
                    <a:lnTo>
                      <a:pt x="314" y="397"/>
                    </a:lnTo>
                    <a:lnTo>
                      <a:pt x="308" y="415"/>
                    </a:lnTo>
                    <a:lnTo>
                      <a:pt x="297" y="444"/>
                    </a:lnTo>
                    <a:lnTo>
                      <a:pt x="286" y="482"/>
                    </a:lnTo>
                    <a:lnTo>
                      <a:pt x="295" y="490"/>
                    </a:lnTo>
                    <a:lnTo>
                      <a:pt x="314" y="508"/>
                    </a:lnTo>
                    <a:lnTo>
                      <a:pt x="325" y="518"/>
                    </a:lnTo>
                    <a:lnTo>
                      <a:pt x="334" y="530"/>
                    </a:lnTo>
                    <a:lnTo>
                      <a:pt x="340" y="540"/>
                    </a:lnTo>
                    <a:lnTo>
                      <a:pt x="343" y="545"/>
                    </a:lnTo>
                    <a:lnTo>
                      <a:pt x="343" y="550"/>
                    </a:lnTo>
                    <a:lnTo>
                      <a:pt x="345" y="598"/>
                    </a:lnTo>
                    <a:lnTo>
                      <a:pt x="348" y="623"/>
                    </a:lnTo>
                    <a:lnTo>
                      <a:pt x="349" y="640"/>
                    </a:lnTo>
                    <a:lnTo>
                      <a:pt x="352" y="646"/>
                    </a:lnTo>
                    <a:lnTo>
                      <a:pt x="356" y="655"/>
                    </a:lnTo>
                    <a:lnTo>
                      <a:pt x="366" y="676"/>
                    </a:lnTo>
                    <a:lnTo>
                      <a:pt x="376" y="694"/>
                    </a:lnTo>
                    <a:lnTo>
                      <a:pt x="382" y="700"/>
                    </a:lnTo>
                    <a:lnTo>
                      <a:pt x="384" y="703"/>
                    </a:lnTo>
                    <a:lnTo>
                      <a:pt x="396" y="713"/>
                    </a:lnTo>
                    <a:lnTo>
                      <a:pt x="415" y="733"/>
                    </a:lnTo>
                    <a:lnTo>
                      <a:pt x="424" y="744"/>
                    </a:lnTo>
                    <a:lnTo>
                      <a:pt x="435" y="756"/>
                    </a:lnTo>
                    <a:lnTo>
                      <a:pt x="442" y="768"/>
                    </a:lnTo>
                    <a:lnTo>
                      <a:pt x="447" y="779"/>
                    </a:lnTo>
                    <a:lnTo>
                      <a:pt x="466" y="818"/>
                    </a:lnTo>
                    <a:lnTo>
                      <a:pt x="494" y="878"/>
                    </a:lnTo>
                    <a:lnTo>
                      <a:pt x="521" y="936"/>
                    </a:lnTo>
                    <a:lnTo>
                      <a:pt x="530" y="958"/>
                    </a:lnTo>
                    <a:lnTo>
                      <a:pt x="534" y="969"/>
                    </a:lnTo>
                    <a:lnTo>
                      <a:pt x="534" y="973"/>
                    </a:lnTo>
                    <a:lnTo>
                      <a:pt x="533" y="977"/>
                    </a:lnTo>
                    <a:lnTo>
                      <a:pt x="529" y="986"/>
                    </a:lnTo>
                    <a:lnTo>
                      <a:pt x="522" y="995"/>
                    </a:lnTo>
                    <a:lnTo>
                      <a:pt x="512" y="1006"/>
                    </a:lnTo>
                    <a:lnTo>
                      <a:pt x="500" y="1015"/>
                    </a:lnTo>
                    <a:lnTo>
                      <a:pt x="488" y="1024"/>
                    </a:lnTo>
                    <a:lnTo>
                      <a:pt x="472" y="1030"/>
                    </a:lnTo>
                    <a:lnTo>
                      <a:pt x="456" y="1034"/>
                    </a:lnTo>
                    <a:lnTo>
                      <a:pt x="438" y="1037"/>
                    </a:lnTo>
                    <a:lnTo>
                      <a:pt x="418" y="1039"/>
                    </a:lnTo>
                    <a:lnTo>
                      <a:pt x="375" y="1042"/>
                    </a:lnTo>
                    <a:lnTo>
                      <a:pt x="354" y="1044"/>
                    </a:lnTo>
                    <a:lnTo>
                      <a:pt x="338" y="1047"/>
                    </a:lnTo>
                    <a:lnTo>
                      <a:pt x="325" y="1051"/>
                    </a:lnTo>
                    <a:lnTo>
                      <a:pt x="319" y="1052"/>
                    </a:lnTo>
                    <a:lnTo>
                      <a:pt x="316" y="1055"/>
                    </a:lnTo>
                    <a:lnTo>
                      <a:pt x="301" y="1070"/>
                    </a:lnTo>
                    <a:lnTo>
                      <a:pt x="292" y="1081"/>
                    </a:lnTo>
                    <a:lnTo>
                      <a:pt x="283" y="1094"/>
                    </a:lnTo>
                    <a:lnTo>
                      <a:pt x="274" y="1107"/>
                    </a:lnTo>
                    <a:lnTo>
                      <a:pt x="268" y="1119"/>
                    </a:lnTo>
                    <a:lnTo>
                      <a:pt x="264" y="1135"/>
                    </a:lnTo>
                    <a:lnTo>
                      <a:pt x="263" y="1141"/>
                    </a:lnTo>
                    <a:lnTo>
                      <a:pt x="263" y="1149"/>
                    </a:lnTo>
                    <a:lnTo>
                      <a:pt x="261" y="1157"/>
                    </a:lnTo>
                    <a:lnTo>
                      <a:pt x="260" y="1162"/>
                    </a:lnTo>
                    <a:lnTo>
                      <a:pt x="257" y="1167"/>
                    </a:lnTo>
                    <a:lnTo>
                      <a:pt x="253" y="1171"/>
                    </a:lnTo>
                    <a:lnTo>
                      <a:pt x="250" y="1175"/>
                    </a:lnTo>
                    <a:lnTo>
                      <a:pt x="244" y="1178"/>
                    </a:lnTo>
                    <a:lnTo>
                      <a:pt x="234" y="1180"/>
                    </a:lnTo>
                    <a:lnTo>
                      <a:pt x="222" y="1182"/>
                    </a:lnTo>
                    <a:lnTo>
                      <a:pt x="213" y="1182"/>
                    </a:lnTo>
                    <a:lnTo>
                      <a:pt x="204" y="1180"/>
                    </a:lnTo>
                    <a:lnTo>
                      <a:pt x="210" y="1130"/>
                    </a:lnTo>
                    <a:lnTo>
                      <a:pt x="213" y="1074"/>
                    </a:lnTo>
                    <a:lnTo>
                      <a:pt x="216" y="1006"/>
                    </a:lnTo>
                    <a:lnTo>
                      <a:pt x="219" y="929"/>
                    </a:lnTo>
                    <a:lnTo>
                      <a:pt x="219" y="889"/>
                    </a:lnTo>
                    <a:lnTo>
                      <a:pt x="217" y="850"/>
                    </a:lnTo>
                    <a:lnTo>
                      <a:pt x="215" y="810"/>
                    </a:lnTo>
                    <a:lnTo>
                      <a:pt x="212" y="773"/>
                    </a:lnTo>
                    <a:lnTo>
                      <a:pt x="207" y="737"/>
                    </a:lnTo>
                    <a:lnTo>
                      <a:pt x="200" y="703"/>
                    </a:lnTo>
                    <a:lnTo>
                      <a:pt x="194" y="673"/>
                    </a:lnTo>
                    <a:lnTo>
                      <a:pt x="186" y="646"/>
                    </a:lnTo>
                    <a:lnTo>
                      <a:pt x="180" y="623"/>
                    </a:lnTo>
                    <a:lnTo>
                      <a:pt x="173" y="603"/>
                    </a:lnTo>
                    <a:lnTo>
                      <a:pt x="166" y="585"/>
                    </a:lnTo>
                    <a:lnTo>
                      <a:pt x="159" y="571"/>
                    </a:lnTo>
                    <a:lnTo>
                      <a:pt x="153" y="560"/>
                    </a:lnTo>
                    <a:lnTo>
                      <a:pt x="146" y="550"/>
                    </a:lnTo>
                    <a:lnTo>
                      <a:pt x="140" y="544"/>
                    </a:lnTo>
                    <a:lnTo>
                      <a:pt x="132" y="539"/>
                    </a:lnTo>
                    <a:lnTo>
                      <a:pt x="125" y="536"/>
                    </a:lnTo>
                    <a:lnTo>
                      <a:pt x="119" y="535"/>
                    </a:lnTo>
                    <a:lnTo>
                      <a:pt x="113" y="535"/>
                    </a:lnTo>
                    <a:lnTo>
                      <a:pt x="106" y="536"/>
                    </a:lnTo>
                    <a:lnTo>
                      <a:pt x="100" y="539"/>
                    </a:lnTo>
                    <a:lnTo>
                      <a:pt x="92" y="543"/>
                    </a:lnTo>
                    <a:lnTo>
                      <a:pt x="67" y="558"/>
                    </a:lnTo>
                    <a:lnTo>
                      <a:pt x="47" y="571"/>
                    </a:lnTo>
                    <a:lnTo>
                      <a:pt x="32" y="580"/>
                    </a:lnTo>
                    <a:lnTo>
                      <a:pt x="27" y="581"/>
                    </a:lnTo>
                    <a:lnTo>
                      <a:pt x="23" y="581"/>
                    </a:lnTo>
                    <a:lnTo>
                      <a:pt x="21" y="578"/>
                    </a:lnTo>
                    <a:lnTo>
                      <a:pt x="17" y="572"/>
                    </a:lnTo>
                    <a:lnTo>
                      <a:pt x="9" y="558"/>
                    </a:lnTo>
                    <a:lnTo>
                      <a:pt x="0" y="5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17"/>
              <p:cNvSpPr>
                <a:spLocks noEditPoints="1"/>
              </p:cNvSpPr>
              <p:nvPr/>
            </p:nvSpPr>
            <p:spPr bwMode="auto">
              <a:xfrm>
                <a:off x="3227388" y="2366963"/>
                <a:ext cx="2017713" cy="2493963"/>
              </a:xfrm>
              <a:custGeom>
                <a:avLst/>
                <a:gdLst>
                  <a:gd name="T0" fmla="*/ 2147483647 w 1271"/>
                  <a:gd name="T1" fmla="*/ 2147483647 h 1571"/>
                  <a:gd name="T2" fmla="*/ 2147483647 w 1271"/>
                  <a:gd name="T3" fmla="*/ 2147483647 h 1571"/>
                  <a:gd name="T4" fmla="*/ 2147483647 w 1271"/>
                  <a:gd name="T5" fmla="*/ 2147483647 h 1571"/>
                  <a:gd name="T6" fmla="*/ 2147483647 w 1271"/>
                  <a:gd name="T7" fmla="*/ 2147483647 h 1571"/>
                  <a:gd name="T8" fmla="*/ 2147483647 w 1271"/>
                  <a:gd name="T9" fmla="*/ 2147483647 h 1571"/>
                  <a:gd name="T10" fmla="*/ 2147483647 w 1271"/>
                  <a:gd name="T11" fmla="*/ 2101810874 h 1571"/>
                  <a:gd name="T12" fmla="*/ 2147483647 w 1271"/>
                  <a:gd name="T13" fmla="*/ 2021165883 h 1571"/>
                  <a:gd name="T14" fmla="*/ 2147483647 w 1271"/>
                  <a:gd name="T15" fmla="*/ 1988404649 h 1571"/>
                  <a:gd name="T16" fmla="*/ 2147483647 w 1271"/>
                  <a:gd name="T17" fmla="*/ 1998485273 h 1571"/>
                  <a:gd name="T18" fmla="*/ 2147483647 w 1271"/>
                  <a:gd name="T19" fmla="*/ 2011085259 h 1571"/>
                  <a:gd name="T20" fmla="*/ 2147483647 w 1271"/>
                  <a:gd name="T21" fmla="*/ 1640622728 h 1571"/>
                  <a:gd name="T22" fmla="*/ 2091730196 w 1271"/>
                  <a:gd name="T23" fmla="*/ 1111389974 h 1571"/>
                  <a:gd name="T24" fmla="*/ 1791832437 w 1271"/>
                  <a:gd name="T25" fmla="*/ 567036086 h 1571"/>
                  <a:gd name="T26" fmla="*/ 1791832437 w 1271"/>
                  <a:gd name="T27" fmla="*/ 330141325 h 1571"/>
                  <a:gd name="T28" fmla="*/ 1658262983 w 1271"/>
                  <a:gd name="T29" fmla="*/ 272176944 h 1571"/>
                  <a:gd name="T30" fmla="*/ 1522174564 w 1271"/>
                  <a:gd name="T31" fmla="*/ 312499440 h 1571"/>
                  <a:gd name="T32" fmla="*/ 1413808654 w 1271"/>
                  <a:gd name="T33" fmla="*/ 420867040 h 1571"/>
                  <a:gd name="T34" fmla="*/ 1247478364 w 1271"/>
                  <a:gd name="T35" fmla="*/ 511592654 h 1571"/>
                  <a:gd name="T36" fmla="*/ 874495290 w 1271"/>
                  <a:gd name="T37" fmla="*/ 561995774 h 1571"/>
                  <a:gd name="T38" fmla="*/ 612398877 w 1271"/>
                  <a:gd name="T39" fmla="*/ 395665381 h 1571"/>
                  <a:gd name="T40" fmla="*/ 312499432 w 1271"/>
                  <a:gd name="T41" fmla="*/ 0 h 1571"/>
                  <a:gd name="T42" fmla="*/ 95765949 w 1271"/>
                  <a:gd name="T43" fmla="*/ 211693201 h 1571"/>
                  <a:gd name="T44" fmla="*/ 55443455 w 1271"/>
                  <a:gd name="T45" fmla="*/ 141128784 h 1571"/>
                  <a:gd name="T46" fmla="*/ 7561265 w 1271"/>
                  <a:gd name="T47" fmla="*/ 262096320 h 1571"/>
                  <a:gd name="T48" fmla="*/ 234375392 w 1271"/>
                  <a:gd name="T49" fmla="*/ 529232953 h 1571"/>
                  <a:gd name="T50" fmla="*/ 599797304 w 1271"/>
                  <a:gd name="T51" fmla="*/ 894656561 h 1571"/>
                  <a:gd name="T52" fmla="*/ 990422462 w 1271"/>
                  <a:gd name="T53" fmla="*/ 987901538 h 1571"/>
                  <a:gd name="T54" fmla="*/ 1421368328 w 1271"/>
                  <a:gd name="T55" fmla="*/ 1068546529 h 1571"/>
                  <a:gd name="T56" fmla="*/ 1542335812 w 1271"/>
                  <a:gd name="T57" fmla="*/ 1227317149 h 1571"/>
                  <a:gd name="T58" fmla="*/ 1597779241 w 1271"/>
                  <a:gd name="T59" fmla="*/ 1388607131 h 1571"/>
                  <a:gd name="T60" fmla="*/ 1552416435 w 1271"/>
                  <a:gd name="T61" fmla="*/ 2116931810 h 1571"/>
                  <a:gd name="T62" fmla="*/ 1625501750 w 1271"/>
                  <a:gd name="T63" fmla="*/ 2147483647 h 1571"/>
                  <a:gd name="T64" fmla="*/ 1653222671 w 1271"/>
                  <a:gd name="T65" fmla="*/ 2147483647 h 1571"/>
                  <a:gd name="T66" fmla="*/ 1580138944 w 1271"/>
                  <a:gd name="T67" fmla="*/ 2147483647 h 1571"/>
                  <a:gd name="T68" fmla="*/ 1489413331 w 1271"/>
                  <a:gd name="T69" fmla="*/ 2147483647 h 1571"/>
                  <a:gd name="T70" fmla="*/ 1449090837 w 1271"/>
                  <a:gd name="T71" fmla="*/ 2147483647 h 1571"/>
                  <a:gd name="T72" fmla="*/ 1265118662 w 1271"/>
                  <a:gd name="T73" fmla="*/ 2147483647 h 1571"/>
                  <a:gd name="T74" fmla="*/ 1078627125 w 1271"/>
                  <a:gd name="T75" fmla="*/ 2147483647 h 1571"/>
                  <a:gd name="T76" fmla="*/ 929938720 w 1271"/>
                  <a:gd name="T77" fmla="*/ 2147483647 h 1571"/>
                  <a:gd name="T78" fmla="*/ 824091974 w 1271"/>
                  <a:gd name="T79" fmla="*/ 2147483647 h 1571"/>
                  <a:gd name="T80" fmla="*/ 703124490 w 1271"/>
                  <a:gd name="T81" fmla="*/ 2147483647 h 1571"/>
                  <a:gd name="T82" fmla="*/ 758567920 w 1271"/>
                  <a:gd name="T83" fmla="*/ 2147483647 h 1571"/>
                  <a:gd name="T84" fmla="*/ 869454978 w 1271"/>
                  <a:gd name="T85" fmla="*/ 2147483647 h 1571"/>
                  <a:gd name="T86" fmla="*/ 947579018 w 1271"/>
                  <a:gd name="T87" fmla="*/ 2147483647 h 1571"/>
                  <a:gd name="T88" fmla="*/ 1071067451 w 1271"/>
                  <a:gd name="T89" fmla="*/ 2147483647 h 1571"/>
                  <a:gd name="T90" fmla="*/ 1456650511 w 1271"/>
                  <a:gd name="T91" fmla="*/ 2147483647 h 1571"/>
                  <a:gd name="T92" fmla="*/ 1663303295 w 1271"/>
                  <a:gd name="T93" fmla="*/ 2147483647 h 1571"/>
                  <a:gd name="T94" fmla="*/ 1842235555 w 1271"/>
                  <a:gd name="T95" fmla="*/ 2147483647 h 1571"/>
                  <a:gd name="T96" fmla="*/ 1978323974 w 1271"/>
                  <a:gd name="T97" fmla="*/ 2147483647 h 1571"/>
                  <a:gd name="T98" fmla="*/ 2053928651 w 1271"/>
                  <a:gd name="T99" fmla="*/ 2147483647 h 1571"/>
                  <a:gd name="T100" fmla="*/ 2147483647 w 1271"/>
                  <a:gd name="T101" fmla="*/ 2147483647 h 1571"/>
                  <a:gd name="T102" fmla="*/ 2147483647 w 1271"/>
                  <a:gd name="T103" fmla="*/ 2147483647 h 1571"/>
                  <a:gd name="T104" fmla="*/ 2147483647 w 1271"/>
                  <a:gd name="T105" fmla="*/ 2147483647 h 1571"/>
                  <a:gd name="T106" fmla="*/ 2147483647 w 1271"/>
                  <a:gd name="T107" fmla="*/ 2147483647 h 1571"/>
                  <a:gd name="T108" fmla="*/ 2147483647 w 1271"/>
                  <a:gd name="T109" fmla="*/ 2147483647 h 1571"/>
                  <a:gd name="T110" fmla="*/ 2147483647 w 1271"/>
                  <a:gd name="T111" fmla="*/ 2147483647 h 1571"/>
                  <a:gd name="T112" fmla="*/ 2147483647 w 1271"/>
                  <a:gd name="T113" fmla="*/ 2147483647 h 1571"/>
                  <a:gd name="T114" fmla="*/ 2147483647 w 1271"/>
                  <a:gd name="T115" fmla="*/ 2147483647 h 1571"/>
                  <a:gd name="T116" fmla="*/ 2147483647 w 1271"/>
                  <a:gd name="T117" fmla="*/ 2147483647 h 1571"/>
                  <a:gd name="T118" fmla="*/ 2147483647 w 1271"/>
                  <a:gd name="T119" fmla="*/ 2147483647 h 1571"/>
                  <a:gd name="T120" fmla="*/ 2147483647 w 1271"/>
                  <a:gd name="T121" fmla="*/ 2147483647 h 1571"/>
                  <a:gd name="T122" fmla="*/ 2147483647 w 1271"/>
                  <a:gd name="T123" fmla="*/ 2147483647 h 157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271"/>
                  <a:gd name="T187" fmla="*/ 0 h 1571"/>
                  <a:gd name="T188" fmla="*/ 1271 w 1271"/>
                  <a:gd name="T189" fmla="*/ 1571 h 157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271" h="1571">
                    <a:moveTo>
                      <a:pt x="1269" y="1319"/>
                    </a:moveTo>
                    <a:lnTo>
                      <a:pt x="1269" y="1319"/>
                    </a:lnTo>
                    <a:lnTo>
                      <a:pt x="1261" y="1291"/>
                    </a:lnTo>
                    <a:lnTo>
                      <a:pt x="1257" y="1273"/>
                    </a:lnTo>
                    <a:lnTo>
                      <a:pt x="1254" y="1257"/>
                    </a:lnTo>
                    <a:lnTo>
                      <a:pt x="1244" y="1203"/>
                    </a:lnTo>
                    <a:lnTo>
                      <a:pt x="1238" y="1168"/>
                    </a:lnTo>
                    <a:lnTo>
                      <a:pt x="1231" y="1140"/>
                    </a:lnTo>
                    <a:lnTo>
                      <a:pt x="1226" y="1127"/>
                    </a:lnTo>
                    <a:lnTo>
                      <a:pt x="1218" y="1111"/>
                    </a:lnTo>
                    <a:lnTo>
                      <a:pt x="1209" y="1094"/>
                    </a:lnTo>
                    <a:lnTo>
                      <a:pt x="1199" y="1077"/>
                    </a:lnTo>
                    <a:lnTo>
                      <a:pt x="1179" y="1049"/>
                    </a:lnTo>
                    <a:lnTo>
                      <a:pt x="1166" y="1031"/>
                    </a:lnTo>
                    <a:lnTo>
                      <a:pt x="1155" y="1015"/>
                    </a:lnTo>
                    <a:lnTo>
                      <a:pt x="1141" y="992"/>
                    </a:lnTo>
                    <a:lnTo>
                      <a:pt x="1126" y="968"/>
                    </a:lnTo>
                    <a:lnTo>
                      <a:pt x="1121" y="959"/>
                    </a:lnTo>
                    <a:lnTo>
                      <a:pt x="1119" y="952"/>
                    </a:lnTo>
                    <a:lnTo>
                      <a:pt x="1117" y="943"/>
                    </a:lnTo>
                    <a:lnTo>
                      <a:pt x="1116" y="933"/>
                    </a:lnTo>
                    <a:lnTo>
                      <a:pt x="1116" y="922"/>
                    </a:lnTo>
                    <a:lnTo>
                      <a:pt x="1116" y="911"/>
                    </a:lnTo>
                    <a:lnTo>
                      <a:pt x="1119" y="899"/>
                    </a:lnTo>
                    <a:lnTo>
                      <a:pt x="1119" y="886"/>
                    </a:lnTo>
                    <a:lnTo>
                      <a:pt x="1119" y="873"/>
                    </a:lnTo>
                    <a:lnTo>
                      <a:pt x="1116" y="863"/>
                    </a:lnTo>
                    <a:lnTo>
                      <a:pt x="1115" y="858"/>
                    </a:lnTo>
                    <a:lnTo>
                      <a:pt x="1111" y="855"/>
                    </a:lnTo>
                    <a:lnTo>
                      <a:pt x="1100" y="849"/>
                    </a:lnTo>
                    <a:lnTo>
                      <a:pt x="1090" y="843"/>
                    </a:lnTo>
                    <a:lnTo>
                      <a:pt x="1082" y="842"/>
                    </a:lnTo>
                    <a:lnTo>
                      <a:pt x="1078" y="841"/>
                    </a:lnTo>
                    <a:lnTo>
                      <a:pt x="1077" y="840"/>
                    </a:lnTo>
                    <a:lnTo>
                      <a:pt x="1075" y="834"/>
                    </a:lnTo>
                    <a:lnTo>
                      <a:pt x="1073" y="828"/>
                    </a:lnTo>
                    <a:lnTo>
                      <a:pt x="1075" y="821"/>
                    </a:lnTo>
                    <a:lnTo>
                      <a:pt x="1076" y="816"/>
                    </a:lnTo>
                    <a:lnTo>
                      <a:pt x="1076" y="810"/>
                    </a:lnTo>
                    <a:lnTo>
                      <a:pt x="1073" y="805"/>
                    </a:lnTo>
                    <a:lnTo>
                      <a:pt x="1072" y="802"/>
                    </a:lnTo>
                    <a:lnTo>
                      <a:pt x="1069" y="801"/>
                    </a:lnTo>
                    <a:lnTo>
                      <a:pt x="1062" y="799"/>
                    </a:lnTo>
                    <a:lnTo>
                      <a:pt x="1059" y="798"/>
                    </a:lnTo>
                    <a:lnTo>
                      <a:pt x="1058" y="794"/>
                    </a:lnTo>
                    <a:lnTo>
                      <a:pt x="1056" y="789"/>
                    </a:lnTo>
                    <a:lnTo>
                      <a:pt x="1053" y="781"/>
                    </a:lnTo>
                    <a:lnTo>
                      <a:pt x="1049" y="774"/>
                    </a:lnTo>
                    <a:lnTo>
                      <a:pt x="1045" y="776"/>
                    </a:lnTo>
                    <a:lnTo>
                      <a:pt x="1037" y="784"/>
                    </a:lnTo>
                    <a:lnTo>
                      <a:pt x="1029" y="789"/>
                    </a:lnTo>
                    <a:lnTo>
                      <a:pt x="1022" y="793"/>
                    </a:lnTo>
                    <a:lnTo>
                      <a:pt x="1010" y="797"/>
                    </a:lnTo>
                    <a:lnTo>
                      <a:pt x="997" y="799"/>
                    </a:lnTo>
                    <a:lnTo>
                      <a:pt x="981" y="801"/>
                    </a:lnTo>
                    <a:lnTo>
                      <a:pt x="965" y="801"/>
                    </a:lnTo>
                    <a:lnTo>
                      <a:pt x="945" y="799"/>
                    </a:lnTo>
                    <a:lnTo>
                      <a:pt x="927" y="798"/>
                    </a:lnTo>
                    <a:lnTo>
                      <a:pt x="896" y="794"/>
                    </a:lnTo>
                    <a:lnTo>
                      <a:pt x="883" y="792"/>
                    </a:lnTo>
                    <a:lnTo>
                      <a:pt x="884" y="758"/>
                    </a:lnTo>
                    <a:lnTo>
                      <a:pt x="884" y="718"/>
                    </a:lnTo>
                    <a:lnTo>
                      <a:pt x="883" y="651"/>
                    </a:lnTo>
                    <a:lnTo>
                      <a:pt x="881" y="621"/>
                    </a:lnTo>
                    <a:lnTo>
                      <a:pt x="875" y="584"/>
                    </a:lnTo>
                    <a:lnTo>
                      <a:pt x="865" y="518"/>
                    </a:lnTo>
                    <a:lnTo>
                      <a:pt x="861" y="505"/>
                    </a:lnTo>
                    <a:lnTo>
                      <a:pt x="852" y="487"/>
                    </a:lnTo>
                    <a:lnTo>
                      <a:pt x="830" y="441"/>
                    </a:lnTo>
                    <a:lnTo>
                      <a:pt x="788" y="365"/>
                    </a:lnTo>
                    <a:lnTo>
                      <a:pt x="745" y="291"/>
                    </a:lnTo>
                    <a:lnTo>
                      <a:pt x="723" y="250"/>
                    </a:lnTo>
                    <a:lnTo>
                      <a:pt x="715" y="234"/>
                    </a:lnTo>
                    <a:lnTo>
                      <a:pt x="711" y="225"/>
                    </a:lnTo>
                    <a:lnTo>
                      <a:pt x="709" y="210"/>
                    </a:lnTo>
                    <a:lnTo>
                      <a:pt x="709" y="189"/>
                    </a:lnTo>
                    <a:lnTo>
                      <a:pt x="709" y="166"/>
                    </a:lnTo>
                    <a:lnTo>
                      <a:pt x="711" y="146"/>
                    </a:lnTo>
                    <a:lnTo>
                      <a:pt x="711" y="139"/>
                    </a:lnTo>
                    <a:lnTo>
                      <a:pt x="711" y="131"/>
                    </a:lnTo>
                    <a:lnTo>
                      <a:pt x="709" y="118"/>
                    </a:lnTo>
                    <a:lnTo>
                      <a:pt x="706" y="109"/>
                    </a:lnTo>
                    <a:lnTo>
                      <a:pt x="705" y="105"/>
                    </a:lnTo>
                    <a:lnTo>
                      <a:pt x="689" y="106"/>
                    </a:lnTo>
                    <a:lnTo>
                      <a:pt x="658" y="108"/>
                    </a:lnTo>
                    <a:lnTo>
                      <a:pt x="627" y="109"/>
                    </a:lnTo>
                    <a:lnTo>
                      <a:pt x="613" y="112"/>
                    </a:lnTo>
                    <a:lnTo>
                      <a:pt x="609" y="113"/>
                    </a:lnTo>
                    <a:lnTo>
                      <a:pt x="605" y="115"/>
                    </a:lnTo>
                    <a:lnTo>
                      <a:pt x="604" y="119"/>
                    </a:lnTo>
                    <a:lnTo>
                      <a:pt x="604" y="124"/>
                    </a:lnTo>
                    <a:lnTo>
                      <a:pt x="608" y="137"/>
                    </a:lnTo>
                    <a:lnTo>
                      <a:pt x="613" y="154"/>
                    </a:lnTo>
                    <a:lnTo>
                      <a:pt x="590" y="161"/>
                    </a:lnTo>
                    <a:lnTo>
                      <a:pt x="573" y="165"/>
                    </a:lnTo>
                    <a:lnTo>
                      <a:pt x="561" y="167"/>
                    </a:lnTo>
                    <a:lnTo>
                      <a:pt x="534" y="170"/>
                    </a:lnTo>
                    <a:lnTo>
                      <a:pt x="519" y="174"/>
                    </a:lnTo>
                    <a:lnTo>
                      <a:pt x="513" y="176"/>
                    </a:lnTo>
                    <a:lnTo>
                      <a:pt x="510" y="179"/>
                    </a:lnTo>
                    <a:lnTo>
                      <a:pt x="503" y="188"/>
                    </a:lnTo>
                    <a:lnTo>
                      <a:pt x="495" y="203"/>
                    </a:lnTo>
                    <a:lnTo>
                      <a:pt x="488" y="223"/>
                    </a:lnTo>
                    <a:lnTo>
                      <a:pt x="441" y="221"/>
                    </a:lnTo>
                    <a:lnTo>
                      <a:pt x="402" y="221"/>
                    </a:lnTo>
                    <a:lnTo>
                      <a:pt x="370" y="221"/>
                    </a:lnTo>
                    <a:lnTo>
                      <a:pt x="347" y="223"/>
                    </a:lnTo>
                    <a:lnTo>
                      <a:pt x="327" y="220"/>
                    </a:lnTo>
                    <a:lnTo>
                      <a:pt x="319" y="219"/>
                    </a:lnTo>
                    <a:lnTo>
                      <a:pt x="313" y="216"/>
                    </a:lnTo>
                    <a:lnTo>
                      <a:pt x="307" y="212"/>
                    </a:lnTo>
                    <a:lnTo>
                      <a:pt x="301" y="209"/>
                    </a:lnTo>
                    <a:lnTo>
                      <a:pt x="243" y="157"/>
                    </a:lnTo>
                    <a:lnTo>
                      <a:pt x="206" y="122"/>
                    </a:lnTo>
                    <a:lnTo>
                      <a:pt x="191" y="106"/>
                    </a:lnTo>
                    <a:lnTo>
                      <a:pt x="181" y="93"/>
                    </a:lnTo>
                    <a:lnTo>
                      <a:pt x="163" y="68"/>
                    </a:lnTo>
                    <a:lnTo>
                      <a:pt x="145" y="37"/>
                    </a:lnTo>
                    <a:lnTo>
                      <a:pt x="124" y="0"/>
                    </a:lnTo>
                    <a:lnTo>
                      <a:pt x="123" y="0"/>
                    </a:lnTo>
                    <a:lnTo>
                      <a:pt x="84" y="42"/>
                    </a:lnTo>
                    <a:lnTo>
                      <a:pt x="56" y="70"/>
                    </a:lnTo>
                    <a:lnTo>
                      <a:pt x="44" y="79"/>
                    </a:lnTo>
                    <a:lnTo>
                      <a:pt x="38" y="84"/>
                    </a:lnTo>
                    <a:lnTo>
                      <a:pt x="34" y="83"/>
                    </a:lnTo>
                    <a:lnTo>
                      <a:pt x="30" y="80"/>
                    </a:lnTo>
                    <a:lnTo>
                      <a:pt x="27" y="77"/>
                    </a:lnTo>
                    <a:lnTo>
                      <a:pt x="25" y="71"/>
                    </a:lnTo>
                    <a:lnTo>
                      <a:pt x="22" y="61"/>
                    </a:lnTo>
                    <a:lnTo>
                      <a:pt x="22" y="56"/>
                    </a:lnTo>
                    <a:lnTo>
                      <a:pt x="12" y="70"/>
                    </a:lnTo>
                    <a:lnTo>
                      <a:pt x="4" y="83"/>
                    </a:lnTo>
                    <a:lnTo>
                      <a:pt x="1" y="90"/>
                    </a:lnTo>
                    <a:lnTo>
                      <a:pt x="0" y="96"/>
                    </a:lnTo>
                    <a:lnTo>
                      <a:pt x="1" y="99"/>
                    </a:lnTo>
                    <a:lnTo>
                      <a:pt x="3" y="104"/>
                    </a:lnTo>
                    <a:lnTo>
                      <a:pt x="10" y="115"/>
                    </a:lnTo>
                    <a:lnTo>
                      <a:pt x="21" y="131"/>
                    </a:lnTo>
                    <a:lnTo>
                      <a:pt x="35" y="148"/>
                    </a:lnTo>
                    <a:lnTo>
                      <a:pt x="66" y="183"/>
                    </a:lnTo>
                    <a:lnTo>
                      <a:pt x="80" y="198"/>
                    </a:lnTo>
                    <a:lnTo>
                      <a:pt x="93" y="210"/>
                    </a:lnTo>
                    <a:lnTo>
                      <a:pt x="107" y="224"/>
                    </a:lnTo>
                    <a:lnTo>
                      <a:pt x="127" y="243"/>
                    </a:lnTo>
                    <a:lnTo>
                      <a:pt x="173" y="293"/>
                    </a:lnTo>
                    <a:lnTo>
                      <a:pt x="216" y="335"/>
                    </a:lnTo>
                    <a:lnTo>
                      <a:pt x="230" y="349"/>
                    </a:lnTo>
                    <a:lnTo>
                      <a:pt x="235" y="353"/>
                    </a:lnTo>
                    <a:lnTo>
                      <a:pt x="238" y="355"/>
                    </a:lnTo>
                    <a:lnTo>
                      <a:pt x="252" y="357"/>
                    </a:lnTo>
                    <a:lnTo>
                      <a:pt x="275" y="362"/>
                    </a:lnTo>
                    <a:lnTo>
                      <a:pt x="343" y="382"/>
                    </a:lnTo>
                    <a:lnTo>
                      <a:pt x="365" y="387"/>
                    </a:lnTo>
                    <a:lnTo>
                      <a:pt x="393" y="392"/>
                    </a:lnTo>
                    <a:lnTo>
                      <a:pt x="456" y="401"/>
                    </a:lnTo>
                    <a:lnTo>
                      <a:pt x="512" y="406"/>
                    </a:lnTo>
                    <a:lnTo>
                      <a:pt x="543" y="410"/>
                    </a:lnTo>
                    <a:lnTo>
                      <a:pt x="550" y="412"/>
                    </a:lnTo>
                    <a:lnTo>
                      <a:pt x="556" y="417"/>
                    </a:lnTo>
                    <a:lnTo>
                      <a:pt x="564" y="424"/>
                    </a:lnTo>
                    <a:lnTo>
                      <a:pt x="570" y="432"/>
                    </a:lnTo>
                    <a:lnTo>
                      <a:pt x="583" y="450"/>
                    </a:lnTo>
                    <a:lnTo>
                      <a:pt x="591" y="463"/>
                    </a:lnTo>
                    <a:lnTo>
                      <a:pt x="595" y="467"/>
                    </a:lnTo>
                    <a:lnTo>
                      <a:pt x="600" y="472"/>
                    </a:lnTo>
                    <a:lnTo>
                      <a:pt x="612" y="487"/>
                    </a:lnTo>
                    <a:lnTo>
                      <a:pt x="618" y="494"/>
                    </a:lnTo>
                    <a:lnTo>
                      <a:pt x="623" y="502"/>
                    </a:lnTo>
                    <a:lnTo>
                      <a:pt x="628" y="511"/>
                    </a:lnTo>
                    <a:lnTo>
                      <a:pt x="631" y="521"/>
                    </a:lnTo>
                    <a:lnTo>
                      <a:pt x="632" y="534"/>
                    </a:lnTo>
                    <a:lnTo>
                      <a:pt x="634" y="551"/>
                    </a:lnTo>
                    <a:lnTo>
                      <a:pt x="634" y="591"/>
                    </a:lnTo>
                    <a:lnTo>
                      <a:pt x="631" y="675"/>
                    </a:lnTo>
                    <a:lnTo>
                      <a:pt x="630" y="696"/>
                    </a:lnTo>
                    <a:lnTo>
                      <a:pt x="627" y="724"/>
                    </a:lnTo>
                    <a:lnTo>
                      <a:pt x="621" y="785"/>
                    </a:lnTo>
                    <a:lnTo>
                      <a:pt x="616" y="840"/>
                    </a:lnTo>
                    <a:lnTo>
                      <a:pt x="614" y="858"/>
                    </a:lnTo>
                    <a:lnTo>
                      <a:pt x="616" y="864"/>
                    </a:lnTo>
                    <a:lnTo>
                      <a:pt x="617" y="867"/>
                    </a:lnTo>
                    <a:lnTo>
                      <a:pt x="621" y="869"/>
                    </a:lnTo>
                    <a:lnTo>
                      <a:pt x="627" y="871"/>
                    </a:lnTo>
                    <a:lnTo>
                      <a:pt x="645" y="873"/>
                    </a:lnTo>
                    <a:lnTo>
                      <a:pt x="670" y="876"/>
                    </a:lnTo>
                    <a:lnTo>
                      <a:pt x="665" y="906"/>
                    </a:lnTo>
                    <a:lnTo>
                      <a:pt x="662" y="927"/>
                    </a:lnTo>
                    <a:lnTo>
                      <a:pt x="660" y="940"/>
                    </a:lnTo>
                    <a:lnTo>
                      <a:pt x="656" y="953"/>
                    </a:lnTo>
                    <a:lnTo>
                      <a:pt x="654" y="962"/>
                    </a:lnTo>
                    <a:lnTo>
                      <a:pt x="654" y="970"/>
                    </a:lnTo>
                    <a:lnTo>
                      <a:pt x="654" y="977"/>
                    </a:lnTo>
                    <a:lnTo>
                      <a:pt x="653" y="988"/>
                    </a:lnTo>
                    <a:lnTo>
                      <a:pt x="645" y="1019"/>
                    </a:lnTo>
                    <a:lnTo>
                      <a:pt x="627" y="1084"/>
                    </a:lnTo>
                    <a:lnTo>
                      <a:pt x="606" y="1178"/>
                    </a:lnTo>
                    <a:lnTo>
                      <a:pt x="596" y="1230"/>
                    </a:lnTo>
                    <a:lnTo>
                      <a:pt x="592" y="1249"/>
                    </a:lnTo>
                    <a:lnTo>
                      <a:pt x="592" y="1259"/>
                    </a:lnTo>
                    <a:lnTo>
                      <a:pt x="591" y="1264"/>
                    </a:lnTo>
                    <a:lnTo>
                      <a:pt x="591" y="1269"/>
                    </a:lnTo>
                    <a:lnTo>
                      <a:pt x="587" y="1277"/>
                    </a:lnTo>
                    <a:lnTo>
                      <a:pt x="583" y="1281"/>
                    </a:lnTo>
                    <a:lnTo>
                      <a:pt x="581" y="1282"/>
                    </a:lnTo>
                    <a:lnTo>
                      <a:pt x="578" y="1283"/>
                    </a:lnTo>
                    <a:lnTo>
                      <a:pt x="575" y="1283"/>
                    </a:lnTo>
                    <a:lnTo>
                      <a:pt x="572" y="1282"/>
                    </a:lnTo>
                    <a:lnTo>
                      <a:pt x="568" y="1279"/>
                    </a:lnTo>
                    <a:lnTo>
                      <a:pt x="556" y="1269"/>
                    </a:lnTo>
                    <a:lnTo>
                      <a:pt x="546" y="1259"/>
                    </a:lnTo>
                    <a:lnTo>
                      <a:pt x="537" y="1251"/>
                    </a:lnTo>
                    <a:lnTo>
                      <a:pt x="502" y="1225"/>
                    </a:lnTo>
                    <a:lnTo>
                      <a:pt x="480" y="1209"/>
                    </a:lnTo>
                    <a:lnTo>
                      <a:pt x="471" y="1204"/>
                    </a:lnTo>
                    <a:lnTo>
                      <a:pt x="466" y="1202"/>
                    </a:lnTo>
                    <a:lnTo>
                      <a:pt x="460" y="1202"/>
                    </a:lnTo>
                    <a:lnTo>
                      <a:pt x="451" y="1203"/>
                    </a:lnTo>
                    <a:lnTo>
                      <a:pt x="428" y="1208"/>
                    </a:lnTo>
                    <a:lnTo>
                      <a:pt x="402" y="1215"/>
                    </a:lnTo>
                    <a:lnTo>
                      <a:pt x="392" y="1218"/>
                    </a:lnTo>
                    <a:lnTo>
                      <a:pt x="384" y="1222"/>
                    </a:lnTo>
                    <a:lnTo>
                      <a:pt x="379" y="1226"/>
                    </a:lnTo>
                    <a:lnTo>
                      <a:pt x="374" y="1234"/>
                    </a:lnTo>
                    <a:lnTo>
                      <a:pt x="369" y="1243"/>
                    </a:lnTo>
                    <a:lnTo>
                      <a:pt x="363" y="1253"/>
                    </a:lnTo>
                    <a:lnTo>
                      <a:pt x="354" y="1273"/>
                    </a:lnTo>
                    <a:lnTo>
                      <a:pt x="349" y="1290"/>
                    </a:lnTo>
                    <a:lnTo>
                      <a:pt x="347" y="1299"/>
                    </a:lnTo>
                    <a:lnTo>
                      <a:pt x="341" y="1309"/>
                    </a:lnTo>
                    <a:lnTo>
                      <a:pt x="327" y="1337"/>
                    </a:lnTo>
                    <a:lnTo>
                      <a:pt x="300" y="1385"/>
                    </a:lnTo>
                    <a:lnTo>
                      <a:pt x="296" y="1393"/>
                    </a:lnTo>
                    <a:lnTo>
                      <a:pt x="292" y="1403"/>
                    </a:lnTo>
                    <a:lnTo>
                      <a:pt x="286" y="1429"/>
                    </a:lnTo>
                    <a:lnTo>
                      <a:pt x="281" y="1455"/>
                    </a:lnTo>
                    <a:lnTo>
                      <a:pt x="279" y="1467"/>
                    </a:lnTo>
                    <a:lnTo>
                      <a:pt x="279" y="1474"/>
                    </a:lnTo>
                    <a:lnTo>
                      <a:pt x="282" y="1495"/>
                    </a:lnTo>
                    <a:lnTo>
                      <a:pt x="287" y="1521"/>
                    </a:lnTo>
                    <a:lnTo>
                      <a:pt x="294" y="1547"/>
                    </a:lnTo>
                    <a:lnTo>
                      <a:pt x="297" y="1557"/>
                    </a:lnTo>
                    <a:lnTo>
                      <a:pt x="301" y="1562"/>
                    </a:lnTo>
                    <a:lnTo>
                      <a:pt x="305" y="1566"/>
                    </a:lnTo>
                    <a:lnTo>
                      <a:pt x="312" y="1569"/>
                    </a:lnTo>
                    <a:lnTo>
                      <a:pt x="319" y="1570"/>
                    </a:lnTo>
                    <a:lnTo>
                      <a:pt x="327" y="1571"/>
                    </a:lnTo>
                    <a:lnTo>
                      <a:pt x="340" y="1570"/>
                    </a:lnTo>
                    <a:lnTo>
                      <a:pt x="345" y="1569"/>
                    </a:lnTo>
                    <a:lnTo>
                      <a:pt x="349" y="1568"/>
                    </a:lnTo>
                    <a:lnTo>
                      <a:pt x="356" y="1560"/>
                    </a:lnTo>
                    <a:lnTo>
                      <a:pt x="365" y="1547"/>
                    </a:lnTo>
                    <a:lnTo>
                      <a:pt x="372" y="1531"/>
                    </a:lnTo>
                    <a:lnTo>
                      <a:pt x="376" y="1518"/>
                    </a:lnTo>
                    <a:lnTo>
                      <a:pt x="383" y="1500"/>
                    </a:lnTo>
                    <a:lnTo>
                      <a:pt x="394" y="1471"/>
                    </a:lnTo>
                    <a:lnTo>
                      <a:pt x="413" y="1428"/>
                    </a:lnTo>
                    <a:lnTo>
                      <a:pt x="416" y="1423"/>
                    </a:lnTo>
                    <a:lnTo>
                      <a:pt x="420" y="1418"/>
                    </a:lnTo>
                    <a:lnTo>
                      <a:pt x="425" y="1415"/>
                    </a:lnTo>
                    <a:lnTo>
                      <a:pt x="429" y="1415"/>
                    </a:lnTo>
                    <a:lnTo>
                      <a:pt x="432" y="1415"/>
                    </a:lnTo>
                    <a:lnTo>
                      <a:pt x="469" y="1428"/>
                    </a:lnTo>
                    <a:lnTo>
                      <a:pt x="522" y="1446"/>
                    </a:lnTo>
                    <a:lnTo>
                      <a:pt x="578" y="1468"/>
                    </a:lnTo>
                    <a:lnTo>
                      <a:pt x="608" y="1478"/>
                    </a:lnTo>
                    <a:lnTo>
                      <a:pt x="621" y="1482"/>
                    </a:lnTo>
                    <a:lnTo>
                      <a:pt x="631" y="1484"/>
                    </a:lnTo>
                    <a:lnTo>
                      <a:pt x="640" y="1484"/>
                    </a:lnTo>
                    <a:lnTo>
                      <a:pt x="650" y="1482"/>
                    </a:lnTo>
                    <a:lnTo>
                      <a:pt x="660" y="1480"/>
                    </a:lnTo>
                    <a:lnTo>
                      <a:pt x="670" y="1476"/>
                    </a:lnTo>
                    <a:lnTo>
                      <a:pt x="691" y="1468"/>
                    </a:lnTo>
                    <a:lnTo>
                      <a:pt x="711" y="1459"/>
                    </a:lnTo>
                    <a:lnTo>
                      <a:pt x="716" y="1455"/>
                    </a:lnTo>
                    <a:lnTo>
                      <a:pt x="722" y="1453"/>
                    </a:lnTo>
                    <a:lnTo>
                      <a:pt x="731" y="1442"/>
                    </a:lnTo>
                    <a:lnTo>
                      <a:pt x="740" y="1432"/>
                    </a:lnTo>
                    <a:lnTo>
                      <a:pt x="749" y="1420"/>
                    </a:lnTo>
                    <a:lnTo>
                      <a:pt x="762" y="1399"/>
                    </a:lnTo>
                    <a:lnTo>
                      <a:pt x="766" y="1390"/>
                    </a:lnTo>
                    <a:lnTo>
                      <a:pt x="776" y="1397"/>
                    </a:lnTo>
                    <a:lnTo>
                      <a:pt x="785" y="1405"/>
                    </a:lnTo>
                    <a:lnTo>
                      <a:pt x="788" y="1407"/>
                    </a:lnTo>
                    <a:lnTo>
                      <a:pt x="790" y="1411"/>
                    </a:lnTo>
                    <a:lnTo>
                      <a:pt x="802" y="1438"/>
                    </a:lnTo>
                    <a:lnTo>
                      <a:pt x="810" y="1459"/>
                    </a:lnTo>
                    <a:lnTo>
                      <a:pt x="812" y="1469"/>
                    </a:lnTo>
                    <a:lnTo>
                      <a:pt x="815" y="1480"/>
                    </a:lnTo>
                    <a:lnTo>
                      <a:pt x="817" y="1490"/>
                    </a:lnTo>
                    <a:lnTo>
                      <a:pt x="822" y="1502"/>
                    </a:lnTo>
                    <a:lnTo>
                      <a:pt x="829" y="1513"/>
                    </a:lnTo>
                    <a:lnTo>
                      <a:pt x="837" y="1524"/>
                    </a:lnTo>
                    <a:lnTo>
                      <a:pt x="846" y="1533"/>
                    </a:lnTo>
                    <a:lnTo>
                      <a:pt x="853" y="1540"/>
                    </a:lnTo>
                    <a:lnTo>
                      <a:pt x="860" y="1546"/>
                    </a:lnTo>
                    <a:lnTo>
                      <a:pt x="866" y="1547"/>
                    </a:lnTo>
                    <a:lnTo>
                      <a:pt x="877" y="1546"/>
                    </a:lnTo>
                    <a:lnTo>
                      <a:pt x="888" y="1542"/>
                    </a:lnTo>
                    <a:lnTo>
                      <a:pt x="894" y="1539"/>
                    </a:lnTo>
                    <a:lnTo>
                      <a:pt x="897" y="1537"/>
                    </a:lnTo>
                    <a:lnTo>
                      <a:pt x="900" y="1533"/>
                    </a:lnTo>
                    <a:lnTo>
                      <a:pt x="901" y="1529"/>
                    </a:lnTo>
                    <a:lnTo>
                      <a:pt x="900" y="1516"/>
                    </a:lnTo>
                    <a:lnTo>
                      <a:pt x="896" y="1495"/>
                    </a:lnTo>
                    <a:lnTo>
                      <a:pt x="892" y="1473"/>
                    </a:lnTo>
                    <a:lnTo>
                      <a:pt x="890" y="1454"/>
                    </a:lnTo>
                    <a:lnTo>
                      <a:pt x="888" y="1436"/>
                    </a:lnTo>
                    <a:lnTo>
                      <a:pt x="887" y="1416"/>
                    </a:lnTo>
                    <a:lnTo>
                      <a:pt x="886" y="1407"/>
                    </a:lnTo>
                    <a:lnTo>
                      <a:pt x="887" y="1399"/>
                    </a:lnTo>
                    <a:lnTo>
                      <a:pt x="888" y="1393"/>
                    </a:lnTo>
                    <a:lnTo>
                      <a:pt x="890" y="1392"/>
                    </a:lnTo>
                    <a:lnTo>
                      <a:pt x="892" y="1390"/>
                    </a:lnTo>
                    <a:lnTo>
                      <a:pt x="900" y="1389"/>
                    </a:lnTo>
                    <a:lnTo>
                      <a:pt x="916" y="1390"/>
                    </a:lnTo>
                    <a:lnTo>
                      <a:pt x="962" y="1396"/>
                    </a:lnTo>
                    <a:lnTo>
                      <a:pt x="1011" y="1402"/>
                    </a:lnTo>
                    <a:lnTo>
                      <a:pt x="1049" y="1409"/>
                    </a:lnTo>
                    <a:lnTo>
                      <a:pt x="1066" y="1411"/>
                    </a:lnTo>
                    <a:lnTo>
                      <a:pt x="1086" y="1412"/>
                    </a:lnTo>
                    <a:lnTo>
                      <a:pt x="1138" y="1415"/>
                    </a:lnTo>
                    <a:lnTo>
                      <a:pt x="1186" y="1415"/>
                    </a:lnTo>
                    <a:lnTo>
                      <a:pt x="1216" y="1415"/>
                    </a:lnTo>
                    <a:lnTo>
                      <a:pt x="1223" y="1412"/>
                    </a:lnTo>
                    <a:lnTo>
                      <a:pt x="1231" y="1409"/>
                    </a:lnTo>
                    <a:lnTo>
                      <a:pt x="1240" y="1402"/>
                    </a:lnTo>
                    <a:lnTo>
                      <a:pt x="1248" y="1396"/>
                    </a:lnTo>
                    <a:lnTo>
                      <a:pt x="1254" y="1388"/>
                    </a:lnTo>
                    <a:lnTo>
                      <a:pt x="1261" y="1381"/>
                    </a:lnTo>
                    <a:lnTo>
                      <a:pt x="1266" y="1374"/>
                    </a:lnTo>
                    <a:lnTo>
                      <a:pt x="1269" y="1368"/>
                    </a:lnTo>
                    <a:lnTo>
                      <a:pt x="1270" y="1357"/>
                    </a:lnTo>
                    <a:lnTo>
                      <a:pt x="1271" y="1343"/>
                    </a:lnTo>
                    <a:lnTo>
                      <a:pt x="1270" y="1330"/>
                    </a:lnTo>
                    <a:lnTo>
                      <a:pt x="1269" y="1319"/>
                    </a:lnTo>
                    <a:close/>
                    <a:moveTo>
                      <a:pt x="953" y="1247"/>
                    </a:moveTo>
                    <a:lnTo>
                      <a:pt x="953" y="1247"/>
                    </a:lnTo>
                    <a:lnTo>
                      <a:pt x="934" y="1247"/>
                    </a:lnTo>
                    <a:lnTo>
                      <a:pt x="906" y="1243"/>
                    </a:lnTo>
                    <a:lnTo>
                      <a:pt x="879" y="1240"/>
                    </a:lnTo>
                    <a:lnTo>
                      <a:pt x="869" y="1240"/>
                    </a:lnTo>
                    <a:lnTo>
                      <a:pt x="860" y="1240"/>
                    </a:lnTo>
                    <a:lnTo>
                      <a:pt x="896" y="1163"/>
                    </a:lnTo>
                    <a:lnTo>
                      <a:pt x="900" y="1154"/>
                    </a:lnTo>
                    <a:lnTo>
                      <a:pt x="903" y="1151"/>
                    </a:lnTo>
                    <a:lnTo>
                      <a:pt x="906" y="1149"/>
                    </a:lnTo>
                    <a:lnTo>
                      <a:pt x="910" y="1147"/>
                    </a:lnTo>
                    <a:lnTo>
                      <a:pt x="914" y="1149"/>
                    </a:lnTo>
                    <a:lnTo>
                      <a:pt x="918" y="1151"/>
                    </a:lnTo>
                    <a:lnTo>
                      <a:pt x="922" y="1158"/>
                    </a:lnTo>
                    <a:lnTo>
                      <a:pt x="935" y="1176"/>
                    </a:lnTo>
                    <a:lnTo>
                      <a:pt x="954" y="1200"/>
                    </a:lnTo>
                    <a:lnTo>
                      <a:pt x="981" y="1234"/>
                    </a:lnTo>
                    <a:lnTo>
                      <a:pt x="983" y="1237"/>
                    </a:lnTo>
                    <a:lnTo>
                      <a:pt x="983" y="1239"/>
                    </a:lnTo>
                    <a:lnTo>
                      <a:pt x="980" y="1242"/>
                    </a:lnTo>
                    <a:lnTo>
                      <a:pt x="976" y="1243"/>
                    </a:lnTo>
                    <a:lnTo>
                      <a:pt x="966" y="1246"/>
                    </a:lnTo>
                    <a:lnTo>
                      <a:pt x="953" y="12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352451" y="1912882"/>
            <a:ext cx="2525026" cy="3399690"/>
            <a:chOff x="7175609" y="924714"/>
            <a:chExt cx="2525026" cy="3399690"/>
          </a:xfrm>
        </p:grpSpPr>
        <p:grpSp>
          <p:nvGrpSpPr>
            <p:cNvPr id="54" name="组合 53"/>
            <p:cNvGrpSpPr/>
            <p:nvPr/>
          </p:nvGrpSpPr>
          <p:grpSpPr>
            <a:xfrm>
              <a:off x="7640917" y="2264687"/>
              <a:ext cx="1674628" cy="1674627"/>
              <a:chOff x="7640917" y="2264687"/>
              <a:chExt cx="1674628" cy="1674627"/>
            </a:xfrm>
          </p:grpSpPr>
          <p:sp>
            <p:nvSpPr>
              <p:cNvPr id="55" name="Oval 677"/>
              <p:cNvSpPr>
                <a:spLocks noChangeArrowheads="1"/>
              </p:cNvSpPr>
              <p:nvPr/>
            </p:nvSpPr>
            <p:spPr bwMode="auto">
              <a:xfrm rot="21275257">
                <a:off x="7640917" y="2264687"/>
                <a:ext cx="1674628" cy="1674627"/>
              </a:xfrm>
              <a:prstGeom prst="ellipse">
                <a:avLst/>
              </a:prstGeom>
              <a:solidFill>
                <a:srgbClr val="7CC8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anose="020B0600000101010101" pitchFamily="34" charset="-127"/>
                  <a:ea typeface="Gulim" panose="020B0600000101010101" pitchFamily="34" charset="-127"/>
                  <a:cs typeface="+mn-cs"/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7798426" y="2443077"/>
                <a:ext cx="1384323" cy="1238035"/>
                <a:chOff x="3238353" y="2234347"/>
                <a:chExt cx="1384323" cy="1238035"/>
              </a:xfrm>
            </p:grpSpPr>
            <p:sp>
              <p:nvSpPr>
                <p:cNvPr id="57" name="文本框 56"/>
                <p:cNvSpPr txBox="1"/>
                <p:nvPr/>
              </p:nvSpPr>
              <p:spPr>
                <a:xfrm>
                  <a:off x="3519786" y="2234347"/>
                  <a:ext cx="110289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标题</a:t>
                  </a:r>
                  <a:endPara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>
                  <a:off x="3258932" y="2697533"/>
                  <a:ext cx="1363744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1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单击此处添加标题</a:t>
                  </a:r>
                  <a:endPara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>
                  <a:off x="3248209" y="2949092"/>
                  <a:ext cx="137446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1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单击此处添加标题</a:t>
                  </a:r>
                  <a:endPara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0" name="文本框 59"/>
                <p:cNvSpPr txBox="1"/>
                <p:nvPr/>
              </p:nvSpPr>
              <p:spPr>
                <a:xfrm>
                  <a:off x="3238353" y="3200650"/>
                  <a:ext cx="1331677" cy="2717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1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单击此处添加标题</a:t>
                  </a:r>
                  <a:endPara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7175609" y="924714"/>
              <a:ext cx="2525026" cy="3399690"/>
              <a:chOff x="7175609" y="924714"/>
              <a:chExt cx="2525026" cy="3399690"/>
            </a:xfrm>
          </p:grpSpPr>
          <p:sp>
            <p:nvSpPr>
              <p:cNvPr id="40" name="Freeform 673"/>
              <p:cNvSpPr>
                <a:spLocks noEditPoints="1"/>
              </p:cNvSpPr>
              <p:nvPr/>
            </p:nvSpPr>
            <p:spPr bwMode="auto">
              <a:xfrm rot="21275257">
                <a:off x="7257302" y="1879597"/>
                <a:ext cx="2443333" cy="2444807"/>
              </a:xfrm>
              <a:custGeom>
                <a:avLst/>
                <a:gdLst>
                  <a:gd name="T0" fmla="*/ 1706 w 1816"/>
                  <a:gd name="T1" fmla="*/ 792 h 1816"/>
                  <a:gd name="T2" fmla="*/ 1774 w 1816"/>
                  <a:gd name="T3" fmla="*/ 626 h 1816"/>
                  <a:gd name="T4" fmla="*/ 1578 w 1816"/>
                  <a:gd name="T5" fmla="*/ 460 h 1816"/>
                  <a:gd name="T6" fmla="*/ 1498 w 1816"/>
                  <a:gd name="T7" fmla="*/ 216 h 1816"/>
                  <a:gd name="T8" fmla="*/ 1318 w 1816"/>
                  <a:gd name="T9" fmla="*/ 214 h 1816"/>
                  <a:gd name="T10" fmla="*/ 1150 w 1816"/>
                  <a:gd name="T11" fmla="*/ 138 h 1816"/>
                  <a:gd name="T12" fmla="*/ 978 w 1816"/>
                  <a:gd name="T13" fmla="*/ 104 h 1816"/>
                  <a:gd name="T14" fmla="*/ 792 w 1816"/>
                  <a:gd name="T15" fmla="*/ 110 h 1816"/>
                  <a:gd name="T16" fmla="*/ 626 w 1816"/>
                  <a:gd name="T17" fmla="*/ 42 h 1816"/>
                  <a:gd name="T18" fmla="*/ 460 w 1816"/>
                  <a:gd name="T19" fmla="*/ 236 h 1816"/>
                  <a:gd name="T20" fmla="*/ 216 w 1816"/>
                  <a:gd name="T21" fmla="*/ 316 h 1816"/>
                  <a:gd name="T22" fmla="*/ 214 w 1816"/>
                  <a:gd name="T23" fmla="*/ 496 h 1816"/>
                  <a:gd name="T24" fmla="*/ 138 w 1816"/>
                  <a:gd name="T25" fmla="*/ 666 h 1816"/>
                  <a:gd name="T26" fmla="*/ 104 w 1816"/>
                  <a:gd name="T27" fmla="*/ 836 h 1816"/>
                  <a:gd name="T28" fmla="*/ 108 w 1816"/>
                  <a:gd name="T29" fmla="*/ 1022 h 1816"/>
                  <a:gd name="T30" fmla="*/ 42 w 1816"/>
                  <a:gd name="T31" fmla="*/ 1190 h 1816"/>
                  <a:gd name="T32" fmla="*/ 236 w 1816"/>
                  <a:gd name="T33" fmla="*/ 1356 h 1816"/>
                  <a:gd name="T34" fmla="*/ 316 w 1816"/>
                  <a:gd name="T35" fmla="*/ 1600 h 1816"/>
                  <a:gd name="T36" fmla="*/ 496 w 1816"/>
                  <a:gd name="T37" fmla="*/ 1602 h 1816"/>
                  <a:gd name="T38" fmla="*/ 666 w 1816"/>
                  <a:gd name="T39" fmla="*/ 1678 h 1816"/>
                  <a:gd name="T40" fmla="*/ 836 w 1816"/>
                  <a:gd name="T41" fmla="*/ 1712 h 1816"/>
                  <a:gd name="T42" fmla="*/ 1022 w 1816"/>
                  <a:gd name="T43" fmla="*/ 1706 h 1816"/>
                  <a:gd name="T44" fmla="*/ 1188 w 1816"/>
                  <a:gd name="T45" fmla="*/ 1774 h 1816"/>
                  <a:gd name="T46" fmla="*/ 1356 w 1816"/>
                  <a:gd name="T47" fmla="*/ 1578 h 1816"/>
                  <a:gd name="T48" fmla="*/ 1600 w 1816"/>
                  <a:gd name="T49" fmla="*/ 1500 h 1816"/>
                  <a:gd name="T50" fmla="*/ 1602 w 1816"/>
                  <a:gd name="T51" fmla="*/ 1320 h 1816"/>
                  <a:gd name="T52" fmla="*/ 1678 w 1816"/>
                  <a:gd name="T53" fmla="*/ 1150 h 1816"/>
                  <a:gd name="T54" fmla="*/ 1710 w 1816"/>
                  <a:gd name="T55" fmla="*/ 978 h 1816"/>
                  <a:gd name="T56" fmla="*/ 872 w 1816"/>
                  <a:gd name="T57" fmla="*/ 1612 h 1816"/>
                  <a:gd name="T58" fmla="*/ 730 w 1816"/>
                  <a:gd name="T59" fmla="*/ 1592 h 1816"/>
                  <a:gd name="T60" fmla="*/ 602 w 1816"/>
                  <a:gd name="T61" fmla="*/ 1544 h 1816"/>
                  <a:gd name="T62" fmla="*/ 484 w 1816"/>
                  <a:gd name="T63" fmla="*/ 1474 h 1816"/>
                  <a:gd name="T64" fmla="*/ 384 w 1816"/>
                  <a:gd name="T65" fmla="*/ 1382 h 1816"/>
                  <a:gd name="T66" fmla="*/ 304 w 1816"/>
                  <a:gd name="T67" fmla="*/ 1274 h 1816"/>
                  <a:gd name="T68" fmla="*/ 244 w 1816"/>
                  <a:gd name="T69" fmla="*/ 1150 h 1816"/>
                  <a:gd name="T70" fmla="*/ 210 w 1816"/>
                  <a:gd name="T71" fmla="*/ 1016 h 1816"/>
                  <a:gd name="T72" fmla="*/ 202 w 1816"/>
                  <a:gd name="T73" fmla="*/ 872 h 1816"/>
                  <a:gd name="T74" fmla="*/ 224 w 1816"/>
                  <a:gd name="T75" fmla="*/ 732 h 1816"/>
                  <a:gd name="T76" fmla="*/ 272 w 1816"/>
                  <a:gd name="T77" fmla="*/ 602 h 1816"/>
                  <a:gd name="T78" fmla="*/ 342 w 1816"/>
                  <a:gd name="T79" fmla="*/ 486 h 1816"/>
                  <a:gd name="T80" fmla="*/ 432 w 1816"/>
                  <a:gd name="T81" fmla="*/ 386 h 1816"/>
                  <a:gd name="T82" fmla="*/ 542 w 1816"/>
                  <a:gd name="T83" fmla="*/ 304 h 1816"/>
                  <a:gd name="T84" fmla="*/ 664 w 1816"/>
                  <a:gd name="T85" fmla="*/ 244 h 1816"/>
                  <a:gd name="T86" fmla="*/ 800 w 1816"/>
                  <a:gd name="T87" fmla="*/ 210 h 1816"/>
                  <a:gd name="T88" fmla="*/ 944 w 1816"/>
                  <a:gd name="T89" fmla="*/ 202 h 1816"/>
                  <a:gd name="T90" fmla="*/ 1084 w 1816"/>
                  <a:gd name="T91" fmla="*/ 224 h 1816"/>
                  <a:gd name="T92" fmla="*/ 1214 w 1816"/>
                  <a:gd name="T93" fmla="*/ 272 h 1816"/>
                  <a:gd name="T94" fmla="*/ 1330 w 1816"/>
                  <a:gd name="T95" fmla="*/ 342 h 1816"/>
                  <a:gd name="T96" fmla="*/ 1430 w 1816"/>
                  <a:gd name="T97" fmla="*/ 432 h 1816"/>
                  <a:gd name="T98" fmla="*/ 1512 w 1816"/>
                  <a:gd name="T99" fmla="*/ 542 h 1816"/>
                  <a:gd name="T100" fmla="*/ 1570 w 1816"/>
                  <a:gd name="T101" fmla="*/ 664 h 1816"/>
                  <a:gd name="T102" fmla="*/ 1606 w 1816"/>
                  <a:gd name="T103" fmla="*/ 800 h 1816"/>
                  <a:gd name="T104" fmla="*/ 1612 w 1816"/>
                  <a:gd name="T105" fmla="*/ 944 h 1816"/>
                  <a:gd name="T106" fmla="*/ 1592 w 1816"/>
                  <a:gd name="T107" fmla="*/ 1084 h 1816"/>
                  <a:gd name="T108" fmla="*/ 1544 w 1816"/>
                  <a:gd name="T109" fmla="*/ 1214 h 1816"/>
                  <a:gd name="T110" fmla="*/ 1474 w 1816"/>
                  <a:gd name="T111" fmla="*/ 1330 h 1816"/>
                  <a:gd name="T112" fmla="*/ 1382 w 1816"/>
                  <a:gd name="T113" fmla="*/ 1430 h 1816"/>
                  <a:gd name="T114" fmla="*/ 1274 w 1816"/>
                  <a:gd name="T115" fmla="*/ 1512 h 1816"/>
                  <a:gd name="T116" fmla="*/ 1150 w 1816"/>
                  <a:gd name="T117" fmla="*/ 1570 h 1816"/>
                  <a:gd name="T118" fmla="*/ 1014 w 1816"/>
                  <a:gd name="T119" fmla="*/ 1606 h 18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816"/>
                  <a:gd name="T181" fmla="*/ 0 h 1816"/>
                  <a:gd name="T182" fmla="*/ 1816 w 1816"/>
                  <a:gd name="T183" fmla="*/ 1816 h 181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816" h="1816">
                    <a:moveTo>
                      <a:pt x="1816" y="978"/>
                    </a:moveTo>
                    <a:lnTo>
                      <a:pt x="1816" y="836"/>
                    </a:lnTo>
                    <a:lnTo>
                      <a:pt x="1710" y="836"/>
                    </a:lnTo>
                    <a:lnTo>
                      <a:pt x="1706" y="792"/>
                    </a:lnTo>
                    <a:lnTo>
                      <a:pt x="1698" y="750"/>
                    </a:lnTo>
                    <a:lnTo>
                      <a:pt x="1688" y="708"/>
                    </a:lnTo>
                    <a:lnTo>
                      <a:pt x="1678" y="666"/>
                    </a:lnTo>
                    <a:lnTo>
                      <a:pt x="1774" y="626"/>
                    </a:lnTo>
                    <a:lnTo>
                      <a:pt x="1718" y="494"/>
                    </a:lnTo>
                    <a:lnTo>
                      <a:pt x="1622" y="534"/>
                    </a:lnTo>
                    <a:lnTo>
                      <a:pt x="1602" y="496"/>
                    </a:lnTo>
                    <a:lnTo>
                      <a:pt x="1578" y="460"/>
                    </a:lnTo>
                    <a:lnTo>
                      <a:pt x="1552" y="424"/>
                    </a:lnTo>
                    <a:lnTo>
                      <a:pt x="1526" y="390"/>
                    </a:lnTo>
                    <a:lnTo>
                      <a:pt x="1600" y="316"/>
                    </a:lnTo>
                    <a:lnTo>
                      <a:pt x="1498" y="216"/>
                    </a:lnTo>
                    <a:lnTo>
                      <a:pt x="1426" y="290"/>
                    </a:lnTo>
                    <a:lnTo>
                      <a:pt x="1392" y="262"/>
                    </a:lnTo>
                    <a:lnTo>
                      <a:pt x="1356" y="236"/>
                    </a:lnTo>
                    <a:lnTo>
                      <a:pt x="1318" y="214"/>
                    </a:lnTo>
                    <a:lnTo>
                      <a:pt x="1280" y="192"/>
                    </a:lnTo>
                    <a:lnTo>
                      <a:pt x="1320" y="96"/>
                    </a:lnTo>
                    <a:lnTo>
                      <a:pt x="1188" y="42"/>
                    </a:lnTo>
                    <a:lnTo>
                      <a:pt x="1150" y="138"/>
                    </a:lnTo>
                    <a:lnTo>
                      <a:pt x="1108" y="126"/>
                    </a:lnTo>
                    <a:lnTo>
                      <a:pt x="1066" y="116"/>
                    </a:lnTo>
                    <a:lnTo>
                      <a:pt x="1022" y="110"/>
                    </a:lnTo>
                    <a:lnTo>
                      <a:pt x="978" y="104"/>
                    </a:lnTo>
                    <a:lnTo>
                      <a:pt x="978" y="0"/>
                    </a:lnTo>
                    <a:lnTo>
                      <a:pt x="836" y="0"/>
                    </a:lnTo>
                    <a:lnTo>
                      <a:pt x="836" y="104"/>
                    </a:lnTo>
                    <a:lnTo>
                      <a:pt x="792" y="110"/>
                    </a:lnTo>
                    <a:lnTo>
                      <a:pt x="750" y="116"/>
                    </a:lnTo>
                    <a:lnTo>
                      <a:pt x="706" y="126"/>
                    </a:lnTo>
                    <a:lnTo>
                      <a:pt x="666" y="138"/>
                    </a:lnTo>
                    <a:lnTo>
                      <a:pt x="626" y="42"/>
                    </a:lnTo>
                    <a:lnTo>
                      <a:pt x="494" y="96"/>
                    </a:lnTo>
                    <a:lnTo>
                      <a:pt x="534" y="192"/>
                    </a:lnTo>
                    <a:lnTo>
                      <a:pt x="496" y="214"/>
                    </a:lnTo>
                    <a:lnTo>
                      <a:pt x="460" y="236"/>
                    </a:lnTo>
                    <a:lnTo>
                      <a:pt x="424" y="262"/>
                    </a:lnTo>
                    <a:lnTo>
                      <a:pt x="390" y="290"/>
                    </a:lnTo>
                    <a:lnTo>
                      <a:pt x="316" y="216"/>
                    </a:lnTo>
                    <a:lnTo>
                      <a:pt x="216" y="316"/>
                    </a:lnTo>
                    <a:lnTo>
                      <a:pt x="288" y="390"/>
                    </a:lnTo>
                    <a:lnTo>
                      <a:pt x="262" y="424"/>
                    </a:lnTo>
                    <a:lnTo>
                      <a:pt x="236" y="460"/>
                    </a:lnTo>
                    <a:lnTo>
                      <a:pt x="214" y="496"/>
                    </a:lnTo>
                    <a:lnTo>
                      <a:pt x="192" y="534"/>
                    </a:lnTo>
                    <a:lnTo>
                      <a:pt x="96" y="494"/>
                    </a:lnTo>
                    <a:lnTo>
                      <a:pt x="42" y="626"/>
                    </a:lnTo>
                    <a:lnTo>
                      <a:pt x="138" y="666"/>
                    </a:lnTo>
                    <a:lnTo>
                      <a:pt x="126" y="708"/>
                    </a:lnTo>
                    <a:lnTo>
                      <a:pt x="116" y="750"/>
                    </a:lnTo>
                    <a:lnTo>
                      <a:pt x="108" y="792"/>
                    </a:lnTo>
                    <a:lnTo>
                      <a:pt x="104" y="836"/>
                    </a:lnTo>
                    <a:lnTo>
                      <a:pt x="0" y="836"/>
                    </a:lnTo>
                    <a:lnTo>
                      <a:pt x="0" y="978"/>
                    </a:lnTo>
                    <a:lnTo>
                      <a:pt x="104" y="978"/>
                    </a:lnTo>
                    <a:lnTo>
                      <a:pt x="108" y="1022"/>
                    </a:lnTo>
                    <a:lnTo>
                      <a:pt x="116" y="1066"/>
                    </a:lnTo>
                    <a:lnTo>
                      <a:pt x="126" y="1108"/>
                    </a:lnTo>
                    <a:lnTo>
                      <a:pt x="138" y="1150"/>
                    </a:lnTo>
                    <a:lnTo>
                      <a:pt x="42" y="1190"/>
                    </a:lnTo>
                    <a:lnTo>
                      <a:pt x="96" y="1320"/>
                    </a:lnTo>
                    <a:lnTo>
                      <a:pt x="192" y="1280"/>
                    </a:lnTo>
                    <a:lnTo>
                      <a:pt x="214" y="1320"/>
                    </a:lnTo>
                    <a:lnTo>
                      <a:pt x="236" y="1356"/>
                    </a:lnTo>
                    <a:lnTo>
                      <a:pt x="262" y="1392"/>
                    </a:lnTo>
                    <a:lnTo>
                      <a:pt x="288" y="1426"/>
                    </a:lnTo>
                    <a:lnTo>
                      <a:pt x="216" y="1500"/>
                    </a:lnTo>
                    <a:lnTo>
                      <a:pt x="316" y="1600"/>
                    </a:lnTo>
                    <a:lnTo>
                      <a:pt x="390" y="1526"/>
                    </a:lnTo>
                    <a:lnTo>
                      <a:pt x="424" y="1554"/>
                    </a:lnTo>
                    <a:lnTo>
                      <a:pt x="460" y="1578"/>
                    </a:lnTo>
                    <a:lnTo>
                      <a:pt x="496" y="1602"/>
                    </a:lnTo>
                    <a:lnTo>
                      <a:pt x="534" y="1622"/>
                    </a:lnTo>
                    <a:lnTo>
                      <a:pt x="494" y="1718"/>
                    </a:lnTo>
                    <a:lnTo>
                      <a:pt x="626" y="1774"/>
                    </a:lnTo>
                    <a:lnTo>
                      <a:pt x="666" y="1678"/>
                    </a:lnTo>
                    <a:lnTo>
                      <a:pt x="706" y="1690"/>
                    </a:lnTo>
                    <a:lnTo>
                      <a:pt x="750" y="1698"/>
                    </a:lnTo>
                    <a:lnTo>
                      <a:pt x="792" y="1706"/>
                    </a:lnTo>
                    <a:lnTo>
                      <a:pt x="836" y="1712"/>
                    </a:lnTo>
                    <a:lnTo>
                      <a:pt x="836" y="1816"/>
                    </a:lnTo>
                    <a:lnTo>
                      <a:pt x="978" y="1816"/>
                    </a:lnTo>
                    <a:lnTo>
                      <a:pt x="978" y="1712"/>
                    </a:lnTo>
                    <a:lnTo>
                      <a:pt x="1022" y="1706"/>
                    </a:lnTo>
                    <a:lnTo>
                      <a:pt x="1066" y="1698"/>
                    </a:lnTo>
                    <a:lnTo>
                      <a:pt x="1108" y="1690"/>
                    </a:lnTo>
                    <a:lnTo>
                      <a:pt x="1150" y="1678"/>
                    </a:lnTo>
                    <a:lnTo>
                      <a:pt x="1188" y="1774"/>
                    </a:lnTo>
                    <a:lnTo>
                      <a:pt x="1320" y="1718"/>
                    </a:lnTo>
                    <a:lnTo>
                      <a:pt x="1280" y="1622"/>
                    </a:lnTo>
                    <a:lnTo>
                      <a:pt x="1318" y="1602"/>
                    </a:lnTo>
                    <a:lnTo>
                      <a:pt x="1356" y="1578"/>
                    </a:lnTo>
                    <a:lnTo>
                      <a:pt x="1392" y="1554"/>
                    </a:lnTo>
                    <a:lnTo>
                      <a:pt x="1426" y="1526"/>
                    </a:lnTo>
                    <a:lnTo>
                      <a:pt x="1498" y="1600"/>
                    </a:lnTo>
                    <a:lnTo>
                      <a:pt x="1600" y="1500"/>
                    </a:lnTo>
                    <a:lnTo>
                      <a:pt x="1526" y="1426"/>
                    </a:lnTo>
                    <a:lnTo>
                      <a:pt x="1552" y="1392"/>
                    </a:lnTo>
                    <a:lnTo>
                      <a:pt x="1578" y="1356"/>
                    </a:lnTo>
                    <a:lnTo>
                      <a:pt x="1602" y="1320"/>
                    </a:lnTo>
                    <a:lnTo>
                      <a:pt x="1622" y="1280"/>
                    </a:lnTo>
                    <a:lnTo>
                      <a:pt x="1718" y="1320"/>
                    </a:lnTo>
                    <a:lnTo>
                      <a:pt x="1774" y="1190"/>
                    </a:lnTo>
                    <a:lnTo>
                      <a:pt x="1678" y="1150"/>
                    </a:lnTo>
                    <a:lnTo>
                      <a:pt x="1688" y="1108"/>
                    </a:lnTo>
                    <a:lnTo>
                      <a:pt x="1698" y="1066"/>
                    </a:lnTo>
                    <a:lnTo>
                      <a:pt x="1706" y="1022"/>
                    </a:lnTo>
                    <a:lnTo>
                      <a:pt x="1710" y="978"/>
                    </a:lnTo>
                    <a:lnTo>
                      <a:pt x="1816" y="978"/>
                    </a:lnTo>
                    <a:close/>
                    <a:moveTo>
                      <a:pt x="908" y="1614"/>
                    </a:moveTo>
                    <a:lnTo>
                      <a:pt x="908" y="1614"/>
                    </a:lnTo>
                    <a:lnTo>
                      <a:pt x="872" y="1612"/>
                    </a:lnTo>
                    <a:lnTo>
                      <a:pt x="836" y="1610"/>
                    </a:lnTo>
                    <a:lnTo>
                      <a:pt x="800" y="1606"/>
                    </a:lnTo>
                    <a:lnTo>
                      <a:pt x="766" y="1600"/>
                    </a:lnTo>
                    <a:lnTo>
                      <a:pt x="730" y="1592"/>
                    </a:lnTo>
                    <a:lnTo>
                      <a:pt x="698" y="1582"/>
                    </a:lnTo>
                    <a:lnTo>
                      <a:pt x="664" y="1570"/>
                    </a:lnTo>
                    <a:lnTo>
                      <a:pt x="632" y="1558"/>
                    </a:lnTo>
                    <a:lnTo>
                      <a:pt x="602" y="1544"/>
                    </a:lnTo>
                    <a:lnTo>
                      <a:pt x="570" y="1528"/>
                    </a:lnTo>
                    <a:lnTo>
                      <a:pt x="542" y="1512"/>
                    </a:lnTo>
                    <a:lnTo>
                      <a:pt x="512" y="1492"/>
                    </a:lnTo>
                    <a:lnTo>
                      <a:pt x="484" y="1474"/>
                    </a:lnTo>
                    <a:lnTo>
                      <a:pt x="458" y="1452"/>
                    </a:lnTo>
                    <a:lnTo>
                      <a:pt x="432" y="1430"/>
                    </a:lnTo>
                    <a:lnTo>
                      <a:pt x="408" y="1406"/>
                    </a:lnTo>
                    <a:lnTo>
                      <a:pt x="384" y="1382"/>
                    </a:lnTo>
                    <a:lnTo>
                      <a:pt x="362" y="1356"/>
                    </a:lnTo>
                    <a:lnTo>
                      <a:pt x="342" y="1330"/>
                    </a:lnTo>
                    <a:lnTo>
                      <a:pt x="322" y="1302"/>
                    </a:lnTo>
                    <a:lnTo>
                      <a:pt x="304" y="1274"/>
                    </a:lnTo>
                    <a:lnTo>
                      <a:pt x="286" y="1244"/>
                    </a:lnTo>
                    <a:lnTo>
                      <a:pt x="272" y="1214"/>
                    </a:lnTo>
                    <a:lnTo>
                      <a:pt x="256" y="1182"/>
                    </a:lnTo>
                    <a:lnTo>
                      <a:pt x="244" y="1150"/>
                    </a:lnTo>
                    <a:lnTo>
                      <a:pt x="234" y="1118"/>
                    </a:lnTo>
                    <a:lnTo>
                      <a:pt x="224" y="1084"/>
                    </a:lnTo>
                    <a:lnTo>
                      <a:pt x="216" y="1050"/>
                    </a:lnTo>
                    <a:lnTo>
                      <a:pt x="210" y="1016"/>
                    </a:lnTo>
                    <a:lnTo>
                      <a:pt x="206" y="980"/>
                    </a:lnTo>
                    <a:lnTo>
                      <a:pt x="202" y="944"/>
                    </a:lnTo>
                    <a:lnTo>
                      <a:pt x="202" y="908"/>
                    </a:lnTo>
                    <a:lnTo>
                      <a:pt x="202" y="872"/>
                    </a:lnTo>
                    <a:lnTo>
                      <a:pt x="206" y="836"/>
                    </a:lnTo>
                    <a:lnTo>
                      <a:pt x="210" y="800"/>
                    </a:lnTo>
                    <a:lnTo>
                      <a:pt x="216" y="766"/>
                    </a:lnTo>
                    <a:lnTo>
                      <a:pt x="224" y="732"/>
                    </a:lnTo>
                    <a:lnTo>
                      <a:pt x="234" y="698"/>
                    </a:lnTo>
                    <a:lnTo>
                      <a:pt x="244" y="664"/>
                    </a:lnTo>
                    <a:lnTo>
                      <a:pt x="256" y="632"/>
                    </a:lnTo>
                    <a:lnTo>
                      <a:pt x="272" y="602"/>
                    </a:lnTo>
                    <a:lnTo>
                      <a:pt x="286" y="572"/>
                    </a:lnTo>
                    <a:lnTo>
                      <a:pt x="304" y="542"/>
                    </a:lnTo>
                    <a:lnTo>
                      <a:pt x="322" y="512"/>
                    </a:lnTo>
                    <a:lnTo>
                      <a:pt x="342" y="486"/>
                    </a:lnTo>
                    <a:lnTo>
                      <a:pt x="362" y="458"/>
                    </a:lnTo>
                    <a:lnTo>
                      <a:pt x="384" y="432"/>
                    </a:lnTo>
                    <a:lnTo>
                      <a:pt x="408" y="408"/>
                    </a:lnTo>
                    <a:lnTo>
                      <a:pt x="432" y="386"/>
                    </a:lnTo>
                    <a:lnTo>
                      <a:pt x="458" y="362"/>
                    </a:lnTo>
                    <a:lnTo>
                      <a:pt x="484" y="342"/>
                    </a:lnTo>
                    <a:lnTo>
                      <a:pt x="512" y="322"/>
                    </a:lnTo>
                    <a:lnTo>
                      <a:pt x="542" y="304"/>
                    </a:lnTo>
                    <a:lnTo>
                      <a:pt x="570" y="286"/>
                    </a:lnTo>
                    <a:lnTo>
                      <a:pt x="602" y="272"/>
                    </a:lnTo>
                    <a:lnTo>
                      <a:pt x="632" y="258"/>
                    </a:lnTo>
                    <a:lnTo>
                      <a:pt x="664" y="244"/>
                    </a:lnTo>
                    <a:lnTo>
                      <a:pt x="698" y="234"/>
                    </a:lnTo>
                    <a:lnTo>
                      <a:pt x="730" y="224"/>
                    </a:lnTo>
                    <a:lnTo>
                      <a:pt x="766" y="216"/>
                    </a:lnTo>
                    <a:lnTo>
                      <a:pt x="800" y="210"/>
                    </a:lnTo>
                    <a:lnTo>
                      <a:pt x="836" y="206"/>
                    </a:lnTo>
                    <a:lnTo>
                      <a:pt x="872" y="202"/>
                    </a:lnTo>
                    <a:lnTo>
                      <a:pt x="908" y="202"/>
                    </a:lnTo>
                    <a:lnTo>
                      <a:pt x="944" y="202"/>
                    </a:lnTo>
                    <a:lnTo>
                      <a:pt x="980" y="206"/>
                    </a:lnTo>
                    <a:lnTo>
                      <a:pt x="1014" y="210"/>
                    </a:lnTo>
                    <a:lnTo>
                      <a:pt x="1050" y="216"/>
                    </a:lnTo>
                    <a:lnTo>
                      <a:pt x="1084" y="224"/>
                    </a:lnTo>
                    <a:lnTo>
                      <a:pt x="1118" y="234"/>
                    </a:lnTo>
                    <a:lnTo>
                      <a:pt x="1150" y="244"/>
                    </a:lnTo>
                    <a:lnTo>
                      <a:pt x="1182" y="258"/>
                    </a:lnTo>
                    <a:lnTo>
                      <a:pt x="1214" y="272"/>
                    </a:lnTo>
                    <a:lnTo>
                      <a:pt x="1244" y="286"/>
                    </a:lnTo>
                    <a:lnTo>
                      <a:pt x="1274" y="304"/>
                    </a:lnTo>
                    <a:lnTo>
                      <a:pt x="1302" y="322"/>
                    </a:lnTo>
                    <a:lnTo>
                      <a:pt x="1330" y="342"/>
                    </a:lnTo>
                    <a:lnTo>
                      <a:pt x="1356" y="362"/>
                    </a:lnTo>
                    <a:lnTo>
                      <a:pt x="1382" y="386"/>
                    </a:lnTo>
                    <a:lnTo>
                      <a:pt x="1406" y="408"/>
                    </a:lnTo>
                    <a:lnTo>
                      <a:pt x="1430" y="432"/>
                    </a:lnTo>
                    <a:lnTo>
                      <a:pt x="1452" y="458"/>
                    </a:lnTo>
                    <a:lnTo>
                      <a:pt x="1474" y="486"/>
                    </a:lnTo>
                    <a:lnTo>
                      <a:pt x="1492" y="512"/>
                    </a:lnTo>
                    <a:lnTo>
                      <a:pt x="1512" y="542"/>
                    </a:lnTo>
                    <a:lnTo>
                      <a:pt x="1528" y="572"/>
                    </a:lnTo>
                    <a:lnTo>
                      <a:pt x="1544" y="602"/>
                    </a:lnTo>
                    <a:lnTo>
                      <a:pt x="1558" y="632"/>
                    </a:lnTo>
                    <a:lnTo>
                      <a:pt x="1570" y="664"/>
                    </a:lnTo>
                    <a:lnTo>
                      <a:pt x="1582" y="698"/>
                    </a:lnTo>
                    <a:lnTo>
                      <a:pt x="1592" y="732"/>
                    </a:lnTo>
                    <a:lnTo>
                      <a:pt x="1598" y="766"/>
                    </a:lnTo>
                    <a:lnTo>
                      <a:pt x="1606" y="800"/>
                    </a:lnTo>
                    <a:lnTo>
                      <a:pt x="1610" y="836"/>
                    </a:lnTo>
                    <a:lnTo>
                      <a:pt x="1612" y="872"/>
                    </a:lnTo>
                    <a:lnTo>
                      <a:pt x="1614" y="908"/>
                    </a:lnTo>
                    <a:lnTo>
                      <a:pt x="1612" y="944"/>
                    </a:lnTo>
                    <a:lnTo>
                      <a:pt x="1610" y="980"/>
                    </a:lnTo>
                    <a:lnTo>
                      <a:pt x="1606" y="1016"/>
                    </a:lnTo>
                    <a:lnTo>
                      <a:pt x="1598" y="1050"/>
                    </a:lnTo>
                    <a:lnTo>
                      <a:pt x="1592" y="1084"/>
                    </a:lnTo>
                    <a:lnTo>
                      <a:pt x="1582" y="1118"/>
                    </a:lnTo>
                    <a:lnTo>
                      <a:pt x="1570" y="1150"/>
                    </a:lnTo>
                    <a:lnTo>
                      <a:pt x="1558" y="1182"/>
                    </a:lnTo>
                    <a:lnTo>
                      <a:pt x="1544" y="1214"/>
                    </a:lnTo>
                    <a:lnTo>
                      <a:pt x="1528" y="1244"/>
                    </a:lnTo>
                    <a:lnTo>
                      <a:pt x="1512" y="1274"/>
                    </a:lnTo>
                    <a:lnTo>
                      <a:pt x="1492" y="1302"/>
                    </a:lnTo>
                    <a:lnTo>
                      <a:pt x="1474" y="1330"/>
                    </a:lnTo>
                    <a:lnTo>
                      <a:pt x="1452" y="1356"/>
                    </a:lnTo>
                    <a:lnTo>
                      <a:pt x="1430" y="1382"/>
                    </a:lnTo>
                    <a:lnTo>
                      <a:pt x="1406" y="1406"/>
                    </a:lnTo>
                    <a:lnTo>
                      <a:pt x="1382" y="1430"/>
                    </a:lnTo>
                    <a:lnTo>
                      <a:pt x="1356" y="1452"/>
                    </a:lnTo>
                    <a:lnTo>
                      <a:pt x="1330" y="1474"/>
                    </a:lnTo>
                    <a:lnTo>
                      <a:pt x="1302" y="1492"/>
                    </a:lnTo>
                    <a:lnTo>
                      <a:pt x="1274" y="1512"/>
                    </a:lnTo>
                    <a:lnTo>
                      <a:pt x="1244" y="1528"/>
                    </a:lnTo>
                    <a:lnTo>
                      <a:pt x="1214" y="1544"/>
                    </a:lnTo>
                    <a:lnTo>
                      <a:pt x="1182" y="1558"/>
                    </a:lnTo>
                    <a:lnTo>
                      <a:pt x="1150" y="1570"/>
                    </a:lnTo>
                    <a:lnTo>
                      <a:pt x="1118" y="1582"/>
                    </a:lnTo>
                    <a:lnTo>
                      <a:pt x="1084" y="1592"/>
                    </a:lnTo>
                    <a:lnTo>
                      <a:pt x="1050" y="1600"/>
                    </a:lnTo>
                    <a:lnTo>
                      <a:pt x="1014" y="1606"/>
                    </a:lnTo>
                    <a:lnTo>
                      <a:pt x="980" y="1610"/>
                    </a:lnTo>
                    <a:lnTo>
                      <a:pt x="944" y="1612"/>
                    </a:lnTo>
                    <a:lnTo>
                      <a:pt x="908" y="1614"/>
                    </a:lnTo>
                    <a:close/>
                  </a:path>
                </a:pathLst>
              </a:custGeom>
              <a:solidFill>
                <a:srgbClr val="7CC8EC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anose="020B0600000101010101" pitchFamily="34" charset="-127"/>
                  <a:ea typeface="Gulim" panose="020B0600000101010101" pitchFamily="34" charset="-127"/>
                  <a:cs typeface="+mn-cs"/>
                </a:endParaRPr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7175609" y="924714"/>
                <a:ext cx="1245633" cy="1423689"/>
                <a:chOff x="4741863" y="103188"/>
                <a:chExt cx="5197475" cy="5940425"/>
              </a:xfrm>
            </p:grpSpPr>
            <p:sp>
              <p:nvSpPr>
                <p:cNvPr id="82" name="Freeform 116"/>
                <p:cNvSpPr>
                  <a:spLocks/>
                </p:cNvSpPr>
                <p:nvPr/>
              </p:nvSpPr>
              <p:spPr bwMode="auto">
                <a:xfrm>
                  <a:off x="4741863" y="5202238"/>
                  <a:ext cx="890588" cy="841375"/>
                </a:xfrm>
                <a:custGeom>
                  <a:avLst/>
                  <a:gdLst>
                    <a:gd name="T0" fmla="*/ 0 w 237"/>
                    <a:gd name="T1" fmla="*/ 48 h 224"/>
                    <a:gd name="T2" fmla="*/ 22 w 237"/>
                    <a:gd name="T3" fmla="*/ 31 h 224"/>
                    <a:gd name="T4" fmla="*/ 75 w 237"/>
                    <a:gd name="T5" fmla="*/ 0 h 224"/>
                    <a:gd name="T6" fmla="*/ 170 w 237"/>
                    <a:gd name="T7" fmla="*/ 101 h 224"/>
                    <a:gd name="T8" fmla="*/ 170 w 237"/>
                    <a:gd name="T9" fmla="*/ 142 h 224"/>
                    <a:gd name="T10" fmla="*/ 237 w 237"/>
                    <a:gd name="T11" fmla="*/ 182 h 224"/>
                    <a:gd name="T12" fmla="*/ 237 w 237"/>
                    <a:gd name="T13" fmla="*/ 202 h 224"/>
                    <a:gd name="T14" fmla="*/ 118 w 237"/>
                    <a:gd name="T15" fmla="*/ 202 h 224"/>
                    <a:gd name="T16" fmla="*/ 86 w 237"/>
                    <a:gd name="T17" fmla="*/ 142 h 224"/>
                    <a:gd name="T18" fmla="*/ 66 w 237"/>
                    <a:gd name="T19" fmla="*/ 118 h 224"/>
                    <a:gd name="T20" fmla="*/ 51 w 237"/>
                    <a:gd name="T21" fmla="*/ 129 h 224"/>
                    <a:gd name="T22" fmla="*/ 0 w 237"/>
                    <a:gd name="T23" fmla="*/ 48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7" h="224">
                      <a:moveTo>
                        <a:pt x="0" y="48"/>
                      </a:moveTo>
                      <a:cubicBezTo>
                        <a:pt x="0" y="48"/>
                        <a:pt x="11" y="33"/>
                        <a:pt x="22" y="31"/>
                      </a:cubicBezTo>
                      <a:cubicBezTo>
                        <a:pt x="22" y="31"/>
                        <a:pt x="55" y="4"/>
                        <a:pt x="75" y="0"/>
                      </a:cubicBezTo>
                      <a:cubicBezTo>
                        <a:pt x="75" y="0"/>
                        <a:pt x="155" y="76"/>
                        <a:pt x="170" y="101"/>
                      </a:cubicBezTo>
                      <a:cubicBezTo>
                        <a:pt x="170" y="142"/>
                        <a:pt x="170" y="142"/>
                        <a:pt x="170" y="142"/>
                      </a:cubicBezTo>
                      <a:cubicBezTo>
                        <a:pt x="170" y="142"/>
                        <a:pt x="237" y="162"/>
                        <a:pt x="237" y="182"/>
                      </a:cubicBezTo>
                      <a:cubicBezTo>
                        <a:pt x="237" y="202"/>
                        <a:pt x="237" y="202"/>
                        <a:pt x="237" y="202"/>
                      </a:cubicBezTo>
                      <a:cubicBezTo>
                        <a:pt x="237" y="202"/>
                        <a:pt x="165" y="224"/>
                        <a:pt x="118" y="202"/>
                      </a:cubicBezTo>
                      <a:cubicBezTo>
                        <a:pt x="118" y="202"/>
                        <a:pt x="99" y="195"/>
                        <a:pt x="86" y="142"/>
                      </a:cubicBezTo>
                      <a:cubicBezTo>
                        <a:pt x="86" y="142"/>
                        <a:pt x="84" y="127"/>
                        <a:pt x="66" y="118"/>
                      </a:cubicBezTo>
                      <a:cubicBezTo>
                        <a:pt x="51" y="129"/>
                        <a:pt x="51" y="129"/>
                        <a:pt x="51" y="129"/>
                      </a:cubicBezTo>
                      <a:cubicBezTo>
                        <a:pt x="51" y="129"/>
                        <a:pt x="7" y="92"/>
                        <a:pt x="0" y="4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" name="Freeform 117"/>
                <p:cNvSpPr>
                  <a:spLocks/>
                </p:cNvSpPr>
                <p:nvPr/>
              </p:nvSpPr>
              <p:spPr bwMode="auto">
                <a:xfrm>
                  <a:off x="5022851" y="2200275"/>
                  <a:ext cx="1804988" cy="3422650"/>
                </a:xfrm>
                <a:custGeom>
                  <a:avLst/>
                  <a:gdLst>
                    <a:gd name="T0" fmla="*/ 0 w 480"/>
                    <a:gd name="T1" fmla="*/ 799 h 911"/>
                    <a:gd name="T2" fmla="*/ 26 w 480"/>
                    <a:gd name="T3" fmla="*/ 781 h 911"/>
                    <a:gd name="T4" fmla="*/ 26 w 480"/>
                    <a:gd name="T5" fmla="*/ 761 h 911"/>
                    <a:gd name="T6" fmla="*/ 41 w 480"/>
                    <a:gd name="T7" fmla="*/ 761 h 911"/>
                    <a:gd name="T8" fmla="*/ 66 w 480"/>
                    <a:gd name="T9" fmla="*/ 704 h 911"/>
                    <a:gd name="T10" fmla="*/ 210 w 480"/>
                    <a:gd name="T11" fmla="*/ 527 h 911"/>
                    <a:gd name="T12" fmla="*/ 263 w 480"/>
                    <a:gd name="T13" fmla="*/ 434 h 911"/>
                    <a:gd name="T14" fmla="*/ 237 w 480"/>
                    <a:gd name="T15" fmla="*/ 204 h 911"/>
                    <a:gd name="T16" fmla="*/ 206 w 480"/>
                    <a:gd name="T17" fmla="*/ 31 h 911"/>
                    <a:gd name="T18" fmla="*/ 480 w 480"/>
                    <a:gd name="T19" fmla="*/ 243 h 911"/>
                    <a:gd name="T20" fmla="*/ 426 w 480"/>
                    <a:gd name="T21" fmla="*/ 414 h 911"/>
                    <a:gd name="T22" fmla="*/ 359 w 480"/>
                    <a:gd name="T23" fmla="*/ 568 h 911"/>
                    <a:gd name="T24" fmla="*/ 136 w 480"/>
                    <a:gd name="T25" fmla="*/ 909 h 911"/>
                    <a:gd name="T26" fmla="*/ 0 w 480"/>
                    <a:gd name="T27" fmla="*/ 799 h 9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80" h="911">
                      <a:moveTo>
                        <a:pt x="0" y="799"/>
                      </a:moveTo>
                      <a:cubicBezTo>
                        <a:pt x="0" y="799"/>
                        <a:pt x="17" y="781"/>
                        <a:pt x="26" y="781"/>
                      </a:cubicBezTo>
                      <a:cubicBezTo>
                        <a:pt x="26" y="761"/>
                        <a:pt x="26" y="761"/>
                        <a:pt x="26" y="761"/>
                      </a:cubicBezTo>
                      <a:cubicBezTo>
                        <a:pt x="26" y="761"/>
                        <a:pt x="35" y="770"/>
                        <a:pt x="41" y="761"/>
                      </a:cubicBezTo>
                      <a:cubicBezTo>
                        <a:pt x="46" y="751"/>
                        <a:pt x="57" y="706"/>
                        <a:pt x="66" y="704"/>
                      </a:cubicBezTo>
                      <a:cubicBezTo>
                        <a:pt x="76" y="702"/>
                        <a:pt x="166" y="551"/>
                        <a:pt x="210" y="527"/>
                      </a:cubicBezTo>
                      <a:cubicBezTo>
                        <a:pt x="254" y="504"/>
                        <a:pt x="263" y="443"/>
                        <a:pt x="263" y="434"/>
                      </a:cubicBezTo>
                      <a:cubicBezTo>
                        <a:pt x="263" y="424"/>
                        <a:pt x="248" y="228"/>
                        <a:pt x="237" y="204"/>
                      </a:cubicBezTo>
                      <a:cubicBezTo>
                        <a:pt x="226" y="180"/>
                        <a:pt x="156" y="63"/>
                        <a:pt x="206" y="31"/>
                      </a:cubicBezTo>
                      <a:cubicBezTo>
                        <a:pt x="256" y="0"/>
                        <a:pt x="480" y="243"/>
                        <a:pt x="480" y="243"/>
                      </a:cubicBezTo>
                      <a:cubicBezTo>
                        <a:pt x="480" y="243"/>
                        <a:pt x="438" y="394"/>
                        <a:pt x="426" y="414"/>
                      </a:cubicBezTo>
                      <a:cubicBezTo>
                        <a:pt x="415" y="434"/>
                        <a:pt x="370" y="557"/>
                        <a:pt x="359" y="568"/>
                      </a:cubicBezTo>
                      <a:cubicBezTo>
                        <a:pt x="348" y="579"/>
                        <a:pt x="186" y="851"/>
                        <a:pt x="136" y="909"/>
                      </a:cubicBezTo>
                      <a:cubicBezTo>
                        <a:pt x="136" y="909"/>
                        <a:pt x="48" y="911"/>
                        <a:pt x="0" y="799"/>
                      </a:cubicBezTo>
                      <a:close/>
                    </a:path>
                  </a:pathLst>
                </a:custGeom>
                <a:solidFill>
                  <a:srgbClr val="26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Freeform 118"/>
                <p:cNvSpPr>
                  <a:spLocks/>
                </p:cNvSpPr>
                <p:nvPr/>
              </p:nvSpPr>
              <p:spPr bwMode="auto">
                <a:xfrm>
                  <a:off x="5022851" y="3363913"/>
                  <a:ext cx="1492250" cy="2133600"/>
                </a:xfrm>
                <a:custGeom>
                  <a:avLst/>
                  <a:gdLst>
                    <a:gd name="T0" fmla="*/ 289 w 397"/>
                    <a:gd name="T1" fmla="*/ 103 h 568"/>
                    <a:gd name="T2" fmla="*/ 365 w 397"/>
                    <a:gd name="T3" fmla="*/ 1 h 568"/>
                    <a:gd name="T4" fmla="*/ 259 w 397"/>
                    <a:gd name="T5" fmla="*/ 74 h 568"/>
                    <a:gd name="T6" fmla="*/ 263 w 397"/>
                    <a:gd name="T7" fmla="*/ 124 h 568"/>
                    <a:gd name="T8" fmla="*/ 210 w 397"/>
                    <a:gd name="T9" fmla="*/ 217 h 568"/>
                    <a:gd name="T10" fmla="*/ 66 w 397"/>
                    <a:gd name="T11" fmla="*/ 394 h 568"/>
                    <a:gd name="T12" fmla="*/ 41 w 397"/>
                    <a:gd name="T13" fmla="*/ 451 h 568"/>
                    <a:gd name="T14" fmla="*/ 26 w 397"/>
                    <a:gd name="T15" fmla="*/ 451 h 568"/>
                    <a:gd name="T16" fmla="*/ 26 w 397"/>
                    <a:gd name="T17" fmla="*/ 471 h 568"/>
                    <a:gd name="T18" fmla="*/ 0 w 397"/>
                    <a:gd name="T19" fmla="*/ 489 h 568"/>
                    <a:gd name="T20" fmla="*/ 57 w 397"/>
                    <a:gd name="T21" fmla="*/ 568 h 568"/>
                    <a:gd name="T22" fmla="*/ 94 w 397"/>
                    <a:gd name="T23" fmla="*/ 543 h 568"/>
                    <a:gd name="T24" fmla="*/ 85 w 397"/>
                    <a:gd name="T25" fmla="*/ 541 h 568"/>
                    <a:gd name="T26" fmla="*/ 52 w 397"/>
                    <a:gd name="T27" fmla="*/ 476 h 568"/>
                    <a:gd name="T28" fmla="*/ 122 w 397"/>
                    <a:gd name="T29" fmla="*/ 506 h 568"/>
                    <a:gd name="T30" fmla="*/ 94 w 397"/>
                    <a:gd name="T31" fmla="*/ 425 h 568"/>
                    <a:gd name="T32" fmla="*/ 162 w 397"/>
                    <a:gd name="T33" fmla="*/ 461 h 568"/>
                    <a:gd name="T34" fmla="*/ 135 w 397"/>
                    <a:gd name="T35" fmla="*/ 357 h 568"/>
                    <a:gd name="T36" fmla="*/ 251 w 397"/>
                    <a:gd name="T37" fmla="*/ 264 h 568"/>
                    <a:gd name="T38" fmla="*/ 389 w 397"/>
                    <a:gd name="T39" fmla="*/ 22 h 568"/>
                    <a:gd name="T40" fmla="*/ 289 w 397"/>
                    <a:gd name="T41" fmla="*/ 103 h 5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97" h="568">
                      <a:moveTo>
                        <a:pt x="289" y="103"/>
                      </a:moveTo>
                      <a:cubicBezTo>
                        <a:pt x="289" y="103"/>
                        <a:pt x="350" y="28"/>
                        <a:pt x="365" y="1"/>
                      </a:cubicBezTo>
                      <a:cubicBezTo>
                        <a:pt x="365" y="1"/>
                        <a:pt x="300" y="51"/>
                        <a:pt x="259" y="74"/>
                      </a:cubicBezTo>
                      <a:cubicBezTo>
                        <a:pt x="262" y="101"/>
                        <a:pt x="263" y="121"/>
                        <a:pt x="263" y="124"/>
                      </a:cubicBezTo>
                      <a:cubicBezTo>
                        <a:pt x="263" y="133"/>
                        <a:pt x="254" y="194"/>
                        <a:pt x="210" y="217"/>
                      </a:cubicBezTo>
                      <a:cubicBezTo>
                        <a:pt x="166" y="241"/>
                        <a:pt x="76" y="392"/>
                        <a:pt x="66" y="394"/>
                      </a:cubicBezTo>
                      <a:cubicBezTo>
                        <a:pt x="57" y="396"/>
                        <a:pt x="46" y="441"/>
                        <a:pt x="41" y="451"/>
                      </a:cubicBezTo>
                      <a:cubicBezTo>
                        <a:pt x="35" y="460"/>
                        <a:pt x="26" y="451"/>
                        <a:pt x="26" y="451"/>
                      </a:cubicBezTo>
                      <a:cubicBezTo>
                        <a:pt x="26" y="471"/>
                        <a:pt x="26" y="471"/>
                        <a:pt x="26" y="471"/>
                      </a:cubicBezTo>
                      <a:cubicBezTo>
                        <a:pt x="17" y="471"/>
                        <a:pt x="0" y="489"/>
                        <a:pt x="0" y="489"/>
                      </a:cubicBezTo>
                      <a:cubicBezTo>
                        <a:pt x="16" y="527"/>
                        <a:pt x="37" y="551"/>
                        <a:pt x="57" y="568"/>
                      </a:cubicBezTo>
                      <a:cubicBezTo>
                        <a:pt x="73" y="555"/>
                        <a:pt x="90" y="542"/>
                        <a:pt x="94" y="543"/>
                      </a:cubicBezTo>
                      <a:cubicBezTo>
                        <a:pt x="104" y="545"/>
                        <a:pt x="85" y="541"/>
                        <a:pt x="85" y="541"/>
                      </a:cubicBezTo>
                      <a:cubicBezTo>
                        <a:pt x="52" y="476"/>
                        <a:pt x="52" y="476"/>
                        <a:pt x="52" y="476"/>
                      </a:cubicBezTo>
                      <a:cubicBezTo>
                        <a:pt x="52" y="476"/>
                        <a:pt x="102" y="515"/>
                        <a:pt x="122" y="506"/>
                      </a:cubicBezTo>
                      <a:cubicBezTo>
                        <a:pt x="94" y="425"/>
                        <a:pt x="94" y="425"/>
                        <a:pt x="94" y="425"/>
                      </a:cubicBezTo>
                      <a:cubicBezTo>
                        <a:pt x="94" y="425"/>
                        <a:pt x="142" y="478"/>
                        <a:pt x="162" y="461"/>
                      </a:cubicBezTo>
                      <a:cubicBezTo>
                        <a:pt x="182" y="445"/>
                        <a:pt x="135" y="357"/>
                        <a:pt x="135" y="357"/>
                      </a:cubicBezTo>
                      <a:cubicBezTo>
                        <a:pt x="135" y="357"/>
                        <a:pt x="219" y="304"/>
                        <a:pt x="251" y="264"/>
                      </a:cubicBezTo>
                      <a:cubicBezTo>
                        <a:pt x="284" y="224"/>
                        <a:pt x="381" y="44"/>
                        <a:pt x="389" y="22"/>
                      </a:cubicBezTo>
                      <a:cubicBezTo>
                        <a:pt x="397" y="0"/>
                        <a:pt x="289" y="103"/>
                        <a:pt x="289" y="103"/>
                      </a:cubicBezTo>
                      <a:close/>
                    </a:path>
                  </a:pathLst>
                </a:custGeom>
                <a:solidFill>
                  <a:srgbClr val="4C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" name="Freeform 119"/>
                <p:cNvSpPr>
                  <a:spLocks/>
                </p:cNvSpPr>
                <p:nvPr/>
              </p:nvSpPr>
              <p:spPr bwMode="auto">
                <a:xfrm>
                  <a:off x="5819776" y="2770188"/>
                  <a:ext cx="184150" cy="604838"/>
                </a:xfrm>
                <a:custGeom>
                  <a:avLst/>
                  <a:gdLst>
                    <a:gd name="T0" fmla="*/ 25 w 49"/>
                    <a:gd name="T1" fmla="*/ 52 h 161"/>
                    <a:gd name="T2" fmla="*/ 41 w 49"/>
                    <a:gd name="T3" fmla="*/ 161 h 161"/>
                    <a:gd name="T4" fmla="*/ 49 w 49"/>
                    <a:gd name="T5" fmla="*/ 108 h 161"/>
                    <a:gd name="T6" fmla="*/ 38 w 49"/>
                    <a:gd name="T7" fmla="*/ 15 h 161"/>
                    <a:gd name="T8" fmla="*/ 0 w 49"/>
                    <a:gd name="T9" fmla="*/ 0 h 161"/>
                    <a:gd name="T10" fmla="*/ 25 w 49"/>
                    <a:gd name="T11" fmla="*/ 52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161">
                      <a:moveTo>
                        <a:pt x="25" y="52"/>
                      </a:moveTo>
                      <a:cubicBezTo>
                        <a:pt x="30" y="63"/>
                        <a:pt x="36" y="112"/>
                        <a:pt x="41" y="161"/>
                      </a:cubicBezTo>
                      <a:cubicBezTo>
                        <a:pt x="46" y="140"/>
                        <a:pt x="49" y="120"/>
                        <a:pt x="49" y="108"/>
                      </a:cubicBezTo>
                      <a:cubicBezTo>
                        <a:pt x="49" y="70"/>
                        <a:pt x="38" y="15"/>
                        <a:pt x="38" y="15"/>
                      </a:cubicBezTo>
                      <a:cubicBezTo>
                        <a:pt x="38" y="15"/>
                        <a:pt x="21" y="5"/>
                        <a:pt x="0" y="0"/>
                      </a:cubicBezTo>
                      <a:cubicBezTo>
                        <a:pt x="10" y="24"/>
                        <a:pt x="21" y="44"/>
                        <a:pt x="25" y="52"/>
                      </a:cubicBezTo>
                      <a:close/>
                    </a:path>
                  </a:pathLst>
                </a:custGeom>
                <a:solidFill>
                  <a:srgbClr val="4C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" name="Freeform 120"/>
                <p:cNvSpPr>
                  <a:spLocks/>
                </p:cNvSpPr>
                <p:nvPr/>
              </p:nvSpPr>
              <p:spPr bwMode="auto">
                <a:xfrm>
                  <a:off x="8916988" y="700088"/>
                  <a:ext cx="1022350" cy="1473200"/>
                </a:xfrm>
                <a:custGeom>
                  <a:avLst/>
                  <a:gdLst>
                    <a:gd name="T0" fmla="*/ 0 w 272"/>
                    <a:gd name="T1" fmla="*/ 357 h 392"/>
                    <a:gd name="T2" fmla="*/ 68 w 272"/>
                    <a:gd name="T3" fmla="*/ 383 h 392"/>
                    <a:gd name="T4" fmla="*/ 239 w 272"/>
                    <a:gd name="T5" fmla="*/ 209 h 392"/>
                    <a:gd name="T6" fmla="*/ 258 w 272"/>
                    <a:gd name="T7" fmla="*/ 103 h 392"/>
                    <a:gd name="T8" fmla="*/ 267 w 272"/>
                    <a:gd name="T9" fmla="*/ 30 h 392"/>
                    <a:gd name="T10" fmla="*/ 261 w 272"/>
                    <a:gd name="T11" fmla="*/ 26 h 392"/>
                    <a:gd name="T12" fmla="*/ 241 w 272"/>
                    <a:gd name="T13" fmla="*/ 87 h 392"/>
                    <a:gd name="T14" fmla="*/ 234 w 272"/>
                    <a:gd name="T15" fmla="*/ 87 h 392"/>
                    <a:gd name="T16" fmla="*/ 234 w 272"/>
                    <a:gd name="T17" fmla="*/ 43 h 392"/>
                    <a:gd name="T18" fmla="*/ 237 w 272"/>
                    <a:gd name="T19" fmla="*/ 13 h 392"/>
                    <a:gd name="T20" fmla="*/ 223 w 272"/>
                    <a:gd name="T21" fmla="*/ 13 h 392"/>
                    <a:gd name="T22" fmla="*/ 213 w 272"/>
                    <a:gd name="T23" fmla="*/ 48 h 392"/>
                    <a:gd name="T24" fmla="*/ 213 w 272"/>
                    <a:gd name="T25" fmla="*/ 87 h 392"/>
                    <a:gd name="T26" fmla="*/ 202 w 272"/>
                    <a:gd name="T27" fmla="*/ 57 h 392"/>
                    <a:gd name="T28" fmla="*/ 212 w 272"/>
                    <a:gd name="T29" fmla="*/ 4 h 392"/>
                    <a:gd name="T30" fmla="*/ 186 w 272"/>
                    <a:gd name="T31" fmla="*/ 57 h 392"/>
                    <a:gd name="T32" fmla="*/ 188 w 272"/>
                    <a:gd name="T33" fmla="*/ 87 h 392"/>
                    <a:gd name="T34" fmla="*/ 177 w 272"/>
                    <a:gd name="T35" fmla="*/ 68 h 392"/>
                    <a:gd name="T36" fmla="*/ 173 w 272"/>
                    <a:gd name="T37" fmla="*/ 19 h 392"/>
                    <a:gd name="T38" fmla="*/ 155 w 272"/>
                    <a:gd name="T39" fmla="*/ 80 h 392"/>
                    <a:gd name="T40" fmla="*/ 164 w 272"/>
                    <a:gd name="T41" fmla="*/ 109 h 392"/>
                    <a:gd name="T42" fmla="*/ 166 w 272"/>
                    <a:gd name="T43" fmla="*/ 116 h 392"/>
                    <a:gd name="T44" fmla="*/ 158 w 272"/>
                    <a:gd name="T45" fmla="*/ 147 h 392"/>
                    <a:gd name="T46" fmla="*/ 114 w 272"/>
                    <a:gd name="T47" fmla="*/ 116 h 392"/>
                    <a:gd name="T48" fmla="*/ 134 w 272"/>
                    <a:gd name="T49" fmla="*/ 151 h 392"/>
                    <a:gd name="T50" fmla="*/ 179 w 272"/>
                    <a:gd name="T51" fmla="*/ 186 h 392"/>
                    <a:gd name="T52" fmla="*/ 171 w 272"/>
                    <a:gd name="T53" fmla="*/ 194 h 392"/>
                    <a:gd name="T54" fmla="*/ 111 w 272"/>
                    <a:gd name="T55" fmla="*/ 247 h 392"/>
                    <a:gd name="T56" fmla="*/ 32 w 272"/>
                    <a:gd name="T57" fmla="*/ 274 h 392"/>
                    <a:gd name="T58" fmla="*/ 0 w 272"/>
                    <a:gd name="T59" fmla="*/ 357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72" h="392">
                      <a:moveTo>
                        <a:pt x="0" y="357"/>
                      </a:moveTo>
                      <a:cubicBezTo>
                        <a:pt x="0" y="357"/>
                        <a:pt x="23" y="392"/>
                        <a:pt x="68" y="383"/>
                      </a:cubicBezTo>
                      <a:cubicBezTo>
                        <a:pt x="68" y="383"/>
                        <a:pt x="234" y="253"/>
                        <a:pt x="239" y="209"/>
                      </a:cubicBezTo>
                      <a:cubicBezTo>
                        <a:pt x="239" y="209"/>
                        <a:pt x="263" y="138"/>
                        <a:pt x="258" y="103"/>
                      </a:cubicBezTo>
                      <a:cubicBezTo>
                        <a:pt x="258" y="103"/>
                        <a:pt x="272" y="34"/>
                        <a:pt x="267" y="30"/>
                      </a:cubicBezTo>
                      <a:cubicBezTo>
                        <a:pt x="261" y="26"/>
                        <a:pt x="261" y="26"/>
                        <a:pt x="261" y="26"/>
                      </a:cubicBezTo>
                      <a:cubicBezTo>
                        <a:pt x="261" y="26"/>
                        <a:pt x="245" y="73"/>
                        <a:pt x="241" y="87"/>
                      </a:cubicBezTo>
                      <a:cubicBezTo>
                        <a:pt x="234" y="87"/>
                        <a:pt x="234" y="87"/>
                        <a:pt x="234" y="87"/>
                      </a:cubicBezTo>
                      <a:cubicBezTo>
                        <a:pt x="234" y="43"/>
                        <a:pt x="234" y="43"/>
                        <a:pt x="234" y="43"/>
                      </a:cubicBezTo>
                      <a:cubicBezTo>
                        <a:pt x="234" y="43"/>
                        <a:pt x="243" y="17"/>
                        <a:pt x="237" y="13"/>
                      </a:cubicBezTo>
                      <a:cubicBezTo>
                        <a:pt x="232" y="10"/>
                        <a:pt x="223" y="13"/>
                        <a:pt x="223" y="13"/>
                      </a:cubicBezTo>
                      <a:cubicBezTo>
                        <a:pt x="213" y="48"/>
                        <a:pt x="213" y="48"/>
                        <a:pt x="213" y="48"/>
                      </a:cubicBezTo>
                      <a:cubicBezTo>
                        <a:pt x="213" y="48"/>
                        <a:pt x="217" y="89"/>
                        <a:pt x="213" y="87"/>
                      </a:cubicBezTo>
                      <a:cubicBezTo>
                        <a:pt x="210" y="85"/>
                        <a:pt x="202" y="57"/>
                        <a:pt x="202" y="57"/>
                      </a:cubicBezTo>
                      <a:cubicBezTo>
                        <a:pt x="202" y="57"/>
                        <a:pt x="217" y="8"/>
                        <a:pt x="212" y="4"/>
                      </a:cubicBezTo>
                      <a:cubicBezTo>
                        <a:pt x="206" y="0"/>
                        <a:pt x="193" y="6"/>
                        <a:pt x="186" y="57"/>
                      </a:cubicBezTo>
                      <a:cubicBezTo>
                        <a:pt x="188" y="87"/>
                        <a:pt x="188" y="87"/>
                        <a:pt x="188" y="87"/>
                      </a:cubicBezTo>
                      <a:cubicBezTo>
                        <a:pt x="177" y="68"/>
                        <a:pt x="177" y="68"/>
                        <a:pt x="177" y="68"/>
                      </a:cubicBezTo>
                      <a:cubicBezTo>
                        <a:pt x="177" y="68"/>
                        <a:pt x="182" y="19"/>
                        <a:pt x="173" y="19"/>
                      </a:cubicBezTo>
                      <a:cubicBezTo>
                        <a:pt x="164" y="19"/>
                        <a:pt x="155" y="48"/>
                        <a:pt x="155" y="80"/>
                      </a:cubicBezTo>
                      <a:cubicBezTo>
                        <a:pt x="155" y="80"/>
                        <a:pt x="162" y="101"/>
                        <a:pt x="164" y="109"/>
                      </a:cubicBezTo>
                      <a:cubicBezTo>
                        <a:pt x="166" y="116"/>
                        <a:pt x="166" y="116"/>
                        <a:pt x="166" y="116"/>
                      </a:cubicBezTo>
                      <a:cubicBezTo>
                        <a:pt x="166" y="116"/>
                        <a:pt x="167" y="142"/>
                        <a:pt x="158" y="147"/>
                      </a:cubicBezTo>
                      <a:cubicBezTo>
                        <a:pt x="158" y="147"/>
                        <a:pt x="125" y="109"/>
                        <a:pt x="114" y="116"/>
                      </a:cubicBezTo>
                      <a:cubicBezTo>
                        <a:pt x="114" y="116"/>
                        <a:pt x="108" y="127"/>
                        <a:pt x="134" y="151"/>
                      </a:cubicBezTo>
                      <a:cubicBezTo>
                        <a:pt x="134" y="151"/>
                        <a:pt x="153" y="186"/>
                        <a:pt x="179" y="186"/>
                      </a:cubicBezTo>
                      <a:cubicBezTo>
                        <a:pt x="171" y="194"/>
                        <a:pt x="171" y="194"/>
                        <a:pt x="171" y="194"/>
                      </a:cubicBezTo>
                      <a:cubicBezTo>
                        <a:pt x="171" y="194"/>
                        <a:pt x="133" y="236"/>
                        <a:pt x="111" y="247"/>
                      </a:cubicBezTo>
                      <a:cubicBezTo>
                        <a:pt x="89" y="258"/>
                        <a:pt x="41" y="267"/>
                        <a:pt x="32" y="274"/>
                      </a:cubicBezTo>
                      <a:cubicBezTo>
                        <a:pt x="22" y="282"/>
                        <a:pt x="0" y="357"/>
                        <a:pt x="0" y="357"/>
                      </a:cubicBezTo>
                      <a:close/>
                    </a:path>
                  </a:pathLst>
                </a:custGeom>
                <a:solidFill>
                  <a:srgbClr val="F8C2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7" name="Freeform 121"/>
                <p:cNvSpPr>
                  <a:spLocks/>
                </p:cNvSpPr>
                <p:nvPr/>
              </p:nvSpPr>
              <p:spPr bwMode="auto">
                <a:xfrm>
                  <a:off x="5064126" y="377825"/>
                  <a:ext cx="1270000" cy="1525588"/>
                </a:xfrm>
                <a:custGeom>
                  <a:avLst/>
                  <a:gdLst>
                    <a:gd name="T0" fmla="*/ 180 w 338"/>
                    <a:gd name="T1" fmla="*/ 250 h 406"/>
                    <a:gd name="T2" fmla="*/ 261 w 338"/>
                    <a:gd name="T3" fmla="*/ 160 h 406"/>
                    <a:gd name="T4" fmla="*/ 338 w 338"/>
                    <a:gd name="T5" fmla="*/ 89 h 406"/>
                    <a:gd name="T6" fmla="*/ 295 w 338"/>
                    <a:gd name="T7" fmla="*/ 0 h 406"/>
                    <a:gd name="T8" fmla="*/ 212 w 338"/>
                    <a:gd name="T9" fmla="*/ 75 h 406"/>
                    <a:gd name="T10" fmla="*/ 103 w 338"/>
                    <a:gd name="T11" fmla="*/ 222 h 406"/>
                    <a:gd name="T12" fmla="*/ 63 w 338"/>
                    <a:gd name="T13" fmla="*/ 263 h 406"/>
                    <a:gd name="T14" fmla="*/ 19 w 338"/>
                    <a:gd name="T15" fmla="*/ 295 h 406"/>
                    <a:gd name="T16" fmla="*/ 19 w 338"/>
                    <a:gd name="T17" fmla="*/ 307 h 406"/>
                    <a:gd name="T18" fmla="*/ 4 w 338"/>
                    <a:gd name="T19" fmla="*/ 344 h 406"/>
                    <a:gd name="T20" fmla="*/ 32 w 338"/>
                    <a:gd name="T21" fmla="*/ 329 h 406"/>
                    <a:gd name="T22" fmla="*/ 63 w 338"/>
                    <a:gd name="T23" fmla="*/ 314 h 406"/>
                    <a:gd name="T24" fmla="*/ 21 w 338"/>
                    <a:gd name="T25" fmla="*/ 382 h 406"/>
                    <a:gd name="T26" fmla="*/ 47 w 338"/>
                    <a:gd name="T27" fmla="*/ 360 h 406"/>
                    <a:gd name="T28" fmla="*/ 84 w 338"/>
                    <a:gd name="T29" fmla="*/ 327 h 406"/>
                    <a:gd name="T30" fmla="*/ 87 w 338"/>
                    <a:gd name="T31" fmla="*/ 329 h 406"/>
                    <a:gd name="T32" fmla="*/ 76 w 338"/>
                    <a:gd name="T33" fmla="*/ 373 h 406"/>
                    <a:gd name="T34" fmla="*/ 83 w 338"/>
                    <a:gd name="T35" fmla="*/ 402 h 406"/>
                    <a:gd name="T36" fmla="*/ 111 w 338"/>
                    <a:gd name="T37" fmla="*/ 342 h 406"/>
                    <a:gd name="T38" fmla="*/ 171 w 338"/>
                    <a:gd name="T39" fmla="*/ 311 h 406"/>
                    <a:gd name="T40" fmla="*/ 190 w 338"/>
                    <a:gd name="T41" fmla="*/ 375 h 406"/>
                    <a:gd name="T42" fmla="*/ 190 w 338"/>
                    <a:gd name="T43" fmla="*/ 353 h 406"/>
                    <a:gd name="T44" fmla="*/ 188 w 338"/>
                    <a:gd name="T45" fmla="*/ 280 h 406"/>
                    <a:gd name="T46" fmla="*/ 180 w 338"/>
                    <a:gd name="T47" fmla="*/ 250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38" h="406">
                      <a:moveTo>
                        <a:pt x="180" y="250"/>
                      </a:moveTo>
                      <a:cubicBezTo>
                        <a:pt x="180" y="226"/>
                        <a:pt x="261" y="160"/>
                        <a:pt x="261" y="160"/>
                      </a:cubicBezTo>
                      <a:cubicBezTo>
                        <a:pt x="261" y="160"/>
                        <a:pt x="338" y="116"/>
                        <a:pt x="338" y="89"/>
                      </a:cubicBezTo>
                      <a:cubicBezTo>
                        <a:pt x="338" y="63"/>
                        <a:pt x="295" y="0"/>
                        <a:pt x="295" y="0"/>
                      </a:cubicBezTo>
                      <a:cubicBezTo>
                        <a:pt x="295" y="0"/>
                        <a:pt x="230" y="55"/>
                        <a:pt x="212" y="75"/>
                      </a:cubicBezTo>
                      <a:cubicBezTo>
                        <a:pt x="193" y="96"/>
                        <a:pt x="122" y="211"/>
                        <a:pt x="103" y="222"/>
                      </a:cubicBezTo>
                      <a:cubicBezTo>
                        <a:pt x="103" y="222"/>
                        <a:pt x="70" y="244"/>
                        <a:pt x="63" y="263"/>
                      </a:cubicBezTo>
                      <a:cubicBezTo>
                        <a:pt x="63" y="263"/>
                        <a:pt x="24" y="282"/>
                        <a:pt x="19" y="295"/>
                      </a:cubicBezTo>
                      <a:cubicBezTo>
                        <a:pt x="19" y="307"/>
                        <a:pt x="19" y="307"/>
                        <a:pt x="19" y="307"/>
                      </a:cubicBezTo>
                      <a:cubicBezTo>
                        <a:pt x="19" y="307"/>
                        <a:pt x="0" y="335"/>
                        <a:pt x="4" y="344"/>
                      </a:cubicBezTo>
                      <a:cubicBezTo>
                        <a:pt x="8" y="353"/>
                        <a:pt x="22" y="338"/>
                        <a:pt x="32" y="329"/>
                      </a:cubicBezTo>
                      <a:cubicBezTo>
                        <a:pt x="32" y="329"/>
                        <a:pt x="55" y="309"/>
                        <a:pt x="63" y="314"/>
                      </a:cubicBezTo>
                      <a:cubicBezTo>
                        <a:pt x="63" y="314"/>
                        <a:pt x="10" y="366"/>
                        <a:pt x="21" y="382"/>
                      </a:cubicBezTo>
                      <a:cubicBezTo>
                        <a:pt x="21" y="382"/>
                        <a:pt x="29" y="386"/>
                        <a:pt x="47" y="360"/>
                      </a:cubicBezTo>
                      <a:cubicBezTo>
                        <a:pt x="62" y="338"/>
                        <a:pt x="84" y="327"/>
                        <a:pt x="84" y="327"/>
                      </a:cubicBezTo>
                      <a:cubicBezTo>
                        <a:pt x="87" y="329"/>
                        <a:pt x="87" y="329"/>
                        <a:pt x="87" y="329"/>
                      </a:cubicBezTo>
                      <a:cubicBezTo>
                        <a:pt x="87" y="329"/>
                        <a:pt x="83" y="360"/>
                        <a:pt x="76" y="373"/>
                      </a:cubicBezTo>
                      <a:cubicBezTo>
                        <a:pt x="68" y="386"/>
                        <a:pt x="72" y="406"/>
                        <a:pt x="83" y="402"/>
                      </a:cubicBezTo>
                      <a:cubicBezTo>
                        <a:pt x="94" y="399"/>
                        <a:pt x="101" y="349"/>
                        <a:pt x="111" y="342"/>
                      </a:cubicBezTo>
                      <a:cubicBezTo>
                        <a:pt x="120" y="335"/>
                        <a:pt x="147" y="298"/>
                        <a:pt x="171" y="311"/>
                      </a:cubicBezTo>
                      <a:cubicBezTo>
                        <a:pt x="171" y="311"/>
                        <a:pt x="168" y="366"/>
                        <a:pt x="190" y="375"/>
                      </a:cubicBezTo>
                      <a:cubicBezTo>
                        <a:pt x="190" y="375"/>
                        <a:pt x="197" y="379"/>
                        <a:pt x="190" y="353"/>
                      </a:cubicBezTo>
                      <a:cubicBezTo>
                        <a:pt x="182" y="327"/>
                        <a:pt x="193" y="293"/>
                        <a:pt x="188" y="280"/>
                      </a:cubicBezTo>
                      <a:cubicBezTo>
                        <a:pt x="182" y="267"/>
                        <a:pt x="180" y="250"/>
                        <a:pt x="180" y="250"/>
                      </a:cubicBezTo>
                      <a:close/>
                    </a:path>
                  </a:pathLst>
                </a:custGeom>
                <a:solidFill>
                  <a:srgbClr val="F8C2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8" name="Freeform 122"/>
                <p:cNvSpPr>
                  <a:spLocks/>
                </p:cNvSpPr>
                <p:nvPr/>
              </p:nvSpPr>
              <p:spPr bwMode="auto">
                <a:xfrm>
                  <a:off x="5376863" y="550863"/>
                  <a:ext cx="957263" cy="1336675"/>
                </a:xfrm>
                <a:custGeom>
                  <a:avLst/>
                  <a:gdLst>
                    <a:gd name="T0" fmla="*/ 178 w 255"/>
                    <a:gd name="T1" fmla="*/ 114 h 356"/>
                    <a:gd name="T2" fmla="*/ 255 w 255"/>
                    <a:gd name="T3" fmla="*/ 43 h 356"/>
                    <a:gd name="T4" fmla="*/ 240 w 255"/>
                    <a:gd name="T5" fmla="*/ 0 h 356"/>
                    <a:gd name="T6" fmla="*/ 191 w 255"/>
                    <a:gd name="T7" fmla="*/ 72 h 356"/>
                    <a:gd name="T8" fmla="*/ 68 w 255"/>
                    <a:gd name="T9" fmla="*/ 187 h 356"/>
                    <a:gd name="T10" fmla="*/ 89 w 255"/>
                    <a:gd name="T11" fmla="*/ 234 h 356"/>
                    <a:gd name="T12" fmla="*/ 25 w 255"/>
                    <a:gd name="T13" fmla="*/ 280 h 356"/>
                    <a:gd name="T14" fmla="*/ 0 w 255"/>
                    <a:gd name="T15" fmla="*/ 356 h 356"/>
                    <a:gd name="T16" fmla="*/ 28 w 255"/>
                    <a:gd name="T17" fmla="*/ 296 h 356"/>
                    <a:gd name="T18" fmla="*/ 88 w 255"/>
                    <a:gd name="T19" fmla="*/ 265 h 356"/>
                    <a:gd name="T20" fmla="*/ 107 w 255"/>
                    <a:gd name="T21" fmla="*/ 329 h 356"/>
                    <a:gd name="T22" fmla="*/ 107 w 255"/>
                    <a:gd name="T23" fmla="*/ 307 h 356"/>
                    <a:gd name="T24" fmla="*/ 105 w 255"/>
                    <a:gd name="T25" fmla="*/ 234 h 356"/>
                    <a:gd name="T26" fmla="*/ 97 w 255"/>
                    <a:gd name="T27" fmla="*/ 204 h 356"/>
                    <a:gd name="T28" fmla="*/ 178 w 255"/>
                    <a:gd name="T29" fmla="*/ 114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55" h="356">
                      <a:moveTo>
                        <a:pt x="178" y="114"/>
                      </a:moveTo>
                      <a:cubicBezTo>
                        <a:pt x="178" y="114"/>
                        <a:pt x="255" y="70"/>
                        <a:pt x="255" y="43"/>
                      </a:cubicBezTo>
                      <a:cubicBezTo>
                        <a:pt x="255" y="32"/>
                        <a:pt x="248" y="16"/>
                        <a:pt x="240" y="0"/>
                      </a:cubicBezTo>
                      <a:cubicBezTo>
                        <a:pt x="225" y="26"/>
                        <a:pt x="204" y="62"/>
                        <a:pt x="191" y="72"/>
                      </a:cubicBezTo>
                      <a:cubicBezTo>
                        <a:pt x="191" y="72"/>
                        <a:pt x="71" y="166"/>
                        <a:pt x="68" y="187"/>
                      </a:cubicBezTo>
                      <a:cubicBezTo>
                        <a:pt x="68" y="187"/>
                        <a:pt x="87" y="216"/>
                        <a:pt x="89" y="234"/>
                      </a:cubicBezTo>
                      <a:cubicBezTo>
                        <a:pt x="89" y="234"/>
                        <a:pt x="38" y="268"/>
                        <a:pt x="25" y="280"/>
                      </a:cubicBezTo>
                      <a:cubicBezTo>
                        <a:pt x="25" y="280"/>
                        <a:pt x="3" y="320"/>
                        <a:pt x="0" y="356"/>
                      </a:cubicBezTo>
                      <a:cubicBezTo>
                        <a:pt x="11" y="351"/>
                        <a:pt x="18" y="303"/>
                        <a:pt x="28" y="296"/>
                      </a:cubicBezTo>
                      <a:cubicBezTo>
                        <a:pt x="37" y="289"/>
                        <a:pt x="64" y="252"/>
                        <a:pt x="88" y="265"/>
                      </a:cubicBezTo>
                      <a:cubicBezTo>
                        <a:pt x="88" y="265"/>
                        <a:pt x="85" y="320"/>
                        <a:pt x="107" y="329"/>
                      </a:cubicBezTo>
                      <a:cubicBezTo>
                        <a:pt x="107" y="329"/>
                        <a:pt x="114" y="333"/>
                        <a:pt x="107" y="307"/>
                      </a:cubicBezTo>
                      <a:cubicBezTo>
                        <a:pt x="99" y="281"/>
                        <a:pt x="110" y="247"/>
                        <a:pt x="105" y="234"/>
                      </a:cubicBezTo>
                      <a:cubicBezTo>
                        <a:pt x="99" y="221"/>
                        <a:pt x="97" y="204"/>
                        <a:pt x="97" y="204"/>
                      </a:cubicBezTo>
                      <a:cubicBezTo>
                        <a:pt x="97" y="180"/>
                        <a:pt x="178" y="114"/>
                        <a:pt x="178" y="114"/>
                      </a:cubicBezTo>
                      <a:close/>
                    </a:path>
                  </a:pathLst>
                </a:custGeom>
                <a:solidFill>
                  <a:srgbClr val="EEAC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9" name="Freeform 123"/>
                <p:cNvSpPr>
                  <a:spLocks/>
                </p:cNvSpPr>
                <p:nvPr/>
              </p:nvSpPr>
              <p:spPr bwMode="auto">
                <a:xfrm>
                  <a:off x="9323388" y="771525"/>
                  <a:ext cx="292100" cy="627063"/>
                </a:xfrm>
                <a:custGeom>
                  <a:avLst/>
                  <a:gdLst>
                    <a:gd name="T0" fmla="*/ 54 w 78"/>
                    <a:gd name="T1" fmla="*/ 145 h 167"/>
                    <a:gd name="T2" fmla="*/ 76 w 78"/>
                    <a:gd name="T3" fmla="*/ 97 h 167"/>
                    <a:gd name="T4" fmla="*/ 69 w 78"/>
                    <a:gd name="T5" fmla="*/ 49 h 167"/>
                    <a:gd name="T6" fmla="*/ 65 w 78"/>
                    <a:gd name="T7" fmla="*/ 0 h 167"/>
                    <a:gd name="T8" fmla="*/ 47 w 78"/>
                    <a:gd name="T9" fmla="*/ 61 h 167"/>
                    <a:gd name="T10" fmla="*/ 56 w 78"/>
                    <a:gd name="T11" fmla="*/ 90 h 167"/>
                    <a:gd name="T12" fmla="*/ 58 w 78"/>
                    <a:gd name="T13" fmla="*/ 97 h 167"/>
                    <a:gd name="T14" fmla="*/ 50 w 78"/>
                    <a:gd name="T15" fmla="*/ 128 h 167"/>
                    <a:gd name="T16" fmla="*/ 6 w 78"/>
                    <a:gd name="T17" fmla="*/ 97 h 167"/>
                    <a:gd name="T18" fmla="*/ 26 w 78"/>
                    <a:gd name="T19" fmla="*/ 132 h 167"/>
                    <a:gd name="T20" fmla="*/ 71 w 78"/>
                    <a:gd name="T21" fmla="*/ 167 h 167"/>
                    <a:gd name="T22" fmla="*/ 54 w 78"/>
                    <a:gd name="T23" fmla="*/ 145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8" h="167">
                      <a:moveTo>
                        <a:pt x="54" y="145"/>
                      </a:moveTo>
                      <a:cubicBezTo>
                        <a:pt x="54" y="145"/>
                        <a:pt x="78" y="106"/>
                        <a:pt x="76" y="97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69" y="49"/>
                        <a:pt x="74" y="0"/>
                        <a:pt x="65" y="0"/>
                      </a:cubicBezTo>
                      <a:cubicBezTo>
                        <a:pt x="56" y="0"/>
                        <a:pt x="47" y="29"/>
                        <a:pt x="47" y="61"/>
                      </a:cubicBezTo>
                      <a:cubicBezTo>
                        <a:pt x="47" y="61"/>
                        <a:pt x="54" y="82"/>
                        <a:pt x="56" y="90"/>
                      </a:cubicBezTo>
                      <a:cubicBezTo>
                        <a:pt x="58" y="97"/>
                        <a:pt x="58" y="97"/>
                        <a:pt x="58" y="97"/>
                      </a:cubicBezTo>
                      <a:cubicBezTo>
                        <a:pt x="58" y="97"/>
                        <a:pt x="59" y="123"/>
                        <a:pt x="50" y="128"/>
                      </a:cubicBezTo>
                      <a:cubicBezTo>
                        <a:pt x="50" y="128"/>
                        <a:pt x="17" y="90"/>
                        <a:pt x="6" y="97"/>
                      </a:cubicBezTo>
                      <a:cubicBezTo>
                        <a:pt x="6" y="97"/>
                        <a:pt x="0" y="108"/>
                        <a:pt x="26" y="132"/>
                      </a:cubicBezTo>
                      <a:cubicBezTo>
                        <a:pt x="26" y="132"/>
                        <a:pt x="45" y="167"/>
                        <a:pt x="71" y="167"/>
                      </a:cubicBezTo>
                      <a:cubicBezTo>
                        <a:pt x="71" y="167"/>
                        <a:pt x="46" y="156"/>
                        <a:pt x="54" y="145"/>
                      </a:cubicBezTo>
                      <a:close/>
                    </a:path>
                  </a:pathLst>
                </a:custGeom>
                <a:solidFill>
                  <a:srgbClr val="EEAC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0" name="Freeform 124"/>
                <p:cNvSpPr>
                  <a:spLocks/>
                </p:cNvSpPr>
                <p:nvPr/>
              </p:nvSpPr>
              <p:spPr bwMode="auto">
                <a:xfrm>
                  <a:off x="8988426" y="1392238"/>
                  <a:ext cx="781050" cy="431800"/>
                </a:xfrm>
                <a:custGeom>
                  <a:avLst/>
                  <a:gdLst>
                    <a:gd name="T0" fmla="*/ 91 w 208"/>
                    <a:gd name="T1" fmla="*/ 83 h 115"/>
                    <a:gd name="T2" fmla="*/ 202 w 208"/>
                    <a:gd name="T3" fmla="*/ 11 h 115"/>
                    <a:gd name="T4" fmla="*/ 208 w 208"/>
                    <a:gd name="T5" fmla="*/ 0 h 115"/>
                    <a:gd name="T6" fmla="*/ 160 w 208"/>
                    <a:gd name="T7" fmla="*/ 2 h 115"/>
                    <a:gd name="T8" fmla="*/ 152 w 208"/>
                    <a:gd name="T9" fmla="*/ 10 h 115"/>
                    <a:gd name="T10" fmla="*/ 92 w 208"/>
                    <a:gd name="T11" fmla="*/ 63 h 115"/>
                    <a:gd name="T12" fmla="*/ 13 w 208"/>
                    <a:gd name="T13" fmla="*/ 90 h 115"/>
                    <a:gd name="T14" fmla="*/ 0 w 208"/>
                    <a:gd name="T15" fmla="*/ 115 h 115"/>
                    <a:gd name="T16" fmla="*/ 91 w 208"/>
                    <a:gd name="T17" fmla="*/ 83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8" h="115">
                      <a:moveTo>
                        <a:pt x="91" y="83"/>
                      </a:moveTo>
                      <a:cubicBezTo>
                        <a:pt x="119" y="65"/>
                        <a:pt x="196" y="21"/>
                        <a:pt x="202" y="11"/>
                      </a:cubicBezTo>
                      <a:cubicBezTo>
                        <a:pt x="208" y="0"/>
                        <a:pt x="208" y="0"/>
                        <a:pt x="208" y="0"/>
                      </a:cubicBezTo>
                      <a:cubicBezTo>
                        <a:pt x="208" y="0"/>
                        <a:pt x="176" y="25"/>
                        <a:pt x="160" y="2"/>
                      </a:cubicBezTo>
                      <a:cubicBezTo>
                        <a:pt x="152" y="10"/>
                        <a:pt x="152" y="10"/>
                        <a:pt x="152" y="10"/>
                      </a:cubicBezTo>
                      <a:cubicBezTo>
                        <a:pt x="152" y="10"/>
                        <a:pt x="114" y="52"/>
                        <a:pt x="92" y="63"/>
                      </a:cubicBezTo>
                      <a:cubicBezTo>
                        <a:pt x="70" y="74"/>
                        <a:pt x="22" y="83"/>
                        <a:pt x="13" y="90"/>
                      </a:cubicBezTo>
                      <a:cubicBezTo>
                        <a:pt x="10" y="93"/>
                        <a:pt x="5" y="103"/>
                        <a:pt x="0" y="115"/>
                      </a:cubicBezTo>
                      <a:cubicBezTo>
                        <a:pt x="31" y="107"/>
                        <a:pt x="74" y="94"/>
                        <a:pt x="91" y="83"/>
                      </a:cubicBezTo>
                      <a:close/>
                    </a:path>
                  </a:pathLst>
                </a:custGeom>
                <a:solidFill>
                  <a:srgbClr val="EEAC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1" name="Freeform 125"/>
                <p:cNvSpPr>
                  <a:spLocks/>
                </p:cNvSpPr>
                <p:nvPr/>
              </p:nvSpPr>
              <p:spPr bwMode="auto">
                <a:xfrm>
                  <a:off x="9867901" y="798513"/>
                  <a:ext cx="60325" cy="93663"/>
                </a:xfrm>
                <a:custGeom>
                  <a:avLst/>
                  <a:gdLst>
                    <a:gd name="T0" fmla="*/ 8 w 16"/>
                    <a:gd name="T1" fmla="*/ 0 h 25"/>
                    <a:gd name="T2" fmla="*/ 0 w 16"/>
                    <a:gd name="T3" fmla="*/ 23 h 25"/>
                    <a:gd name="T4" fmla="*/ 14 w 16"/>
                    <a:gd name="T5" fmla="*/ 25 h 25"/>
                    <a:gd name="T6" fmla="*/ 14 w 16"/>
                    <a:gd name="T7" fmla="*/ 4 h 25"/>
                    <a:gd name="T8" fmla="*/ 8 w 16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5">
                      <a:moveTo>
                        <a:pt x="8" y="0"/>
                      </a:moveTo>
                      <a:cubicBezTo>
                        <a:pt x="8" y="0"/>
                        <a:pt x="5" y="10"/>
                        <a:pt x="0" y="23"/>
                      </a:cubicBezTo>
                      <a:cubicBezTo>
                        <a:pt x="5" y="23"/>
                        <a:pt x="9" y="24"/>
                        <a:pt x="14" y="25"/>
                      </a:cubicBezTo>
                      <a:cubicBezTo>
                        <a:pt x="15" y="14"/>
                        <a:pt x="16" y="5"/>
                        <a:pt x="14" y="4"/>
                      </a:cubicBezTo>
                      <a:cubicBezTo>
                        <a:pt x="8" y="0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EEAC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2" name="Freeform 126"/>
                <p:cNvSpPr>
                  <a:spLocks/>
                </p:cNvSpPr>
                <p:nvPr/>
              </p:nvSpPr>
              <p:spPr bwMode="auto">
                <a:xfrm>
                  <a:off x="9615488" y="700088"/>
                  <a:ext cx="112713" cy="236538"/>
                </a:xfrm>
                <a:custGeom>
                  <a:avLst/>
                  <a:gdLst>
                    <a:gd name="T0" fmla="*/ 0 w 30"/>
                    <a:gd name="T1" fmla="*/ 63 h 63"/>
                    <a:gd name="T2" fmla="*/ 17 w 30"/>
                    <a:gd name="T3" fmla="*/ 55 h 63"/>
                    <a:gd name="T4" fmla="*/ 26 w 30"/>
                    <a:gd name="T5" fmla="*/ 4 h 63"/>
                    <a:gd name="T6" fmla="*/ 0 w 30"/>
                    <a:gd name="T7" fmla="*/ 57 h 63"/>
                    <a:gd name="T8" fmla="*/ 0 w 30"/>
                    <a:gd name="T9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63">
                      <a:moveTo>
                        <a:pt x="0" y="63"/>
                      </a:moveTo>
                      <a:cubicBezTo>
                        <a:pt x="5" y="60"/>
                        <a:pt x="10" y="57"/>
                        <a:pt x="17" y="55"/>
                      </a:cubicBezTo>
                      <a:cubicBezTo>
                        <a:pt x="20" y="45"/>
                        <a:pt x="30" y="7"/>
                        <a:pt x="26" y="4"/>
                      </a:cubicBezTo>
                      <a:cubicBezTo>
                        <a:pt x="20" y="0"/>
                        <a:pt x="7" y="6"/>
                        <a:pt x="0" y="57"/>
                      </a:cubicBez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EEAC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3" name="Freeform 127"/>
                <p:cNvSpPr>
                  <a:spLocks/>
                </p:cNvSpPr>
                <p:nvPr/>
              </p:nvSpPr>
              <p:spPr bwMode="auto">
                <a:xfrm>
                  <a:off x="9717088" y="738188"/>
                  <a:ext cx="112713" cy="157163"/>
                </a:xfrm>
                <a:custGeom>
                  <a:avLst/>
                  <a:gdLst>
                    <a:gd name="T0" fmla="*/ 10 w 30"/>
                    <a:gd name="T1" fmla="*/ 3 h 42"/>
                    <a:gd name="T2" fmla="*/ 0 w 30"/>
                    <a:gd name="T3" fmla="*/ 38 h 42"/>
                    <a:gd name="T4" fmla="*/ 1 w 30"/>
                    <a:gd name="T5" fmla="*/ 42 h 42"/>
                    <a:gd name="T6" fmla="*/ 21 w 30"/>
                    <a:gd name="T7" fmla="*/ 38 h 42"/>
                    <a:gd name="T8" fmla="*/ 21 w 30"/>
                    <a:gd name="T9" fmla="*/ 33 h 42"/>
                    <a:gd name="T10" fmla="*/ 24 w 30"/>
                    <a:gd name="T11" fmla="*/ 3 h 42"/>
                    <a:gd name="T12" fmla="*/ 10 w 30"/>
                    <a:gd name="T13" fmla="*/ 3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0" y="3"/>
                      </a:move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1" y="40"/>
                        <a:pt x="1" y="42"/>
                      </a:cubicBezTo>
                      <a:cubicBezTo>
                        <a:pt x="7" y="40"/>
                        <a:pt x="14" y="39"/>
                        <a:pt x="21" y="38"/>
                      </a:cubicBezTo>
                      <a:cubicBezTo>
                        <a:pt x="21" y="33"/>
                        <a:pt x="21" y="33"/>
                        <a:pt x="21" y="33"/>
                      </a:cubicBezTo>
                      <a:cubicBezTo>
                        <a:pt x="21" y="33"/>
                        <a:pt x="30" y="7"/>
                        <a:pt x="24" y="3"/>
                      </a:cubicBezTo>
                      <a:cubicBezTo>
                        <a:pt x="19" y="0"/>
                        <a:pt x="10" y="3"/>
                        <a:pt x="10" y="3"/>
                      </a:cubicBezTo>
                      <a:close/>
                    </a:path>
                  </a:pathLst>
                </a:custGeom>
                <a:solidFill>
                  <a:srgbClr val="EEAC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4" name="Freeform 128"/>
                <p:cNvSpPr>
                  <a:spLocks/>
                </p:cNvSpPr>
                <p:nvPr/>
              </p:nvSpPr>
              <p:spPr bwMode="auto">
                <a:xfrm>
                  <a:off x="5459413" y="1804988"/>
                  <a:ext cx="2566988" cy="2528888"/>
                </a:xfrm>
                <a:custGeom>
                  <a:avLst/>
                  <a:gdLst>
                    <a:gd name="T0" fmla="*/ 413 w 683"/>
                    <a:gd name="T1" fmla="*/ 405 h 673"/>
                    <a:gd name="T2" fmla="*/ 292 w 683"/>
                    <a:gd name="T3" fmla="*/ 506 h 673"/>
                    <a:gd name="T4" fmla="*/ 285 w 683"/>
                    <a:gd name="T5" fmla="*/ 506 h 673"/>
                    <a:gd name="T6" fmla="*/ 222 w 683"/>
                    <a:gd name="T7" fmla="*/ 520 h 673"/>
                    <a:gd name="T8" fmla="*/ 173 w 683"/>
                    <a:gd name="T9" fmla="*/ 555 h 673"/>
                    <a:gd name="T10" fmla="*/ 323 w 683"/>
                    <a:gd name="T11" fmla="*/ 647 h 673"/>
                    <a:gd name="T12" fmla="*/ 395 w 683"/>
                    <a:gd name="T13" fmla="*/ 592 h 673"/>
                    <a:gd name="T14" fmla="*/ 671 w 683"/>
                    <a:gd name="T15" fmla="*/ 405 h 673"/>
                    <a:gd name="T16" fmla="*/ 671 w 683"/>
                    <a:gd name="T17" fmla="*/ 327 h 673"/>
                    <a:gd name="T18" fmla="*/ 355 w 683"/>
                    <a:gd name="T19" fmla="*/ 118 h 673"/>
                    <a:gd name="T20" fmla="*/ 92 w 683"/>
                    <a:gd name="T21" fmla="*/ 41 h 673"/>
                    <a:gd name="T22" fmla="*/ 171 w 683"/>
                    <a:gd name="T23" fmla="*/ 326 h 673"/>
                    <a:gd name="T24" fmla="*/ 372 w 683"/>
                    <a:gd name="T25" fmla="*/ 381 h 673"/>
                    <a:gd name="T26" fmla="*/ 413 w 683"/>
                    <a:gd name="T27" fmla="*/ 405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83" h="673">
                      <a:moveTo>
                        <a:pt x="413" y="405"/>
                      </a:moveTo>
                      <a:cubicBezTo>
                        <a:pt x="413" y="405"/>
                        <a:pt x="327" y="489"/>
                        <a:pt x="292" y="506"/>
                      </a:cubicBezTo>
                      <a:cubicBezTo>
                        <a:pt x="257" y="522"/>
                        <a:pt x="285" y="506"/>
                        <a:pt x="285" y="506"/>
                      </a:cubicBezTo>
                      <a:cubicBezTo>
                        <a:pt x="285" y="506"/>
                        <a:pt x="239" y="509"/>
                        <a:pt x="222" y="520"/>
                      </a:cubicBezTo>
                      <a:cubicBezTo>
                        <a:pt x="206" y="531"/>
                        <a:pt x="173" y="555"/>
                        <a:pt x="173" y="555"/>
                      </a:cubicBezTo>
                      <a:cubicBezTo>
                        <a:pt x="173" y="555"/>
                        <a:pt x="198" y="673"/>
                        <a:pt x="323" y="647"/>
                      </a:cubicBezTo>
                      <a:cubicBezTo>
                        <a:pt x="323" y="647"/>
                        <a:pt x="377" y="596"/>
                        <a:pt x="395" y="592"/>
                      </a:cubicBezTo>
                      <a:cubicBezTo>
                        <a:pt x="413" y="588"/>
                        <a:pt x="665" y="439"/>
                        <a:pt x="671" y="405"/>
                      </a:cubicBezTo>
                      <a:cubicBezTo>
                        <a:pt x="676" y="370"/>
                        <a:pt x="683" y="342"/>
                        <a:pt x="671" y="327"/>
                      </a:cubicBezTo>
                      <a:cubicBezTo>
                        <a:pt x="658" y="313"/>
                        <a:pt x="378" y="144"/>
                        <a:pt x="355" y="118"/>
                      </a:cubicBezTo>
                      <a:cubicBezTo>
                        <a:pt x="331" y="92"/>
                        <a:pt x="175" y="0"/>
                        <a:pt x="92" y="41"/>
                      </a:cubicBezTo>
                      <a:cubicBezTo>
                        <a:pt x="92" y="41"/>
                        <a:pt x="0" y="229"/>
                        <a:pt x="171" y="326"/>
                      </a:cubicBezTo>
                      <a:cubicBezTo>
                        <a:pt x="171" y="326"/>
                        <a:pt x="300" y="392"/>
                        <a:pt x="372" y="381"/>
                      </a:cubicBezTo>
                      <a:cubicBezTo>
                        <a:pt x="372" y="381"/>
                        <a:pt x="406" y="390"/>
                        <a:pt x="413" y="405"/>
                      </a:cubicBezTo>
                      <a:close/>
                    </a:path>
                  </a:pathLst>
                </a:custGeom>
                <a:solidFill>
                  <a:srgbClr val="26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5" name="Freeform 129"/>
                <p:cNvSpPr>
                  <a:spLocks/>
                </p:cNvSpPr>
                <p:nvPr/>
              </p:nvSpPr>
              <p:spPr bwMode="auto">
                <a:xfrm>
                  <a:off x="5822951" y="103188"/>
                  <a:ext cx="3341688" cy="2498725"/>
                </a:xfrm>
                <a:custGeom>
                  <a:avLst/>
                  <a:gdLst>
                    <a:gd name="T0" fmla="*/ 120 w 889"/>
                    <a:gd name="T1" fmla="*/ 542 h 665"/>
                    <a:gd name="T2" fmla="*/ 202 w 889"/>
                    <a:gd name="T3" fmla="*/ 554 h 665"/>
                    <a:gd name="T4" fmla="*/ 337 w 889"/>
                    <a:gd name="T5" fmla="*/ 627 h 665"/>
                    <a:gd name="T6" fmla="*/ 387 w 889"/>
                    <a:gd name="T7" fmla="*/ 659 h 665"/>
                    <a:gd name="T8" fmla="*/ 417 w 889"/>
                    <a:gd name="T9" fmla="*/ 621 h 665"/>
                    <a:gd name="T10" fmla="*/ 588 w 889"/>
                    <a:gd name="T11" fmla="*/ 514 h 665"/>
                    <a:gd name="T12" fmla="*/ 641 w 889"/>
                    <a:gd name="T13" fmla="*/ 464 h 665"/>
                    <a:gd name="T14" fmla="*/ 777 w 889"/>
                    <a:gd name="T15" fmla="*/ 514 h 665"/>
                    <a:gd name="T16" fmla="*/ 818 w 889"/>
                    <a:gd name="T17" fmla="*/ 542 h 665"/>
                    <a:gd name="T18" fmla="*/ 877 w 889"/>
                    <a:gd name="T19" fmla="*/ 424 h 665"/>
                    <a:gd name="T20" fmla="*/ 792 w 889"/>
                    <a:gd name="T21" fmla="*/ 371 h 665"/>
                    <a:gd name="T22" fmla="*/ 594 w 889"/>
                    <a:gd name="T23" fmla="*/ 161 h 665"/>
                    <a:gd name="T24" fmla="*/ 581 w 889"/>
                    <a:gd name="T25" fmla="*/ 161 h 665"/>
                    <a:gd name="T26" fmla="*/ 526 w 889"/>
                    <a:gd name="T27" fmla="*/ 117 h 665"/>
                    <a:gd name="T28" fmla="*/ 469 w 889"/>
                    <a:gd name="T29" fmla="*/ 97 h 665"/>
                    <a:gd name="T30" fmla="*/ 409 w 889"/>
                    <a:gd name="T31" fmla="*/ 79 h 665"/>
                    <a:gd name="T32" fmla="*/ 258 w 889"/>
                    <a:gd name="T33" fmla="*/ 38 h 665"/>
                    <a:gd name="T34" fmla="*/ 250 w 889"/>
                    <a:gd name="T35" fmla="*/ 38 h 665"/>
                    <a:gd name="T36" fmla="*/ 197 w 889"/>
                    <a:gd name="T37" fmla="*/ 22 h 665"/>
                    <a:gd name="T38" fmla="*/ 138 w 889"/>
                    <a:gd name="T39" fmla="*/ 29 h 665"/>
                    <a:gd name="T40" fmla="*/ 93 w 889"/>
                    <a:gd name="T41" fmla="*/ 38 h 665"/>
                    <a:gd name="T42" fmla="*/ 122 w 889"/>
                    <a:gd name="T43" fmla="*/ 187 h 665"/>
                    <a:gd name="T44" fmla="*/ 176 w 889"/>
                    <a:gd name="T45" fmla="*/ 172 h 665"/>
                    <a:gd name="T46" fmla="*/ 176 w 889"/>
                    <a:gd name="T47" fmla="*/ 204 h 665"/>
                    <a:gd name="T48" fmla="*/ 250 w 889"/>
                    <a:gd name="T49" fmla="*/ 231 h 665"/>
                    <a:gd name="T50" fmla="*/ 10 w 889"/>
                    <a:gd name="T51" fmla="*/ 446 h 665"/>
                    <a:gd name="T52" fmla="*/ 41 w 889"/>
                    <a:gd name="T53" fmla="*/ 501 h 665"/>
                    <a:gd name="T54" fmla="*/ 120 w 889"/>
                    <a:gd name="T55" fmla="*/ 542 h 6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889" h="665">
                      <a:moveTo>
                        <a:pt x="120" y="542"/>
                      </a:moveTo>
                      <a:cubicBezTo>
                        <a:pt x="136" y="542"/>
                        <a:pt x="184" y="532"/>
                        <a:pt x="202" y="554"/>
                      </a:cubicBezTo>
                      <a:cubicBezTo>
                        <a:pt x="221" y="576"/>
                        <a:pt x="308" y="589"/>
                        <a:pt x="337" y="627"/>
                      </a:cubicBezTo>
                      <a:cubicBezTo>
                        <a:pt x="366" y="665"/>
                        <a:pt x="387" y="659"/>
                        <a:pt x="387" y="659"/>
                      </a:cubicBezTo>
                      <a:cubicBezTo>
                        <a:pt x="387" y="659"/>
                        <a:pt x="406" y="619"/>
                        <a:pt x="417" y="621"/>
                      </a:cubicBezTo>
                      <a:cubicBezTo>
                        <a:pt x="428" y="622"/>
                        <a:pt x="559" y="521"/>
                        <a:pt x="588" y="514"/>
                      </a:cubicBezTo>
                      <a:cubicBezTo>
                        <a:pt x="618" y="507"/>
                        <a:pt x="634" y="464"/>
                        <a:pt x="641" y="464"/>
                      </a:cubicBezTo>
                      <a:cubicBezTo>
                        <a:pt x="649" y="464"/>
                        <a:pt x="759" y="514"/>
                        <a:pt x="777" y="514"/>
                      </a:cubicBezTo>
                      <a:cubicBezTo>
                        <a:pt x="777" y="514"/>
                        <a:pt x="809" y="543"/>
                        <a:pt x="818" y="542"/>
                      </a:cubicBezTo>
                      <a:cubicBezTo>
                        <a:pt x="827" y="540"/>
                        <a:pt x="889" y="470"/>
                        <a:pt x="877" y="424"/>
                      </a:cubicBezTo>
                      <a:cubicBezTo>
                        <a:pt x="877" y="424"/>
                        <a:pt x="799" y="389"/>
                        <a:pt x="792" y="371"/>
                      </a:cubicBezTo>
                      <a:cubicBezTo>
                        <a:pt x="785" y="352"/>
                        <a:pt x="610" y="163"/>
                        <a:pt x="594" y="161"/>
                      </a:cubicBezTo>
                      <a:cubicBezTo>
                        <a:pt x="581" y="161"/>
                        <a:pt x="581" y="161"/>
                        <a:pt x="581" y="161"/>
                      </a:cubicBezTo>
                      <a:cubicBezTo>
                        <a:pt x="581" y="161"/>
                        <a:pt x="539" y="125"/>
                        <a:pt x="526" y="117"/>
                      </a:cubicBezTo>
                      <a:cubicBezTo>
                        <a:pt x="526" y="117"/>
                        <a:pt x="493" y="97"/>
                        <a:pt x="469" y="97"/>
                      </a:cubicBezTo>
                      <a:cubicBezTo>
                        <a:pt x="469" y="97"/>
                        <a:pt x="428" y="84"/>
                        <a:pt x="409" y="79"/>
                      </a:cubicBezTo>
                      <a:cubicBezTo>
                        <a:pt x="409" y="79"/>
                        <a:pt x="299" y="29"/>
                        <a:pt x="258" y="38"/>
                      </a:cubicBezTo>
                      <a:cubicBezTo>
                        <a:pt x="252" y="40"/>
                        <a:pt x="250" y="38"/>
                        <a:pt x="250" y="38"/>
                      </a:cubicBezTo>
                      <a:cubicBezTo>
                        <a:pt x="250" y="38"/>
                        <a:pt x="219" y="9"/>
                        <a:pt x="197" y="22"/>
                      </a:cubicBezTo>
                      <a:cubicBezTo>
                        <a:pt x="197" y="22"/>
                        <a:pt x="177" y="0"/>
                        <a:pt x="138" y="29"/>
                      </a:cubicBezTo>
                      <a:cubicBezTo>
                        <a:pt x="93" y="38"/>
                        <a:pt x="93" y="38"/>
                        <a:pt x="93" y="38"/>
                      </a:cubicBezTo>
                      <a:cubicBezTo>
                        <a:pt x="93" y="38"/>
                        <a:pt x="63" y="90"/>
                        <a:pt x="122" y="187"/>
                      </a:cubicBezTo>
                      <a:cubicBezTo>
                        <a:pt x="176" y="172"/>
                        <a:pt x="176" y="172"/>
                        <a:pt x="176" y="172"/>
                      </a:cubicBezTo>
                      <a:cubicBezTo>
                        <a:pt x="176" y="172"/>
                        <a:pt x="169" y="200"/>
                        <a:pt x="176" y="204"/>
                      </a:cubicBezTo>
                      <a:cubicBezTo>
                        <a:pt x="182" y="207"/>
                        <a:pt x="250" y="220"/>
                        <a:pt x="250" y="231"/>
                      </a:cubicBezTo>
                      <a:cubicBezTo>
                        <a:pt x="250" y="242"/>
                        <a:pt x="24" y="398"/>
                        <a:pt x="10" y="446"/>
                      </a:cubicBezTo>
                      <a:cubicBezTo>
                        <a:pt x="10" y="446"/>
                        <a:pt x="0" y="496"/>
                        <a:pt x="41" y="501"/>
                      </a:cubicBezTo>
                      <a:cubicBezTo>
                        <a:pt x="81" y="507"/>
                        <a:pt x="120" y="542"/>
                        <a:pt x="120" y="542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6" name="Freeform 130"/>
                <p:cNvSpPr>
                  <a:spLocks/>
                </p:cNvSpPr>
                <p:nvPr/>
              </p:nvSpPr>
              <p:spPr bwMode="auto">
                <a:xfrm>
                  <a:off x="8221663" y="234950"/>
                  <a:ext cx="992188" cy="1292225"/>
                </a:xfrm>
                <a:custGeom>
                  <a:avLst/>
                  <a:gdLst>
                    <a:gd name="T0" fmla="*/ 0 w 264"/>
                    <a:gd name="T1" fmla="*/ 123 h 344"/>
                    <a:gd name="T2" fmla="*/ 33 w 264"/>
                    <a:gd name="T3" fmla="*/ 301 h 344"/>
                    <a:gd name="T4" fmla="*/ 73 w 264"/>
                    <a:gd name="T5" fmla="*/ 301 h 344"/>
                    <a:gd name="T6" fmla="*/ 150 w 264"/>
                    <a:gd name="T7" fmla="*/ 330 h 344"/>
                    <a:gd name="T8" fmla="*/ 167 w 264"/>
                    <a:gd name="T9" fmla="*/ 310 h 344"/>
                    <a:gd name="T10" fmla="*/ 184 w 264"/>
                    <a:gd name="T11" fmla="*/ 301 h 344"/>
                    <a:gd name="T12" fmla="*/ 171 w 264"/>
                    <a:gd name="T13" fmla="*/ 282 h 344"/>
                    <a:gd name="T14" fmla="*/ 193 w 264"/>
                    <a:gd name="T15" fmla="*/ 279 h 344"/>
                    <a:gd name="T16" fmla="*/ 224 w 264"/>
                    <a:gd name="T17" fmla="*/ 273 h 344"/>
                    <a:gd name="T18" fmla="*/ 224 w 264"/>
                    <a:gd name="T19" fmla="*/ 207 h 344"/>
                    <a:gd name="T20" fmla="*/ 250 w 264"/>
                    <a:gd name="T21" fmla="*/ 183 h 344"/>
                    <a:gd name="T22" fmla="*/ 229 w 264"/>
                    <a:gd name="T23" fmla="*/ 91 h 344"/>
                    <a:gd name="T24" fmla="*/ 53 w 264"/>
                    <a:gd name="T25" fmla="*/ 56 h 344"/>
                    <a:gd name="T26" fmla="*/ 24 w 264"/>
                    <a:gd name="T27" fmla="*/ 119 h 344"/>
                    <a:gd name="T28" fmla="*/ 0 w 264"/>
                    <a:gd name="T29" fmla="*/ 123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4" h="344">
                      <a:moveTo>
                        <a:pt x="0" y="123"/>
                      </a:moveTo>
                      <a:cubicBezTo>
                        <a:pt x="0" y="123"/>
                        <a:pt x="9" y="273"/>
                        <a:pt x="33" y="301"/>
                      </a:cubicBezTo>
                      <a:cubicBezTo>
                        <a:pt x="33" y="301"/>
                        <a:pt x="59" y="299"/>
                        <a:pt x="73" y="301"/>
                      </a:cubicBezTo>
                      <a:cubicBezTo>
                        <a:pt x="88" y="305"/>
                        <a:pt x="119" y="344"/>
                        <a:pt x="150" y="330"/>
                      </a:cubicBezTo>
                      <a:cubicBezTo>
                        <a:pt x="167" y="310"/>
                        <a:pt x="167" y="310"/>
                        <a:pt x="167" y="310"/>
                      </a:cubicBezTo>
                      <a:cubicBezTo>
                        <a:pt x="184" y="301"/>
                        <a:pt x="184" y="301"/>
                        <a:pt x="184" y="301"/>
                      </a:cubicBezTo>
                      <a:cubicBezTo>
                        <a:pt x="171" y="282"/>
                        <a:pt x="171" y="282"/>
                        <a:pt x="171" y="282"/>
                      </a:cubicBezTo>
                      <a:cubicBezTo>
                        <a:pt x="171" y="282"/>
                        <a:pt x="188" y="286"/>
                        <a:pt x="193" y="279"/>
                      </a:cubicBezTo>
                      <a:cubicBezTo>
                        <a:pt x="200" y="268"/>
                        <a:pt x="220" y="279"/>
                        <a:pt x="224" y="273"/>
                      </a:cubicBezTo>
                      <a:cubicBezTo>
                        <a:pt x="228" y="268"/>
                        <a:pt x="224" y="220"/>
                        <a:pt x="224" y="207"/>
                      </a:cubicBezTo>
                      <a:cubicBezTo>
                        <a:pt x="224" y="194"/>
                        <a:pt x="250" y="183"/>
                        <a:pt x="250" y="183"/>
                      </a:cubicBezTo>
                      <a:cubicBezTo>
                        <a:pt x="250" y="183"/>
                        <a:pt x="264" y="137"/>
                        <a:pt x="229" y="91"/>
                      </a:cubicBezTo>
                      <a:cubicBezTo>
                        <a:pt x="195" y="46"/>
                        <a:pt x="116" y="0"/>
                        <a:pt x="53" y="56"/>
                      </a:cubicBezTo>
                      <a:cubicBezTo>
                        <a:pt x="53" y="56"/>
                        <a:pt x="22" y="66"/>
                        <a:pt x="24" y="119"/>
                      </a:cubicBezTo>
                      <a:lnTo>
                        <a:pt x="0" y="123"/>
                      </a:lnTo>
                      <a:close/>
                    </a:path>
                  </a:pathLst>
                </a:custGeom>
                <a:solidFill>
                  <a:srgbClr val="EEAC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7" name="Freeform 131"/>
                <p:cNvSpPr>
                  <a:spLocks/>
                </p:cNvSpPr>
                <p:nvPr/>
              </p:nvSpPr>
              <p:spPr bwMode="auto">
                <a:xfrm>
                  <a:off x="5861051" y="3871913"/>
                  <a:ext cx="646113" cy="1089025"/>
                </a:xfrm>
                <a:custGeom>
                  <a:avLst/>
                  <a:gdLst>
                    <a:gd name="T0" fmla="*/ 0 w 172"/>
                    <a:gd name="T1" fmla="*/ 9 h 290"/>
                    <a:gd name="T2" fmla="*/ 17 w 172"/>
                    <a:gd name="T3" fmla="*/ 117 h 290"/>
                    <a:gd name="T4" fmla="*/ 27 w 172"/>
                    <a:gd name="T5" fmla="*/ 117 h 290"/>
                    <a:gd name="T6" fmla="*/ 123 w 172"/>
                    <a:gd name="T7" fmla="*/ 290 h 290"/>
                    <a:gd name="T8" fmla="*/ 143 w 172"/>
                    <a:gd name="T9" fmla="*/ 268 h 290"/>
                    <a:gd name="T10" fmla="*/ 117 w 172"/>
                    <a:gd name="T11" fmla="*/ 178 h 290"/>
                    <a:gd name="T12" fmla="*/ 165 w 172"/>
                    <a:gd name="T13" fmla="*/ 99 h 290"/>
                    <a:gd name="T14" fmla="*/ 71 w 172"/>
                    <a:gd name="T15" fmla="*/ 9 h 290"/>
                    <a:gd name="T16" fmla="*/ 0 w 172"/>
                    <a:gd name="T17" fmla="*/ 9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2" h="290">
                      <a:moveTo>
                        <a:pt x="0" y="9"/>
                      </a:moveTo>
                      <a:cubicBezTo>
                        <a:pt x="0" y="9"/>
                        <a:pt x="3" y="82"/>
                        <a:pt x="17" y="117"/>
                      </a:cubicBezTo>
                      <a:cubicBezTo>
                        <a:pt x="27" y="117"/>
                        <a:pt x="27" y="117"/>
                        <a:pt x="27" y="117"/>
                      </a:cubicBezTo>
                      <a:cubicBezTo>
                        <a:pt x="27" y="117"/>
                        <a:pt x="33" y="231"/>
                        <a:pt x="123" y="290"/>
                      </a:cubicBezTo>
                      <a:cubicBezTo>
                        <a:pt x="123" y="290"/>
                        <a:pt x="143" y="283"/>
                        <a:pt x="143" y="268"/>
                      </a:cubicBezTo>
                      <a:cubicBezTo>
                        <a:pt x="143" y="253"/>
                        <a:pt x="113" y="191"/>
                        <a:pt x="117" y="178"/>
                      </a:cubicBezTo>
                      <a:cubicBezTo>
                        <a:pt x="121" y="165"/>
                        <a:pt x="172" y="120"/>
                        <a:pt x="165" y="99"/>
                      </a:cubicBezTo>
                      <a:cubicBezTo>
                        <a:pt x="158" y="78"/>
                        <a:pt x="71" y="9"/>
                        <a:pt x="71" y="9"/>
                      </a:cubicBezTo>
                      <a:cubicBezTo>
                        <a:pt x="71" y="9"/>
                        <a:pt x="42" y="0"/>
                        <a:pt x="0" y="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8" name="Freeform 132"/>
                <p:cNvSpPr>
                  <a:spLocks/>
                </p:cNvSpPr>
                <p:nvPr/>
              </p:nvSpPr>
              <p:spPr bwMode="auto">
                <a:xfrm>
                  <a:off x="8259763" y="576263"/>
                  <a:ext cx="811213" cy="879475"/>
                </a:xfrm>
                <a:custGeom>
                  <a:avLst/>
                  <a:gdLst>
                    <a:gd name="T0" fmla="*/ 188 w 216"/>
                    <a:gd name="T1" fmla="*/ 104 h 234"/>
                    <a:gd name="T2" fmla="*/ 211 w 216"/>
                    <a:gd name="T3" fmla="*/ 63 h 234"/>
                    <a:gd name="T4" fmla="*/ 175 w 216"/>
                    <a:gd name="T5" fmla="*/ 7 h 234"/>
                    <a:gd name="T6" fmla="*/ 127 w 216"/>
                    <a:gd name="T7" fmla="*/ 78 h 234"/>
                    <a:gd name="T8" fmla="*/ 90 w 216"/>
                    <a:gd name="T9" fmla="*/ 54 h 234"/>
                    <a:gd name="T10" fmla="*/ 96 w 216"/>
                    <a:gd name="T11" fmla="*/ 120 h 234"/>
                    <a:gd name="T12" fmla="*/ 73 w 216"/>
                    <a:gd name="T13" fmla="*/ 117 h 234"/>
                    <a:gd name="T14" fmla="*/ 62 w 216"/>
                    <a:gd name="T15" fmla="*/ 149 h 234"/>
                    <a:gd name="T16" fmla="*/ 0 w 216"/>
                    <a:gd name="T17" fmla="*/ 131 h 234"/>
                    <a:gd name="T18" fmla="*/ 1 w 216"/>
                    <a:gd name="T19" fmla="*/ 134 h 234"/>
                    <a:gd name="T20" fmla="*/ 51 w 216"/>
                    <a:gd name="T21" fmla="*/ 171 h 234"/>
                    <a:gd name="T22" fmla="*/ 131 w 216"/>
                    <a:gd name="T23" fmla="*/ 227 h 234"/>
                    <a:gd name="T24" fmla="*/ 140 w 216"/>
                    <a:gd name="T25" fmla="*/ 189 h 234"/>
                    <a:gd name="T26" fmla="*/ 151 w 216"/>
                    <a:gd name="T27" fmla="*/ 180 h 234"/>
                    <a:gd name="T28" fmla="*/ 185 w 216"/>
                    <a:gd name="T29" fmla="*/ 158 h 234"/>
                    <a:gd name="T30" fmla="*/ 215 w 216"/>
                    <a:gd name="T31" fmla="*/ 179 h 234"/>
                    <a:gd name="T32" fmla="*/ 214 w 216"/>
                    <a:gd name="T33" fmla="*/ 130 h 234"/>
                    <a:gd name="T34" fmla="*/ 214 w 216"/>
                    <a:gd name="T35" fmla="*/ 130 h 234"/>
                    <a:gd name="T36" fmla="*/ 188 w 216"/>
                    <a:gd name="T37" fmla="*/ 10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6" h="234">
                      <a:moveTo>
                        <a:pt x="188" y="104"/>
                      </a:moveTo>
                      <a:cubicBezTo>
                        <a:pt x="192" y="95"/>
                        <a:pt x="211" y="63"/>
                        <a:pt x="211" y="63"/>
                      </a:cubicBezTo>
                      <a:cubicBezTo>
                        <a:pt x="211" y="63"/>
                        <a:pt x="201" y="15"/>
                        <a:pt x="175" y="7"/>
                      </a:cubicBezTo>
                      <a:cubicBezTo>
                        <a:pt x="149" y="0"/>
                        <a:pt x="127" y="78"/>
                        <a:pt x="127" y="78"/>
                      </a:cubicBezTo>
                      <a:cubicBezTo>
                        <a:pt x="127" y="78"/>
                        <a:pt x="112" y="43"/>
                        <a:pt x="90" y="54"/>
                      </a:cubicBezTo>
                      <a:cubicBezTo>
                        <a:pt x="90" y="54"/>
                        <a:pt x="51" y="92"/>
                        <a:pt x="96" y="120"/>
                      </a:cubicBezTo>
                      <a:cubicBezTo>
                        <a:pt x="96" y="120"/>
                        <a:pt x="84" y="123"/>
                        <a:pt x="73" y="117"/>
                      </a:cubicBezTo>
                      <a:cubicBezTo>
                        <a:pt x="62" y="149"/>
                        <a:pt x="62" y="149"/>
                        <a:pt x="62" y="149"/>
                      </a:cubicBezTo>
                      <a:cubicBezTo>
                        <a:pt x="62" y="149"/>
                        <a:pt x="27" y="144"/>
                        <a:pt x="0" y="131"/>
                      </a:cubicBezTo>
                      <a:cubicBezTo>
                        <a:pt x="0" y="132"/>
                        <a:pt x="1" y="133"/>
                        <a:pt x="1" y="134"/>
                      </a:cubicBezTo>
                      <a:cubicBezTo>
                        <a:pt x="15" y="146"/>
                        <a:pt x="33" y="161"/>
                        <a:pt x="51" y="171"/>
                      </a:cubicBezTo>
                      <a:cubicBezTo>
                        <a:pt x="86" y="191"/>
                        <a:pt x="105" y="234"/>
                        <a:pt x="131" y="227"/>
                      </a:cubicBezTo>
                      <a:cubicBezTo>
                        <a:pt x="140" y="189"/>
                        <a:pt x="140" y="189"/>
                        <a:pt x="140" y="189"/>
                      </a:cubicBezTo>
                      <a:cubicBezTo>
                        <a:pt x="151" y="180"/>
                        <a:pt x="151" y="180"/>
                        <a:pt x="151" y="180"/>
                      </a:cubicBezTo>
                      <a:cubicBezTo>
                        <a:pt x="151" y="180"/>
                        <a:pt x="179" y="167"/>
                        <a:pt x="185" y="158"/>
                      </a:cubicBezTo>
                      <a:cubicBezTo>
                        <a:pt x="185" y="158"/>
                        <a:pt x="202" y="168"/>
                        <a:pt x="215" y="179"/>
                      </a:cubicBezTo>
                      <a:cubicBezTo>
                        <a:pt x="216" y="170"/>
                        <a:pt x="215" y="146"/>
                        <a:pt x="214" y="130"/>
                      </a:cubicBezTo>
                      <a:cubicBezTo>
                        <a:pt x="214" y="130"/>
                        <a:pt x="214" y="130"/>
                        <a:pt x="214" y="130"/>
                      </a:cubicBezTo>
                      <a:cubicBezTo>
                        <a:pt x="214" y="130"/>
                        <a:pt x="185" y="113"/>
                        <a:pt x="188" y="104"/>
                      </a:cubicBezTo>
                      <a:close/>
                    </a:path>
                  </a:pathLst>
                </a:custGeom>
                <a:solidFill>
                  <a:srgbClr val="F8C2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9" name="Freeform 133"/>
                <p:cNvSpPr>
                  <a:spLocks/>
                </p:cNvSpPr>
                <p:nvPr/>
              </p:nvSpPr>
              <p:spPr bwMode="auto">
                <a:xfrm>
                  <a:off x="6108701" y="3327400"/>
                  <a:ext cx="1557338" cy="1006475"/>
                </a:xfrm>
                <a:custGeom>
                  <a:avLst/>
                  <a:gdLst>
                    <a:gd name="T0" fmla="*/ 119 w 414"/>
                    <a:gd name="T1" fmla="*/ 101 h 268"/>
                    <a:gd name="T2" fmla="*/ 112 w 414"/>
                    <a:gd name="T3" fmla="*/ 101 h 268"/>
                    <a:gd name="T4" fmla="*/ 49 w 414"/>
                    <a:gd name="T5" fmla="*/ 115 h 268"/>
                    <a:gd name="T6" fmla="*/ 0 w 414"/>
                    <a:gd name="T7" fmla="*/ 150 h 268"/>
                    <a:gd name="T8" fmla="*/ 150 w 414"/>
                    <a:gd name="T9" fmla="*/ 242 h 268"/>
                    <a:gd name="T10" fmla="*/ 196 w 414"/>
                    <a:gd name="T11" fmla="*/ 202 h 268"/>
                    <a:gd name="T12" fmla="*/ 67 w 414"/>
                    <a:gd name="T13" fmla="*/ 150 h 268"/>
                    <a:gd name="T14" fmla="*/ 167 w 414"/>
                    <a:gd name="T15" fmla="*/ 169 h 268"/>
                    <a:gd name="T16" fmla="*/ 100 w 414"/>
                    <a:gd name="T17" fmla="*/ 138 h 268"/>
                    <a:gd name="T18" fmla="*/ 100 w 414"/>
                    <a:gd name="T19" fmla="*/ 124 h 268"/>
                    <a:gd name="T20" fmla="*/ 267 w 414"/>
                    <a:gd name="T21" fmla="*/ 52 h 268"/>
                    <a:gd name="T22" fmla="*/ 414 w 414"/>
                    <a:gd name="T23" fmla="*/ 11 h 268"/>
                    <a:gd name="T24" fmla="*/ 240 w 414"/>
                    <a:gd name="T25" fmla="*/ 0 h 268"/>
                    <a:gd name="T26" fmla="*/ 119 w 414"/>
                    <a:gd name="T27" fmla="*/ 101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4" h="268">
                      <a:moveTo>
                        <a:pt x="119" y="101"/>
                      </a:moveTo>
                      <a:cubicBezTo>
                        <a:pt x="84" y="117"/>
                        <a:pt x="112" y="101"/>
                        <a:pt x="112" y="101"/>
                      </a:cubicBezTo>
                      <a:cubicBezTo>
                        <a:pt x="112" y="101"/>
                        <a:pt x="66" y="104"/>
                        <a:pt x="49" y="115"/>
                      </a:cubicBezTo>
                      <a:cubicBezTo>
                        <a:pt x="33" y="126"/>
                        <a:pt x="0" y="150"/>
                        <a:pt x="0" y="150"/>
                      </a:cubicBezTo>
                      <a:cubicBezTo>
                        <a:pt x="0" y="150"/>
                        <a:pt x="25" y="268"/>
                        <a:pt x="150" y="242"/>
                      </a:cubicBezTo>
                      <a:cubicBezTo>
                        <a:pt x="150" y="242"/>
                        <a:pt x="175" y="219"/>
                        <a:pt x="196" y="202"/>
                      </a:cubicBezTo>
                      <a:cubicBezTo>
                        <a:pt x="142" y="197"/>
                        <a:pt x="75" y="185"/>
                        <a:pt x="67" y="150"/>
                      </a:cubicBezTo>
                      <a:cubicBezTo>
                        <a:pt x="67" y="150"/>
                        <a:pt x="130" y="182"/>
                        <a:pt x="167" y="169"/>
                      </a:cubicBezTo>
                      <a:cubicBezTo>
                        <a:pt x="167" y="169"/>
                        <a:pt x="100" y="150"/>
                        <a:pt x="100" y="138"/>
                      </a:cubicBezTo>
                      <a:cubicBezTo>
                        <a:pt x="100" y="124"/>
                        <a:pt x="100" y="124"/>
                        <a:pt x="100" y="124"/>
                      </a:cubicBezTo>
                      <a:cubicBezTo>
                        <a:pt x="100" y="124"/>
                        <a:pt x="202" y="54"/>
                        <a:pt x="267" y="52"/>
                      </a:cubicBezTo>
                      <a:cubicBezTo>
                        <a:pt x="332" y="50"/>
                        <a:pt x="414" y="11"/>
                        <a:pt x="414" y="11"/>
                      </a:cubicBezTo>
                      <a:cubicBezTo>
                        <a:pt x="414" y="11"/>
                        <a:pt x="298" y="9"/>
                        <a:pt x="240" y="0"/>
                      </a:cubicBezTo>
                      <a:cubicBezTo>
                        <a:pt x="235" y="5"/>
                        <a:pt x="153" y="85"/>
                        <a:pt x="119" y="101"/>
                      </a:cubicBezTo>
                      <a:close/>
                    </a:path>
                  </a:pathLst>
                </a:custGeom>
                <a:solidFill>
                  <a:srgbClr val="4C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0" name="Freeform 134"/>
                <p:cNvSpPr>
                  <a:spLocks/>
                </p:cNvSpPr>
                <p:nvPr/>
              </p:nvSpPr>
              <p:spPr bwMode="auto">
                <a:xfrm>
                  <a:off x="5624513" y="2082800"/>
                  <a:ext cx="1868488" cy="1201738"/>
                </a:xfrm>
                <a:custGeom>
                  <a:avLst/>
                  <a:gdLst>
                    <a:gd name="T0" fmla="*/ 127 w 497"/>
                    <a:gd name="T1" fmla="*/ 252 h 320"/>
                    <a:gd name="T2" fmla="*/ 328 w 497"/>
                    <a:gd name="T3" fmla="*/ 307 h 320"/>
                    <a:gd name="T4" fmla="*/ 359 w 497"/>
                    <a:gd name="T5" fmla="*/ 320 h 320"/>
                    <a:gd name="T6" fmla="*/ 497 w 497"/>
                    <a:gd name="T7" fmla="*/ 296 h 320"/>
                    <a:gd name="T8" fmla="*/ 346 w 497"/>
                    <a:gd name="T9" fmla="*/ 198 h 320"/>
                    <a:gd name="T10" fmla="*/ 189 w 497"/>
                    <a:gd name="T11" fmla="*/ 250 h 320"/>
                    <a:gd name="T12" fmla="*/ 342 w 497"/>
                    <a:gd name="T13" fmla="*/ 166 h 320"/>
                    <a:gd name="T14" fmla="*/ 328 w 497"/>
                    <a:gd name="T15" fmla="*/ 166 h 320"/>
                    <a:gd name="T16" fmla="*/ 153 w 497"/>
                    <a:gd name="T17" fmla="*/ 172 h 320"/>
                    <a:gd name="T18" fmla="*/ 244 w 497"/>
                    <a:gd name="T19" fmla="*/ 120 h 320"/>
                    <a:gd name="T20" fmla="*/ 272 w 497"/>
                    <a:gd name="T21" fmla="*/ 70 h 320"/>
                    <a:gd name="T22" fmla="*/ 77 w 497"/>
                    <a:gd name="T23" fmla="*/ 81 h 320"/>
                    <a:gd name="T24" fmla="*/ 175 w 497"/>
                    <a:gd name="T25" fmla="*/ 42 h 320"/>
                    <a:gd name="T26" fmla="*/ 63 w 497"/>
                    <a:gd name="T27" fmla="*/ 60 h 320"/>
                    <a:gd name="T28" fmla="*/ 122 w 497"/>
                    <a:gd name="T29" fmla="*/ 16 h 320"/>
                    <a:gd name="T30" fmla="*/ 35 w 497"/>
                    <a:gd name="T31" fmla="*/ 0 h 320"/>
                    <a:gd name="T32" fmla="*/ 127 w 497"/>
                    <a:gd name="T33" fmla="*/ 252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97" h="320">
                      <a:moveTo>
                        <a:pt x="127" y="252"/>
                      </a:moveTo>
                      <a:cubicBezTo>
                        <a:pt x="127" y="252"/>
                        <a:pt x="256" y="318"/>
                        <a:pt x="328" y="307"/>
                      </a:cubicBezTo>
                      <a:cubicBezTo>
                        <a:pt x="328" y="307"/>
                        <a:pt x="347" y="312"/>
                        <a:pt x="359" y="320"/>
                      </a:cubicBezTo>
                      <a:cubicBezTo>
                        <a:pt x="394" y="313"/>
                        <a:pt x="471" y="297"/>
                        <a:pt x="497" y="296"/>
                      </a:cubicBezTo>
                      <a:cubicBezTo>
                        <a:pt x="497" y="296"/>
                        <a:pt x="398" y="205"/>
                        <a:pt x="346" y="198"/>
                      </a:cubicBezTo>
                      <a:cubicBezTo>
                        <a:pt x="294" y="190"/>
                        <a:pt x="189" y="250"/>
                        <a:pt x="189" y="250"/>
                      </a:cubicBezTo>
                      <a:cubicBezTo>
                        <a:pt x="189" y="250"/>
                        <a:pt x="270" y="174"/>
                        <a:pt x="342" y="166"/>
                      </a:cubicBezTo>
                      <a:cubicBezTo>
                        <a:pt x="415" y="159"/>
                        <a:pt x="328" y="166"/>
                        <a:pt x="328" y="166"/>
                      </a:cubicBezTo>
                      <a:cubicBezTo>
                        <a:pt x="328" y="166"/>
                        <a:pt x="216" y="146"/>
                        <a:pt x="153" y="172"/>
                      </a:cubicBezTo>
                      <a:cubicBezTo>
                        <a:pt x="153" y="172"/>
                        <a:pt x="218" y="140"/>
                        <a:pt x="244" y="120"/>
                      </a:cubicBezTo>
                      <a:cubicBezTo>
                        <a:pt x="270" y="99"/>
                        <a:pt x="272" y="70"/>
                        <a:pt x="272" y="70"/>
                      </a:cubicBezTo>
                      <a:cubicBezTo>
                        <a:pt x="272" y="70"/>
                        <a:pt x="102" y="77"/>
                        <a:pt x="77" y="81"/>
                      </a:cubicBezTo>
                      <a:cubicBezTo>
                        <a:pt x="77" y="81"/>
                        <a:pt x="166" y="55"/>
                        <a:pt x="175" y="42"/>
                      </a:cubicBezTo>
                      <a:cubicBezTo>
                        <a:pt x="185" y="29"/>
                        <a:pt x="63" y="60"/>
                        <a:pt x="63" y="60"/>
                      </a:cubicBezTo>
                      <a:cubicBezTo>
                        <a:pt x="63" y="60"/>
                        <a:pt x="146" y="25"/>
                        <a:pt x="122" y="16"/>
                      </a:cubicBezTo>
                      <a:cubicBezTo>
                        <a:pt x="105" y="10"/>
                        <a:pt x="66" y="0"/>
                        <a:pt x="35" y="0"/>
                      </a:cubicBezTo>
                      <a:cubicBezTo>
                        <a:pt x="18" y="58"/>
                        <a:pt x="0" y="180"/>
                        <a:pt x="127" y="252"/>
                      </a:cubicBezTo>
                      <a:close/>
                    </a:path>
                  </a:pathLst>
                </a:custGeom>
                <a:solidFill>
                  <a:srgbClr val="4C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1" name="Freeform 135"/>
                <p:cNvSpPr>
                  <a:spLocks/>
                </p:cNvSpPr>
                <p:nvPr/>
              </p:nvSpPr>
              <p:spPr bwMode="auto">
                <a:xfrm>
                  <a:off x="6245226" y="276225"/>
                  <a:ext cx="1116013" cy="984250"/>
                </a:xfrm>
                <a:custGeom>
                  <a:avLst/>
                  <a:gdLst>
                    <a:gd name="T0" fmla="*/ 124 w 297"/>
                    <a:gd name="T1" fmla="*/ 152 h 262"/>
                    <a:gd name="T2" fmla="*/ 198 w 297"/>
                    <a:gd name="T3" fmla="*/ 116 h 262"/>
                    <a:gd name="T4" fmla="*/ 105 w 297"/>
                    <a:gd name="T5" fmla="*/ 125 h 262"/>
                    <a:gd name="T6" fmla="*/ 115 w 297"/>
                    <a:gd name="T7" fmla="*/ 68 h 262"/>
                    <a:gd name="T8" fmla="*/ 95 w 297"/>
                    <a:gd name="T9" fmla="*/ 87 h 262"/>
                    <a:gd name="T10" fmla="*/ 40 w 297"/>
                    <a:gd name="T11" fmla="*/ 0 h 262"/>
                    <a:gd name="T12" fmla="*/ 64 w 297"/>
                    <a:gd name="T13" fmla="*/ 100 h 262"/>
                    <a:gd name="T14" fmla="*/ 0 w 297"/>
                    <a:gd name="T15" fmla="*/ 124 h 262"/>
                    <a:gd name="T16" fmla="*/ 10 w 297"/>
                    <a:gd name="T17" fmla="*/ 141 h 262"/>
                    <a:gd name="T18" fmla="*/ 64 w 297"/>
                    <a:gd name="T19" fmla="*/ 126 h 262"/>
                    <a:gd name="T20" fmla="*/ 64 w 297"/>
                    <a:gd name="T21" fmla="*/ 158 h 262"/>
                    <a:gd name="T22" fmla="*/ 138 w 297"/>
                    <a:gd name="T23" fmla="*/ 185 h 262"/>
                    <a:gd name="T24" fmla="*/ 111 w 297"/>
                    <a:gd name="T25" fmla="*/ 210 h 262"/>
                    <a:gd name="T26" fmla="*/ 146 w 297"/>
                    <a:gd name="T27" fmla="*/ 200 h 262"/>
                    <a:gd name="T28" fmla="*/ 297 w 297"/>
                    <a:gd name="T29" fmla="*/ 262 h 262"/>
                    <a:gd name="T30" fmla="*/ 124 w 297"/>
                    <a:gd name="T31" fmla="*/ 152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7" h="262">
                      <a:moveTo>
                        <a:pt x="124" y="152"/>
                      </a:moveTo>
                      <a:cubicBezTo>
                        <a:pt x="198" y="116"/>
                        <a:pt x="198" y="116"/>
                        <a:pt x="198" y="116"/>
                      </a:cubicBezTo>
                      <a:cubicBezTo>
                        <a:pt x="198" y="116"/>
                        <a:pt x="114" y="136"/>
                        <a:pt x="105" y="125"/>
                      </a:cubicBezTo>
                      <a:cubicBezTo>
                        <a:pt x="100" y="119"/>
                        <a:pt x="107" y="93"/>
                        <a:pt x="115" y="68"/>
                      </a:cubicBezTo>
                      <a:cubicBezTo>
                        <a:pt x="109" y="79"/>
                        <a:pt x="102" y="87"/>
                        <a:pt x="95" y="87"/>
                      </a:cubicBezTo>
                      <a:cubicBezTo>
                        <a:pt x="73" y="86"/>
                        <a:pt x="40" y="0"/>
                        <a:pt x="40" y="0"/>
                      </a:cubicBezTo>
                      <a:cubicBezTo>
                        <a:pt x="40" y="0"/>
                        <a:pt x="68" y="93"/>
                        <a:pt x="64" y="100"/>
                      </a:cubicBezTo>
                      <a:cubicBezTo>
                        <a:pt x="62" y="105"/>
                        <a:pt x="26" y="116"/>
                        <a:pt x="0" y="124"/>
                      </a:cubicBezTo>
                      <a:cubicBezTo>
                        <a:pt x="3" y="129"/>
                        <a:pt x="6" y="135"/>
                        <a:pt x="10" y="141"/>
                      </a:cubicBezTo>
                      <a:cubicBezTo>
                        <a:pt x="64" y="126"/>
                        <a:pt x="64" y="126"/>
                        <a:pt x="64" y="126"/>
                      </a:cubicBezTo>
                      <a:cubicBezTo>
                        <a:pt x="64" y="126"/>
                        <a:pt x="57" y="154"/>
                        <a:pt x="64" y="158"/>
                      </a:cubicBezTo>
                      <a:cubicBezTo>
                        <a:pt x="70" y="161"/>
                        <a:pt x="138" y="174"/>
                        <a:pt x="138" y="185"/>
                      </a:cubicBezTo>
                      <a:cubicBezTo>
                        <a:pt x="138" y="188"/>
                        <a:pt x="127" y="197"/>
                        <a:pt x="111" y="210"/>
                      </a:cubicBezTo>
                      <a:cubicBezTo>
                        <a:pt x="146" y="200"/>
                        <a:pt x="146" y="200"/>
                        <a:pt x="146" y="200"/>
                      </a:cubicBezTo>
                      <a:cubicBezTo>
                        <a:pt x="157" y="194"/>
                        <a:pt x="297" y="262"/>
                        <a:pt x="297" y="262"/>
                      </a:cubicBezTo>
                      <a:lnTo>
                        <a:pt x="124" y="152"/>
                      </a:lnTo>
                      <a:close/>
                    </a:path>
                  </a:pathLst>
                </a:custGeom>
                <a:solidFill>
                  <a:srgbClr val="D2DB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2" name="Freeform 136"/>
                <p:cNvSpPr>
                  <a:spLocks/>
                </p:cNvSpPr>
                <p:nvPr/>
              </p:nvSpPr>
              <p:spPr bwMode="auto">
                <a:xfrm>
                  <a:off x="6677026" y="347663"/>
                  <a:ext cx="60325" cy="184150"/>
                </a:xfrm>
                <a:custGeom>
                  <a:avLst/>
                  <a:gdLst>
                    <a:gd name="T0" fmla="*/ 0 w 16"/>
                    <a:gd name="T1" fmla="*/ 49 h 49"/>
                    <a:gd name="T2" fmla="*/ 16 w 16"/>
                    <a:gd name="T3" fmla="*/ 0 h 49"/>
                    <a:gd name="T4" fmla="*/ 0 w 16"/>
                    <a:gd name="T5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49">
                      <a:moveTo>
                        <a:pt x="0" y="49"/>
                      </a:moveTo>
                      <a:cubicBezTo>
                        <a:pt x="10" y="29"/>
                        <a:pt x="16" y="0"/>
                        <a:pt x="16" y="0"/>
                      </a:cubicBezTo>
                      <a:cubicBezTo>
                        <a:pt x="16" y="0"/>
                        <a:pt x="7" y="24"/>
                        <a:pt x="0" y="49"/>
                      </a:cubicBezTo>
                      <a:close/>
                    </a:path>
                  </a:pathLst>
                </a:custGeom>
                <a:solidFill>
                  <a:srgbClr val="D2DB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" name="Freeform 137"/>
                <p:cNvSpPr>
                  <a:spLocks/>
                </p:cNvSpPr>
                <p:nvPr/>
              </p:nvSpPr>
              <p:spPr bwMode="auto">
                <a:xfrm>
                  <a:off x="6850063" y="384175"/>
                  <a:ext cx="2066925" cy="2217738"/>
                </a:xfrm>
                <a:custGeom>
                  <a:avLst/>
                  <a:gdLst>
                    <a:gd name="T0" fmla="*/ 467 w 550"/>
                    <a:gd name="T1" fmla="*/ 383 h 590"/>
                    <a:gd name="T2" fmla="*/ 439 w 550"/>
                    <a:gd name="T3" fmla="*/ 351 h 590"/>
                    <a:gd name="T4" fmla="*/ 467 w 550"/>
                    <a:gd name="T5" fmla="*/ 307 h 590"/>
                    <a:gd name="T6" fmla="*/ 385 w 550"/>
                    <a:gd name="T7" fmla="*/ 329 h 590"/>
                    <a:gd name="T8" fmla="*/ 392 w 550"/>
                    <a:gd name="T9" fmla="*/ 325 h 590"/>
                    <a:gd name="T10" fmla="*/ 398 w 550"/>
                    <a:gd name="T11" fmla="*/ 261 h 590"/>
                    <a:gd name="T12" fmla="*/ 364 w 550"/>
                    <a:gd name="T13" fmla="*/ 212 h 590"/>
                    <a:gd name="T14" fmla="*/ 332 w 550"/>
                    <a:gd name="T15" fmla="*/ 94 h 590"/>
                    <a:gd name="T16" fmla="*/ 330 w 550"/>
                    <a:gd name="T17" fmla="*/ 92 h 590"/>
                    <a:gd name="T18" fmla="*/ 322 w 550"/>
                    <a:gd name="T19" fmla="*/ 200 h 590"/>
                    <a:gd name="T20" fmla="*/ 280 w 550"/>
                    <a:gd name="T21" fmla="*/ 160 h 590"/>
                    <a:gd name="T22" fmla="*/ 315 w 550"/>
                    <a:gd name="T23" fmla="*/ 222 h 590"/>
                    <a:gd name="T24" fmla="*/ 272 w 550"/>
                    <a:gd name="T25" fmla="*/ 261 h 590"/>
                    <a:gd name="T26" fmla="*/ 129 w 550"/>
                    <a:gd name="T27" fmla="*/ 1 h 590"/>
                    <a:gd name="T28" fmla="*/ 126 w 550"/>
                    <a:gd name="T29" fmla="*/ 0 h 590"/>
                    <a:gd name="T30" fmla="*/ 259 w 550"/>
                    <a:gd name="T31" fmla="*/ 270 h 590"/>
                    <a:gd name="T32" fmla="*/ 308 w 550"/>
                    <a:gd name="T33" fmla="*/ 270 h 590"/>
                    <a:gd name="T34" fmla="*/ 340 w 550"/>
                    <a:gd name="T35" fmla="*/ 318 h 590"/>
                    <a:gd name="T36" fmla="*/ 191 w 550"/>
                    <a:gd name="T37" fmla="*/ 442 h 590"/>
                    <a:gd name="T38" fmla="*/ 85 w 550"/>
                    <a:gd name="T39" fmla="*/ 496 h 590"/>
                    <a:gd name="T40" fmla="*/ 61 w 550"/>
                    <a:gd name="T41" fmla="*/ 278 h 590"/>
                    <a:gd name="T42" fmla="*/ 37 w 550"/>
                    <a:gd name="T43" fmla="*/ 468 h 590"/>
                    <a:gd name="T44" fmla="*/ 39 w 550"/>
                    <a:gd name="T45" fmla="*/ 318 h 590"/>
                    <a:gd name="T46" fmla="*/ 5 w 550"/>
                    <a:gd name="T47" fmla="*/ 515 h 590"/>
                    <a:gd name="T48" fmla="*/ 64 w 550"/>
                    <a:gd name="T49" fmla="*/ 552 h 590"/>
                    <a:gd name="T50" fmla="*/ 114 w 550"/>
                    <a:gd name="T51" fmla="*/ 584 h 590"/>
                    <a:gd name="T52" fmla="*/ 144 w 550"/>
                    <a:gd name="T53" fmla="*/ 546 h 590"/>
                    <a:gd name="T54" fmla="*/ 315 w 550"/>
                    <a:gd name="T55" fmla="*/ 439 h 590"/>
                    <a:gd name="T56" fmla="*/ 368 w 550"/>
                    <a:gd name="T57" fmla="*/ 389 h 590"/>
                    <a:gd name="T58" fmla="*/ 504 w 550"/>
                    <a:gd name="T59" fmla="*/ 439 h 590"/>
                    <a:gd name="T60" fmla="*/ 505 w 550"/>
                    <a:gd name="T61" fmla="*/ 440 h 590"/>
                    <a:gd name="T62" fmla="*/ 550 w 550"/>
                    <a:gd name="T63" fmla="*/ 400 h 590"/>
                    <a:gd name="T64" fmla="*/ 467 w 550"/>
                    <a:gd name="T65" fmla="*/ 383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50" h="590">
                      <a:moveTo>
                        <a:pt x="467" y="383"/>
                      </a:moveTo>
                      <a:cubicBezTo>
                        <a:pt x="446" y="374"/>
                        <a:pt x="439" y="351"/>
                        <a:pt x="439" y="351"/>
                      </a:cubicBezTo>
                      <a:cubicBezTo>
                        <a:pt x="467" y="307"/>
                        <a:pt x="467" y="307"/>
                        <a:pt x="467" y="307"/>
                      </a:cubicBezTo>
                      <a:cubicBezTo>
                        <a:pt x="411" y="359"/>
                        <a:pt x="391" y="338"/>
                        <a:pt x="385" y="329"/>
                      </a:cubicBezTo>
                      <a:cubicBezTo>
                        <a:pt x="387" y="328"/>
                        <a:pt x="390" y="328"/>
                        <a:pt x="392" y="325"/>
                      </a:cubicBezTo>
                      <a:cubicBezTo>
                        <a:pt x="460" y="250"/>
                        <a:pt x="398" y="261"/>
                        <a:pt x="398" y="261"/>
                      </a:cubicBezTo>
                      <a:cubicBezTo>
                        <a:pt x="364" y="212"/>
                        <a:pt x="364" y="212"/>
                        <a:pt x="364" y="212"/>
                      </a:cubicBezTo>
                      <a:cubicBezTo>
                        <a:pt x="332" y="94"/>
                        <a:pt x="332" y="94"/>
                        <a:pt x="332" y="94"/>
                      </a:cubicBezTo>
                      <a:cubicBezTo>
                        <a:pt x="331" y="93"/>
                        <a:pt x="331" y="93"/>
                        <a:pt x="330" y="92"/>
                      </a:cubicBezTo>
                      <a:cubicBezTo>
                        <a:pt x="305" y="122"/>
                        <a:pt x="322" y="200"/>
                        <a:pt x="322" y="200"/>
                      </a:cubicBezTo>
                      <a:cubicBezTo>
                        <a:pt x="280" y="160"/>
                        <a:pt x="280" y="160"/>
                        <a:pt x="280" y="160"/>
                      </a:cubicBezTo>
                      <a:cubicBezTo>
                        <a:pt x="315" y="222"/>
                        <a:pt x="315" y="222"/>
                        <a:pt x="315" y="222"/>
                      </a:cubicBezTo>
                      <a:cubicBezTo>
                        <a:pt x="319" y="239"/>
                        <a:pt x="272" y="261"/>
                        <a:pt x="272" y="261"/>
                      </a:cubicBezTo>
                      <a:cubicBezTo>
                        <a:pt x="101" y="195"/>
                        <a:pt x="116" y="55"/>
                        <a:pt x="129" y="1"/>
                      </a:cubicBezTo>
                      <a:cubicBezTo>
                        <a:pt x="128" y="1"/>
                        <a:pt x="127" y="0"/>
                        <a:pt x="126" y="0"/>
                      </a:cubicBezTo>
                      <a:cubicBezTo>
                        <a:pt x="40" y="190"/>
                        <a:pt x="231" y="264"/>
                        <a:pt x="259" y="270"/>
                      </a:cubicBezTo>
                      <a:cubicBezTo>
                        <a:pt x="289" y="276"/>
                        <a:pt x="308" y="270"/>
                        <a:pt x="308" y="270"/>
                      </a:cubicBezTo>
                      <a:cubicBezTo>
                        <a:pt x="308" y="270"/>
                        <a:pt x="330" y="294"/>
                        <a:pt x="340" y="318"/>
                      </a:cubicBezTo>
                      <a:cubicBezTo>
                        <a:pt x="350" y="342"/>
                        <a:pt x="218" y="414"/>
                        <a:pt x="191" y="442"/>
                      </a:cubicBezTo>
                      <a:cubicBezTo>
                        <a:pt x="163" y="470"/>
                        <a:pt x="85" y="496"/>
                        <a:pt x="85" y="496"/>
                      </a:cubicBezTo>
                      <a:cubicBezTo>
                        <a:pt x="126" y="335"/>
                        <a:pt x="61" y="278"/>
                        <a:pt x="61" y="278"/>
                      </a:cubicBezTo>
                      <a:cubicBezTo>
                        <a:pt x="112" y="379"/>
                        <a:pt x="37" y="468"/>
                        <a:pt x="37" y="468"/>
                      </a:cubicBezTo>
                      <a:cubicBezTo>
                        <a:pt x="0" y="431"/>
                        <a:pt x="39" y="318"/>
                        <a:pt x="39" y="318"/>
                      </a:cubicBezTo>
                      <a:cubicBezTo>
                        <a:pt x="6" y="354"/>
                        <a:pt x="3" y="448"/>
                        <a:pt x="5" y="515"/>
                      </a:cubicBezTo>
                      <a:cubicBezTo>
                        <a:pt x="29" y="524"/>
                        <a:pt x="52" y="536"/>
                        <a:pt x="64" y="552"/>
                      </a:cubicBezTo>
                      <a:cubicBezTo>
                        <a:pt x="93" y="590"/>
                        <a:pt x="114" y="584"/>
                        <a:pt x="114" y="584"/>
                      </a:cubicBezTo>
                      <a:cubicBezTo>
                        <a:pt x="114" y="584"/>
                        <a:pt x="133" y="544"/>
                        <a:pt x="144" y="546"/>
                      </a:cubicBezTo>
                      <a:cubicBezTo>
                        <a:pt x="155" y="547"/>
                        <a:pt x="286" y="446"/>
                        <a:pt x="315" y="439"/>
                      </a:cubicBezTo>
                      <a:cubicBezTo>
                        <a:pt x="345" y="432"/>
                        <a:pt x="361" y="389"/>
                        <a:pt x="368" y="389"/>
                      </a:cubicBezTo>
                      <a:cubicBezTo>
                        <a:pt x="376" y="389"/>
                        <a:pt x="486" y="439"/>
                        <a:pt x="504" y="439"/>
                      </a:cubicBezTo>
                      <a:cubicBezTo>
                        <a:pt x="504" y="439"/>
                        <a:pt x="505" y="439"/>
                        <a:pt x="505" y="440"/>
                      </a:cubicBezTo>
                      <a:cubicBezTo>
                        <a:pt x="530" y="423"/>
                        <a:pt x="550" y="400"/>
                        <a:pt x="550" y="400"/>
                      </a:cubicBezTo>
                      <a:cubicBezTo>
                        <a:pt x="550" y="400"/>
                        <a:pt x="487" y="392"/>
                        <a:pt x="467" y="383"/>
                      </a:cubicBezTo>
                      <a:close/>
                    </a:path>
                  </a:pathLst>
                </a:custGeom>
                <a:solidFill>
                  <a:srgbClr val="D2DB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" name="Freeform 138"/>
                <p:cNvSpPr>
                  <a:spLocks/>
                </p:cNvSpPr>
                <p:nvPr/>
              </p:nvSpPr>
              <p:spPr bwMode="auto">
                <a:xfrm>
                  <a:off x="8089901" y="663575"/>
                  <a:ext cx="255588" cy="701675"/>
                </a:xfrm>
                <a:custGeom>
                  <a:avLst/>
                  <a:gdLst>
                    <a:gd name="T0" fmla="*/ 18 w 68"/>
                    <a:gd name="T1" fmla="*/ 161 h 187"/>
                    <a:gd name="T2" fmla="*/ 53 w 68"/>
                    <a:gd name="T3" fmla="*/ 187 h 187"/>
                    <a:gd name="T4" fmla="*/ 68 w 68"/>
                    <a:gd name="T5" fmla="*/ 187 h 187"/>
                    <a:gd name="T6" fmla="*/ 35 w 68"/>
                    <a:gd name="T7" fmla="*/ 9 h 187"/>
                    <a:gd name="T8" fmla="*/ 0 w 68"/>
                    <a:gd name="T9" fmla="*/ 18 h 187"/>
                    <a:gd name="T10" fmla="*/ 18 w 68"/>
                    <a:gd name="T11" fmla="*/ 161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187">
                      <a:moveTo>
                        <a:pt x="18" y="161"/>
                      </a:moveTo>
                      <a:cubicBezTo>
                        <a:pt x="18" y="161"/>
                        <a:pt x="48" y="173"/>
                        <a:pt x="53" y="187"/>
                      </a:cubicBezTo>
                      <a:cubicBezTo>
                        <a:pt x="68" y="187"/>
                        <a:pt x="68" y="187"/>
                        <a:pt x="68" y="187"/>
                      </a:cubicBezTo>
                      <a:cubicBezTo>
                        <a:pt x="68" y="187"/>
                        <a:pt x="50" y="51"/>
                        <a:pt x="35" y="9"/>
                      </a:cubicBezTo>
                      <a:cubicBezTo>
                        <a:pt x="35" y="9"/>
                        <a:pt x="22" y="0"/>
                        <a:pt x="0" y="18"/>
                      </a:cubicBezTo>
                      <a:cubicBezTo>
                        <a:pt x="0" y="18"/>
                        <a:pt x="0" y="123"/>
                        <a:pt x="18" y="16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" name="Freeform 139"/>
                <p:cNvSpPr>
                  <a:spLocks/>
                </p:cNvSpPr>
                <p:nvPr/>
              </p:nvSpPr>
              <p:spPr bwMode="auto">
                <a:xfrm>
                  <a:off x="7999413" y="1703388"/>
                  <a:ext cx="222250" cy="1285875"/>
                </a:xfrm>
                <a:custGeom>
                  <a:avLst/>
                  <a:gdLst>
                    <a:gd name="T0" fmla="*/ 11 w 59"/>
                    <a:gd name="T1" fmla="*/ 342 h 342"/>
                    <a:gd name="T2" fmla="*/ 42 w 59"/>
                    <a:gd name="T3" fmla="*/ 319 h 342"/>
                    <a:gd name="T4" fmla="*/ 59 w 59"/>
                    <a:gd name="T5" fmla="*/ 0 h 342"/>
                    <a:gd name="T6" fmla="*/ 44 w 59"/>
                    <a:gd name="T7" fmla="*/ 22 h 342"/>
                    <a:gd name="T8" fmla="*/ 11 w 59"/>
                    <a:gd name="T9" fmla="*/ 342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342">
                      <a:moveTo>
                        <a:pt x="11" y="342"/>
                      </a:moveTo>
                      <a:cubicBezTo>
                        <a:pt x="42" y="319"/>
                        <a:pt x="42" y="319"/>
                        <a:pt x="42" y="319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44" y="22"/>
                        <a:pt x="0" y="314"/>
                        <a:pt x="11" y="342"/>
                      </a:cubicBezTo>
                      <a:close/>
                    </a:path>
                  </a:pathLst>
                </a:custGeom>
                <a:solidFill>
                  <a:srgbClr val="0505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Freeform 140"/>
                <p:cNvSpPr>
                  <a:spLocks/>
                </p:cNvSpPr>
                <p:nvPr/>
              </p:nvSpPr>
              <p:spPr bwMode="auto">
                <a:xfrm>
                  <a:off x="8015288" y="1316038"/>
                  <a:ext cx="333375" cy="2052638"/>
                </a:xfrm>
                <a:custGeom>
                  <a:avLst/>
                  <a:gdLst>
                    <a:gd name="T0" fmla="*/ 25 w 89"/>
                    <a:gd name="T1" fmla="*/ 546 h 546"/>
                    <a:gd name="T2" fmla="*/ 49 w 89"/>
                    <a:gd name="T3" fmla="*/ 492 h 546"/>
                    <a:gd name="T4" fmla="*/ 82 w 89"/>
                    <a:gd name="T5" fmla="*/ 70 h 546"/>
                    <a:gd name="T6" fmla="*/ 82 w 89"/>
                    <a:gd name="T7" fmla="*/ 13 h 546"/>
                    <a:gd name="T8" fmla="*/ 55 w 89"/>
                    <a:gd name="T9" fmla="*/ 0 h 546"/>
                    <a:gd name="T10" fmla="*/ 48 w 89"/>
                    <a:gd name="T11" fmla="*/ 45 h 546"/>
                    <a:gd name="T12" fmla="*/ 55 w 89"/>
                    <a:gd name="T13" fmla="*/ 79 h 546"/>
                    <a:gd name="T14" fmla="*/ 0 w 89"/>
                    <a:gd name="T15" fmla="*/ 503 h 546"/>
                    <a:gd name="T16" fmla="*/ 25 w 89"/>
                    <a:gd name="T17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546">
                      <a:moveTo>
                        <a:pt x="25" y="546"/>
                      </a:moveTo>
                      <a:cubicBezTo>
                        <a:pt x="49" y="492"/>
                        <a:pt x="49" y="492"/>
                        <a:pt x="49" y="492"/>
                      </a:cubicBezTo>
                      <a:cubicBezTo>
                        <a:pt x="49" y="492"/>
                        <a:pt x="84" y="112"/>
                        <a:pt x="82" y="70"/>
                      </a:cubicBezTo>
                      <a:cubicBezTo>
                        <a:pt x="82" y="70"/>
                        <a:pt x="89" y="25"/>
                        <a:pt x="82" y="13"/>
                      </a:cubicBezTo>
                      <a:cubicBezTo>
                        <a:pt x="76" y="2"/>
                        <a:pt x="55" y="0"/>
                        <a:pt x="55" y="0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8" y="45"/>
                        <a:pt x="61" y="55"/>
                        <a:pt x="55" y="79"/>
                      </a:cubicBezTo>
                      <a:cubicBezTo>
                        <a:pt x="49" y="103"/>
                        <a:pt x="5" y="459"/>
                        <a:pt x="0" y="503"/>
                      </a:cubicBezTo>
                      <a:lnTo>
                        <a:pt x="25" y="546"/>
                      </a:lnTo>
                      <a:close/>
                    </a:path>
                  </a:pathLst>
                </a:custGeom>
                <a:solidFill>
                  <a:srgbClr val="0505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7" name="Freeform 141"/>
                <p:cNvSpPr>
                  <a:spLocks/>
                </p:cNvSpPr>
                <p:nvPr/>
              </p:nvSpPr>
              <p:spPr bwMode="auto">
                <a:xfrm>
                  <a:off x="8199438" y="234950"/>
                  <a:ext cx="1033463" cy="849313"/>
                </a:xfrm>
                <a:custGeom>
                  <a:avLst/>
                  <a:gdLst>
                    <a:gd name="T0" fmla="*/ 139 w 275"/>
                    <a:gd name="T1" fmla="*/ 200 h 226"/>
                    <a:gd name="T2" fmla="*/ 150 w 275"/>
                    <a:gd name="T3" fmla="*/ 200 h 226"/>
                    <a:gd name="T4" fmla="*/ 164 w 275"/>
                    <a:gd name="T5" fmla="*/ 157 h 226"/>
                    <a:gd name="T6" fmla="*/ 220 w 275"/>
                    <a:gd name="T7" fmla="*/ 131 h 226"/>
                    <a:gd name="T8" fmla="*/ 259 w 275"/>
                    <a:gd name="T9" fmla="*/ 136 h 226"/>
                    <a:gd name="T10" fmla="*/ 275 w 275"/>
                    <a:gd name="T11" fmla="*/ 121 h 226"/>
                    <a:gd name="T12" fmla="*/ 150 w 275"/>
                    <a:gd name="T13" fmla="*/ 5 h 226"/>
                    <a:gd name="T14" fmla="*/ 124 w 275"/>
                    <a:gd name="T15" fmla="*/ 5 h 226"/>
                    <a:gd name="T16" fmla="*/ 94 w 275"/>
                    <a:gd name="T17" fmla="*/ 5 h 226"/>
                    <a:gd name="T18" fmla="*/ 0 w 275"/>
                    <a:gd name="T19" fmla="*/ 121 h 226"/>
                    <a:gd name="T20" fmla="*/ 28 w 275"/>
                    <a:gd name="T21" fmla="*/ 226 h 226"/>
                    <a:gd name="T22" fmla="*/ 39 w 275"/>
                    <a:gd name="T23" fmla="*/ 205 h 226"/>
                    <a:gd name="T24" fmla="*/ 87 w 275"/>
                    <a:gd name="T25" fmla="*/ 196 h 226"/>
                    <a:gd name="T26" fmla="*/ 89 w 275"/>
                    <a:gd name="T27" fmla="*/ 163 h 226"/>
                    <a:gd name="T28" fmla="*/ 124 w 275"/>
                    <a:gd name="T29" fmla="*/ 136 h 226"/>
                    <a:gd name="T30" fmla="*/ 143 w 275"/>
                    <a:gd name="T31" fmla="*/ 169 h 226"/>
                    <a:gd name="T32" fmla="*/ 139 w 275"/>
                    <a:gd name="T33" fmla="*/ 200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75" h="226">
                      <a:moveTo>
                        <a:pt x="139" y="200"/>
                      </a:moveTo>
                      <a:cubicBezTo>
                        <a:pt x="150" y="200"/>
                        <a:pt x="150" y="200"/>
                        <a:pt x="150" y="200"/>
                      </a:cubicBezTo>
                      <a:cubicBezTo>
                        <a:pt x="150" y="200"/>
                        <a:pt x="149" y="166"/>
                        <a:pt x="164" y="157"/>
                      </a:cubicBezTo>
                      <a:cubicBezTo>
                        <a:pt x="179" y="148"/>
                        <a:pt x="196" y="129"/>
                        <a:pt x="220" y="131"/>
                      </a:cubicBezTo>
                      <a:cubicBezTo>
                        <a:pt x="220" y="131"/>
                        <a:pt x="254" y="138"/>
                        <a:pt x="259" y="136"/>
                      </a:cubicBezTo>
                      <a:cubicBezTo>
                        <a:pt x="264" y="134"/>
                        <a:pt x="275" y="121"/>
                        <a:pt x="275" y="121"/>
                      </a:cubicBezTo>
                      <a:cubicBezTo>
                        <a:pt x="275" y="121"/>
                        <a:pt x="241" y="35"/>
                        <a:pt x="150" y="5"/>
                      </a:cubicBezTo>
                      <a:cubicBezTo>
                        <a:pt x="124" y="5"/>
                        <a:pt x="124" y="5"/>
                        <a:pt x="124" y="5"/>
                      </a:cubicBezTo>
                      <a:cubicBezTo>
                        <a:pt x="124" y="5"/>
                        <a:pt x="97" y="0"/>
                        <a:pt x="94" y="5"/>
                      </a:cubicBezTo>
                      <a:cubicBezTo>
                        <a:pt x="91" y="10"/>
                        <a:pt x="0" y="46"/>
                        <a:pt x="0" y="121"/>
                      </a:cubicBezTo>
                      <a:cubicBezTo>
                        <a:pt x="0" y="185"/>
                        <a:pt x="28" y="226"/>
                        <a:pt x="28" y="226"/>
                      </a:cubicBezTo>
                      <a:cubicBezTo>
                        <a:pt x="36" y="215"/>
                        <a:pt x="36" y="222"/>
                        <a:pt x="39" y="205"/>
                      </a:cubicBezTo>
                      <a:cubicBezTo>
                        <a:pt x="52" y="193"/>
                        <a:pt x="87" y="196"/>
                        <a:pt x="87" y="196"/>
                      </a:cubicBezTo>
                      <a:cubicBezTo>
                        <a:pt x="87" y="196"/>
                        <a:pt x="80" y="181"/>
                        <a:pt x="89" y="163"/>
                      </a:cubicBezTo>
                      <a:cubicBezTo>
                        <a:pt x="98" y="145"/>
                        <a:pt x="109" y="132"/>
                        <a:pt x="124" y="136"/>
                      </a:cubicBezTo>
                      <a:cubicBezTo>
                        <a:pt x="124" y="136"/>
                        <a:pt x="143" y="151"/>
                        <a:pt x="143" y="169"/>
                      </a:cubicBezTo>
                      <a:lnTo>
                        <a:pt x="139" y="20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09" name="组合 108"/>
          <p:cNvGrpSpPr/>
          <p:nvPr/>
        </p:nvGrpSpPr>
        <p:grpSpPr>
          <a:xfrm>
            <a:off x="7916075" y="2221817"/>
            <a:ext cx="2418637" cy="2980778"/>
            <a:chOff x="7807303" y="2343988"/>
            <a:chExt cx="2418637" cy="2980778"/>
          </a:xfrm>
        </p:grpSpPr>
        <p:grpSp>
          <p:nvGrpSpPr>
            <p:cNvPr id="5" name="组合 4"/>
            <p:cNvGrpSpPr/>
            <p:nvPr/>
          </p:nvGrpSpPr>
          <p:grpSpPr>
            <a:xfrm>
              <a:off x="7807303" y="3182424"/>
              <a:ext cx="2140867" cy="2142342"/>
              <a:chOff x="8641267" y="3828656"/>
              <a:chExt cx="2140867" cy="2142342"/>
            </a:xfrm>
          </p:grpSpPr>
          <p:sp>
            <p:nvSpPr>
              <p:cNvPr id="42" name="Freeform 679"/>
              <p:cNvSpPr>
                <a:spLocks noEditPoints="1"/>
              </p:cNvSpPr>
              <p:nvPr/>
            </p:nvSpPr>
            <p:spPr bwMode="auto">
              <a:xfrm rot="21275257">
                <a:off x="8641267" y="3828656"/>
                <a:ext cx="2140867" cy="2142342"/>
              </a:xfrm>
              <a:custGeom>
                <a:avLst/>
                <a:gdLst>
                  <a:gd name="T0" fmla="*/ 1706 w 1816"/>
                  <a:gd name="T1" fmla="*/ 792 h 1816"/>
                  <a:gd name="T2" fmla="*/ 1774 w 1816"/>
                  <a:gd name="T3" fmla="*/ 626 h 1816"/>
                  <a:gd name="T4" fmla="*/ 1578 w 1816"/>
                  <a:gd name="T5" fmla="*/ 460 h 1816"/>
                  <a:gd name="T6" fmla="*/ 1498 w 1816"/>
                  <a:gd name="T7" fmla="*/ 216 h 1816"/>
                  <a:gd name="T8" fmla="*/ 1318 w 1816"/>
                  <a:gd name="T9" fmla="*/ 214 h 1816"/>
                  <a:gd name="T10" fmla="*/ 1150 w 1816"/>
                  <a:gd name="T11" fmla="*/ 138 h 1816"/>
                  <a:gd name="T12" fmla="*/ 978 w 1816"/>
                  <a:gd name="T13" fmla="*/ 104 h 1816"/>
                  <a:gd name="T14" fmla="*/ 792 w 1816"/>
                  <a:gd name="T15" fmla="*/ 110 h 1816"/>
                  <a:gd name="T16" fmla="*/ 626 w 1816"/>
                  <a:gd name="T17" fmla="*/ 42 h 1816"/>
                  <a:gd name="T18" fmla="*/ 460 w 1816"/>
                  <a:gd name="T19" fmla="*/ 236 h 1816"/>
                  <a:gd name="T20" fmla="*/ 216 w 1816"/>
                  <a:gd name="T21" fmla="*/ 316 h 1816"/>
                  <a:gd name="T22" fmla="*/ 214 w 1816"/>
                  <a:gd name="T23" fmla="*/ 496 h 1816"/>
                  <a:gd name="T24" fmla="*/ 138 w 1816"/>
                  <a:gd name="T25" fmla="*/ 666 h 1816"/>
                  <a:gd name="T26" fmla="*/ 104 w 1816"/>
                  <a:gd name="T27" fmla="*/ 836 h 1816"/>
                  <a:gd name="T28" fmla="*/ 108 w 1816"/>
                  <a:gd name="T29" fmla="*/ 1022 h 1816"/>
                  <a:gd name="T30" fmla="*/ 42 w 1816"/>
                  <a:gd name="T31" fmla="*/ 1190 h 1816"/>
                  <a:gd name="T32" fmla="*/ 236 w 1816"/>
                  <a:gd name="T33" fmla="*/ 1356 h 1816"/>
                  <a:gd name="T34" fmla="*/ 316 w 1816"/>
                  <a:gd name="T35" fmla="*/ 1600 h 1816"/>
                  <a:gd name="T36" fmla="*/ 496 w 1816"/>
                  <a:gd name="T37" fmla="*/ 1602 h 1816"/>
                  <a:gd name="T38" fmla="*/ 666 w 1816"/>
                  <a:gd name="T39" fmla="*/ 1678 h 1816"/>
                  <a:gd name="T40" fmla="*/ 836 w 1816"/>
                  <a:gd name="T41" fmla="*/ 1712 h 1816"/>
                  <a:gd name="T42" fmla="*/ 1022 w 1816"/>
                  <a:gd name="T43" fmla="*/ 1706 h 1816"/>
                  <a:gd name="T44" fmla="*/ 1188 w 1816"/>
                  <a:gd name="T45" fmla="*/ 1774 h 1816"/>
                  <a:gd name="T46" fmla="*/ 1356 w 1816"/>
                  <a:gd name="T47" fmla="*/ 1578 h 1816"/>
                  <a:gd name="T48" fmla="*/ 1600 w 1816"/>
                  <a:gd name="T49" fmla="*/ 1500 h 1816"/>
                  <a:gd name="T50" fmla="*/ 1602 w 1816"/>
                  <a:gd name="T51" fmla="*/ 1320 h 1816"/>
                  <a:gd name="T52" fmla="*/ 1678 w 1816"/>
                  <a:gd name="T53" fmla="*/ 1150 h 1816"/>
                  <a:gd name="T54" fmla="*/ 1710 w 1816"/>
                  <a:gd name="T55" fmla="*/ 978 h 1816"/>
                  <a:gd name="T56" fmla="*/ 872 w 1816"/>
                  <a:gd name="T57" fmla="*/ 1612 h 1816"/>
                  <a:gd name="T58" fmla="*/ 730 w 1816"/>
                  <a:gd name="T59" fmla="*/ 1592 h 1816"/>
                  <a:gd name="T60" fmla="*/ 602 w 1816"/>
                  <a:gd name="T61" fmla="*/ 1544 h 1816"/>
                  <a:gd name="T62" fmla="*/ 484 w 1816"/>
                  <a:gd name="T63" fmla="*/ 1474 h 1816"/>
                  <a:gd name="T64" fmla="*/ 384 w 1816"/>
                  <a:gd name="T65" fmla="*/ 1382 h 1816"/>
                  <a:gd name="T66" fmla="*/ 304 w 1816"/>
                  <a:gd name="T67" fmla="*/ 1274 h 1816"/>
                  <a:gd name="T68" fmla="*/ 244 w 1816"/>
                  <a:gd name="T69" fmla="*/ 1150 h 1816"/>
                  <a:gd name="T70" fmla="*/ 210 w 1816"/>
                  <a:gd name="T71" fmla="*/ 1016 h 1816"/>
                  <a:gd name="T72" fmla="*/ 202 w 1816"/>
                  <a:gd name="T73" fmla="*/ 872 h 1816"/>
                  <a:gd name="T74" fmla="*/ 224 w 1816"/>
                  <a:gd name="T75" fmla="*/ 732 h 1816"/>
                  <a:gd name="T76" fmla="*/ 272 w 1816"/>
                  <a:gd name="T77" fmla="*/ 602 h 1816"/>
                  <a:gd name="T78" fmla="*/ 342 w 1816"/>
                  <a:gd name="T79" fmla="*/ 486 h 1816"/>
                  <a:gd name="T80" fmla="*/ 432 w 1816"/>
                  <a:gd name="T81" fmla="*/ 386 h 1816"/>
                  <a:gd name="T82" fmla="*/ 542 w 1816"/>
                  <a:gd name="T83" fmla="*/ 304 h 1816"/>
                  <a:gd name="T84" fmla="*/ 664 w 1816"/>
                  <a:gd name="T85" fmla="*/ 244 h 1816"/>
                  <a:gd name="T86" fmla="*/ 800 w 1816"/>
                  <a:gd name="T87" fmla="*/ 210 h 1816"/>
                  <a:gd name="T88" fmla="*/ 944 w 1816"/>
                  <a:gd name="T89" fmla="*/ 202 h 1816"/>
                  <a:gd name="T90" fmla="*/ 1084 w 1816"/>
                  <a:gd name="T91" fmla="*/ 224 h 1816"/>
                  <a:gd name="T92" fmla="*/ 1214 w 1816"/>
                  <a:gd name="T93" fmla="*/ 272 h 1816"/>
                  <a:gd name="T94" fmla="*/ 1330 w 1816"/>
                  <a:gd name="T95" fmla="*/ 342 h 1816"/>
                  <a:gd name="T96" fmla="*/ 1430 w 1816"/>
                  <a:gd name="T97" fmla="*/ 432 h 1816"/>
                  <a:gd name="T98" fmla="*/ 1512 w 1816"/>
                  <a:gd name="T99" fmla="*/ 542 h 1816"/>
                  <a:gd name="T100" fmla="*/ 1570 w 1816"/>
                  <a:gd name="T101" fmla="*/ 664 h 1816"/>
                  <a:gd name="T102" fmla="*/ 1606 w 1816"/>
                  <a:gd name="T103" fmla="*/ 800 h 1816"/>
                  <a:gd name="T104" fmla="*/ 1612 w 1816"/>
                  <a:gd name="T105" fmla="*/ 944 h 1816"/>
                  <a:gd name="T106" fmla="*/ 1592 w 1816"/>
                  <a:gd name="T107" fmla="*/ 1084 h 1816"/>
                  <a:gd name="T108" fmla="*/ 1544 w 1816"/>
                  <a:gd name="T109" fmla="*/ 1214 h 1816"/>
                  <a:gd name="T110" fmla="*/ 1474 w 1816"/>
                  <a:gd name="T111" fmla="*/ 1330 h 1816"/>
                  <a:gd name="T112" fmla="*/ 1382 w 1816"/>
                  <a:gd name="T113" fmla="*/ 1430 h 1816"/>
                  <a:gd name="T114" fmla="*/ 1274 w 1816"/>
                  <a:gd name="T115" fmla="*/ 1512 h 1816"/>
                  <a:gd name="T116" fmla="*/ 1150 w 1816"/>
                  <a:gd name="T117" fmla="*/ 1570 h 1816"/>
                  <a:gd name="T118" fmla="*/ 1014 w 1816"/>
                  <a:gd name="T119" fmla="*/ 1606 h 18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816"/>
                  <a:gd name="T181" fmla="*/ 0 h 1816"/>
                  <a:gd name="T182" fmla="*/ 1816 w 1816"/>
                  <a:gd name="T183" fmla="*/ 1816 h 181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816" h="1816">
                    <a:moveTo>
                      <a:pt x="1816" y="978"/>
                    </a:moveTo>
                    <a:lnTo>
                      <a:pt x="1816" y="836"/>
                    </a:lnTo>
                    <a:lnTo>
                      <a:pt x="1710" y="836"/>
                    </a:lnTo>
                    <a:lnTo>
                      <a:pt x="1706" y="792"/>
                    </a:lnTo>
                    <a:lnTo>
                      <a:pt x="1698" y="750"/>
                    </a:lnTo>
                    <a:lnTo>
                      <a:pt x="1688" y="708"/>
                    </a:lnTo>
                    <a:lnTo>
                      <a:pt x="1678" y="666"/>
                    </a:lnTo>
                    <a:lnTo>
                      <a:pt x="1774" y="626"/>
                    </a:lnTo>
                    <a:lnTo>
                      <a:pt x="1718" y="494"/>
                    </a:lnTo>
                    <a:lnTo>
                      <a:pt x="1622" y="534"/>
                    </a:lnTo>
                    <a:lnTo>
                      <a:pt x="1602" y="496"/>
                    </a:lnTo>
                    <a:lnTo>
                      <a:pt x="1578" y="460"/>
                    </a:lnTo>
                    <a:lnTo>
                      <a:pt x="1552" y="424"/>
                    </a:lnTo>
                    <a:lnTo>
                      <a:pt x="1526" y="390"/>
                    </a:lnTo>
                    <a:lnTo>
                      <a:pt x="1600" y="316"/>
                    </a:lnTo>
                    <a:lnTo>
                      <a:pt x="1498" y="216"/>
                    </a:lnTo>
                    <a:lnTo>
                      <a:pt x="1426" y="290"/>
                    </a:lnTo>
                    <a:lnTo>
                      <a:pt x="1392" y="262"/>
                    </a:lnTo>
                    <a:lnTo>
                      <a:pt x="1356" y="236"/>
                    </a:lnTo>
                    <a:lnTo>
                      <a:pt x="1318" y="214"/>
                    </a:lnTo>
                    <a:lnTo>
                      <a:pt x="1280" y="192"/>
                    </a:lnTo>
                    <a:lnTo>
                      <a:pt x="1320" y="96"/>
                    </a:lnTo>
                    <a:lnTo>
                      <a:pt x="1188" y="42"/>
                    </a:lnTo>
                    <a:lnTo>
                      <a:pt x="1150" y="138"/>
                    </a:lnTo>
                    <a:lnTo>
                      <a:pt x="1108" y="126"/>
                    </a:lnTo>
                    <a:lnTo>
                      <a:pt x="1066" y="116"/>
                    </a:lnTo>
                    <a:lnTo>
                      <a:pt x="1022" y="110"/>
                    </a:lnTo>
                    <a:lnTo>
                      <a:pt x="978" y="104"/>
                    </a:lnTo>
                    <a:lnTo>
                      <a:pt x="978" y="0"/>
                    </a:lnTo>
                    <a:lnTo>
                      <a:pt x="836" y="0"/>
                    </a:lnTo>
                    <a:lnTo>
                      <a:pt x="836" y="104"/>
                    </a:lnTo>
                    <a:lnTo>
                      <a:pt x="792" y="110"/>
                    </a:lnTo>
                    <a:lnTo>
                      <a:pt x="750" y="116"/>
                    </a:lnTo>
                    <a:lnTo>
                      <a:pt x="706" y="126"/>
                    </a:lnTo>
                    <a:lnTo>
                      <a:pt x="666" y="138"/>
                    </a:lnTo>
                    <a:lnTo>
                      <a:pt x="626" y="42"/>
                    </a:lnTo>
                    <a:lnTo>
                      <a:pt x="494" y="96"/>
                    </a:lnTo>
                    <a:lnTo>
                      <a:pt x="534" y="192"/>
                    </a:lnTo>
                    <a:lnTo>
                      <a:pt x="496" y="214"/>
                    </a:lnTo>
                    <a:lnTo>
                      <a:pt x="460" y="236"/>
                    </a:lnTo>
                    <a:lnTo>
                      <a:pt x="424" y="262"/>
                    </a:lnTo>
                    <a:lnTo>
                      <a:pt x="390" y="290"/>
                    </a:lnTo>
                    <a:lnTo>
                      <a:pt x="316" y="216"/>
                    </a:lnTo>
                    <a:lnTo>
                      <a:pt x="216" y="316"/>
                    </a:lnTo>
                    <a:lnTo>
                      <a:pt x="288" y="390"/>
                    </a:lnTo>
                    <a:lnTo>
                      <a:pt x="262" y="424"/>
                    </a:lnTo>
                    <a:lnTo>
                      <a:pt x="236" y="460"/>
                    </a:lnTo>
                    <a:lnTo>
                      <a:pt x="214" y="496"/>
                    </a:lnTo>
                    <a:lnTo>
                      <a:pt x="192" y="534"/>
                    </a:lnTo>
                    <a:lnTo>
                      <a:pt x="96" y="494"/>
                    </a:lnTo>
                    <a:lnTo>
                      <a:pt x="42" y="626"/>
                    </a:lnTo>
                    <a:lnTo>
                      <a:pt x="138" y="666"/>
                    </a:lnTo>
                    <a:lnTo>
                      <a:pt x="126" y="708"/>
                    </a:lnTo>
                    <a:lnTo>
                      <a:pt x="116" y="750"/>
                    </a:lnTo>
                    <a:lnTo>
                      <a:pt x="108" y="792"/>
                    </a:lnTo>
                    <a:lnTo>
                      <a:pt x="104" y="836"/>
                    </a:lnTo>
                    <a:lnTo>
                      <a:pt x="0" y="836"/>
                    </a:lnTo>
                    <a:lnTo>
                      <a:pt x="0" y="978"/>
                    </a:lnTo>
                    <a:lnTo>
                      <a:pt x="104" y="978"/>
                    </a:lnTo>
                    <a:lnTo>
                      <a:pt x="108" y="1022"/>
                    </a:lnTo>
                    <a:lnTo>
                      <a:pt x="116" y="1066"/>
                    </a:lnTo>
                    <a:lnTo>
                      <a:pt x="126" y="1108"/>
                    </a:lnTo>
                    <a:lnTo>
                      <a:pt x="138" y="1150"/>
                    </a:lnTo>
                    <a:lnTo>
                      <a:pt x="42" y="1190"/>
                    </a:lnTo>
                    <a:lnTo>
                      <a:pt x="96" y="1320"/>
                    </a:lnTo>
                    <a:lnTo>
                      <a:pt x="192" y="1280"/>
                    </a:lnTo>
                    <a:lnTo>
                      <a:pt x="214" y="1320"/>
                    </a:lnTo>
                    <a:lnTo>
                      <a:pt x="236" y="1356"/>
                    </a:lnTo>
                    <a:lnTo>
                      <a:pt x="262" y="1392"/>
                    </a:lnTo>
                    <a:lnTo>
                      <a:pt x="288" y="1426"/>
                    </a:lnTo>
                    <a:lnTo>
                      <a:pt x="216" y="1500"/>
                    </a:lnTo>
                    <a:lnTo>
                      <a:pt x="316" y="1600"/>
                    </a:lnTo>
                    <a:lnTo>
                      <a:pt x="390" y="1526"/>
                    </a:lnTo>
                    <a:lnTo>
                      <a:pt x="424" y="1554"/>
                    </a:lnTo>
                    <a:lnTo>
                      <a:pt x="460" y="1578"/>
                    </a:lnTo>
                    <a:lnTo>
                      <a:pt x="496" y="1602"/>
                    </a:lnTo>
                    <a:lnTo>
                      <a:pt x="534" y="1622"/>
                    </a:lnTo>
                    <a:lnTo>
                      <a:pt x="494" y="1718"/>
                    </a:lnTo>
                    <a:lnTo>
                      <a:pt x="626" y="1774"/>
                    </a:lnTo>
                    <a:lnTo>
                      <a:pt x="666" y="1678"/>
                    </a:lnTo>
                    <a:lnTo>
                      <a:pt x="706" y="1690"/>
                    </a:lnTo>
                    <a:lnTo>
                      <a:pt x="750" y="1698"/>
                    </a:lnTo>
                    <a:lnTo>
                      <a:pt x="792" y="1706"/>
                    </a:lnTo>
                    <a:lnTo>
                      <a:pt x="836" y="1712"/>
                    </a:lnTo>
                    <a:lnTo>
                      <a:pt x="836" y="1816"/>
                    </a:lnTo>
                    <a:lnTo>
                      <a:pt x="978" y="1816"/>
                    </a:lnTo>
                    <a:lnTo>
                      <a:pt x="978" y="1712"/>
                    </a:lnTo>
                    <a:lnTo>
                      <a:pt x="1022" y="1706"/>
                    </a:lnTo>
                    <a:lnTo>
                      <a:pt x="1066" y="1698"/>
                    </a:lnTo>
                    <a:lnTo>
                      <a:pt x="1108" y="1690"/>
                    </a:lnTo>
                    <a:lnTo>
                      <a:pt x="1150" y="1678"/>
                    </a:lnTo>
                    <a:lnTo>
                      <a:pt x="1188" y="1774"/>
                    </a:lnTo>
                    <a:lnTo>
                      <a:pt x="1320" y="1718"/>
                    </a:lnTo>
                    <a:lnTo>
                      <a:pt x="1280" y="1622"/>
                    </a:lnTo>
                    <a:lnTo>
                      <a:pt x="1318" y="1602"/>
                    </a:lnTo>
                    <a:lnTo>
                      <a:pt x="1356" y="1578"/>
                    </a:lnTo>
                    <a:lnTo>
                      <a:pt x="1392" y="1554"/>
                    </a:lnTo>
                    <a:lnTo>
                      <a:pt x="1426" y="1526"/>
                    </a:lnTo>
                    <a:lnTo>
                      <a:pt x="1498" y="1600"/>
                    </a:lnTo>
                    <a:lnTo>
                      <a:pt x="1600" y="1500"/>
                    </a:lnTo>
                    <a:lnTo>
                      <a:pt x="1526" y="1426"/>
                    </a:lnTo>
                    <a:lnTo>
                      <a:pt x="1552" y="1392"/>
                    </a:lnTo>
                    <a:lnTo>
                      <a:pt x="1578" y="1356"/>
                    </a:lnTo>
                    <a:lnTo>
                      <a:pt x="1602" y="1320"/>
                    </a:lnTo>
                    <a:lnTo>
                      <a:pt x="1622" y="1280"/>
                    </a:lnTo>
                    <a:lnTo>
                      <a:pt x="1718" y="1320"/>
                    </a:lnTo>
                    <a:lnTo>
                      <a:pt x="1774" y="1190"/>
                    </a:lnTo>
                    <a:lnTo>
                      <a:pt x="1678" y="1150"/>
                    </a:lnTo>
                    <a:lnTo>
                      <a:pt x="1688" y="1108"/>
                    </a:lnTo>
                    <a:lnTo>
                      <a:pt x="1698" y="1066"/>
                    </a:lnTo>
                    <a:lnTo>
                      <a:pt x="1706" y="1022"/>
                    </a:lnTo>
                    <a:lnTo>
                      <a:pt x="1710" y="978"/>
                    </a:lnTo>
                    <a:lnTo>
                      <a:pt x="1816" y="978"/>
                    </a:lnTo>
                    <a:close/>
                    <a:moveTo>
                      <a:pt x="908" y="1614"/>
                    </a:moveTo>
                    <a:lnTo>
                      <a:pt x="908" y="1614"/>
                    </a:lnTo>
                    <a:lnTo>
                      <a:pt x="872" y="1612"/>
                    </a:lnTo>
                    <a:lnTo>
                      <a:pt x="836" y="1610"/>
                    </a:lnTo>
                    <a:lnTo>
                      <a:pt x="800" y="1606"/>
                    </a:lnTo>
                    <a:lnTo>
                      <a:pt x="766" y="1600"/>
                    </a:lnTo>
                    <a:lnTo>
                      <a:pt x="730" y="1592"/>
                    </a:lnTo>
                    <a:lnTo>
                      <a:pt x="698" y="1582"/>
                    </a:lnTo>
                    <a:lnTo>
                      <a:pt x="664" y="1570"/>
                    </a:lnTo>
                    <a:lnTo>
                      <a:pt x="632" y="1558"/>
                    </a:lnTo>
                    <a:lnTo>
                      <a:pt x="602" y="1544"/>
                    </a:lnTo>
                    <a:lnTo>
                      <a:pt x="570" y="1528"/>
                    </a:lnTo>
                    <a:lnTo>
                      <a:pt x="542" y="1512"/>
                    </a:lnTo>
                    <a:lnTo>
                      <a:pt x="512" y="1492"/>
                    </a:lnTo>
                    <a:lnTo>
                      <a:pt x="484" y="1474"/>
                    </a:lnTo>
                    <a:lnTo>
                      <a:pt x="458" y="1452"/>
                    </a:lnTo>
                    <a:lnTo>
                      <a:pt x="432" y="1430"/>
                    </a:lnTo>
                    <a:lnTo>
                      <a:pt x="408" y="1406"/>
                    </a:lnTo>
                    <a:lnTo>
                      <a:pt x="384" y="1382"/>
                    </a:lnTo>
                    <a:lnTo>
                      <a:pt x="362" y="1356"/>
                    </a:lnTo>
                    <a:lnTo>
                      <a:pt x="342" y="1330"/>
                    </a:lnTo>
                    <a:lnTo>
                      <a:pt x="322" y="1302"/>
                    </a:lnTo>
                    <a:lnTo>
                      <a:pt x="304" y="1274"/>
                    </a:lnTo>
                    <a:lnTo>
                      <a:pt x="286" y="1244"/>
                    </a:lnTo>
                    <a:lnTo>
                      <a:pt x="272" y="1214"/>
                    </a:lnTo>
                    <a:lnTo>
                      <a:pt x="256" y="1182"/>
                    </a:lnTo>
                    <a:lnTo>
                      <a:pt x="244" y="1150"/>
                    </a:lnTo>
                    <a:lnTo>
                      <a:pt x="234" y="1118"/>
                    </a:lnTo>
                    <a:lnTo>
                      <a:pt x="224" y="1084"/>
                    </a:lnTo>
                    <a:lnTo>
                      <a:pt x="216" y="1050"/>
                    </a:lnTo>
                    <a:lnTo>
                      <a:pt x="210" y="1016"/>
                    </a:lnTo>
                    <a:lnTo>
                      <a:pt x="206" y="980"/>
                    </a:lnTo>
                    <a:lnTo>
                      <a:pt x="202" y="944"/>
                    </a:lnTo>
                    <a:lnTo>
                      <a:pt x="202" y="908"/>
                    </a:lnTo>
                    <a:lnTo>
                      <a:pt x="202" y="872"/>
                    </a:lnTo>
                    <a:lnTo>
                      <a:pt x="206" y="836"/>
                    </a:lnTo>
                    <a:lnTo>
                      <a:pt x="210" y="800"/>
                    </a:lnTo>
                    <a:lnTo>
                      <a:pt x="216" y="766"/>
                    </a:lnTo>
                    <a:lnTo>
                      <a:pt x="224" y="732"/>
                    </a:lnTo>
                    <a:lnTo>
                      <a:pt x="234" y="698"/>
                    </a:lnTo>
                    <a:lnTo>
                      <a:pt x="244" y="664"/>
                    </a:lnTo>
                    <a:lnTo>
                      <a:pt x="256" y="632"/>
                    </a:lnTo>
                    <a:lnTo>
                      <a:pt x="272" y="602"/>
                    </a:lnTo>
                    <a:lnTo>
                      <a:pt x="286" y="572"/>
                    </a:lnTo>
                    <a:lnTo>
                      <a:pt x="304" y="542"/>
                    </a:lnTo>
                    <a:lnTo>
                      <a:pt x="322" y="512"/>
                    </a:lnTo>
                    <a:lnTo>
                      <a:pt x="342" y="486"/>
                    </a:lnTo>
                    <a:lnTo>
                      <a:pt x="362" y="458"/>
                    </a:lnTo>
                    <a:lnTo>
                      <a:pt x="384" y="432"/>
                    </a:lnTo>
                    <a:lnTo>
                      <a:pt x="408" y="408"/>
                    </a:lnTo>
                    <a:lnTo>
                      <a:pt x="432" y="386"/>
                    </a:lnTo>
                    <a:lnTo>
                      <a:pt x="458" y="362"/>
                    </a:lnTo>
                    <a:lnTo>
                      <a:pt x="484" y="342"/>
                    </a:lnTo>
                    <a:lnTo>
                      <a:pt x="512" y="322"/>
                    </a:lnTo>
                    <a:lnTo>
                      <a:pt x="542" y="304"/>
                    </a:lnTo>
                    <a:lnTo>
                      <a:pt x="570" y="286"/>
                    </a:lnTo>
                    <a:lnTo>
                      <a:pt x="602" y="272"/>
                    </a:lnTo>
                    <a:lnTo>
                      <a:pt x="632" y="258"/>
                    </a:lnTo>
                    <a:lnTo>
                      <a:pt x="664" y="244"/>
                    </a:lnTo>
                    <a:lnTo>
                      <a:pt x="698" y="234"/>
                    </a:lnTo>
                    <a:lnTo>
                      <a:pt x="730" y="224"/>
                    </a:lnTo>
                    <a:lnTo>
                      <a:pt x="766" y="216"/>
                    </a:lnTo>
                    <a:lnTo>
                      <a:pt x="800" y="210"/>
                    </a:lnTo>
                    <a:lnTo>
                      <a:pt x="836" y="206"/>
                    </a:lnTo>
                    <a:lnTo>
                      <a:pt x="872" y="202"/>
                    </a:lnTo>
                    <a:lnTo>
                      <a:pt x="908" y="202"/>
                    </a:lnTo>
                    <a:lnTo>
                      <a:pt x="944" y="202"/>
                    </a:lnTo>
                    <a:lnTo>
                      <a:pt x="980" y="206"/>
                    </a:lnTo>
                    <a:lnTo>
                      <a:pt x="1014" y="210"/>
                    </a:lnTo>
                    <a:lnTo>
                      <a:pt x="1050" y="216"/>
                    </a:lnTo>
                    <a:lnTo>
                      <a:pt x="1084" y="224"/>
                    </a:lnTo>
                    <a:lnTo>
                      <a:pt x="1118" y="234"/>
                    </a:lnTo>
                    <a:lnTo>
                      <a:pt x="1150" y="244"/>
                    </a:lnTo>
                    <a:lnTo>
                      <a:pt x="1182" y="258"/>
                    </a:lnTo>
                    <a:lnTo>
                      <a:pt x="1214" y="272"/>
                    </a:lnTo>
                    <a:lnTo>
                      <a:pt x="1244" y="286"/>
                    </a:lnTo>
                    <a:lnTo>
                      <a:pt x="1274" y="304"/>
                    </a:lnTo>
                    <a:lnTo>
                      <a:pt x="1302" y="322"/>
                    </a:lnTo>
                    <a:lnTo>
                      <a:pt x="1330" y="342"/>
                    </a:lnTo>
                    <a:lnTo>
                      <a:pt x="1356" y="362"/>
                    </a:lnTo>
                    <a:lnTo>
                      <a:pt x="1382" y="386"/>
                    </a:lnTo>
                    <a:lnTo>
                      <a:pt x="1406" y="408"/>
                    </a:lnTo>
                    <a:lnTo>
                      <a:pt x="1430" y="432"/>
                    </a:lnTo>
                    <a:lnTo>
                      <a:pt x="1452" y="458"/>
                    </a:lnTo>
                    <a:lnTo>
                      <a:pt x="1474" y="486"/>
                    </a:lnTo>
                    <a:lnTo>
                      <a:pt x="1492" y="512"/>
                    </a:lnTo>
                    <a:lnTo>
                      <a:pt x="1512" y="542"/>
                    </a:lnTo>
                    <a:lnTo>
                      <a:pt x="1528" y="572"/>
                    </a:lnTo>
                    <a:lnTo>
                      <a:pt x="1544" y="602"/>
                    </a:lnTo>
                    <a:lnTo>
                      <a:pt x="1558" y="632"/>
                    </a:lnTo>
                    <a:lnTo>
                      <a:pt x="1570" y="664"/>
                    </a:lnTo>
                    <a:lnTo>
                      <a:pt x="1582" y="698"/>
                    </a:lnTo>
                    <a:lnTo>
                      <a:pt x="1592" y="732"/>
                    </a:lnTo>
                    <a:lnTo>
                      <a:pt x="1598" y="766"/>
                    </a:lnTo>
                    <a:lnTo>
                      <a:pt x="1606" y="800"/>
                    </a:lnTo>
                    <a:lnTo>
                      <a:pt x="1610" y="836"/>
                    </a:lnTo>
                    <a:lnTo>
                      <a:pt x="1612" y="872"/>
                    </a:lnTo>
                    <a:lnTo>
                      <a:pt x="1614" y="908"/>
                    </a:lnTo>
                    <a:lnTo>
                      <a:pt x="1612" y="944"/>
                    </a:lnTo>
                    <a:lnTo>
                      <a:pt x="1610" y="980"/>
                    </a:lnTo>
                    <a:lnTo>
                      <a:pt x="1606" y="1016"/>
                    </a:lnTo>
                    <a:lnTo>
                      <a:pt x="1598" y="1050"/>
                    </a:lnTo>
                    <a:lnTo>
                      <a:pt x="1592" y="1084"/>
                    </a:lnTo>
                    <a:lnTo>
                      <a:pt x="1582" y="1118"/>
                    </a:lnTo>
                    <a:lnTo>
                      <a:pt x="1570" y="1150"/>
                    </a:lnTo>
                    <a:lnTo>
                      <a:pt x="1558" y="1182"/>
                    </a:lnTo>
                    <a:lnTo>
                      <a:pt x="1544" y="1214"/>
                    </a:lnTo>
                    <a:lnTo>
                      <a:pt x="1528" y="1244"/>
                    </a:lnTo>
                    <a:lnTo>
                      <a:pt x="1512" y="1274"/>
                    </a:lnTo>
                    <a:lnTo>
                      <a:pt x="1492" y="1302"/>
                    </a:lnTo>
                    <a:lnTo>
                      <a:pt x="1474" y="1330"/>
                    </a:lnTo>
                    <a:lnTo>
                      <a:pt x="1452" y="1356"/>
                    </a:lnTo>
                    <a:lnTo>
                      <a:pt x="1430" y="1382"/>
                    </a:lnTo>
                    <a:lnTo>
                      <a:pt x="1406" y="1406"/>
                    </a:lnTo>
                    <a:lnTo>
                      <a:pt x="1382" y="1430"/>
                    </a:lnTo>
                    <a:lnTo>
                      <a:pt x="1356" y="1452"/>
                    </a:lnTo>
                    <a:lnTo>
                      <a:pt x="1330" y="1474"/>
                    </a:lnTo>
                    <a:lnTo>
                      <a:pt x="1302" y="1492"/>
                    </a:lnTo>
                    <a:lnTo>
                      <a:pt x="1274" y="1512"/>
                    </a:lnTo>
                    <a:lnTo>
                      <a:pt x="1244" y="1528"/>
                    </a:lnTo>
                    <a:lnTo>
                      <a:pt x="1214" y="1544"/>
                    </a:lnTo>
                    <a:lnTo>
                      <a:pt x="1182" y="1558"/>
                    </a:lnTo>
                    <a:lnTo>
                      <a:pt x="1150" y="1570"/>
                    </a:lnTo>
                    <a:lnTo>
                      <a:pt x="1118" y="1582"/>
                    </a:lnTo>
                    <a:lnTo>
                      <a:pt x="1084" y="1592"/>
                    </a:lnTo>
                    <a:lnTo>
                      <a:pt x="1050" y="1600"/>
                    </a:lnTo>
                    <a:lnTo>
                      <a:pt x="1014" y="1606"/>
                    </a:lnTo>
                    <a:lnTo>
                      <a:pt x="980" y="1610"/>
                    </a:lnTo>
                    <a:lnTo>
                      <a:pt x="944" y="1612"/>
                    </a:lnTo>
                    <a:lnTo>
                      <a:pt x="908" y="1614"/>
                    </a:lnTo>
                    <a:close/>
                  </a:path>
                </a:pathLst>
              </a:custGeom>
              <a:solidFill>
                <a:srgbClr val="84CBC5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ulim" panose="020B0600000101010101" pitchFamily="34" charset="-127"/>
                  <a:ea typeface="Gulim" panose="020B0600000101010101" pitchFamily="34" charset="-127"/>
                  <a:cs typeface="+mn-cs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8977667" y="4166533"/>
                <a:ext cx="1498259" cy="1466590"/>
                <a:chOff x="8977667" y="4166533"/>
                <a:chExt cx="1498259" cy="1466590"/>
              </a:xfrm>
            </p:grpSpPr>
            <p:sp>
              <p:nvSpPr>
                <p:cNvPr id="62" name="Oval 680"/>
                <p:cNvSpPr>
                  <a:spLocks noChangeArrowheads="1"/>
                </p:cNvSpPr>
                <p:nvPr/>
              </p:nvSpPr>
              <p:spPr bwMode="auto">
                <a:xfrm rot="21275257">
                  <a:off x="8977667" y="4166533"/>
                  <a:ext cx="1466590" cy="1466590"/>
                </a:xfrm>
                <a:prstGeom prst="ellipse">
                  <a:avLst/>
                </a:prstGeom>
                <a:solidFill>
                  <a:srgbClr val="84CB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endParaRPr>
                </a:p>
              </p:txBody>
            </p:sp>
            <p:grpSp>
              <p:nvGrpSpPr>
                <p:cNvPr id="63" name="组合 62"/>
                <p:cNvGrpSpPr/>
                <p:nvPr/>
              </p:nvGrpSpPr>
              <p:grpSpPr>
                <a:xfrm>
                  <a:off x="9110391" y="4340540"/>
                  <a:ext cx="1365535" cy="1019125"/>
                  <a:chOff x="3238353" y="2334141"/>
                  <a:chExt cx="1365535" cy="1019125"/>
                </a:xfrm>
              </p:grpSpPr>
              <p:sp>
                <p:nvSpPr>
                  <p:cNvPr id="64" name="文本框 63"/>
                  <p:cNvSpPr txBox="1"/>
                  <p:nvPr/>
                </p:nvSpPr>
                <p:spPr>
                  <a:xfrm>
                    <a:off x="3500998" y="2334141"/>
                    <a:ext cx="1102890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标题</a:t>
                    </a:r>
                    <a:endPara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65" name="文本框 64"/>
                  <p:cNvSpPr txBox="1"/>
                  <p:nvPr/>
                </p:nvSpPr>
                <p:spPr>
                  <a:xfrm>
                    <a:off x="3248921" y="2761133"/>
                    <a:ext cx="1286377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单击此处添加标题</a:t>
                    </a:r>
                    <a:endParaRPr kumimoji="0" lang="zh-CN" alt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66" name="文本框 65"/>
                  <p:cNvSpPr txBox="1"/>
                  <p:nvPr/>
                </p:nvSpPr>
                <p:spPr>
                  <a:xfrm>
                    <a:off x="3248209" y="2949092"/>
                    <a:ext cx="1296233" cy="25391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单击此处添加标题</a:t>
                    </a:r>
                    <a:endParaRPr kumimoji="0" lang="zh-CN" alt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67" name="文本框 66"/>
                  <p:cNvSpPr txBox="1"/>
                  <p:nvPr/>
                </p:nvSpPr>
                <p:spPr>
                  <a:xfrm>
                    <a:off x="3238353" y="3099350"/>
                    <a:ext cx="1306089" cy="25391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0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单击此处添加标题</a:t>
                    </a:r>
                    <a:endParaRPr kumimoji="0" lang="zh-CN" alt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</p:grpSp>
        </p:grpSp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17491" y="2343988"/>
              <a:ext cx="808449" cy="12396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248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3580110" y="1916656"/>
            <a:ext cx="2455863" cy="1901825"/>
          </a:xfrm>
          <a:custGeom>
            <a:avLst/>
            <a:gdLst>
              <a:gd name="T0" fmla="*/ 29 w 96"/>
              <a:gd name="T1" fmla="*/ 44 h 74"/>
              <a:gd name="T2" fmla="*/ 1 w 96"/>
              <a:gd name="T3" fmla="*/ 44 h 74"/>
              <a:gd name="T4" fmla="*/ 0 w 96"/>
              <a:gd name="T5" fmla="*/ 45 h 74"/>
              <a:gd name="T6" fmla="*/ 0 w 96"/>
              <a:gd name="T7" fmla="*/ 73 h 74"/>
              <a:gd name="T8" fmla="*/ 1 w 96"/>
              <a:gd name="T9" fmla="*/ 74 h 74"/>
              <a:gd name="T10" fmla="*/ 23 w 96"/>
              <a:gd name="T11" fmla="*/ 74 h 74"/>
              <a:gd name="T12" fmla="*/ 44 w 96"/>
              <a:gd name="T13" fmla="*/ 74 h 74"/>
              <a:gd name="T14" fmla="*/ 51 w 96"/>
              <a:gd name="T15" fmla="*/ 74 h 74"/>
              <a:gd name="T16" fmla="*/ 96 w 96"/>
              <a:gd name="T17" fmla="*/ 28 h 74"/>
              <a:gd name="T18" fmla="*/ 96 w 96"/>
              <a:gd name="T19" fmla="*/ 0 h 74"/>
              <a:gd name="T20" fmla="*/ 29 w 96"/>
              <a:gd name="T2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74">
                <a:moveTo>
                  <a:pt x="29" y="44"/>
                </a:move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4"/>
                  <a:pt x="0" y="4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4"/>
                  <a:pt x="1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51" y="74"/>
                  <a:pt x="51" y="74"/>
                  <a:pt x="51" y="74"/>
                </a:cubicBezTo>
                <a:cubicBezTo>
                  <a:pt x="51" y="49"/>
                  <a:pt x="71" y="28"/>
                  <a:pt x="96" y="28"/>
                </a:cubicBezTo>
                <a:cubicBezTo>
                  <a:pt x="96" y="0"/>
                  <a:pt x="96" y="0"/>
                  <a:pt x="96" y="0"/>
                </a:cubicBezTo>
                <a:cubicBezTo>
                  <a:pt x="66" y="0"/>
                  <a:pt x="41" y="18"/>
                  <a:pt x="29" y="44"/>
                </a:cubicBezTo>
                <a:close/>
              </a:path>
            </a:pathLst>
          </a:custGeom>
          <a:solidFill>
            <a:srgbClr val="7CC8E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Freeform 7"/>
          <p:cNvSpPr>
            <a:spLocks/>
          </p:cNvSpPr>
          <p:nvPr/>
        </p:nvSpPr>
        <p:spPr bwMode="auto">
          <a:xfrm>
            <a:off x="6086773" y="1916656"/>
            <a:ext cx="2455863" cy="1901825"/>
          </a:xfrm>
          <a:custGeom>
            <a:avLst/>
            <a:gdLst>
              <a:gd name="T0" fmla="*/ 95 w 96"/>
              <a:gd name="T1" fmla="*/ 44 h 74"/>
              <a:gd name="T2" fmla="*/ 67 w 96"/>
              <a:gd name="T3" fmla="*/ 44 h 74"/>
              <a:gd name="T4" fmla="*/ 0 w 96"/>
              <a:gd name="T5" fmla="*/ 0 h 74"/>
              <a:gd name="T6" fmla="*/ 0 w 96"/>
              <a:gd name="T7" fmla="*/ 28 h 74"/>
              <a:gd name="T8" fmla="*/ 46 w 96"/>
              <a:gd name="T9" fmla="*/ 74 h 74"/>
              <a:gd name="T10" fmla="*/ 52 w 96"/>
              <a:gd name="T11" fmla="*/ 74 h 74"/>
              <a:gd name="T12" fmla="*/ 74 w 96"/>
              <a:gd name="T13" fmla="*/ 74 h 74"/>
              <a:gd name="T14" fmla="*/ 95 w 96"/>
              <a:gd name="T15" fmla="*/ 74 h 74"/>
              <a:gd name="T16" fmla="*/ 96 w 96"/>
              <a:gd name="T17" fmla="*/ 73 h 74"/>
              <a:gd name="T18" fmla="*/ 96 w 96"/>
              <a:gd name="T19" fmla="*/ 45 h 74"/>
              <a:gd name="T20" fmla="*/ 95 w 96"/>
              <a:gd name="T2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74">
                <a:moveTo>
                  <a:pt x="95" y="44"/>
                </a:moveTo>
                <a:cubicBezTo>
                  <a:pt x="67" y="44"/>
                  <a:pt x="67" y="44"/>
                  <a:pt x="67" y="44"/>
                </a:cubicBezTo>
                <a:cubicBezTo>
                  <a:pt x="56" y="18"/>
                  <a:pt x="3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25" y="28"/>
                  <a:pt x="46" y="49"/>
                  <a:pt x="46" y="74"/>
                </a:cubicBezTo>
                <a:cubicBezTo>
                  <a:pt x="52" y="74"/>
                  <a:pt x="52" y="74"/>
                  <a:pt x="52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95" y="74"/>
                  <a:pt x="95" y="74"/>
                  <a:pt x="95" y="74"/>
                </a:cubicBezTo>
                <a:cubicBezTo>
                  <a:pt x="96" y="74"/>
                  <a:pt x="96" y="73"/>
                  <a:pt x="96" y="73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44"/>
                  <a:pt x="96" y="44"/>
                  <a:pt x="95" y="44"/>
                </a:cubicBez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 flipH="1" flipV="1">
            <a:off x="6086773" y="3886280"/>
            <a:ext cx="2455863" cy="1901825"/>
          </a:xfrm>
          <a:custGeom>
            <a:avLst/>
            <a:gdLst>
              <a:gd name="T0" fmla="*/ 29 w 96"/>
              <a:gd name="T1" fmla="*/ 44 h 74"/>
              <a:gd name="T2" fmla="*/ 1 w 96"/>
              <a:gd name="T3" fmla="*/ 44 h 74"/>
              <a:gd name="T4" fmla="*/ 0 w 96"/>
              <a:gd name="T5" fmla="*/ 45 h 74"/>
              <a:gd name="T6" fmla="*/ 0 w 96"/>
              <a:gd name="T7" fmla="*/ 73 h 74"/>
              <a:gd name="T8" fmla="*/ 1 w 96"/>
              <a:gd name="T9" fmla="*/ 74 h 74"/>
              <a:gd name="T10" fmla="*/ 23 w 96"/>
              <a:gd name="T11" fmla="*/ 74 h 74"/>
              <a:gd name="T12" fmla="*/ 44 w 96"/>
              <a:gd name="T13" fmla="*/ 74 h 74"/>
              <a:gd name="T14" fmla="*/ 51 w 96"/>
              <a:gd name="T15" fmla="*/ 74 h 74"/>
              <a:gd name="T16" fmla="*/ 96 w 96"/>
              <a:gd name="T17" fmla="*/ 28 h 74"/>
              <a:gd name="T18" fmla="*/ 96 w 96"/>
              <a:gd name="T19" fmla="*/ 0 h 74"/>
              <a:gd name="T20" fmla="*/ 29 w 96"/>
              <a:gd name="T2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74">
                <a:moveTo>
                  <a:pt x="29" y="44"/>
                </a:move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4"/>
                  <a:pt x="0" y="4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4"/>
                  <a:pt x="1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51" y="74"/>
                  <a:pt x="51" y="74"/>
                  <a:pt x="51" y="74"/>
                </a:cubicBezTo>
                <a:cubicBezTo>
                  <a:pt x="51" y="49"/>
                  <a:pt x="71" y="28"/>
                  <a:pt x="96" y="28"/>
                </a:cubicBezTo>
                <a:cubicBezTo>
                  <a:pt x="96" y="0"/>
                  <a:pt x="96" y="0"/>
                  <a:pt x="96" y="0"/>
                </a:cubicBezTo>
                <a:cubicBezTo>
                  <a:pt x="66" y="0"/>
                  <a:pt x="41" y="18"/>
                  <a:pt x="29" y="44"/>
                </a:cubicBezTo>
                <a:close/>
              </a:path>
            </a:pathLst>
          </a:custGeom>
          <a:solidFill>
            <a:srgbClr val="84CB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7"/>
          <p:cNvSpPr>
            <a:spLocks/>
          </p:cNvSpPr>
          <p:nvPr/>
        </p:nvSpPr>
        <p:spPr bwMode="auto">
          <a:xfrm flipH="1" flipV="1">
            <a:off x="3580110" y="3886280"/>
            <a:ext cx="2455863" cy="1901825"/>
          </a:xfrm>
          <a:custGeom>
            <a:avLst/>
            <a:gdLst>
              <a:gd name="T0" fmla="*/ 95 w 96"/>
              <a:gd name="T1" fmla="*/ 44 h 74"/>
              <a:gd name="T2" fmla="*/ 67 w 96"/>
              <a:gd name="T3" fmla="*/ 44 h 74"/>
              <a:gd name="T4" fmla="*/ 0 w 96"/>
              <a:gd name="T5" fmla="*/ 0 h 74"/>
              <a:gd name="T6" fmla="*/ 0 w 96"/>
              <a:gd name="T7" fmla="*/ 28 h 74"/>
              <a:gd name="T8" fmla="*/ 46 w 96"/>
              <a:gd name="T9" fmla="*/ 74 h 74"/>
              <a:gd name="T10" fmla="*/ 52 w 96"/>
              <a:gd name="T11" fmla="*/ 74 h 74"/>
              <a:gd name="T12" fmla="*/ 74 w 96"/>
              <a:gd name="T13" fmla="*/ 74 h 74"/>
              <a:gd name="T14" fmla="*/ 95 w 96"/>
              <a:gd name="T15" fmla="*/ 74 h 74"/>
              <a:gd name="T16" fmla="*/ 96 w 96"/>
              <a:gd name="T17" fmla="*/ 73 h 74"/>
              <a:gd name="T18" fmla="*/ 96 w 96"/>
              <a:gd name="T19" fmla="*/ 45 h 74"/>
              <a:gd name="T20" fmla="*/ 95 w 96"/>
              <a:gd name="T2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74">
                <a:moveTo>
                  <a:pt x="95" y="44"/>
                </a:moveTo>
                <a:cubicBezTo>
                  <a:pt x="67" y="44"/>
                  <a:pt x="67" y="44"/>
                  <a:pt x="67" y="44"/>
                </a:cubicBezTo>
                <a:cubicBezTo>
                  <a:pt x="56" y="18"/>
                  <a:pt x="3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25" y="28"/>
                  <a:pt x="46" y="49"/>
                  <a:pt x="46" y="74"/>
                </a:cubicBezTo>
                <a:cubicBezTo>
                  <a:pt x="52" y="74"/>
                  <a:pt x="52" y="74"/>
                  <a:pt x="52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95" y="74"/>
                  <a:pt x="95" y="74"/>
                  <a:pt x="95" y="74"/>
                </a:cubicBezTo>
                <a:cubicBezTo>
                  <a:pt x="96" y="74"/>
                  <a:pt x="96" y="73"/>
                  <a:pt x="96" y="73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44"/>
                  <a:pt x="96" y="44"/>
                  <a:pt x="95" y="44"/>
                </a:cubicBezTo>
                <a:close/>
              </a:path>
            </a:pathLst>
          </a:custGeom>
          <a:solidFill>
            <a:srgbClr val="F8D3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94127" y="3863130"/>
            <a:ext cx="32979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8649748" y="3858989"/>
            <a:ext cx="32979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11168527" y="2624500"/>
            <a:ext cx="12500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1168527" y="3726024"/>
            <a:ext cx="12500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4CBC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84CBC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3327" y="2248696"/>
            <a:ext cx="3342756" cy="1822354"/>
            <a:chOff x="100477" y="2048671"/>
            <a:chExt cx="3342756" cy="1822354"/>
          </a:xfrm>
        </p:grpSpPr>
        <p:sp>
          <p:nvSpPr>
            <p:cNvPr id="58" name="文本框 57"/>
            <p:cNvSpPr txBox="1"/>
            <p:nvPr/>
          </p:nvSpPr>
          <p:spPr>
            <a:xfrm>
              <a:off x="100477" y="2424475"/>
              <a:ext cx="125006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AFF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</a:t>
              </a:r>
              <a:endPara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00AF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964711" y="2048671"/>
              <a:ext cx="247852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3327" y="3726024"/>
            <a:ext cx="3342756" cy="1822354"/>
            <a:chOff x="100477" y="3525999"/>
            <a:chExt cx="3342756" cy="1822354"/>
          </a:xfrm>
        </p:grpSpPr>
        <p:sp>
          <p:nvSpPr>
            <p:cNvPr id="61" name="文本框 60"/>
            <p:cNvSpPr txBox="1"/>
            <p:nvPr/>
          </p:nvSpPr>
          <p:spPr>
            <a:xfrm>
              <a:off x="100477" y="3525999"/>
              <a:ext cx="125006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8D3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</a:t>
              </a:r>
              <a:endPara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964711" y="3871025"/>
              <a:ext cx="247852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8683986" y="2248696"/>
            <a:ext cx="24785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683986" y="4071050"/>
            <a:ext cx="24785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478482" y="3197269"/>
            <a:ext cx="13976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核心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</a:t>
            </a:r>
          </a:p>
        </p:txBody>
      </p:sp>
    </p:spTree>
    <p:extLst>
      <p:ext uri="{BB962C8B-B14F-4D97-AF65-F5344CB8AC3E}">
        <p14:creationId xmlns:p14="http://schemas.microsoft.com/office/powerpoint/2010/main" val="120096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427885" y="1694063"/>
            <a:ext cx="3035368" cy="4531556"/>
            <a:chOff x="4427885" y="1694063"/>
            <a:chExt cx="3035368" cy="4531556"/>
          </a:xfrm>
        </p:grpSpPr>
        <p:sp>
          <p:nvSpPr>
            <p:cNvPr id="11" name="圆角矩形 54"/>
            <p:cNvSpPr/>
            <p:nvPr/>
          </p:nvSpPr>
          <p:spPr>
            <a:xfrm>
              <a:off x="6261618" y="2016810"/>
              <a:ext cx="1201635" cy="427222"/>
            </a:xfrm>
            <a:custGeom>
              <a:avLst/>
              <a:gdLst>
                <a:gd name="connsiteX0" fmla="*/ 0 w 2187215"/>
                <a:gd name="connsiteY0" fmla="*/ 144148 h 864869"/>
                <a:gd name="connsiteX1" fmla="*/ 144148 w 2187215"/>
                <a:gd name="connsiteY1" fmla="*/ 0 h 864869"/>
                <a:gd name="connsiteX2" fmla="*/ 2043067 w 2187215"/>
                <a:gd name="connsiteY2" fmla="*/ 0 h 864869"/>
                <a:gd name="connsiteX3" fmla="*/ 2187215 w 2187215"/>
                <a:gd name="connsiteY3" fmla="*/ 144148 h 864869"/>
                <a:gd name="connsiteX4" fmla="*/ 2187215 w 2187215"/>
                <a:gd name="connsiteY4" fmla="*/ 720721 h 864869"/>
                <a:gd name="connsiteX5" fmla="*/ 2043067 w 2187215"/>
                <a:gd name="connsiteY5" fmla="*/ 864869 h 864869"/>
                <a:gd name="connsiteX6" fmla="*/ 144148 w 2187215"/>
                <a:gd name="connsiteY6" fmla="*/ 864869 h 864869"/>
                <a:gd name="connsiteX7" fmla="*/ 0 w 2187215"/>
                <a:gd name="connsiteY7" fmla="*/ 720721 h 864869"/>
                <a:gd name="connsiteX8" fmla="*/ 0 w 2187215"/>
                <a:gd name="connsiteY8" fmla="*/ 144148 h 864869"/>
                <a:gd name="connsiteX0" fmla="*/ 0 w 2187215"/>
                <a:gd name="connsiteY0" fmla="*/ 332833 h 1053554"/>
                <a:gd name="connsiteX1" fmla="*/ 855348 w 2187215"/>
                <a:gd name="connsiteY1" fmla="*/ 0 h 1053554"/>
                <a:gd name="connsiteX2" fmla="*/ 2043067 w 2187215"/>
                <a:gd name="connsiteY2" fmla="*/ 188685 h 1053554"/>
                <a:gd name="connsiteX3" fmla="*/ 2187215 w 2187215"/>
                <a:gd name="connsiteY3" fmla="*/ 332833 h 1053554"/>
                <a:gd name="connsiteX4" fmla="*/ 2187215 w 2187215"/>
                <a:gd name="connsiteY4" fmla="*/ 909406 h 1053554"/>
                <a:gd name="connsiteX5" fmla="*/ 2043067 w 2187215"/>
                <a:gd name="connsiteY5" fmla="*/ 1053554 h 1053554"/>
                <a:gd name="connsiteX6" fmla="*/ 144148 w 2187215"/>
                <a:gd name="connsiteY6" fmla="*/ 1053554 h 1053554"/>
                <a:gd name="connsiteX7" fmla="*/ 0 w 2187215"/>
                <a:gd name="connsiteY7" fmla="*/ 909406 h 1053554"/>
                <a:gd name="connsiteX8" fmla="*/ 0 w 2187215"/>
                <a:gd name="connsiteY8" fmla="*/ 332833 h 1053554"/>
                <a:gd name="connsiteX0" fmla="*/ 0 w 2187215"/>
                <a:gd name="connsiteY0" fmla="*/ 332833 h 1053554"/>
                <a:gd name="connsiteX1" fmla="*/ 855348 w 2187215"/>
                <a:gd name="connsiteY1" fmla="*/ 0 h 1053554"/>
                <a:gd name="connsiteX2" fmla="*/ 2043067 w 2187215"/>
                <a:gd name="connsiteY2" fmla="*/ 188685 h 1053554"/>
                <a:gd name="connsiteX3" fmla="*/ 2187215 w 2187215"/>
                <a:gd name="connsiteY3" fmla="*/ 332833 h 1053554"/>
                <a:gd name="connsiteX4" fmla="*/ 2187215 w 2187215"/>
                <a:gd name="connsiteY4" fmla="*/ 909406 h 1053554"/>
                <a:gd name="connsiteX5" fmla="*/ 2043067 w 2187215"/>
                <a:gd name="connsiteY5" fmla="*/ 1053554 h 1053554"/>
                <a:gd name="connsiteX6" fmla="*/ 144148 w 2187215"/>
                <a:gd name="connsiteY6" fmla="*/ 1053554 h 1053554"/>
                <a:gd name="connsiteX7" fmla="*/ 203200 w 2187215"/>
                <a:gd name="connsiteY7" fmla="*/ 503006 h 1053554"/>
                <a:gd name="connsiteX8" fmla="*/ 0 w 2187215"/>
                <a:gd name="connsiteY8" fmla="*/ 332833 h 1053554"/>
                <a:gd name="connsiteX0" fmla="*/ 0 w 2187215"/>
                <a:gd name="connsiteY0" fmla="*/ 332833 h 1053554"/>
                <a:gd name="connsiteX1" fmla="*/ 855348 w 2187215"/>
                <a:gd name="connsiteY1" fmla="*/ 0 h 1053554"/>
                <a:gd name="connsiteX2" fmla="*/ 2043067 w 2187215"/>
                <a:gd name="connsiteY2" fmla="*/ 188685 h 1053554"/>
                <a:gd name="connsiteX3" fmla="*/ 2187215 w 2187215"/>
                <a:gd name="connsiteY3" fmla="*/ 332833 h 1053554"/>
                <a:gd name="connsiteX4" fmla="*/ 2187215 w 2187215"/>
                <a:gd name="connsiteY4" fmla="*/ 909406 h 1053554"/>
                <a:gd name="connsiteX5" fmla="*/ 2043067 w 2187215"/>
                <a:gd name="connsiteY5" fmla="*/ 1053554 h 1053554"/>
                <a:gd name="connsiteX6" fmla="*/ 144148 w 2187215"/>
                <a:gd name="connsiteY6" fmla="*/ 1053554 h 1053554"/>
                <a:gd name="connsiteX7" fmla="*/ 203200 w 2187215"/>
                <a:gd name="connsiteY7" fmla="*/ 503006 h 1053554"/>
                <a:gd name="connsiteX8" fmla="*/ 0 w 2187215"/>
                <a:gd name="connsiteY8" fmla="*/ 332833 h 1053554"/>
                <a:gd name="connsiteX0" fmla="*/ 896507 w 2067722"/>
                <a:gd name="connsiteY0" fmla="*/ 492491 h 1053554"/>
                <a:gd name="connsiteX1" fmla="*/ 735855 w 2067722"/>
                <a:gd name="connsiteY1" fmla="*/ 0 h 1053554"/>
                <a:gd name="connsiteX2" fmla="*/ 1923574 w 2067722"/>
                <a:gd name="connsiteY2" fmla="*/ 188685 h 1053554"/>
                <a:gd name="connsiteX3" fmla="*/ 2067722 w 2067722"/>
                <a:gd name="connsiteY3" fmla="*/ 332833 h 1053554"/>
                <a:gd name="connsiteX4" fmla="*/ 2067722 w 2067722"/>
                <a:gd name="connsiteY4" fmla="*/ 909406 h 1053554"/>
                <a:gd name="connsiteX5" fmla="*/ 1923574 w 2067722"/>
                <a:gd name="connsiteY5" fmla="*/ 1053554 h 1053554"/>
                <a:gd name="connsiteX6" fmla="*/ 24655 w 2067722"/>
                <a:gd name="connsiteY6" fmla="*/ 1053554 h 1053554"/>
                <a:gd name="connsiteX7" fmla="*/ 83707 w 2067722"/>
                <a:gd name="connsiteY7" fmla="*/ 503006 h 1053554"/>
                <a:gd name="connsiteX8" fmla="*/ 896507 w 2067722"/>
                <a:gd name="connsiteY8" fmla="*/ 492491 h 1053554"/>
                <a:gd name="connsiteX0" fmla="*/ 891984 w 2063199"/>
                <a:gd name="connsiteY0" fmla="*/ 492491 h 1053554"/>
                <a:gd name="connsiteX1" fmla="*/ 731332 w 2063199"/>
                <a:gd name="connsiteY1" fmla="*/ 0 h 1053554"/>
                <a:gd name="connsiteX2" fmla="*/ 1919051 w 2063199"/>
                <a:gd name="connsiteY2" fmla="*/ 188685 h 1053554"/>
                <a:gd name="connsiteX3" fmla="*/ 2063199 w 2063199"/>
                <a:gd name="connsiteY3" fmla="*/ 332833 h 1053554"/>
                <a:gd name="connsiteX4" fmla="*/ 2063199 w 2063199"/>
                <a:gd name="connsiteY4" fmla="*/ 909406 h 1053554"/>
                <a:gd name="connsiteX5" fmla="*/ 1919051 w 2063199"/>
                <a:gd name="connsiteY5" fmla="*/ 1053554 h 1053554"/>
                <a:gd name="connsiteX6" fmla="*/ 20132 w 2063199"/>
                <a:gd name="connsiteY6" fmla="*/ 1053554 h 1053554"/>
                <a:gd name="connsiteX7" fmla="*/ 122727 w 2063199"/>
                <a:gd name="connsiteY7" fmla="*/ 764263 h 1053554"/>
                <a:gd name="connsiteX8" fmla="*/ 891984 w 2063199"/>
                <a:gd name="connsiteY8" fmla="*/ 492491 h 1053554"/>
                <a:gd name="connsiteX0" fmla="*/ 904102 w 2075317"/>
                <a:gd name="connsiteY0" fmla="*/ 492491 h 1053554"/>
                <a:gd name="connsiteX1" fmla="*/ 743450 w 2075317"/>
                <a:gd name="connsiteY1" fmla="*/ 0 h 1053554"/>
                <a:gd name="connsiteX2" fmla="*/ 1931169 w 2075317"/>
                <a:gd name="connsiteY2" fmla="*/ 188685 h 1053554"/>
                <a:gd name="connsiteX3" fmla="*/ 2075317 w 2075317"/>
                <a:gd name="connsiteY3" fmla="*/ 332833 h 1053554"/>
                <a:gd name="connsiteX4" fmla="*/ 2075317 w 2075317"/>
                <a:gd name="connsiteY4" fmla="*/ 909406 h 1053554"/>
                <a:gd name="connsiteX5" fmla="*/ 1931169 w 2075317"/>
                <a:gd name="connsiteY5" fmla="*/ 1053554 h 1053554"/>
                <a:gd name="connsiteX6" fmla="*/ 32250 w 2075317"/>
                <a:gd name="connsiteY6" fmla="*/ 1053554 h 1053554"/>
                <a:gd name="connsiteX7" fmla="*/ 134845 w 2075317"/>
                <a:gd name="connsiteY7" fmla="*/ 764263 h 1053554"/>
                <a:gd name="connsiteX8" fmla="*/ 904102 w 2075317"/>
                <a:gd name="connsiteY8" fmla="*/ 492491 h 1053554"/>
                <a:gd name="connsiteX0" fmla="*/ 897224 w 2068439"/>
                <a:gd name="connsiteY0" fmla="*/ 492491 h 1053554"/>
                <a:gd name="connsiteX1" fmla="*/ 736572 w 2068439"/>
                <a:gd name="connsiteY1" fmla="*/ 0 h 1053554"/>
                <a:gd name="connsiteX2" fmla="*/ 1924291 w 2068439"/>
                <a:gd name="connsiteY2" fmla="*/ 188685 h 1053554"/>
                <a:gd name="connsiteX3" fmla="*/ 2068439 w 2068439"/>
                <a:gd name="connsiteY3" fmla="*/ 332833 h 1053554"/>
                <a:gd name="connsiteX4" fmla="*/ 2068439 w 2068439"/>
                <a:gd name="connsiteY4" fmla="*/ 909406 h 1053554"/>
                <a:gd name="connsiteX5" fmla="*/ 1924291 w 2068439"/>
                <a:gd name="connsiteY5" fmla="*/ 1053554 h 1053554"/>
                <a:gd name="connsiteX6" fmla="*/ 25372 w 2068439"/>
                <a:gd name="connsiteY6" fmla="*/ 1053554 h 1053554"/>
                <a:gd name="connsiteX7" fmla="*/ 171510 w 2068439"/>
                <a:gd name="connsiteY7" fmla="*/ 706206 h 1053554"/>
                <a:gd name="connsiteX8" fmla="*/ 897224 w 2068439"/>
                <a:gd name="connsiteY8" fmla="*/ 492491 h 1053554"/>
                <a:gd name="connsiteX0" fmla="*/ 505338 w 2068439"/>
                <a:gd name="connsiteY0" fmla="*/ 652148 h 1053554"/>
                <a:gd name="connsiteX1" fmla="*/ 736572 w 2068439"/>
                <a:gd name="connsiteY1" fmla="*/ 0 h 1053554"/>
                <a:gd name="connsiteX2" fmla="*/ 1924291 w 2068439"/>
                <a:gd name="connsiteY2" fmla="*/ 188685 h 1053554"/>
                <a:gd name="connsiteX3" fmla="*/ 2068439 w 2068439"/>
                <a:gd name="connsiteY3" fmla="*/ 332833 h 1053554"/>
                <a:gd name="connsiteX4" fmla="*/ 2068439 w 2068439"/>
                <a:gd name="connsiteY4" fmla="*/ 909406 h 1053554"/>
                <a:gd name="connsiteX5" fmla="*/ 1924291 w 2068439"/>
                <a:gd name="connsiteY5" fmla="*/ 1053554 h 1053554"/>
                <a:gd name="connsiteX6" fmla="*/ 25372 w 2068439"/>
                <a:gd name="connsiteY6" fmla="*/ 1053554 h 1053554"/>
                <a:gd name="connsiteX7" fmla="*/ 171510 w 2068439"/>
                <a:gd name="connsiteY7" fmla="*/ 706206 h 1053554"/>
                <a:gd name="connsiteX8" fmla="*/ 505338 w 2068439"/>
                <a:gd name="connsiteY8" fmla="*/ 652148 h 1053554"/>
                <a:gd name="connsiteX0" fmla="*/ 505338 w 2068439"/>
                <a:gd name="connsiteY0" fmla="*/ 463463 h 864869"/>
                <a:gd name="connsiteX1" fmla="*/ 809144 w 2068439"/>
                <a:gd name="connsiteY1" fmla="*/ 43544 h 864869"/>
                <a:gd name="connsiteX2" fmla="*/ 1924291 w 2068439"/>
                <a:gd name="connsiteY2" fmla="*/ 0 h 864869"/>
                <a:gd name="connsiteX3" fmla="*/ 2068439 w 2068439"/>
                <a:gd name="connsiteY3" fmla="*/ 144148 h 864869"/>
                <a:gd name="connsiteX4" fmla="*/ 2068439 w 2068439"/>
                <a:gd name="connsiteY4" fmla="*/ 720721 h 864869"/>
                <a:gd name="connsiteX5" fmla="*/ 1924291 w 2068439"/>
                <a:gd name="connsiteY5" fmla="*/ 864869 h 864869"/>
                <a:gd name="connsiteX6" fmla="*/ 25372 w 2068439"/>
                <a:gd name="connsiteY6" fmla="*/ 864869 h 864869"/>
                <a:gd name="connsiteX7" fmla="*/ 171510 w 2068439"/>
                <a:gd name="connsiteY7" fmla="*/ 517521 h 864869"/>
                <a:gd name="connsiteX8" fmla="*/ 505338 w 2068439"/>
                <a:gd name="connsiteY8" fmla="*/ 463463 h 864869"/>
                <a:gd name="connsiteX0" fmla="*/ 516443 w 2079544"/>
                <a:gd name="connsiteY0" fmla="*/ 463463 h 864869"/>
                <a:gd name="connsiteX1" fmla="*/ 820249 w 2079544"/>
                <a:gd name="connsiteY1" fmla="*/ 43544 h 864869"/>
                <a:gd name="connsiteX2" fmla="*/ 1935396 w 2079544"/>
                <a:gd name="connsiteY2" fmla="*/ 0 h 864869"/>
                <a:gd name="connsiteX3" fmla="*/ 2079544 w 2079544"/>
                <a:gd name="connsiteY3" fmla="*/ 144148 h 864869"/>
                <a:gd name="connsiteX4" fmla="*/ 2079544 w 2079544"/>
                <a:gd name="connsiteY4" fmla="*/ 720721 h 864869"/>
                <a:gd name="connsiteX5" fmla="*/ 1935396 w 2079544"/>
                <a:gd name="connsiteY5" fmla="*/ 864869 h 864869"/>
                <a:gd name="connsiteX6" fmla="*/ 36477 w 2079544"/>
                <a:gd name="connsiteY6" fmla="*/ 864869 h 864869"/>
                <a:gd name="connsiteX7" fmla="*/ 182615 w 2079544"/>
                <a:gd name="connsiteY7" fmla="*/ 517521 h 864869"/>
                <a:gd name="connsiteX8" fmla="*/ 516443 w 2079544"/>
                <a:gd name="connsiteY8" fmla="*/ 463463 h 864869"/>
                <a:gd name="connsiteX0" fmla="*/ 564441 w 2127542"/>
                <a:gd name="connsiteY0" fmla="*/ 463463 h 864869"/>
                <a:gd name="connsiteX1" fmla="*/ 868247 w 2127542"/>
                <a:gd name="connsiteY1" fmla="*/ 43544 h 864869"/>
                <a:gd name="connsiteX2" fmla="*/ 1983394 w 2127542"/>
                <a:gd name="connsiteY2" fmla="*/ 0 h 864869"/>
                <a:gd name="connsiteX3" fmla="*/ 2127542 w 2127542"/>
                <a:gd name="connsiteY3" fmla="*/ 144148 h 864869"/>
                <a:gd name="connsiteX4" fmla="*/ 2127542 w 2127542"/>
                <a:gd name="connsiteY4" fmla="*/ 720721 h 864869"/>
                <a:gd name="connsiteX5" fmla="*/ 1983394 w 2127542"/>
                <a:gd name="connsiteY5" fmla="*/ 864869 h 864869"/>
                <a:gd name="connsiteX6" fmla="*/ 26418 w 2127542"/>
                <a:gd name="connsiteY6" fmla="*/ 864869 h 864869"/>
                <a:gd name="connsiteX7" fmla="*/ 230613 w 2127542"/>
                <a:gd name="connsiteY7" fmla="*/ 517521 h 864869"/>
                <a:gd name="connsiteX8" fmla="*/ 564441 w 2127542"/>
                <a:gd name="connsiteY8" fmla="*/ 463463 h 864869"/>
                <a:gd name="connsiteX0" fmla="*/ 568802 w 2131903"/>
                <a:gd name="connsiteY0" fmla="*/ 463463 h 864869"/>
                <a:gd name="connsiteX1" fmla="*/ 872608 w 2131903"/>
                <a:gd name="connsiteY1" fmla="*/ 43544 h 864869"/>
                <a:gd name="connsiteX2" fmla="*/ 1987755 w 2131903"/>
                <a:gd name="connsiteY2" fmla="*/ 0 h 864869"/>
                <a:gd name="connsiteX3" fmla="*/ 2131903 w 2131903"/>
                <a:gd name="connsiteY3" fmla="*/ 144148 h 864869"/>
                <a:gd name="connsiteX4" fmla="*/ 2131903 w 2131903"/>
                <a:gd name="connsiteY4" fmla="*/ 720721 h 864869"/>
                <a:gd name="connsiteX5" fmla="*/ 1987755 w 2131903"/>
                <a:gd name="connsiteY5" fmla="*/ 864869 h 864869"/>
                <a:gd name="connsiteX6" fmla="*/ 30779 w 2131903"/>
                <a:gd name="connsiteY6" fmla="*/ 864869 h 864869"/>
                <a:gd name="connsiteX7" fmla="*/ 205945 w 2131903"/>
                <a:gd name="connsiteY7" fmla="*/ 575578 h 864869"/>
                <a:gd name="connsiteX8" fmla="*/ 568802 w 2131903"/>
                <a:gd name="connsiteY8" fmla="*/ 463463 h 864869"/>
                <a:gd name="connsiteX0" fmla="*/ 917145 w 2131903"/>
                <a:gd name="connsiteY0" fmla="*/ 753749 h 864869"/>
                <a:gd name="connsiteX1" fmla="*/ 872608 w 2131903"/>
                <a:gd name="connsiteY1" fmla="*/ 43544 h 864869"/>
                <a:gd name="connsiteX2" fmla="*/ 1987755 w 2131903"/>
                <a:gd name="connsiteY2" fmla="*/ 0 h 864869"/>
                <a:gd name="connsiteX3" fmla="*/ 2131903 w 2131903"/>
                <a:gd name="connsiteY3" fmla="*/ 144148 h 864869"/>
                <a:gd name="connsiteX4" fmla="*/ 2131903 w 2131903"/>
                <a:gd name="connsiteY4" fmla="*/ 720721 h 864869"/>
                <a:gd name="connsiteX5" fmla="*/ 1987755 w 2131903"/>
                <a:gd name="connsiteY5" fmla="*/ 864869 h 864869"/>
                <a:gd name="connsiteX6" fmla="*/ 30779 w 2131903"/>
                <a:gd name="connsiteY6" fmla="*/ 864869 h 864869"/>
                <a:gd name="connsiteX7" fmla="*/ 205945 w 2131903"/>
                <a:gd name="connsiteY7" fmla="*/ 575578 h 864869"/>
                <a:gd name="connsiteX8" fmla="*/ 917145 w 2131903"/>
                <a:gd name="connsiteY8" fmla="*/ 753749 h 864869"/>
                <a:gd name="connsiteX0" fmla="*/ 931659 w 2131903"/>
                <a:gd name="connsiteY0" fmla="*/ 448949 h 864869"/>
                <a:gd name="connsiteX1" fmla="*/ 872608 w 2131903"/>
                <a:gd name="connsiteY1" fmla="*/ 43544 h 864869"/>
                <a:gd name="connsiteX2" fmla="*/ 1987755 w 2131903"/>
                <a:gd name="connsiteY2" fmla="*/ 0 h 864869"/>
                <a:gd name="connsiteX3" fmla="*/ 2131903 w 2131903"/>
                <a:gd name="connsiteY3" fmla="*/ 144148 h 864869"/>
                <a:gd name="connsiteX4" fmla="*/ 2131903 w 2131903"/>
                <a:gd name="connsiteY4" fmla="*/ 720721 h 864869"/>
                <a:gd name="connsiteX5" fmla="*/ 1987755 w 2131903"/>
                <a:gd name="connsiteY5" fmla="*/ 864869 h 864869"/>
                <a:gd name="connsiteX6" fmla="*/ 30779 w 2131903"/>
                <a:gd name="connsiteY6" fmla="*/ 864869 h 864869"/>
                <a:gd name="connsiteX7" fmla="*/ 205945 w 2131903"/>
                <a:gd name="connsiteY7" fmla="*/ 575578 h 864869"/>
                <a:gd name="connsiteX8" fmla="*/ 931659 w 2131903"/>
                <a:gd name="connsiteY8" fmla="*/ 448949 h 864869"/>
                <a:gd name="connsiteX0" fmla="*/ 815544 w 2131903"/>
                <a:gd name="connsiteY0" fmla="*/ 608606 h 864869"/>
                <a:gd name="connsiteX1" fmla="*/ 872608 w 2131903"/>
                <a:gd name="connsiteY1" fmla="*/ 43544 h 864869"/>
                <a:gd name="connsiteX2" fmla="*/ 1987755 w 2131903"/>
                <a:gd name="connsiteY2" fmla="*/ 0 h 864869"/>
                <a:gd name="connsiteX3" fmla="*/ 2131903 w 2131903"/>
                <a:gd name="connsiteY3" fmla="*/ 144148 h 864869"/>
                <a:gd name="connsiteX4" fmla="*/ 2131903 w 2131903"/>
                <a:gd name="connsiteY4" fmla="*/ 720721 h 864869"/>
                <a:gd name="connsiteX5" fmla="*/ 1987755 w 2131903"/>
                <a:gd name="connsiteY5" fmla="*/ 864869 h 864869"/>
                <a:gd name="connsiteX6" fmla="*/ 30779 w 2131903"/>
                <a:gd name="connsiteY6" fmla="*/ 864869 h 864869"/>
                <a:gd name="connsiteX7" fmla="*/ 205945 w 2131903"/>
                <a:gd name="connsiteY7" fmla="*/ 575578 h 864869"/>
                <a:gd name="connsiteX8" fmla="*/ 815544 w 2131903"/>
                <a:gd name="connsiteY8" fmla="*/ 608606 h 864869"/>
                <a:gd name="connsiteX0" fmla="*/ 850614 w 2166973"/>
                <a:gd name="connsiteY0" fmla="*/ 608606 h 864869"/>
                <a:gd name="connsiteX1" fmla="*/ 907678 w 2166973"/>
                <a:gd name="connsiteY1" fmla="*/ 43544 h 864869"/>
                <a:gd name="connsiteX2" fmla="*/ 2022825 w 2166973"/>
                <a:gd name="connsiteY2" fmla="*/ 0 h 864869"/>
                <a:gd name="connsiteX3" fmla="*/ 2166973 w 2166973"/>
                <a:gd name="connsiteY3" fmla="*/ 144148 h 864869"/>
                <a:gd name="connsiteX4" fmla="*/ 2166973 w 2166973"/>
                <a:gd name="connsiteY4" fmla="*/ 720721 h 864869"/>
                <a:gd name="connsiteX5" fmla="*/ 2022825 w 2166973"/>
                <a:gd name="connsiteY5" fmla="*/ 864869 h 864869"/>
                <a:gd name="connsiteX6" fmla="*/ 65849 w 2166973"/>
                <a:gd name="connsiteY6" fmla="*/ 864869 h 864869"/>
                <a:gd name="connsiteX7" fmla="*/ 124901 w 2166973"/>
                <a:gd name="connsiteY7" fmla="*/ 575578 h 864869"/>
                <a:gd name="connsiteX8" fmla="*/ 850614 w 2166973"/>
                <a:gd name="connsiteY8" fmla="*/ 608606 h 864869"/>
                <a:gd name="connsiteX0" fmla="*/ 943849 w 2260208"/>
                <a:gd name="connsiteY0" fmla="*/ 608606 h 864869"/>
                <a:gd name="connsiteX1" fmla="*/ 1000913 w 2260208"/>
                <a:gd name="connsiteY1" fmla="*/ 43544 h 864869"/>
                <a:gd name="connsiteX2" fmla="*/ 2116060 w 2260208"/>
                <a:gd name="connsiteY2" fmla="*/ 0 h 864869"/>
                <a:gd name="connsiteX3" fmla="*/ 2260208 w 2260208"/>
                <a:gd name="connsiteY3" fmla="*/ 144148 h 864869"/>
                <a:gd name="connsiteX4" fmla="*/ 2260208 w 2260208"/>
                <a:gd name="connsiteY4" fmla="*/ 720721 h 864869"/>
                <a:gd name="connsiteX5" fmla="*/ 2116060 w 2260208"/>
                <a:gd name="connsiteY5" fmla="*/ 864869 h 864869"/>
                <a:gd name="connsiteX6" fmla="*/ 28456 w 2260208"/>
                <a:gd name="connsiteY6" fmla="*/ 864869 h 864869"/>
                <a:gd name="connsiteX7" fmla="*/ 218136 w 2260208"/>
                <a:gd name="connsiteY7" fmla="*/ 575578 h 864869"/>
                <a:gd name="connsiteX8" fmla="*/ 943849 w 2260208"/>
                <a:gd name="connsiteY8" fmla="*/ 608606 h 864869"/>
                <a:gd name="connsiteX0" fmla="*/ 914821 w 2260208"/>
                <a:gd name="connsiteY0" fmla="*/ 507006 h 864869"/>
                <a:gd name="connsiteX1" fmla="*/ 1000913 w 2260208"/>
                <a:gd name="connsiteY1" fmla="*/ 43544 h 864869"/>
                <a:gd name="connsiteX2" fmla="*/ 2116060 w 2260208"/>
                <a:gd name="connsiteY2" fmla="*/ 0 h 864869"/>
                <a:gd name="connsiteX3" fmla="*/ 2260208 w 2260208"/>
                <a:gd name="connsiteY3" fmla="*/ 144148 h 864869"/>
                <a:gd name="connsiteX4" fmla="*/ 2260208 w 2260208"/>
                <a:gd name="connsiteY4" fmla="*/ 720721 h 864869"/>
                <a:gd name="connsiteX5" fmla="*/ 2116060 w 2260208"/>
                <a:gd name="connsiteY5" fmla="*/ 864869 h 864869"/>
                <a:gd name="connsiteX6" fmla="*/ 28456 w 2260208"/>
                <a:gd name="connsiteY6" fmla="*/ 864869 h 864869"/>
                <a:gd name="connsiteX7" fmla="*/ 218136 w 2260208"/>
                <a:gd name="connsiteY7" fmla="*/ 575578 h 864869"/>
                <a:gd name="connsiteX8" fmla="*/ 914821 w 2260208"/>
                <a:gd name="connsiteY8" fmla="*/ 507006 h 864869"/>
                <a:gd name="connsiteX0" fmla="*/ 218136 w 2260208"/>
                <a:gd name="connsiteY0" fmla="*/ 575578 h 864869"/>
                <a:gd name="connsiteX1" fmla="*/ 1000913 w 2260208"/>
                <a:gd name="connsiteY1" fmla="*/ 43544 h 864869"/>
                <a:gd name="connsiteX2" fmla="*/ 2116060 w 2260208"/>
                <a:gd name="connsiteY2" fmla="*/ 0 h 864869"/>
                <a:gd name="connsiteX3" fmla="*/ 2260208 w 2260208"/>
                <a:gd name="connsiteY3" fmla="*/ 144148 h 864869"/>
                <a:gd name="connsiteX4" fmla="*/ 2260208 w 2260208"/>
                <a:gd name="connsiteY4" fmla="*/ 720721 h 864869"/>
                <a:gd name="connsiteX5" fmla="*/ 2116060 w 2260208"/>
                <a:gd name="connsiteY5" fmla="*/ 864869 h 864869"/>
                <a:gd name="connsiteX6" fmla="*/ 28456 w 2260208"/>
                <a:gd name="connsiteY6" fmla="*/ 864869 h 864869"/>
                <a:gd name="connsiteX7" fmla="*/ 218136 w 2260208"/>
                <a:gd name="connsiteY7" fmla="*/ 575578 h 864869"/>
                <a:gd name="connsiteX0" fmla="*/ 218136 w 2260208"/>
                <a:gd name="connsiteY0" fmla="*/ 575578 h 864869"/>
                <a:gd name="connsiteX1" fmla="*/ 1000913 w 2260208"/>
                <a:gd name="connsiteY1" fmla="*/ 43544 h 864869"/>
                <a:gd name="connsiteX2" fmla="*/ 2116060 w 2260208"/>
                <a:gd name="connsiteY2" fmla="*/ 0 h 864869"/>
                <a:gd name="connsiteX3" fmla="*/ 2260208 w 2260208"/>
                <a:gd name="connsiteY3" fmla="*/ 144148 h 864869"/>
                <a:gd name="connsiteX4" fmla="*/ 2260208 w 2260208"/>
                <a:gd name="connsiteY4" fmla="*/ 720721 h 864869"/>
                <a:gd name="connsiteX5" fmla="*/ 2116060 w 2260208"/>
                <a:gd name="connsiteY5" fmla="*/ 864869 h 864869"/>
                <a:gd name="connsiteX6" fmla="*/ 28456 w 2260208"/>
                <a:gd name="connsiteY6" fmla="*/ 864869 h 864869"/>
                <a:gd name="connsiteX7" fmla="*/ 218136 w 2260208"/>
                <a:gd name="connsiteY7" fmla="*/ 575578 h 864869"/>
                <a:gd name="connsiteX0" fmla="*/ 218136 w 2260208"/>
                <a:gd name="connsiteY0" fmla="*/ 575578 h 864869"/>
                <a:gd name="connsiteX1" fmla="*/ 682593 w 2260208"/>
                <a:gd name="connsiteY1" fmla="*/ 608770 h 864869"/>
                <a:gd name="connsiteX2" fmla="*/ 1000913 w 2260208"/>
                <a:gd name="connsiteY2" fmla="*/ 43544 h 864869"/>
                <a:gd name="connsiteX3" fmla="*/ 2116060 w 2260208"/>
                <a:gd name="connsiteY3" fmla="*/ 0 h 864869"/>
                <a:gd name="connsiteX4" fmla="*/ 2260208 w 2260208"/>
                <a:gd name="connsiteY4" fmla="*/ 144148 h 864869"/>
                <a:gd name="connsiteX5" fmla="*/ 2260208 w 2260208"/>
                <a:gd name="connsiteY5" fmla="*/ 720721 h 864869"/>
                <a:gd name="connsiteX6" fmla="*/ 2116060 w 2260208"/>
                <a:gd name="connsiteY6" fmla="*/ 864869 h 864869"/>
                <a:gd name="connsiteX7" fmla="*/ 28456 w 2260208"/>
                <a:gd name="connsiteY7" fmla="*/ 864869 h 864869"/>
                <a:gd name="connsiteX8" fmla="*/ 218136 w 2260208"/>
                <a:gd name="connsiteY8" fmla="*/ 575578 h 864869"/>
                <a:gd name="connsiteX0" fmla="*/ 218136 w 2260208"/>
                <a:gd name="connsiteY0" fmla="*/ 575578 h 864869"/>
                <a:gd name="connsiteX1" fmla="*/ 682593 w 2260208"/>
                <a:gd name="connsiteY1" fmla="*/ 608770 h 864869"/>
                <a:gd name="connsiteX2" fmla="*/ 1000913 w 2260208"/>
                <a:gd name="connsiteY2" fmla="*/ 43544 h 864869"/>
                <a:gd name="connsiteX3" fmla="*/ 2116060 w 2260208"/>
                <a:gd name="connsiteY3" fmla="*/ 0 h 864869"/>
                <a:gd name="connsiteX4" fmla="*/ 2260208 w 2260208"/>
                <a:gd name="connsiteY4" fmla="*/ 144148 h 864869"/>
                <a:gd name="connsiteX5" fmla="*/ 2260208 w 2260208"/>
                <a:gd name="connsiteY5" fmla="*/ 720721 h 864869"/>
                <a:gd name="connsiteX6" fmla="*/ 2116060 w 2260208"/>
                <a:gd name="connsiteY6" fmla="*/ 864869 h 864869"/>
                <a:gd name="connsiteX7" fmla="*/ 28456 w 2260208"/>
                <a:gd name="connsiteY7" fmla="*/ 864869 h 864869"/>
                <a:gd name="connsiteX8" fmla="*/ 218136 w 2260208"/>
                <a:gd name="connsiteY8" fmla="*/ 575578 h 864869"/>
                <a:gd name="connsiteX0" fmla="*/ 218136 w 2260208"/>
                <a:gd name="connsiteY0" fmla="*/ 575578 h 864869"/>
                <a:gd name="connsiteX1" fmla="*/ 595507 w 2260208"/>
                <a:gd name="connsiteY1" fmla="*/ 637799 h 864869"/>
                <a:gd name="connsiteX2" fmla="*/ 1000913 w 2260208"/>
                <a:gd name="connsiteY2" fmla="*/ 43544 h 864869"/>
                <a:gd name="connsiteX3" fmla="*/ 2116060 w 2260208"/>
                <a:gd name="connsiteY3" fmla="*/ 0 h 864869"/>
                <a:gd name="connsiteX4" fmla="*/ 2260208 w 2260208"/>
                <a:gd name="connsiteY4" fmla="*/ 144148 h 864869"/>
                <a:gd name="connsiteX5" fmla="*/ 2260208 w 2260208"/>
                <a:gd name="connsiteY5" fmla="*/ 720721 h 864869"/>
                <a:gd name="connsiteX6" fmla="*/ 2116060 w 2260208"/>
                <a:gd name="connsiteY6" fmla="*/ 864869 h 864869"/>
                <a:gd name="connsiteX7" fmla="*/ 28456 w 2260208"/>
                <a:gd name="connsiteY7" fmla="*/ 864869 h 864869"/>
                <a:gd name="connsiteX8" fmla="*/ 218136 w 2260208"/>
                <a:gd name="connsiteY8" fmla="*/ 575578 h 864869"/>
                <a:gd name="connsiteX0" fmla="*/ 141726 w 2285398"/>
                <a:gd name="connsiteY0" fmla="*/ 575578 h 864869"/>
                <a:gd name="connsiteX1" fmla="*/ 620697 w 2285398"/>
                <a:gd name="connsiteY1" fmla="*/ 637799 h 864869"/>
                <a:gd name="connsiteX2" fmla="*/ 1026103 w 2285398"/>
                <a:gd name="connsiteY2" fmla="*/ 43544 h 864869"/>
                <a:gd name="connsiteX3" fmla="*/ 2141250 w 2285398"/>
                <a:gd name="connsiteY3" fmla="*/ 0 h 864869"/>
                <a:gd name="connsiteX4" fmla="*/ 2285398 w 2285398"/>
                <a:gd name="connsiteY4" fmla="*/ 144148 h 864869"/>
                <a:gd name="connsiteX5" fmla="*/ 2285398 w 2285398"/>
                <a:gd name="connsiteY5" fmla="*/ 720721 h 864869"/>
                <a:gd name="connsiteX6" fmla="*/ 2141250 w 2285398"/>
                <a:gd name="connsiteY6" fmla="*/ 864869 h 864869"/>
                <a:gd name="connsiteX7" fmla="*/ 53646 w 2285398"/>
                <a:gd name="connsiteY7" fmla="*/ 864869 h 864869"/>
                <a:gd name="connsiteX8" fmla="*/ 141726 w 2285398"/>
                <a:gd name="connsiteY8" fmla="*/ 575578 h 864869"/>
                <a:gd name="connsiteX0" fmla="*/ 141726 w 2285398"/>
                <a:gd name="connsiteY0" fmla="*/ 575578 h 864869"/>
                <a:gd name="connsiteX1" fmla="*/ 620697 w 2285398"/>
                <a:gd name="connsiteY1" fmla="*/ 637799 h 864869"/>
                <a:gd name="connsiteX2" fmla="*/ 1026103 w 2285398"/>
                <a:gd name="connsiteY2" fmla="*/ 43544 h 864869"/>
                <a:gd name="connsiteX3" fmla="*/ 2141250 w 2285398"/>
                <a:gd name="connsiteY3" fmla="*/ 0 h 864869"/>
                <a:gd name="connsiteX4" fmla="*/ 2285398 w 2285398"/>
                <a:gd name="connsiteY4" fmla="*/ 144148 h 864869"/>
                <a:gd name="connsiteX5" fmla="*/ 2285398 w 2285398"/>
                <a:gd name="connsiteY5" fmla="*/ 720721 h 864869"/>
                <a:gd name="connsiteX6" fmla="*/ 2141250 w 2285398"/>
                <a:gd name="connsiteY6" fmla="*/ 864869 h 864869"/>
                <a:gd name="connsiteX7" fmla="*/ 53646 w 2285398"/>
                <a:gd name="connsiteY7" fmla="*/ 864869 h 864869"/>
                <a:gd name="connsiteX8" fmla="*/ 141726 w 2285398"/>
                <a:gd name="connsiteY8" fmla="*/ 575578 h 864869"/>
                <a:gd name="connsiteX0" fmla="*/ 218136 w 2361808"/>
                <a:gd name="connsiteY0" fmla="*/ 575578 h 864869"/>
                <a:gd name="connsiteX1" fmla="*/ 697107 w 2361808"/>
                <a:gd name="connsiteY1" fmla="*/ 637799 h 864869"/>
                <a:gd name="connsiteX2" fmla="*/ 1102513 w 2361808"/>
                <a:gd name="connsiteY2" fmla="*/ 43544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697107 w 2361808"/>
                <a:gd name="connsiteY1" fmla="*/ 637799 h 864869"/>
                <a:gd name="connsiteX2" fmla="*/ 1102513 w 2361808"/>
                <a:gd name="connsiteY2" fmla="*/ 43544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697107 w 2361808"/>
                <a:gd name="connsiteY1" fmla="*/ 637799 h 864869"/>
                <a:gd name="connsiteX2" fmla="*/ 942856 w 2361808"/>
                <a:gd name="connsiteY2" fmla="*/ 101601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942856 w 2361808"/>
                <a:gd name="connsiteY2" fmla="*/ 101601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70285 w 2361808"/>
                <a:gd name="connsiteY2" fmla="*/ 72573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70285 w 2361808"/>
                <a:gd name="connsiteY2" fmla="*/ 72573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58970 w 2361808"/>
                <a:gd name="connsiteY2" fmla="*/ 72573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58970 w 2361808"/>
                <a:gd name="connsiteY2" fmla="*/ 72573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58970 w 2361808"/>
                <a:gd name="connsiteY2" fmla="*/ 72573 h 864869"/>
                <a:gd name="connsiteX3" fmla="*/ 1466364 w 2361808"/>
                <a:gd name="connsiteY3" fmla="*/ 187856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58970 w 2361808"/>
                <a:gd name="connsiteY2" fmla="*/ 725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70285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70285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41257 w 2361808"/>
                <a:gd name="connsiteY2" fmla="*/ 43545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41257 w 2361808"/>
                <a:gd name="connsiteY2" fmla="*/ 43545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41257 w 2361808"/>
                <a:gd name="connsiteY2" fmla="*/ 43545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99314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99314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99314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99314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29942 w 2361808"/>
                <a:gd name="connsiteY2" fmla="*/ 145144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29942 w 2361808"/>
                <a:gd name="connsiteY2" fmla="*/ 145144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00913 w 2361808"/>
                <a:gd name="connsiteY2" fmla="*/ 174172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00913 w 2361808"/>
                <a:gd name="connsiteY2" fmla="*/ 174172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00913 w 2361808"/>
                <a:gd name="connsiteY2" fmla="*/ 174172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986399 w 2361808"/>
                <a:gd name="connsiteY2" fmla="*/ 159658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986399 w 2361808"/>
                <a:gd name="connsiteY2" fmla="*/ 159658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98793 h 888084"/>
                <a:gd name="connsiteX1" fmla="*/ 595507 w 2361808"/>
                <a:gd name="connsiteY1" fmla="*/ 573928 h 888084"/>
                <a:gd name="connsiteX2" fmla="*/ 986399 w 2361808"/>
                <a:gd name="connsiteY2" fmla="*/ 182873 h 888084"/>
                <a:gd name="connsiteX3" fmla="*/ 1335736 w 2361808"/>
                <a:gd name="connsiteY3" fmla="*/ 457814 h 888084"/>
                <a:gd name="connsiteX4" fmla="*/ 2217660 w 2361808"/>
                <a:gd name="connsiteY4" fmla="*/ 23215 h 888084"/>
                <a:gd name="connsiteX5" fmla="*/ 2361808 w 2361808"/>
                <a:gd name="connsiteY5" fmla="*/ 167363 h 888084"/>
                <a:gd name="connsiteX6" fmla="*/ 2361808 w 2361808"/>
                <a:gd name="connsiteY6" fmla="*/ 743936 h 888084"/>
                <a:gd name="connsiteX7" fmla="*/ 2217660 w 2361808"/>
                <a:gd name="connsiteY7" fmla="*/ 888084 h 888084"/>
                <a:gd name="connsiteX8" fmla="*/ 28456 w 2361808"/>
                <a:gd name="connsiteY8" fmla="*/ 888084 h 888084"/>
                <a:gd name="connsiteX9" fmla="*/ 218136 w 2361808"/>
                <a:gd name="connsiteY9" fmla="*/ 598793 h 888084"/>
                <a:gd name="connsiteX0" fmla="*/ 218136 w 2361808"/>
                <a:gd name="connsiteY0" fmla="*/ 608861 h 898152"/>
                <a:gd name="connsiteX1" fmla="*/ 595507 w 2361808"/>
                <a:gd name="connsiteY1" fmla="*/ 583996 h 898152"/>
                <a:gd name="connsiteX2" fmla="*/ 986399 w 2361808"/>
                <a:gd name="connsiteY2" fmla="*/ 192941 h 898152"/>
                <a:gd name="connsiteX3" fmla="*/ 1335736 w 2361808"/>
                <a:gd name="connsiteY3" fmla="*/ 467882 h 898152"/>
                <a:gd name="connsiteX4" fmla="*/ 1811260 w 2361808"/>
                <a:gd name="connsiteY4" fmla="*/ 18769 h 898152"/>
                <a:gd name="connsiteX5" fmla="*/ 2361808 w 2361808"/>
                <a:gd name="connsiteY5" fmla="*/ 177431 h 898152"/>
                <a:gd name="connsiteX6" fmla="*/ 2361808 w 2361808"/>
                <a:gd name="connsiteY6" fmla="*/ 754004 h 898152"/>
                <a:gd name="connsiteX7" fmla="*/ 2217660 w 2361808"/>
                <a:gd name="connsiteY7" fmla="*/ 898152 h 898152"/>
                <a:gd name="connsiteX8" fmla="*/ 28456 w 2361808"/>
                <a:gd name="connsiteY8" fmla="*/ 898152 h 898152"/>
                <a:gd name="connsiteX9" fmla="*/ 218136 w 2361808"/>
                <a:gd name="connsiteY9" fmla="*/ 608861 h 898152"/>
                <a:gd name="connsiteX0" fmla="*/ 218136 w 2361808"/>
                <a:gd name="connsiteY0" fmla="*/ 673230 h 962521"/>
                <a:gd name="connsiteX1" fmla="*/ 595507 w 2361808"/>
                <a:gd name="connsiteY1" fmla="*/ 648365 h 962521"/>
                <a:gd name="connsiteX2" fmla="*/ 986399 w 2361808"/>
                <a:gd name="connsiteY2" fmla="*/ 257310 h 962521"/>
                <a:gd name="connsiteX3" fmla="*/ 1335736 w 2361808"/>
                <a:gd name="connsiteY3" fmla="*/ 532251 h 962521"/>
                <a:gd name="connsiteX4" fmla="*/ 1811260 w 2361808"/>
                <a:gd name="connsiteY4" fmla="*/ 83138 h 962521"/>
                <a:gd name="connsiteX5" fmla="*/ 2361808 w 2361808"/>
                <a:gd name="connsiteY5" fmla="*/ 241800 h 962521"/>
                <a:gd name="connsiteX6" fmla="*/ 2361808 w 2361808"/>
                <a:gd name="connsiteY6" fmla="*/ 818373 h 962521"/>
                <a:gd name="connsiteX7" fmla="*/ 2217660 w 2361808"/>
                <a:gd name="connsiteY7" fmla="*/ 962521 h 962521"/>
                <a:gd name="connsiteX8" fmla="*/ 28456 w 2361808"/>
                <a:gd name="connsiteY8" fmla="*/ 962521 h 962521"/>
                <a:gd name="connsiteX9" fmla="*/ 218136 w 2361808"/>
                <a:gd name="connsiteY9" fmla="*/ 673230 h 962521"/>
                <a:gd name="connsiteX0" fmla="*/ 218136 w 2361808"/>
                <a:gd name="connsiteY0" fmla="*/ 673230 h 962521"/>
                <a:gd name="connsiteX1" fmla="*/ 595507 w 2361808"/>
                <a:gd name="connsiteY1" fmla="*/ 648365 h 962521"/>
                <a:gd name="connsiteX2" fmla="*/ 986399 w 2361808"/>
                <a:gd name="connsiteY2" fmla="*/ 257310 h 962521"/>
                <a:gd name="connsiteX3" fmla="*/ 1335736 w 2361808"/>
                <a:gd name="connsiteY3" fmla="*/ 532251 h 962521"/>
                <a:gd name="connsiteX4" fmla="*/ 1811260 w 2361808"/>
                <a:gd name="connsiteY4" fmla="*/ 83138 h 962521"/>
                <a:gd name="connsiteX5" fmla="*/ 2361808 w 2361808"/>
                <a:gd name="connsiteY5" fmla="*/ 241800 h 962521"/>
                <a:gd name="connsiteX6" fmla="*/ 2361808 w 2361808"/>
                <a:gd name="connsiteY6" fmla="*/ 818373 h 962521"/>
                <a:gd name="connsiteX7" fmla="*/ 2217660 w 2361808"/>
                <a:gd name="connsiteY7" fmla="*/ 962521 h 962521"/>
                <a:gd name="connsiteX8" fmla="*/ 28456 w 2361808"/>
                <a:gd name="connsiteY8" fmla="*/ 962521 h 962521"/>
                <a:gd name="connsiteX9" fmla="*/ 218136 w 2361808"/>
                <a:gd name="connsiteY9" fmla="*/ 673230 h 962521"/>
                <a:gd name="connsiteX0" fmla="*/ 218136 w 2363985"/>
                <a:gd name="connsiteY0" fmla="*/ 571684 h 860975"/>
                <a:gd name="connsiteX1" fmla="*/ 595507 w 2363985"/>
                <a:gd name="connsiteY1" fmla="*/ 546819 h 860975"/>
                <a:gd name="connsiteX2" fmla="*/ 986399 w 2363985"/>
                <a:gd name="connsiteY2" fmla="*/ 155764 h 860975"/>
                <a:gd name="connsiteX3" fmla="*/ 1335736 w 2363985"/>
                <a:gd name="connsiteY3" fmla="*/ 430705 h 860975"/>
                <a:gd name="connsiteX4" fmla="*/ 2014460 w 2363985"/>
                <a:gd name="connsiteY4" fmla="*/ 141249 h 860975"/>
                <a:gd name="connsiteX5" fmla="*/ 2361808 w 2363985"/>
                <a:gd name="connsiteY5" fmla="*/ 140254 h 860975"/>
                <a:gd name="connsiteX6" fmla="*/ 2361808 w 2363985"/>
                <a:gd name="connsiteY6" fmla="*/ 716827 h 860975"/>
                <a:gd name="connsiteX7" fmla="*/ 2217660 w 2363985"/>
                <a:gd name="connsiteY7" fmla="*/ 860975 h 860975"/>
                <a:gd name="connsiteX8" fmla="*/ 28456 w 2363985"/>
                <a:gd name="connsiteY8" fmla="*/ 860975 h 860975"/>
                <a:gd name="connsiteX9" fmla="*/ 218136 w 2363985"/>
                <a:gd name="connsiteY9" fmla="*/ 571684 h 860975"/>
                <a:gd name="connsiteX0" fmla="*/ 218136 w 2363985"/>
                <a:gd name="connsiteY0" fmla="*/ 583307 h 872598"/>
                <a:gd name="connsiteX1" fmla="*/ 595507 w 2363985"/>
                <a:gd name="connsiteY1" fmla="*/ 558442 h 872598"/>
                <a:gd name="connsiteX2" fmla="*/ 986399 w 2363985"/>
                <a:gd name="connsiteY2" fmla="*/ 167387 h 872598"/>
                <a:gd name="connsiteX3" fmla="*/ 1335736 w 2363985"/>
                <a:gd name="connsiteY3" fmla="*/ 442328 h 872598"/>
                <a:gd name="connsiteX4" fmla="*/ 2014460 w 2363985"/>
                <a:gd name="connsiteY4" fmla="*/ 152872 h 872598"/>
                <a:gd name="connsiteX5" fmla="*/ 2361808 w 2363985"/>
                <a:gd name="connsiteY5" fmla="*/ 151877 h 872598"/>
                <a:gd name="connsiteX6" fmla="*/ 2361808 w 2363985"/>
                <a:gd name="connsiteY6" fmla="*/ 728450 h 872598"/>
                <a:gd name="connsiteX7" fmla="*/ 2217660 w 2363985"/>
                <a:gd name="connsiteY7" fmla="*/ 872598 h 872598"/>
                <a:gd name="connsiteX8" fmla="*/ 28456 w 2363985"/>
                <a:gd name="connsiteY8" fmla="*/ 872598 h 872598"/>
                <a:gd name="connsiteX9" fmla="*/ 218136 w 2363985"/>
                <a:gd name="connsiteY9" fmla="*/ 583307 h 872598"/>
                <a:gd name="connsiteX0" fmla="*/ 218136 w 2768208"/>
                <a:gd name="connsiteY0" fmla="*/ 583307 h 872598"/>
                <a:gd name="connsiteX1" fmla="*/ 595507 w 2768208"/>
                <a:gd name="connsiteY1" fmla="*/ 558442 h 872598"/>
                <a:gd name="connsiteX2" fmla="*/ 986399 w 2768208"/>
                <a:gd name="connsiteY2" fmla="*/ 167387 h 872598"/>
                <a:gd name="connsiteX3" fmla="*/ 1335736 w 2768208"/>
                <a:gd name="connsiteY3" fmla="*/ 442328 h 872598"/>
                <a:gd name="connsiteX4" fmla="*/ 2014460 w 2768208"/>
                <a:gd name="connsiteY4" fmla="*/ 152872 h 872598"/>
                <a:gd name="connsiteX5" fmla="*/ 2768208 w 2768208"/>
                <a:gd name="connsiteY5" fmla="*/ 572791 h 872598"/>
                <a:gd name="connsiteX6" fmla="*/ 2361808 w 2768208"/>
                <a:gd name="connsiteY6" fmla="*/ 728450 h 872598"/>
                <a:gd name="connsiteX7" fmla="*/ 2217660 w 2768208"/>
                <a:gd name="connsiteY7" fmla="*/ 872598 h 872598"/>
                <a:gd name="connsiteX8" fmla="*/ 28456 w 2768208"/>
                <a:gd name="connsiteY8" fmla="*/ 872598 h 872598"/>
                <a:gd name="connsiteX9" fmla="*/ 218136 w 2768208"/>
                <a:gd name="connsiteY9" fmla="*/ 583307 h 872598"/>
                <a:gd name="connsiteX0" fmla="*/ 218136 w 2768208"/>
                <a:gd name="connsiteY0" fmla="*/ 462733 h 752024"/>
                <a:gd name="connsiteX1" fmla="*/ 595507 w 2768208"/>
                <a:gd name="connsiteY1" fmla="*/ 437868 h 752024"/>
                <a:gd name="connsiteX2" fmla="*/ 986399 w 2768208"/>
                <a:gd name="connsiteY2" fmla="*/ 46813 h 752024"/>
                <a:gd name="connsiteX3" fmla="*/ 1335736 w 2768208"/>
                <a:gd name="connsiteY3" fmla="*/ 321754 h 752024"/>
                <a:gd name="connsiteX4" fmla="*/ 1883832 w 2768208"/>
                <a:gd name="connsiteY4" fmla="*/ 308069 h 752024"/>
                <a:gd name="connsiteX5" fmla="*/ 2768208 w 2768208"/>
                <a:gd name="connsiteY5" fmla="*/ 452217 h 752024"/>
                <a:gd name="connsiteX6" fmla="*/ 2361808 w 2768208"/>
                <a:gd name="connsiteY6" fmla="*/ 607876 h 752024"/>
                <a:gd name="connsiteX7" fmla="*/ 2217660 w 2768208"/>
                <a:gd name="connsiteY7" fmla="*/ 752024 h 752024"/>
                <a:gd name="connsiteX8" fmla="*/ 28456 w 2768208"/>
                <a:gd name="connsiteY8" fmla="*/ 752024 h 752024"/>
                <a:gd name="connsiteX9" fmla="*/ 218136 w 2768208"/>
                <a:gd name="connsiteY9" fmla="*/ 462733 h 752024"/>
                <a:gd name="connsiteX0" fmla="*/ 218136 w 2768208"/>
                <a:gd name="connsiteY0" fmla="*/ 564266 h 853557"/>
                <a:gd name="connsiteX1" fmla="*/ 595507 w 2768208"/>
                <a:gd name="connsiteY1" fmla="*/ 539401 h 853557"/>
                <a:gd name="connsiteX2" fmla="*/ 986399 w 2768208"/>
                <a:gd name="connsiteY2" fmla="*/ 148346 h 853557"/>
                <a:gd name="connsiteX3" fmla="*/ 1335736 w 2768208"/>
                <a:gd name="connsiteY3" fmla="*/ 423287 h 853557"/>
                <a:gd name="connsiteX4" fmla="*/ 1883832 w 2768208"/>
                <a:gd name="connsiteY4" fmla="*/ 409602 h 853557"/>
                <a:gd name="connsiteX5" fmla="*/ 2768208 w 2768208"/>
                <a:gd name="connsiteY5" fmla="*/ 553750 h 853557"/>
                <a:gd name="connsiteX6" fmla="*/ 2361808 w 2768208"/>
                <a:gd name="connsiteY6" fmla="*/ 709409 h 853557"/>
                <a:gd name="connsiteX7" fmla="*/ 2217660 w 2768208"/>
                <a:gd name="connsiteY7" fmla="*/ 853557 h 853557"/>
                <a:gd name="connsiteX8" fmla="*/ 28456 w 2768208"/>
                <a:gd name="connsiteY8" fmla="*/ 853557 h 853557"/>
                <a:gd name="connsiteX9" fmla="*/ 218136 w 2768208"/>
                <a:gd name="connsiteY9" fmla="*/ 564266 h 853557"/>
                <a:gd name="connsiteX0" fmla="*/ 218136 w 2768208"/>
                <a:gd name="connsiteY0" fmla="*/ 544697 h 833988"/>
                <a:gd name="connsiteX1" fmla="*/ 595507 w 2768208"/>
                <a:gd name="connsiteY1" fmla="*/ 519832 h 833988"/>
                <a:gd name="connsiteX2" fmla="*/ 986399 w 2768208"/>
                <a:gd name="connsiteY2" fmla="*/ 128777 h 833988"/>
                <a:gd name="connsiteX3" fmla="*/ 1335736 w 2768208"/>
                <a:gd name="connsiteY3" fmla="*/ 403718 h 833988"/>
                <a:gd name="connsiteX4" fmla="*/ 1985432 w 2768208"/>
                <a:gd name="connsiteY4" fmla="*/ 433576 h 833988"/>
                <a:gd name="connsiteX5" fmla="*/ 2768208 w 2768208"/>
                <a:gd name="connsiteY5" fmla="*/ 534181 h 833988"/>
                <a:gd name="connsiteX6" fmla="*/ 2361808 w 2768208"/>
                <a:gd name="connsiteY6" fmla="*/ 689840 h 833988"/>
                <a:gd name="connsiteX7" fmla="*/ 2217660 w 2768208"/>
                <a:gd name="connsiteY7" fmla="*/ 833988 h 833988"/>
                <a:gd name="connsiteX8" fmla="*/ 28456 w 2768208"/>
                <a:gd name="connsiteY8" fmla="*/ 833988 h 833988"/>
                <a:gd name="connsiteX9" fmla="*/ 218136 w 2768208"/>
                <a:gd name="connsiteY9" fmla="*/ 544697 h 833988"/>
                <a:gd name="connsiteX0" fmla="*/ 218136 w 2768208"/>
                <a:gd name="connsiteY0" fmla="*/ 544697 h 833988"/>
                <a:gd name="connsiteX1" fmla="*/ 595507 w 2768208"/>
                <a:gd name="connsiteY1" fmla="*/ 519832 h 833988"/>
                <a:gd name="connsiteX2" fmla="*/ 986399 w 2768208"/>
                <a:gd name="connsiteY2" fmla="*/ 128777 h 833988"/>
                <a:gd name="connsiteX3" fmla="*/ 1335736 w 2768208"/>
                <a:gd name="connsiteY3" fmla="*/ 403718 h 833988"/>
                <a:gd name="connsiteX4" fmla="*/ 1985432 w 2768208"/>
                <a:gd name="connsiteY4" fmla="*/ 433576 h 833988"/>
                <a:gd name="connsiteX5" fmla="*/ 2768208 w 2768208"/>
                <a:gd name="connsiteY5" fmla="*/ 534181 h 833988"/>
                <a:gd name="connsiteX6" fmla="*/ 2361808 w 2768208"/>
                <a:gd name="connsiteY6" fmla="*/ 689840 h 833988"/>
                <a:gd name="connsiteX7" fmla="*/ 2217660 w 2768208"/>
                <a:gd name="connsiteY7" fmla="*/ 833988 h 833988"/>
                <a:gd name="connsiteX8" fmla="*/ 28456 w 2768208"/>
                <a:gd name="connsiteY8" fmla="*/ 833988 h 833988"/>
                <a:gd name="connsiteX9" fmla="*/ 218136 w 2768208"/>
                <a:gd name="connsiteY9" fmla="*/ 544697 h 833988"/>
                <a:gd name="connsiteX0" fmla="*/ 218136 w 2768208"/>
                <a:gd name="connsiteY0" fmla="*/ 544697 h 833988"/>
                <a:gd name="connsiteX1" fmla="*/ 595507 w 2768208"/>
                <a:gd name="connsiteY1" fmla="*/ 519832 h 833988"/>
                <a:gd name="connsiteX2" fmla="*/ 986399 w 2768208"/>
                <a:gd name="connsiteY2" fmla="*/ 128777 h 833988"/>
                <a:gd name="connsiteX3" fmla="*/ 1335736 w 2768208"/>
                <a:gd name="connsiteY3" fmla="*/ 403718 h 833988"/>
                <a:gd name="connsiteX4" fmla="*/ 1985432 w 2768208"/>
                <a:gd name="connsiteY4" fmla="*/ 433576 h 833988"/>
                <a:gd name="connsiteX5" fmla="*/ 2768208 w 2768208"/>
                <a:gd name="connsiteY5" fmla="*/ 534181 h 833988"/>
                <a:gd name="connsiteX6" fmla="*/ 2361808 w 2768208"/>
                <a:gd name="connsiteY6" fmla="*/ 689840 h 833988"/>
                <a:gd name="connsiteX7" fmla="*/ 2217660 w 2768208"/>
                <a:gd name="connsiteY7" fmla="*/ 833988 h 833988"/>
                <a:gd name="connsiteX8" fmla="*/ 28456 w 2768208"/>
                <a:gd name="connsiteY8" fmla="*/ 833988 h 833988"/>
                <a:gd name="connsiteX9" fmla="*/ 218136 w 2768208"/>
                <a:gd name="connsiteY9" fmla="*/ 544697 h 833988"/>
                <a:gd name="connsiteX0" fmla="*/ 218136 w 2768208"/>
                <a:gd name="connsiteY0" fmla="*/ 544697 h 877531"/>
                <a:gd name="connsiteX1" fmla="*/ 595507 w 2768208"/>
                <a:gd name="connsiteY1" fmla="*/ 519832 h 877531"/>
                <a:gd name="connsiteX2" fmla="*/ 986399 w 2768208"/>
                <a:gd name="connsiteY2" fmla="*/ 128777 h 877531"/>
                <a:gd name="connsiteX3" fmla="*/ 1335736 w 2768208"/>
                <a:gd name="connsiteY3" fmla="*/ 403718 h 877531"/>
                <a:gd name="connsiteX4" fmla="*/ 1985432 w 2768208"/>
                <a:gd name="connsiteY4" fmla="*/ 433576 h 877531"/>
                <a:gd name="connsiteX5" fmla="*/ 2768208 w 2768208"/>
                <a:gd name="connsiteY5" fmla="*/ 534181 h 877531"/>
                <a:gd name="connsiteX6" fmla="*/ 2361808 w 2768208"/>
                <a:gd name="connsiteY6" fmla="*/ 689840 h 877531"/>
                <a:gd name="connsiteX7" fmla="*/ 2348289 w 2768208"/>
                <a:gd name="connsiteY7" fmla="*/ 877531 h 877531"/>
                <a:gd name="connsiteX8" fmla="*/ 28456 w 2768208"/>
                <a:gd name="connsiteY8" fmla="*/ 833988 h 877531"/>
                <a:gd name="connsiteX9" fmla="*/ 218136 w 2768208"/>
                <a:gd name="connsiteY9" fmla="*/ 544697 h 877531"/>
                <a:gd name="connsiteX0" fmla="*/ 218136 w 2913351"/>
                <a:gd name="connsiteY0" fmla="*/ 544697 h 877531"/>
                <a:gd name="connsiteX1" fmla="*/ 595507 w 2913351"/>
                <a:gd name="connsiteY1" fmla="*/ 519832 h 877531"/>
                <a:gd name="connsiteX2" fmla="*/ 986399 w 2913351"/>
                <a:gd name="connsiteY2" fmla="*/ 128777 h 877531"/>
                <a:gd name="connsiteX3" fmla="*/ 1335736 w 2913351"/>
                <a:gd name="connsiteY3" fmla="*/ 403718 h 877531"/>
                <a:gd name="connsiteX4" fmla="*/ 1985432 w 2913351"/>
                <a:gd name="connsiteY4" fmla="*/ 433576 h 877531"/>
                <a:gd name="connsiteX5" fmla="*/ 2768208 w 2913351"/>
                <a:gd name="connsiteY5" fmla="*/ 534181 h 877531"/>
                <a:gd name="connsiteX6" fmla="*/ 2913351 w 2913351"/>
                <a:gd name="connsiteY6" fmla="*/ 762411 h 877531"/>
                <a:gd name="connsiteX7" fmla="*/ 2348289 w 2913351"/>
                <a:gd name="connsiteY7" fmla="*/ 877531 h 877531"/>
                <a:gd name="connsiteX8" fmla="*/ 28456 w 2913351"/>
                <a:gd name="connsiteY8" fmla="*/ 833988 h 877531"/>
                <a:gd name="connsiteX9" fmla="*/ 218136 w 2913351"/>
                <a:gd name="connsiteY9" fmla="*/ 544697 h 877531"/>
                <a:gd name="connsiteX0" fmla="*/ 218136 w 2913351"/>
                <a:gd name="connsiteY0" fmla="*/ 544697 h 877531"/>
                <a:gd name="connsiteX1" fmla="*/ 595507 w 2913351"/>
                <a:gd name="connsiteY1" fmla="*/ 519832 h 877531"/>
                <a:gd name="connsiteX2" fmla="*/ 986399 w 2913351"/>
                <a:gd name="connsiteY2" fmla="*/ 128777 h 877531"/>
                <a:gd name="connsiteX3" fmla="*/ 1335736 w 2913351"/>
                <a:gd name="connsiteY3" fmla="*/ 403718 h 877531"/>
                <a:gd name="connsiteX4" fmla="*/ 1985432 w 2913351"/>
                <a:gd name="connsiteY4" fmla="*/ 433576 h 877531"/>
                <a:gd name="connsiteX5" fmla="*/ 2768208 w 2913351"/>
                <a:gd name="connsiteY5" fmla="*/ 534181 h 877531"/>
                <a:gd name="connsiteX6" fmla="*/ 2913351 w 2913351"/>
                <a:gd name="connsiteY6" fmla="*/ 762411 h 877531"/>
                <a:gd name="connsiteX7" fmla="*/ 2348289 w 2913351"/>
                <a:gd name="connsiteY7" fmla="*/ 877531 h 877531"/>
                <a:gd name="connsiteX8" fmla="*/ 28456 w 2913351"/>
                <a:gd name="connsiteY8" fmla="*/ 833988 h 877531"/>
                <a:gd name="connsiteX9" fmla="*/ 218136 w 2913351"/>
                <a:gd name="connsiteY9" fmla="*/ 544697 h 877531"/>
                <a:gd name="connsiteX0" fmla="*/ 218136 w 2913351"/>
                <a:gd name="connsiteY0" fmla="*/ 544697 h 877531"/>
                <a:gd name="connsiteX1" fmla="*/ 595507 w 2913351"/>
                <a:gd name="connsiteY1" fmla="*/ 519832 h 877531"/>
                <a:gd name="connsiteX2" fmla="*/ 986399 w 2913351"/>
                <a:gd name="connsiteY2" fmla="*/ 128777 h 877531"/>
                <a:gd name="connsiteX3" fmla="*/ 1335736 w 2913351"/>
                <a:gd name="connsiteY3" fmla="*/ 403718 h 877531"/>
                <a:gd name="connsiteX4" fmla="*/ 1985432 w 2913351"/>
                <a:gd name="connsiteY4" fmla="*/ 433576 h 877531"/>
                <a:gd name="connsiteX5" fmla="*/ 2913351 w 2913351"/>
                <a:gd name="connsiteY5" fmla="*/ 762411 h 877531"/>
                <a:gd name="connsiteX6" fmla="*/ 2348289 w 2913351"/>
                <a:gd name="connsiteY6" fmla="*/ 877531 h 877531"/>
                <a:gd name="connsiteX7" fmla="*/ 28456 w 2913351"/>
                <a:gd name="connsiteY7" fmla="*/ 833988 h 877531"/>
                <a:gd name="connsiteX8" fmla="*/ 218136 w 2913351"/>
                <a:gd name="connsiteY8" fmla="*/ 544697 h 877531"/>
                <a:gd name="connsiteX0" fmla="*/ 218136 w 2913351"/>
                <a:gd name="connsiteY0" fmla="*/ 544697 h 877531"/>
                <a:gd name="connsiteX1" fmla="*/ 595507 w 2913351"/>
                <a:gd name="connsiteY1" fmla="*/ 519832 h 877531"/>
                <a:gd name="connsiteX2" fmla="*/ 986399 w 2913351"/>
                <a:gd name="connsiteY2" fmla="*/ 128777 h 877531"/>
                <a:gd name="connsiteX3" fmla="*/ 1335736 w 2913351"/>
                <a:gd name="connsiteY3" fmla="*/ 403718 h 877531"/>
                <a:gd name="connsiteX4" fmla="*/ 1985432 w 2913351"/>
                <a:gd name="connsiteY4" fmla="*/ 433576 h 877531"/>
                <a:gd name="connsiteX5" fmla="*/ 2913351 w 2913351"/>
                <a:gd name="connsiteY5" fmla="*/ 762411 h 877531"/>
                <a:gd name="connsiteX6" fmla="*/ 2348289 w 2913351"/>
                <a:gd name="connsiteY6" fmla="*/ 877531 h 877531"/>
                <a:gd name="connsiteX7" fmla="*/ 28456 w 2913351"/>
                <a:gd name="connsiteY7" fmla="*/ 833988 h 877531"/>
                <a:gd name="connsiteX8" fmla="*/ 218136 w 2913351"/>
                <a:gd name="connsiteY8" fmla="*/ 544697 h 877531"/>
                <a:gd name="connsiteX0" fmla="*/ 218136 w 2913351"/>
                <a:gd name="connsiteY0" fmla="*/ 544697 h 877531"/>
                <a:gd name="connsiteX1" fmla="*/ 595507 w 2913351"/>
                <a:gd name="connsiteY1" fmla="*/ 519832 h 877531"/>
                <a:gd name="connsiteX2" fmla="*/ 986399 w 2913351"/>
                <a:gd name="connsiteY2" fmla="*/ 128777 h 877531"/>
                <a:gd name="connsiteX3" fmla="*/ 1335736 w 2913351"/>
                <a:gd name="connsiteY3" fmla="*/ 403718 h 877531"/>
                <a:gd name="connsiteX4" fmla="*/ 1985432 w 2913351"/>
                <a:gd name="connsiteY4" fmla="*/ 433576 h 877531"/>
                <a:gd name="connsiteX5" fmla="*/ 2913351 w 2913351"/>
                <a:gd name="connsiteY5" fmla="*/ 762411 h 877531"/>
                <a:gd name="connsiteX6" fmla="*/ 1883832 w 2913351"/>
                <a:gd name="connsiteY6" fmla="*/ 877531 h 877531"/>
                <a:gd name="connsiteX7" fmla="*/ 28456 w 2913351"/>
                <a:gd name="connsiteY7" fmla="*/ 833988 h 877531"/>
                <a:gd name="connsiteX8" fmla="*/ 218136 w 2913351"/>
                <a:gd name="connsiteY8" fmla="*/ 544697 h 877531"/>
                <a:gd name="connsiteX0" fmla="*/ 218136 w 2695636"/>
                <a:gd name="connsiteY0" fmla="*/ 544697 h 913652"/>
                <a:gd name="connsiteX1" fmla="*/ 595507 w 2695636"/>
                <a:gd name="connsiteY1" fmla="*/ 519832 h 913652"/>
                <a:gd name="connsiteX2" fmla="*/ 986399 w 2695636"/>
                <a:gd name="connsiteY2" fmla="*/ 128777 h 913652"/>
                <a:gd name="connsiteX3" fmla="*/ 1335736 w 2695636"/>
                <a:gd name="connsiteY3" fmla="*/ 403718 h 913652"/>
                <a:gd name="connsiteX4" fmla="*/ 1985432 w 2695636"/>
                <a:gd name="connsiteY4" fmla="*/ 433576 h 913652"/>
                <a:gd name="connsiteX5" fmla="*/ 2695636 w 2695636"/>
                <a:gd name="connsiteY5" fmla="*/ 878526 h 913652"/>
                <a:gd name="connsiteX6" fmla="*/ 1883832 w 2695636"/>
                <a:gd name="connsiteY6" fmla="*/ 877531 h 913652"/>
                <a:gd name="connsiteX7" fmla="*/ 28456 w 2695636"/>
                <a:gd name="connsiteY7" fmla="*/ 833988 h 913652"/>
                <a:gd name="connsiteX8" fmla="*/ 218136 w 2695636"/>
                <a:gd name="connsiteY8" fmla="*/ 544697 h 913652"/>
                <a:gd name="connsiteX0" fmla="*/ 218136 w 2594036"/>
                <a:gd name="connsiteY0" fmla="*/ 544697 h 877757"/>
                <a:gd name="connsiteX1" fmla="*/ 595507 w 2594036"/>
                <a:gd name="connsiteY1" fmla="*/ 519832 h 877757"/>
                <a:gd name="connsiteX2" fmla="*/ 986399 w 2594036"/>
                <a:gd name="connsiteY2" fmla="*/ 128777 h 877757"/>
                <a:gd name="connsiteX3" fmla="*/ 1335736 w 2594036"/>
                <a:gd name="connsiteY3" fmla="*/ 403718 h 877757"/>
                <a:gd name="connsiteX4" fmla="*/ 1985432 w 2594036"/>
                <a:gd name="connsiteY4" fmla="*/ 433576 h 877757"/>
                <a:gd name="connsiteX5" fmla="*/ 2594036 w 2594036"/>
                <a:gd name="connsiteY5" fmla="*/ 805954 h 877757"/>
                <a:gd name="connsiteX6" fmla="*/ 1883832 w 2594036"/>
                <a:gd name="connsiteY6" fmla="*/ 877531 h 877757"/>
                <a:gd name="connsiteX7" fmla="*/ 28456 w 2594036"/>
                <a:gd name="connsiteY7" fmla="*/ 833988 h 877757"/>
                <a:gd name="connsiteX8" fmla="*/ 218136 w 2594036"/>
                <a:gd name="connsiteY8" fmla="*/ 544697 h 877757"/>
                <a:gd name="connsiteX0" fmla="*/ 218136 w 2594334"/>
                <a:gd name="connsiteY0" fmla="*/ 544697 h 877757"/>
                <a:gd name="connsiteX1" fmla="*/ 595507 w 2594334"/>
                <a:gd name="connsiteY1" fmla="*/ 519832 h 877757"/>
                <a:gd name="connsiteX2" fmla="*/ 986399 w 2594334"/>
                <a:gd name="connsiteY2" fmla="*/ 128777 h 877757"/>
                <a:gd name="connsiteX3" fmla="*/ 1335736 w 2594334"/>
                <a:gd name="connsiteY3" fmla="*/ 403718 h 877757"/>
                <a:gd name="connsiteX4" fmla="*/ 1985432 w 2594334"/>
                <a:gd name="connsiteY4" fmla="*/ 433576 h 877757"/>
                <a:gd name="connsiteX5" fmla="*/ 2594036 w 2594334"/>
                <a:gd name="connsiteY5" fmla="*/ 805954 h 877757"/>
                <a:gd name="connsiteX6" fmla="*/ 1883832 w 2594334"/>
                <a:gd name="connsiteY6" fmla="*/ 877531 h 877757"/>
                <a:gd name="connsiteX7" fmla="*/ 28456 w 2594334"/>
                <a:gd name="connsiteY7" fmla="*/ 833988 h 877757"/>
                <a:gd name="connsiteX8" fmla="*/ 218136 w 2594334"/>
                <a:gd name="connsiteY8" fmla="*/ 544697 h 877757"/>
                <a:gd name="connsiteX0" fmla="*/ 218136 w 2652351"/>
                <a:gd name="connsiteY0" fmla="*/ 544697 h 893961"/>
                <a:gd name="connsiteX1" fmla="*/ 595507 w 2652351"/>
                <a:gd name="connsiteY1" fmla="*/ 519832 h 893961"/>
                <a:gd name="connsiteX2" fmla="*/ 986399 w 2652351"/>
                <a:gd name="connsiteY2" fmla="*/ 128777 h 893961"/>
                <a:gd name="connsiteX3" fmla="*/ 1335736 w 2652351"/>
                <a:gd name="connsiteY3" fmla="*/ 403718 h 893961"/>
                <a:gd name="connsiteX4" fmla="*/ 1985432 w 2652351"/>
                <a:gd name="connsiteY4" fmla="*/ 433576 h 893961"/>
                <a:gd name="connsiteX5" fmla="*/ 2652093 w 2652351"/>
                <a:gd name="connsiteY5" fmla="*/ 849497 h 893961"/>
                <a:gd name="connsiteX6" fmla="*/ 1883832 w 2652351"/>
                <a:gd name="connsiteY6" fmla="*/ 877531 h 893961"/>
                <a:gd name="connsiteX7" fmla="*/ 28456 w 2652351"/>
                <a:gd name="connsiteY7" fmla="*/ 833988 h 893961"/>
                <a:gd name="connsiteX8" fmla="*/ 218136 w 2652351"/>
                <a:gd name="connsiteY8" fmla="*/ 544697 h 893961"/>
                <a:gd name="connsiteX0" fmla="*/ 218136 w 2652431"/>
                <a:gd name="connsiteY0" fmla="*/ 498339 h 847603"/>
                <a:gd name="connsiteX1" fmla="*/ 595507 w 2652431"/>
                <a:gd name="connsiteY1" fmla="*/ 473474 h 847603"/>
                <a:gd name="connsiteX2" fmla="*/ 986399 w 2652431"/>
                <a:gd name="connsiteY2" fmla="*/ 82419 h 847603"/>
                <a:gd name="connsiteX3" fmla="*/ 1335736 w 2652431"/>
                <a:gd name="connsiteY3" fmla="*/ 357360 h 847603"/>
                <a:gd name="connsiteX4" fmla="*/ 2087032 w 2652431"/>
                <a:gd name="connsiteY4" fmla="*/ 503332 h 847603"/>
                <a:gd name="connsiteX5" fmla="*/ 2652093 w 2652431"/>
                <a:gd name="connsiteY5" fmla="*/ 803139 h 847603"/>
                <a:gd name="connsiteX6" fmla="*/ 1883832 w 2652431"/>
                <a:gd name="connsiteY6" fmla="*/ 831173 h 847603"/>
                <a:gd name="connsiteX7" fmla="*/ 28456 w 2652431"/>
                <a:gd name="connsiteY7" fmla="*/ 787630 h 847603"/>
                <a:gd name="connsiteX8" fmla="*/ 218136 w 2652431"/>
                <a:gd name="connsiteY8" fmla="*/ 498339 h 847603"/>
                <a:gd name="connsiteX0" fmla="*/ 218136 w 2652431"/>
                <a:gd name="connsiteY0" fmla="*/ 469509 h 818773"/>
                <a:gd name="connsiteX1" fmla="*/ 595507 w 2652431"/>
                <a:gd name="connsiteY1" fmla="*/ 444644 h 818773"/>
                <a:gd name="connsiteX2" fmla="*/ 986399 w 2652431"/>
                <a:gd name="connsiteY2" fmla="*/ 53589 h 818773"/>
                <a:gd name="connsiteX3" fmla="*/ 1335736 w 2652431"/>
                <a:gd name="connsiteY3" fmla="*/ 328530 h 818773"/>
                <a:gd name="connsiteX4" fmla="*/ 2087032 w 2652431"/>
                <a:gd name="connsiteY4" fmla="*/ 474502 h 818773"/>
                <a:gd name="connsiteX5" fmla="*/ 2652093 w 2652431"/>
                <a:gd name="connsiteY5" fmla="*/ 774309 h 818773"/>
                <a:gd name="connsiteX6" fmla="*/ 1883832 w 2652431"/>
                <a:gd name="connsiteY6" fmla="*/ 802343 h 818773"/>
                <a:gd name="connsiteX7" fmla="*/ 28456 w 2652431"/>
                <a:gd name="connsiteY7" fmla="*/ 758800 h 818773"/>
                <a:gd name="connsiteX8" fmla="*/ 218136 w 2652431"/>
                <a:gd name="connsiteY8" fmla="*/ 469509 h 818773"/>
                <a:gd name="connsiteX0" fmla="*/ 218136 w 2652553"/>
                <a:gd name="connsiteY0" fmla="*/ 469509 h 818773"/>
                <a:gd name="connsiteX1" fmla="*/ 595507 w 2652553"/>
                <a:gd name="connsiteY1" fmla="*/ 444644 h 818773"/>
                <a:gd name="connsiteX2" fmla="*/ 986399 w 2652553"/>
                <a:gd name="connsiteY2" fmla="*/ 53589 h 818773"/>
                <a:gd name="connsiteX3" fmla="*/ 1335736 w 2652553"/>
                <a:gd name="connsiteY3" fmla="*/ 328530 h 818773"/>
                <a:gd name="connsiteX4" fmla="*/ 2087032 w 2652553"/>
                <a:gd name="connsiteY4" fmla="*/ 474502 h 818773"/>
                <a:gd name="connsiteX5" fmla="*/ 2652093 w 2652553"/>
                <a:gd name="connsiteY5" fmla="*/ 774309 h 818773"/>
                <a:gd name="connsiteX6" fmla="*/ 1883832 w 2652553"/>
                <a:gd name="connsiteY6" fmla="*/ 802343 h 818773"/>
                <a:gd name="connsiteX7" fmla="*/ 28456 w 2652553"/>
                <a:gd name="connsiteY7" fmla="*/ 758800 h 818773"/>
                <a:gd name="connsiteX8" fmla="*/ 218136 w 2652553"/>
                <a:gd name="connsiteY8" fmla="*/ 469509 h 818773"/>
                <a:gd name="connsiteX0" fmla="*/ 220271 w 2654688"/>
                <a:gd name="connsiteY0" fmla="*/ 469509 h 818773"/>
                <a:gd name="connsiteX1" fmla="*/ 597642 w 2654688"/>
                <a:gd name="connsiteY1" fmla="*/ 444644 h 818773"/>
                <a:gd name="connsiteX2" fmla="*/ 988534 w 2654688"/>
                <a:gd name="connsiteY2" fmla="*/ 53589 h 818773"/>
                <a:gd name="connsiteX3" fmla="*/ 1337871 w 2654688"/>
                <a:gd name="connsiteY3" fmla="*/ 328530 h 818773"/>
                <a:gd name="connsiteX4" fmla="*/ 2089167 w 2654688"/>
                <a:gd name="connsiteY4" fmla="*/ 474502 h 818773"/>
                <a:gd name="connsiteX5" fmla="*/ 2654228 w 2654688"/>
                <a:gd name="connsiteY5" fmla="*/ 774309 h 818773"/>
                <a:gd name="connsiteX6" fmla="*/ 1885967 w 2654688"/>
                <a:gd name="connsiteY6" fmla="*/ 802343 h 818773"/>
                <a:gd name="connsiteX7" fmla="*/ 30591 w 2654688"/>
                <a:gd name="connsiteY7" fmla="*/ 758800 h 818773"/>
                <a:gd name="connsiteX8" fmla="*/ 220271 w 2654688"/>
                <a:gd name="connsiteY8" fmla="*/ 469509 h 818773"/>
                <a:gd name="connsiteX0" fmla="*/ 220271 w 2654688"/>
                <a:gd name="connsiteY0" fmla="*/ 469509 h 818773"/>
                <a:gd name="connsiteX1" fmla="*/ 597642 w 2654688"/>
                <a:gd name="connsiteY1" fmla="*/ 444644 h 818773"/>
                <a:gd name="connsiteX2" fmla="*/ 988534 w 2654688"/>
                <a:gd name="connsiteY2" fmla="*/ 53589 h 818773"/>
                <a:gd name="connsiteX3" fmla="*/ 1337871 w 2654688"/>
                <a:gd name="connsiteY3" fmla="*/ 328530 h 818773"/>
                <a:gd name="connsiteX4" fmla="*/ 2089167 w 2654688"/>
                <a:gd name="connsiteY4" fmla="*/ 474502 h 818773"/>
                <a:gd name="connsiteX5" fmla="*/ 2654228 w 2654688"/>
                <a:gd name="connsiteY5" fmla="*/ 774309 h 818773"/>
                <a:gd name="connsiteX6" fmla="*/ 1885967 w 2654688"/>
                <a:gd name="connsiteY6" fmla="*/ 802343 h 818773"/>
                <a:gd name="connsiteX7" fmla="*/ 30591 w 2654688"/>
                <a:gd name="connsiteY7" fmla="*/ 758800 h 818773"/>
                <a:gd name="connsiteX8" fmla="*/ 220271 w 2654688"/>
                <a:gd name="connsiteY8" fmla="*/ 469509 h 818773"/>
                <a:gd name="connsiteX0" fmla="*/ 220271 w 2654688"/>
                <a:gd name="connsiteY0" fmla="*/ 469509 h 818773"/>
                <a:gd name="connsiteX1" fmla="*/ 597642 w 2654688"/>
                <a:gd name="connsiteY1" fmla="*/ 444644 h 818773"/>
                <a:gd name="connsiteX2" fmla="*/ 988534 w 2654688"/>
                <a:gd name="connsiteY2" fmla="*/ 53589 h 818773"/>
                <a:gd name="connsiteX3" fmla="*/ 1337871 w 2654688"/>
                <a:gd name="connsiteY3" fmla="*/ 328530 h 818773"/>
                <a:gd name="connsiteX4" fmla="*/ 2089167 w 2654688"/>
                <a:gd name="connsiteY4" fmla="*/ 474502 h 818773"/>
                <a:gd name="connsiteX5" fmla="*/ 2654228 w 2654688"/>
                <a:gd name="connsiteY5" fmla="*/ 774309 h 818773"/>
                <a:gd name="connsiteX6" fmla="*/ 1885967 w 2654688"/>
                <a:gd name="connsiteY6" fmla="*/ 802343 h 818773"/>
                <a:gd name="connsiteX7" fmla="*/ 30591 w 2654688"/>
                <a:gd name="connsiteY7" fmla="*/ 758800 h 818773"/>
                <a:gd name="connsiteX8" fmla="*/ 220271 w 2654688"/>
                <a:gd name="connsiteY8" fmla="*/ 469509 h 818773"/>
                <a:gd name="connsiteX0" fmla="*/ 220271 w 2654688"/>
                <a:gd name="connsiteY0" fmla="*/ 469509 h 818773"/>
                <a:gd name="connsiteX1" fmla="*/ 597642 w 2654688"/>
                <a:gd name="connsiteY1" fmla="*/ 444644 h 818773"/>
                <a:gd name="connsiteX2" fmla="*/ 988534 w 2654688"/>
                <a:gd name="connsiteY2" fmla="*/ 53589 h 818773"/>
                <a:gd name="connsiteX3" fmla="*/ 1337871 w 2654688"/>
                <a:gd name="connsiteY3" fmla="*/ 328530 h 818773"/>
                <a:gd name="connsiteX4" fmla="*/ 2089167 w 2654688"/>
                <a:gd name="connsiteY4" fmla="*/ 474502 h 818773"/>
                <a:gd name="connsiteX5" fmla="*/ 2654228 w 2654688"/>
                <a:gd name="connsiteY5" fmla="*/ 774309 h 818773"/>
                <a:gd name="connsiteX6" fmla="*/ 1885967 w 2654688"/>
                <a:gd name="connsiteY6" fmla="*/ 802343 h 818773"/>
                <a:gd name="connsiteX7" fmla="*/ 30591 w 2654688"/>
                <a:gd name="connsiteY7" fmla="*/ 758800 h 818773"/>
                <a:gd name="connsiteX8" fmla="*/ 220271 w 2654688"/>
                <a:gd name="connsiteY8" fmla="*/ 469509 h 818773"/>
                <a:gd name="connsiteX0" fmla="*/ 220271 w 2662164"/>
                <a:gd name="connsiteY0" fmla="*/ 469509 h 812563"/>
                <a:gd name="connsiteX1" fmla="*/ 597642 w 2662164"/>
                <a:gd name="connsiteY1" fmla="*/ 444644 h 812563"/>
                <a:gd name="connsiteX2" fmla="*/ 988534 w 2662164"/>
                <a:gd name="connsiteY2" fmla="*/ 53589 h 812563"/>
                <a:gd name="connsiteX3" fmla="*/ 1337871 w 2662164"/>
                <a:gd name="connsiteY3" fmla="*/ 328530 h 812563"/>
                <a:gd name="connsiteX4" fmla="*/ 2089167 w 2662164"/>
                <a:gd name="connsiteY4" fmla="*/ 474502 h 812563"/>
                <a:gd name="connsiteX5" fmla="*/ 2661718 w 2662164"/>
                <a:gd name="connsiteY5" fmla="*/ 763073 h 812563"/>
                <a:gd name="connsiteX6" fmla="*/ 1885967 w 2662164"/>
                <a:gd name="connsiteY6" fmla="*/ 802343 h 812563"/>
                <a:gd name="connsiteX7" fmla="*/ 30591 w 2662164"/>
                <a:gd name="connsiteY7" fmla="*/ 758800 h 812563"/>
                <a:gd name="connsiteX8" fmla="*/ 220271 w 2662164"/>
                <a:gd name="connsiteY8" fmla="*/ 469509 h 812563"/>
                <a:gd name="connsiteX0" fmla="*/ 220271 w 2661718"/>
                <a:gd name="connsiteY0" fmla="*/ 469509 h 812563"/>
                <a:gd name="connsiteX1" fmla="*/ 597642 w 2661718"/>
                <a:gd name="connsiteY1" fmla="*/ 444644 h 812563"/>
                <a:gd name="connsiteX2" fmla="*/ 988534 w 2661718"/>
                <a:gd name="connsiteY2" fmla="*/ 53589 h 812563"/>
                <a:gd name="connsiteX3" fmla="*/ 1337871 w 2661718"/>
                <a:gd name="connsiteY3" fmla="*/ 328530 h 812563"/>
                <a:gd name="connsiteX4" fmla="*/ 2089167 w 2661718"/>
                <a:gd name="connsiteY4" fmla="*/ 474502 h 812563"/>
                <a:gd name="connsiteX5" fmla="*/ 2661718 w 2661718"/>
                <a:gd name="connsiteY5" fmla="*/ 763073 h 812563"/>
                <a:gd name="connsiteX6" fmla="*/ 1885967 w 2661718"/>
                <a:gd name="connsiteY6" fmla="*/ 802343 h 812563"/>
                <a:gd name="connsiteX7" fmla="*/ 30591 w 2661718"/>
                <a:gd name="connsiteY7" fmla="*/ 758800 h 812563"/>
                <a:gd name="connsiteX8" fmla="*/ 220271 w 2661718"/>
                <a:gd name="connsiteY8" fmla="*/ 469509 h 812563"/>
                <a:gd name="connsiteX0" fmla="*/ 220271 w 2661718"/>
                <a:gd name="connsiteY0" fmla="*/ 469509 h 802343"/>
                <a:gd name="connsiteX1" fmla="*/ 597642 w 2661718"/>
                <a:gd name="connsiteY1" fmla="*/ 444644 h 802343"/>
                <a:gd name="connsiteX2" fmla="*/ 988534 w 2661718"/>
                <a:gd name="connsiteY2" fmla="*/ 53589 h 802343"/>
                <a:gd name="connsiteX3" fmla="*/ 1337871 w 2661718"/>
                <a:gd name="connsiteY3" fmla="*/ 328530 h 802343"/>
                <a:gd name="connsiteX4" fmla="*/ 2089167 w 2661718"/>
                <a:gd name="connsiteY4" fmla="*/ 474502 h 802343"/>
                <a:gd name="connsiteX5" fmla="*/ 2661718 w 2661718"/>
                <a:gd name="connsiteY5" fmla="*/ 763073 h 802343"/>
                <a:gd name="connsiteX6" fmla="*/ 1885967 w 2661718"/>
                <a:gd name="connsiteY6" fmla="*/ 802343 h 802343"/>
                <a:gd name="connsiteX7" fmla="*/ 30591 w 2661718"/>
                <a:gd name="connsiteY7" fmla="*/ 758800 h 802343"/>
                <a:gd name="connsiteX8" fmla="*/ 220271 w 2661718"/>
                <a:gd name="connsiteY8" fmla="*/ 469509 h 802343"/>
                <a:gd name="connsiteX0" fmla="*/ 220271 w 2680445"/>
                <a:gd name="connsiteY0" fmla="*/ 469509 h 809240"/>
                <a:gd name="connsiteX1" fmla="*/ 597642 w 2680445"/>
                <a:gd name="connsiteY1" fmla="*/ 444644 h 809240"/>
                <a:gd name="connsiteX2" fmla="*/ 988534 w 2680445"/>
                <a:gd name="connsiteY2" fmla="*/ 53589 h 809240"/>
                <a:gd name="connsiteX3" fmla="*/ 1337871 w 2680445"/>
                <a:gd name="connsiteY3" fmla="*/ 328530 h 809240"/>
                <a:gd name="connsiteX4" fmla="*/ 2089167 w 2680445"/>
                <a:gd name="connsiteY4" fmla="*/ 474502 h 809240"/>
                <a:gd name="connsiteX5" fmla="*/ 2680445 w 2680445"/>
                <a:gd name="connsiteY5" fmla="*/ 808016 h 809240"/>
                <a:gd name="connsiteX6" fmla="*/ 1885967 w 2680445"/>
                <a:gd name="connsiteY6" fmla="*/ 802343 h 809240"/>
                <a:gd name="connsiteX7" fmla="*/ 30591 w 2680445"/>
                <a:gd name="connsiteY7" fmla="*/ 758800 h 809240"/>
                <a:gd name="connsiteX8" fmla="*/ 220271 w 2680445"/>
                <a:gd name="connsiteY8" fmla="*/ 469509 h 809240"/>
                <a:gd name="connsiteX0" fmla="*/ 220271 w 2680445"/>
                <a:gd name="connsiteY0" fmla="*/ 469509 h 809240"/>
                <a:gd name="connsiteX1" fmla="*/ 597642 w 2680445"/>
                <a:gd name="connsiteY1" fmla="*/ 444644 h 809240"/>
                <a:gd name="connsiteX2" fmla="*/ 988534 w 2680445"/>
                <a:gd name="connsiteY2" fmla="*/ 53589 h 809240"/>
                <a:gd name="connsiteX3" fmla="*/ 1337871 w 2680445"/>
                <a:gd name="connsiteY3" fmla="*/ 328530 h 809240"/>
                <a:gd name="connsiteX4" fmla="*/ 2089167 w 2680445"/>
                <a:gd name="connsiteY4" fmla="*/ 474502 h 809240"/>
                <a:gd name="connsiteX5" fmla="*/ 2680445 w 2680445"/>
                <a:gd name="connsiteY5" fmla="*/ 808016 h 809240"/>
                <a:gd name="connsiteX6" fmla="*/ 1885967 w 2680445"/>
                <a:gd name="connsiteY6" fmla="*/ 802343 h 809240"/>
                <a:gd name="connsiteX7" fmla="*/ 30591 w 2680445"/>
                <a:gd name="connsiteY7" fmla="*/ 758800 h 809240"/>
                <a:gd name="connsiteX8" fmla="*/ 220271 w 2680445"/>
                <a:gd name="connsiteY8" fmla="*/ 469509 h 809240"/>
                <a:gd name="connsiteX0" fmla="*/ 220271 w 2680445"/>
                <a:gd name="connsiteY0" fmla="*/ 444324 h 784055"/>
                <a:gd name="connsiteX1" fmla="*/ 597642 w 2680445"/>
                <a:gd name="connsiteY1" fmla="*/ 419459 h 784055"/>
                <a:gd name="connsiteX2" fmla="*/ 988534 w 2680445"/>
                <a:gd name="connsiteY2" fmla="*/ 28404 h 784055"/>
                <a:gd name="connsiteX3" fmla="*/ 1337871 w 2680445"/>
                <a:gd name="connsiteY3" fmla="*/ 303345 h 784055"/>
                <a:gd name="connsiteX4" fmla="*/ 2126620 w 2680445"/>
                <a:gd name="connsiteY4" fmla="*/ 531713 h 784055"/>
                <a:gd name="connsiteX5" fmla="*/ 2680445 w 2680445"/>
                <a:gd name="connsiteY5" fmla="*/ 782831 h 784055"/>
                <a:gd name="connsiteX6" fmla="*/ 1885967 w 2680445"/>
                <a:gd name="connsiteY6" fmla="*/ 777158 h 784055"/>
                <a:gd name="connsiteX7" fmla="*/ 30591 w 2680445"/>
                <a:gd name="connsiteY7" fmla="*/ 733615 h 784055"/>
                <a:gd name="connsiteX8" fmla="*/ 220271 w 2680445"/>
                <a:gd name="connsiteY8" fmla="*/ 444324 h 784055"/>
                <a:gd name="connsiteX0" fmla="*/ 220271 w 2680445"/>
                <a:gd name="connsiteY0" fmla="*/ 444324 h 784055"/>
                <a:gd name="connsiteX1" fmla="*/ 597642 w 2680445"/>
                <a:gd name="connsiteY1" fmla="*/ 419459 h 784055"/>
                <a:gd name="connsiteX2" fmla="*/ 988534 w 2680445"/>
                <a:gd name="connsiteY2" fmla="*/ 28404 h 784055"/>
                <a:gd name="connsiteX3" fmla="*/ 1337871 w 2680445"/>
                <a:gd name="connsiteY3" fmla="*/ 303345 h 784055"/>
                <a:gd name="connsiteX4" fmla="*/ 2126620 w 2680445"/>
                <a:gd name="connsiteY4" fmla="*/ 531713 h 784055"/>
                <a:gd name="connsiteX5" fmla="*/ 2680445 w 2680445"/>
                <a:gd name="connsiteY5" fmla="*/ 782831 h 784055"/>
                <a:gd name="connsiteX6" fmla="*/ 1885967 w 2680445"/>
                <a:gd name="connsiteY6" fmla="*/ 777158 h 784055"/>
                <a:gd name="connsiteX7" fmla="*/ 30591 w 2680445"/>
                <a:gd name="connsiteY7" fmla="*/ 733615 h 784055"/>
                <a:gd name="connsiteX8" fmla="*/ 220271 w 2680445"/>
                <a:gd name="connsiteY8" fmla="*/ 444324 h 784055"/>
                <a:gd name="connsiteX0" fmla="*/ 220271 w 2680445"/>
                <a:gd name="connsiteY0" fmla="*/ 444324 h 784055"/>
                <a:gd name="connsiteX1" fmla="*/ 597642 w 2680445"/>
                <a:gd name="connsiteY1" fmla="*/ 419459 h 784055"/>
                <a:gd name="connsiteX2" fmla="*/ 988534 w 2680445"/>
                <a:gd name="connsiteY2" fmla="*/ 28404 h 784055"/>
                <a:gd name="connsiteX3" fmla="*/ 1337871 w 2680445"/>
                <a:gd name="connsiteY3" fmla="*/ 303345 h 784055"/>
                <a:gd name="connsiteX4" fmla="*/ 2126620 w 2680445"/>
                <a:gd name="connsiteY4" fmla="*/ 531713 h 784055"/>
                <a:gd name="connsiteX5" fmla="*/ 2680445 w 2680445"/>
                <a:gd name="connsiteY5" fmla="*/ 782831 h 784055"/>
                <a:gd name="connsiteX6" fmla="*/ 1885967 w 2680445"/>
                <a:gd name="connsiteY6" fmla="*/ 777158 h 784055"/>
                <a:gd name="connsiteX7" fmla="*/ 30591 w 2680445"/>
                <a:gd name="connsiteY7" fmla="*/ 733615 h 784055"/>
                <a:gd name="connsiteX8" fmla="*/ 220271 w 2680445"/>
                <a:gd name="connsiteY8" fmla="*/ 444324 h 784055"/>
                <a:gd name="connsiteX0" fmla="*/ 220271 w 2680445"/>
                <a:gd name="connsiteY0" fmla="*/ 444324 h 784055"/>
                <a:gd name="connsiteX1" fmla="*/ 597642 w 2680445"/>
                <a:gd name="connsiteY1" fmla="*/ 419459 h 784055"/>
                <a:gd name="connsiteX2" fmla="*/ 988534 w 2680445"/>
                <a:gd name="connsiteY2" fmla="*/ 28404 h 784055"/>
                <a:gd name="connsiteX3" fmla="*/ 1337871 w 2680445"/>
                <a:gd name="connsiteY3" fmla="*/ 303345 h 784055"/>
                <a:gd name="connsiteX4" fmla="*/ 2126620 w 2680445"/>
                <a:gd name="connsiteY4" fmla="*/ 531713 h 784055"/>
                <a:gd name="connsiteX5" fmla="*/ 2680445 w 2680445"/>
                <a:gd name="connsiteY5" fmla="*/ 782831 h 784055"/>
                <a:gd name="connsiteX6" fmla="*/ 1885967 w 2680445"/>
                <a:gd name="connsiteY6" fmla="*/ 777158 h 784055"/>
                <a:gd name="connsiteX7" fmla="*/ 30591 w 2680445"/>
                <a:gd name="connsiteY7" fmla="*/ 733615 h 784055"/>
                <a:gd name="connsiteX8" fmla="*/ 220271 w 2680445"/>
                <a:gd name="connsiteY8" fmla="*/ 444324 h 784055"/>
                <a:gd name="connsiteX0" fmla="*/ 220271 w 2680445"/>
                <a:gd name="connsiteY0" fmla="*/ 451189 h 790920"/>
                <a:gd name="connsiteX1" fmla="*/ 597642 w 2680445"/>
                <a:gd name="connsiteY1" fmla="*/ 426324 h 790920"/>
                <a:gd name="connsiteX2" fmla="*/ 969808 w 2680445"/>
                <a:gd name="connsiteY2" fmla="*/ 1561 h 790920"/>
                <a:gd name="connsiteX3" fmla="*/ 1337871 w 2680445"/>
                <a:gd name="connsiteY3" fmla="*/ 310210 h 790920"/>
                <a:gd name="connsiteX4" fmla="*/ 2126620 w 2680445"/>
                <a:gd name="connsiteY4" fmla="*/ 538578 h 790920"/>
                <a:gd name="connsiteX5" fmla="*/ 2680445 w 2680445"/>
                <a:gd name="connsiteY5" fmla="*/ 789696 h 790920"/>
                <a:gd name="connsiteX6" fmla="*/ 1885967 w 2680445"/>
                <a:gd name="connsiteY6" fmla="*/ 784023 h 790920"/>
                <a:gd name="connsiteX7" fmla="*/ 30591 w 2680445"/>
                <a:gd name="connsiteY7" fmla="*/ 740480 h 790920"/>
                <a:gd name="connsiteX8" fmla="*/ 220271 w 2680445"/>
                <a:gd name="connsiteY8" fmla="*/ 451189 h 790920"/>
                <a:gd name="connsiteX0" fmla="*/ 220271 w 2680445"/>
                <a:gd name="connsiteY0" fmla="*/ 449802 h 789533"/>
                <a:gd name="connsiteX1" fmla="*/ 597642 w 2680445"/>
                <a:gd name="connsiteY1" fmla="*/ 424937 h 789533"/>
                <a:gd name="connsiteX2" fmla="*/ 969808 w 2680445"/>
                <a:gd name="connsiteY2" fmla="*/ 174 h 789533"/>
                <a:gd name="connsiteX3" fmla="*/ 1337871 w 2680445"/>
                <a:gd name="connsiteY3" fmla="*/ 308823 h 789533"/>
                <a:gd name="connsiteX4" fmla="*/ 2126620 w 2680445"/>
                <a:gd name="connsiteY4" fmla="*/ 537191 h 789533"/>
                <a:gd name="connsiteX5" fmla="*/ 2680445 w 2680445"/>
                <a:gd name="connsiteY5" fmla="*/ 788309 h 789533"/>
                <a:gd name="connsiteX6" fmla="*/ 1885967 w 2680445"/>
                <a:gd name="connsiteY6" fmla="*/ 782636 h 789533"/>
                <a:gd name="connsiteX7" fmla="*/ 30591 w 2680445"/>
                <a:gd name="connsiteY7" fmla="*/ 739093 h 789533"/>
                <a:gd name="connsiteX8" fmla="*/ 220271 w 2680445"/>
                <a:gd name="connsiteY8" fmla="*/ 449802 h 789533"/>
                <a:gd name="connsiteX0" fmla="*/ 220271 w 2680445"/>
                <a:gd name="connsiteY0" fmla="*/ 449802 h 789533"/>
                <a:gd name="connsiteX1" fmla="*/ 597642 w 2680445"/>
                <a:gd name="connsiteY1" fmla="*/ 424937 h 789533"/>
                <a:gd name="connsiteX2" fmla="*/ 969808 w 2680445"/>
                <a:gd name="connsiteY2" fmla="*/ 174 h 789533"/>
                <a:gd name="connsiteX3" fmla="*/ 1337871 w 2680445"/>
                <a:gd name="connsiteY3" fmla="*/ 308823 h 789533"/>
                <a:gd name="connsiteX4" fmla="*/ 2126620 w 2680445"/>
                <a:gd name="connsiteY4" fmla="*/ 537191 h 789533"/>
                <a:gd name="connsiteX5" fmla="*/ 2680445 w 2680445"/>
                <a:gd name="connsiteY5" fmla="*/ 788309 h 789533"/>
                <a:gd name="connsiteX6" fmla="*/ 1885967 w 2680445"/>
                <a:gd name="connsiteY6" fmla="*/ 782636 h 789533"/>
                <a:gd name="connsiteX7" fmla="*/ 30591 w 2680445"/>
                <a:gd name="connsiteY7" fmla="*/ 739093 h 789533"/>
                <a:gd name="connsiteX8" fmla="*/ 220271 w 2680445"/>
                <a:gd name="connsiteY8" fmla="*/ 449802 h 789533"/>
                <a:gd name="connsiteX0" fmla="*/ 220271 w 2680445"/>
                <a:gd name="connsiteY0" fmla="*/ 449802 h 789533"/>
                <a:gd name="connsiteX1" fmla="*/ 597642 w 2680445"/>
                <a:gd name="connsiteY1" fmla="*/ 424937 h 789533"/>
                <a:gd name="connsiteX2" fmla="*/ 969808 w 2680445"/>
                <a:gd name="connsiteY2" fmla="*/ 174 h 789533"/>
                <a:gd name="connsiteX3" fmla="*/ 1337871 w 2680445"/>
                <a:gd name="connsiteY3" fmla="*/ 308823 h 789533"/>
                <a:gd name="connsiteX4" fmla="*/ 2126620 w 2680445"/>
                <a:gd name="connsiteY4" fmla="*/ 537191 h 789533"/>
                <a:gd name="connsiteX5" fmla="*/ 2680445 w 2680445"/>
                <a:gd name="connsiteY5" fmla="*/ 788309 h 789533"/>
                <a:gd name="connsiteX6" fmla="*/ 1885967 w 2680445"/>
                <a:gd name="connsiteY6" fmla="*/ 782636 h 789533"/>
                <a:gd name="connsiteX7" fmla="*/ 30591 w 2680445"/>
                <a:gd name="connsiteY7" fmla="*/ 739093 h 789533"/>
                <a:gd name="connsiteX8" fmla="*/ 220271 w 2680445"/>
                <a:gd name="connsiteY8" fmla="*/ 449802 h 789533"/>
                <a:gd name="connsiteX0" fmla="*/ 220271 w 2680445"/>
                <a:gd name="connsiteY0" fmla="*/ 449756 h 789487"/>
                <a:gd name="connsiteX1" fmla="*/ 563935 w 2680445"/>
                <a:gd name="connsiteY1" fmla="*/ 462344 h 789487"/>
                <a:gd name="connsiteX2" fmla="*/ 969808 w 2680445"/>
                <a:gd name="connsiteY2" fmla="*/ 128 h 789487"/>
                <a:gd name="connsiteX3" fmla="*/ 1337871 w 2680445"/>
                <a:gd name="connsiteY3" fmla="*/ 308777 h 789487"/>
                <a:gd name="connsiteX4" fmla="*/ 2126620 w 2680445"/>
                <a:gd name="connsiteY4" fmla="*/ 537145 h 789487"/>
                <a:gd name="connsiteX5" fmla="*/ 2680445 w 2680445"/>
                <a:gd name="connsiteY5" fmla="*/ 788263 h 789487"/>
                <a:gd name="connsiteX6" fmla="*/ 1885967 w 2680445"/>
                <a:gd name="connsiteY6" fmla="*/ 782590 h 789487"/>
                <a:gd name="connsiteX7" fmla="*/ 30591 w 2680445"/>
                <a:gd name="connsiteY7" fmla="*/ 739047 h 789487"/>
                <a:gd name="connsiteX8" fmla="*/ 220271 w 2680445"/>
                <a:gd name="connsiteY8" fmla="*/ 449756 h 789487"/>
                <a:gd name="connsiteX0" fmla="*/ 220271 w 2680445"/>
                <a:gd name="connsiteY0" fmla="*/ 449756 h 789487"/>
                <a:gd name="connsiteX1" fmla="*/ 563935 w 2680445"/>
                <a:gd name="connsiteY1" fmla="*/ 462344 h 789487"/>
                <a:gd name="connsiteX2" fmla="*/ 969808 w 2680445"/>
                <a:gd name="connsiteY2" fmla="*/ 128 h 789487"/>
                <a:gd name="connsiteX3" fmla="*/ 1337871 w 2680445"/>
                <a:gd name="connsiteY3" fmla="*/ 308777 h 789487"/>
                <a:gd name="connsiteX4" fmla="*/ 2126620 w 2680445"/>
                <a:gd name="connsiteY4" fmla="*/ 537145 h 789487"/>
                <a:gd name="connsiteX5" fmla="*/ 2680445 w 2680445"/>
                <a:gd name="connsiteY5" fmla="*/ 788263 h 789487"/>
                <a:gd name="connsiteX6" fmla="*/ 1885967 w 2680445"/>
                <a:gd name="connsiteY6" fmla="*/ 782590 h 789487"/>
                <a:gd name="connsiteX7" fmla="*/ 30591 w 2680445"/>
                <a:gd name="connsiteY7" fmla="*/ 739047 h 789487"/>
                <a:gd name="connsiteX8" fmla="*/ 220271 w 2680445"/>
                <a:gd name="connsiteY8" fmla="*/ 449756 h 78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0445" h="789487">
                  <a:moveTo>
                    <a:pt x="220271" y="449756"/>
                  </a:moveTo>
                  <a:cubicBezTo>
                    <a:pt x="548887" y="367277"/>
                    <a:pt x="553321" y="483601"/>
                    <a:pt x="563935" y="462344"/>
                  </a:cubicBezTo>
                  <a:cubicBezTo>
                    <a:pt x="505713" y="126929"/>
                    <a:pt x="785210" y="-4689"/>
                    <a:pt x="969808" y="128"/>
                  </a:cubicBezTo>
                  <a:cubicBezTo>
                    <a:pt x="1233889" y="19726"/>
                    <a:pt x="1327341" y="126574"/>
                    <a:pt x="1337871" y="308777"/>
                  </a:cubicBezTo>
                  <a:cubicBezTo>
                    <a:pt x="1327785" y="-312918"/>
                    <a:pt x="2543436" y="152544"/>
                    <a:pt x="2126620" y="537145"/>
                  </a:cubicBezTo>
                  <a:cubicBezTo>
                    <a:pt x="2476642" y="466298"/>
                    <a:pt x="2636361" y="728308"/>
                    <a:pt x="2680445" y="788263"/>
                  </a:cubicBezTo>
                  <a:cubicBezTo>
                    <a:pt x="2504417" y="792969"/>
                    <a:pt x="1965578" y="782590"/>
                    <a:pt x="1885967" y="782590"/>
                  </a:cubicBezTo>
                  <a:lnTo>
                    <a:pt x="30591" y="739047"/>
                  </a:lnTo>
                  <a:cubicBezTo>
                    <a:pt x="-49020" y="739047"/>
                    <a:pt x="31119" y="567298"/>
                    <a:pt x="220271" y="4497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912466" y="1694063"/>
              <a:ext cx="2130470" cy="4531556"/>
              <a:chOff x="322147" y="62050"/>
              <a:chExt cx="3584067" cy="7623386"/>
            </a:xfrm>
          </p:grpSpPr>
          <p:sp>
            <p:nvSpPr>
              <p:cNvPr id="14" name="等腰三角形 19"/>
              <p:cNvSpPr/>
              <p:nvPr/>
            </p:nvSpPr>
            <p:spPr>
              <a:xfrm rot="5400000">
                <a:off x="1769527" y="4190197"/>
                <a:ext cx="3197672" cy="1075703"/>
              </a:xfrm>
              <a:custGeom>
                <a:avLst/>
                <a:gdLst>
                  <a:gd name="connsiteX0" fmla="*/ 0 w 1968689"/>
                  <a:gd name="connsiteY0" fmla="*/ 3220871 h 3220871"/>
                  <a:gd name="connsiteX1" fmla="*/ 1968689 w 1968689"/>
                  <a:gd name="connsiteY1" fmla="*/ 0 h 3220871"/>
                  <a:gd name="connsiteX2" fmla="*/ 1968689 w 1968689"/>
                  <a:gd name="connsiteY2" fmla="*/ 3220871 h 3220871"/>
                  <a:gd name="connsiteX3" fmla="*/ 0 w 1968689"/>
                  <a:gd name="connsiteY3" fmla="*/ 3220871 h 3220871"/>
                  <a:gd name="connsiteX0" fmla="*/ 0 w 3497239"/>
                  <a:gd name="connsiteY0" fmla="*/ 750627 h 750627"/>
                  <a:gd name="connsiteX1" fmla="*/ 3497239 w 3497239"/>
                  <a:gd name="connsiteY1" fmla="*/ 0 h 750627"/>
                  <a:gd name="connsiteX2" fmla="*/ 1968689 w 3497239"/>
                  <a:gd name="connsiteY2" fmla="*/ 750627 h 750627"/>
                  <a:gd name="connsiteX3" fmla="*/ 0 w 3497239"/>
                  <a:gd name="connsiteY3" fmla="*/ 750627 h 750627"/>
                  <a:gd name="connsiteX0" fmla="*/ 0 w 3497239"/>
                  <a:gd name="connsiteY0" fmla="*/ 1041604 h 1041604"/>
                  <a:gd name="connsiteX1" fmla="*/ 3497239 w 3497239"/>
                  <a:gd name="connsiteY1" fmla="*/ 290977 h 1041604"/>
                  <a:gd name="connsiteX2" fmla="*/ 1968689 w 3497239"/>
                  <a:gd name="connsiteY2" fmla="*/ 1041604 h 1041604"/>
                  <a:gd name="connsiteX3" fmla="*/ 0 w 3497239"/>
                  <a:gd name="connsiteY3" fmla="*/ 1041604 h 1041604"/>
                  <a:gd name="connsiteX0" fmla="*/ 0 w 3497239"/>
                  <a:gd name="connsiteY0" fmla="*/ 1128218 h 1128218"/>
                  <a:gd name="connsiteX1" fmla="*/ 3497239 w 3497239"/>
                  <a:gd name="connsiteY1" fmla="*/ 377591 h 1128218"/>
                  <a:gd name="connsiteX2" fmla="*/ 1968689 w 3497239"/>
                  <a:gd name="connsiteY2" fmla="*/ 1128218 h 1128218"/>
                  <a:gd name="connsiteX3" fmla="*/ 0 w 3497239"/>
                  <a:gd name="connsiteY3" fmla="*/ 1128218 h 1128218"/>
                  <a:gd name="connsiteX0" fmla="*/ 0 w 3497239"/>
                  <a:gd name="connsiteY0" fmla="*/ 1176478 h 1176478"/>
                  <a:gd name="connsiteX1" fmla="*/ 3497239 w 3497239"/>
                  <a:gd name="connsiteY1" fmla="*/ 425851 h 1176478"/>
                  <a:gd name="connsiteX2" fmla="*/ 1968689 w 3497239"/>
                  <a:gd name="connsiteY2" fmla="*/ 1176478 h 1176478"/>
                  <a:gd name="connsiteX3" fmla="*/ 0 w 3497239"/>
                  <a:gd name="connsiteY3" fmla="*/ 1176478 h 117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7239" h="1176478">
                    <a:moveTo>
                      <a:pt x="0" y="1176478"/>
                    </a:moveTo>
                    <a:cubicBezTo>
                      <a:pt x="73929" y="380358"/>
                      <a:pt x="1594514" y="-565887"/>
                      <a:pt x="3497239" y="425851"/>
                    </a:cubicBezTo>
                    <a:lnTo>
                      <a:pt x="1968689" y="1176478"/>
                    </a:lnTo>
                    <a:lnTo>
                      <a:pt x="0" y="1176478"/>
                    </a:lnTo>
                    <a:close/>
                  </a:path>
                </a:pathLst>
              </a:custGeom>
              <a:solidFill>
                <a:srgbClr val="B884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等腰三角形 19"/>
              <p:cNvSpPr/>
              <p:nvPr/>
            </p:nvSpPr>
            <p:spPr>
              <a:xfrm rot="16200000" flipH="1">
                <a:off x="-738837" y="4127802"/>
                <a:ext cx="3197672" cy="1075703"/>
              </a:xfrm>
              <a:custGeom>
                <a:avLst/>
                <a:gdLst>
                  <a:gd name="connsiteX0" fmla="*/ 0 w 1968689"/>
                  <a:gd name="connsiteY0" fmla="*/ 3220871 h 3220871"/>
                  <a:gd name="connsiteX1" fmla="*/ 1968689 w 1968689"/>
                  <a:gd name="connsiteY1" fmla="*/ 0 h 3220871"/>
                  <a:gd name="connsiteX2" fmla="*/ 1968689 w 1968689"/>
                  <a:gd name="connsiteY2" fmla="*/ 3220871 h 3220871"/>
                  <a:gd name="connsiteX3" fmla="*/ 0 w 1968689"/>
                  <a:gd name="connsiteY3" fmla="*/ 3220871 h 3220871"/>
                  <a:gd name="connsiteX0" fmla="*/ 0 w 3497239"/>
                  <a:gd name="connsiteY0" fmla="*/ 750627 h 750627"/>
                  <a:gd name="connsiteX1" fmla="*/ 3497239 w 3497239"/>
                  <a:gd name="connsiteY1" fmla="*/ 0 h 750627"/>
                  <a:gd name="connsiteX2" fmla="*/ 1968689 w 3497239"/>
                  <a:gd name="connsiteY2" fmla="*/ 750627 h 750627"/>
                  <a:gd name="connsiteX3" fmla="*/ 0 w 3497239"/>
                  <a:gd name="connsiteY3" fmla="*/ 750627 h 750627"/>
                  <a:gd name="connsiteX0" fmla="*/ 0 w 3497239"/>
                  <a:gd name="connsiteY0" fmla="*/ 1041604 h 1041604"/>
                  <a:gd name="connsiteX1" fmla="*/ 3497239 w 3497239"/>
                  <a:gd name="connsiteY1" fmla="*/ 290977 h 1041604"/>
                  <a:gd name="connsiteX2" fmla="*/ 1968689 w 3497239"/>
                  <a:gd name="connsiteY2" fmla="*/ 1041604 h 1041604"/>
                  <a:gd name="connsiteX3" fmla="*/ 0 w 3497239"/>
                  <a:gd name="connsiteY3" fmla="*/ 1041604 h 1041604"/>
                  <a:gd name="connsiteX0" fmla="*/ 0 w 3497239"/>
                  <a:gd name="connsiteY0" fmla="*/ 1128218 h 1128218"/>
                  <a:gd name="connsiteX1" fmla="*/ 3497239 w 3497239"/>
                  <a:gd name="connsiteY1" fmla="*/ 377591 h 1128218"/>
                  <a:gd name="connsiteX2" fmla="*/ 1968689 w 3497239"/>
                  <a:gd name="connsiteY2" fmla="*/ 1128218 h 1128218"/>
                  <a:gd name="connsiteX3" fmla="*/ 0 w 3497239"/>
                  <a:gd name="connsiteY3" fmla="*/ 1128218 h 1128218"/>
                  <a:gd name="connsiteX0" fmla="*/ 0 w 3497239"/>
                  <a:gd name="connsiteY0" fmla="*/ 1176478 h 1176478"/>
                  <a:gd name="connsiteX1" fmla="*/ 3497239 w 3497239"/>
                  <a:gd name="connsiteY1" fmla="*/ 425851 h 1176478"/>
                  <a:gd name="connsiteX2" fmla="*/ 1968689 w 3497239"/>
                  <a:gd name="connsiteY2" fmla="*/ 1176478 h 1176478"/>
                  <a:gd name="connsiteX3" fmla="*/ 0 w 3497239"/>
                  <a:gd name="connsiteY3" fmla="*/ 1176478 h 117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7239" h="1176478">
                    <a:moveTo>
                      <a:pt x="0" y="1176478"/>
                    </a:moveTo>
                    <a:cubicBezTo>
                      <a:pt x="73929" y="380358"/>
                      <a:pt x="1594514" y="-565887"/>
                      <a:pt x="3497239" y="425851"/>
                    </a:cubicBezTo>
                    <a:lnTo>
                      <a:pt x="1968689" y="1176478"/>
                    </a:lnTo>
                    <a:lnTo>
                      <a:pt x="0" y="1176478"/>
                    </a:lnTo>
                    <a:close/>
                  </a:path>
                </a:pathLst>
              </a:custGeom>
              <a:solidFill>
                <a:srgbClr val="F9B1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1035004" y="62051"/>
                <a:ext cx="2105186" cy="4851617"/>
                <a:chOff x="1788830" y="682388"/>
                <a:chExt cx="1604851" cy="3698543"/>
              </a:xfrm>
            </p:grpSpPr>
            <p:sp>
              <p:nvSpPr>
                <p:cNvPr id="32" name="等腰三角形 7"/>
                <p:cNvSpPr/>
                <p:nvPr/>
              </p:nvSpPr>
              <p:spPr>
                <a:xfrm flipH="1">
                  <a:off x="2593074" y="682388"/>
                  <a:ext cx="800607" cy="3698543"/>
                </a:xfrm>
                <a:custGeom>
                  <a:avLst/>
                  <a:gdLst>
                    <a:gd name="connsiteX0" fmla="*/ 0 w 1078173"/>
                    <a:gd name="connsiteY0" fmla="*/ 3698543 h 3698543"/>
                    <a:gd name="connsiteX1" fmla="*/ 1078173 w 1078173"/>
                    <a:gd name="connsiteY1" fmla="*/ 0 h 3698543"/>
                    <a:gd name="connsiteX2" fmla="*/ 1078173 w 1078173"/>
                    <a:gd name="connsiteY2" fmla="*/ 3698543 h 3698543"/>
                    <a:gd name="connsiteX3" fmla="*/ 0 w 1078173"/>
                    <a:gd name="connsiteY3" fmla="*/ 3698543 h 3698543"/>
                    <a:gd name="connsiteX0" fmla="*/ 0 w 1078173"/>
                    <a:gd name="connsiteY0" fmla="*/ 3698543 h 3698543"/>
                    <a:gd name="connsiteX1" fmla="*/ 576354 w 1078173"/>
                    <a:gd name="connsiteY1" fmla="*/ 682178 h 3698543"/>
                    <a:gd name="connsiteX2" fmla="*/ 1078173 w 1078173"/>
                    <a:gd name="connsiteY2" fmla="*/ 0 h 3698543"/>
                    <a:gd name="connsiteX3" fmla="*/ 1078173 w 1078173"/>
                    <a:gd name="connsiteY3" fmla="*/ 3698543 h 3698543"/>
                    <a:gd name="connsiteX4" fmla="*/ 0 w 1078173"/>
                    <a:gd name="connsiteY4" fmla="*/ 3698543 h 3698543"/>
                    <a:gd name="connsiteX0" fmla="*/ 22996 w 566597"/>
                    <a:gd name="connsiteY0" fmla="*/ 3698543 h 3698543"/>
                    <a:gd name="connsiteX1" fmla="*/ 64778 w 566597"/>
                    <a:gd name="connsiteY1" fmla="*/ 682178 h 3698543"/>
                    <a:gd name="connsiteX2" fmla="*/ 566597 w 566597"/>
                    <a:gd name="connsiteY2" fmla="*/ 0 h 3698543"/>
                    <a:gd name="connsiteX3" fmla="*/ 566597 w 566597"/>
                    <a:gd name="connsiteY3" fmla="*/ 3698543 h 3698543"/>
                    <a:gd name="connsiteX4" fmla="*/ 22996 w 566597"/>
                    <a:gd name="connsiteY4" fmla="*/ 3698543 h 3698543"/>
                    <a:gd name="connsiteX0" fmla="*/ 198713 w 742314"/>
                    <a:gd name="connsiteY0" fmla="*/ 3698543 h 3698543"/>
                    <a:gd name="connsiteX1" fmla="*/ 240495 w 742314"/>
                    <a:gd name="connsiteY1" fmla="*/ 682178 h 3698543"/>
                    <a:gd name="connsiteX2" fmla="*/ 742314 w 742314"/>
                    <a:gd name="connsiteY2" fmla="*/ 0 h 3698543"/>
                    <a:gd name="connsiteX3" fmla="*/ 742314 w 742314"/>
                    <a:gd name="connsiteY3" fmla="*/ 3698543 h 3698543"/>
                    <a:gd name="connsiteX4" fmla="*/ 198713 w 742314"/>
                    <a:gd name="connsiteY4" fmla="*/ 3698543 h 3698543"/>
                    <a:gd name="connsiteX0" fmla="*/ 260840 w 804441"/>
                    <a:gd name="connsiteY0" fmla="*/ 3698543 h 3698543"/>
                    <a:gd name="connsiteX1" fmla="*/ 161945 w 804441"/>
                    <a:gd name="connsiteY1" fmla="*/ 977600 h 3698543"/>
                    <a:gd name="connsiteX2" fmla="*/ 804441 w 804441"/>
                    <a:gd name="connsiteY2" fmla="*/ 0 h 3698543"/>
                    <a:gd name="connsiteX3" fmla="*/ 804441 w 804441"/>
                    <a:gd name="connsiteY3" fmla="*/ 3698543 h 3698543"/>
                    <a:gd name="connsiteX4" fmla="*/ 260840 w 804441"/>
                    <a:gd name="connsiteY4" fmla="*/ 3698543 h 3698543"/>
                    <a:gd name="connsiteX0" fmla="*/ 277541 w 821142"/>
                    <a:gd name="connsiteY0" fmla="*/ 3698543 h 3698543"/>
                    <a:gd name="connsiteX1" fmla="*/ 178646 w 821142"/>
                    <a:gd name="connsiteY1" fmla="*/ 977600 h 3698543"/>
                    <a:gd name="connsiteX2" fmla="*/ 821142 w 821142"/>
                    <a:gd name="connsiteY2" fmla="*/ 0 h 3698543"/>
                    <a:gd name="connsiteX3" fmla="*/ 821142 w 821142"/>
                    <a:gd name="connsiteY3" fmla="*/ 3698543 h 3698543"/>
                    <a:gd name="connsiteX4" fmla="*/ 277541 w 821142"/>
                    <a:gd name="connsiteY4" fmla="*/ 3698543 h 3698543"/>
                    <a:gd name="connsiteX0" fmla="*/ 262395 w 805996"/>
                    <a:gd name="connsiteY0" fmla="*/ 3698543 h 3698543"/>
                    <a:gd name="connsiteX1" fmla="*/ 191635 w 805996"/>
                    <a:gd name="connsiteY1" fmla="*/ 1047938 h 3698543"/>
                    <a:gd name="connsiteX2" fmla="*/ 805996 w 805996"/>
                    <a:gd name="connsiteY2" fmla="*/ 0 h 3698543"/>
                    <a:gd name="connsiteX3" fmla="*/ 805996 w 805996"/>
                    <a:gd name="connsiteY3" fmla="*/ 3698543 h 3698543"/>
                    <a:gd name="connsiteX4" fmla="*/ 262395 w 805996"/>
                    <a:gd name="connsiteY4" fmla="*/ 3698543 h 3698543"/>
                    <a:gd name="connsiteX0" fmla="*/ 262395 w 805996"/>
                    <a:gd name="connsiteY0" fmla="*/ 3698543 h 3698543"/>
                    <a:gd name="connsiteX1" fmla="*/ 191635 w 805996"/>
                    <a:gd name="connsiteY1" fmla="*/ 1047938 h 3698543"/>
                    <a:gd name="connsiteX2" fmla="*/ 805996 w 805996"/>
                    <a:gd name="connsiteY2" fmla="*/ 0 h 3698543"/>
                    <a:gd name="connsiteX3" fmla="*/ 805996 w 805996"/>
                    <a:gd name="connsiteY3" fmla="*/ 3698543 h 3698543"/>
                    <a:gd name="connsiteX4" fmla="*/ 262395 w 805996"/>
                    <a:gd name="connsiteY4" fmla="*/ 3698543 h 3698543"/>
                    <a:gd name="connsiteX0" fmla="*/ 257006 w 800607"/>
                    <a:gd name="connsiteY0" fmla="*/ 3698543 h 3698543"/>
                    <a:gd name="connsiteX1" fmla="*/ 186246 w 800607"/>
                    <a:gd name="connsiteY1" fmla="*/ 1047938 h 3698543"/>
                    <a:gd name="connsiteX2" fmla="*/ 800607 w 800607"/>
                    <a:gd name="connsiteY2" fmla="*/ 0 h 3698543"/>
                    <a:gd name="connsiteX3" fmla="*/ 800607 w 800607"/>
                    <a:gd name="connsiteY3" fmla="*/ 3698543 h 3698543"/>
                    <a:gd name="connsiteX4" fmla="*/ 257006 w 800607"/>
                    <a:gd name="connsiteY4" fmla="*/ 3698543 h 3698543"/>
                    <a:gd name="connsiteX0" fmla="*/ 257006 w 800607"/>
                    <a:gd name="connsiteY0" fmla="*/ 3698543 h 3698543"/>
                    <a:gd name="connsiteX1" fmla="*/ 186246 w 800607"/>
                    <a:gd name="connsiteY1" fmla="*/ 1047938 h 3698543"/>
                    <a:gd name="connsiteX2" fmla="*/ 800607 w 800607"/>
                    <a:gd name="connsiteY2" fmla="*/ 0 h 3698543"/>
                    <a:gd name="connsiteX3" fmla="*/ 800607 w 800607"/>
                    <a:gd name="connsiteY3" fmla="*/ 3698543 h 3698543"/>
                    <a:gd name="connsiteX4" fmla="*/ 257006 w 800607"/>
                    <a:gd name="connsiteY4" fmla="*/ 3698543 h 3698543"/>
                    <a:gd name="connsiteX0" fmla="*/ 257006 w 800607"/>
                    <a:gd name="connsiteY0" fmla="*/ 3698543 h 3698543"/>
                    <a:gd name="connsiteX1" fmla="*/ 186246 w 800607"/>
                    <a:gd name="connsiteY1" fmla="*/ 1047938 h 3698543"/>
                    <a:gd name="connsiteX2" fmla="*/ 800607 w 800607"/>
                    <a:gd name="connsiteY2" fmla="*/ 0 h 3698543"/>
                    <a:gd name="connsiteX3" fmla="*/ 800607 w 800607"/>
                    <a:gd name="connsiteY3" fmla="*/ 3698543 h 3698543"/>
                    <a:gd name="connsiteX4" fmla="*/ 257006 w 800607"/>
                    <a:gd name="connsiteY4" fmla="*/ 3698543 h 3698543"/>
                    <a:gd name="connsiteX0" fmla="*/ 257006 w 800607"/>
                    <a:gd name="connsiteY0" fmla="*/ 3698543 h 3698543"/>
                    <a:gd name="connsiteX1" fmla="*/ 186246 w 800607"/>
                    <a:gd name="connsiteY1" fmla="*/ 1047938 h 3698543"/>
                    <a:gd name="connsiteX2" fmla="*/ 800607 w 800607"/>
                    <a:gd name="connsiteY2" fmla="*/ 0 h 3698543"/>
                    <a:gd name="connsiteX3" fmla="*/ 800607 w 800607"/>
                    <a:gd name="connsiteY3" fmla="*/ 3698543 h 3698543"/>
                    <a:gd name="connsiteX4" fmla="*/ 257006 w 800607"/>
                    <a:gd name="connsiteY4" fmla="*/ 3698543 h 3698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607" h="3698543">
                      <a:moveTo>
                        <a:pt x="257006" y="3698543"/>
                      </a:moveTo>
                      <a:cubicBezTo>
                        <a:pt x="-99516" y="2979131"/>
                        <a:pt x="-48075" y="1865823"/>
                        <a:pt x="186246" y="1047938"/>
                      </a:cubicBezTo>
                      <a:cubicBezTo>
                        <a:pt x="395184" y="407355"/>
                        <a:pt x="497346" y="391516"/>
                        <a:pt x="800607" y="0"/>
                      </a:cubicBezTo>
                      <a:lnTo>
                        <a:pt x="800607" y="3698543"/>
                      </a:lnTo>
                      <a:lnTo>
                        <a:pt x="257006" y="3698543"/>
                      </a:lnTo>
                      <a:close/>
                    </a:path>
                  </a:pathLst>
                </a:custGeom>
                <a:solidFill>
                  <a:srgbClr val="BB452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等腰三角形 7"/>
                <p:cNvSpPr/>
                <p:nvPr/>
              </p:nvSpPr>
              <p:spPr>
                <a:xfrm>
                  <a:off x="1788830" y="682388"/>
                  <a:ext cx="804244" cy="3698543"/>
                </a:xfrm>
                <a:custGeom>
                  <a:avLst/>
                  <a:gdLst>
                    <a:gd name="connsiteX0" fmla="*/ 0 w 1078173"/>
                    <a:gd name="connsiteY0" fmla="*/ 3698543 h 3698543"/>
                    <a:gd name="connsiteX1" fmla="*/ 1078173 w 1078173"/>
                    <a:gd name="connsiteY1" fmla="*/ 0 h 3698543"/>
                    <a:gd name="connsiteX2" fmla="*/ 1078173 w 1078173"/>
                    <a:gd name="connsiteY2" fmla="*/ 3698543 h 3698543"/>
                    <a:gd name="connsiteX3" fmla="*/ 0 w 1078173"/>
                    <a:gd name="connsiteY3" fmla="*/ 3698543 h 3698543"/>
                    <a:gd name="connsiteX0" fmla="*/ 0 w 1078173"/>
                    <a:gd name="connsiteY0" fmla="*/ 3698543 h 3698543"/>
                    <a:gd name="connsiteX1" fmla="*/ 576354 w 1078173"/>
                    <a:gd name="connsiteY1" fmla="*/ 682178 h 3698543"/>
                    <a:gd name="connsiteX2" fmla="*/ 1078173 w 1078173"/>
                    <a:gd name="connsiteY2" fmla="*/ 0 h 3698543"/>
                    <a:gd name="connsiteX3" fmla="*/ 1078173 w 1078173"/>
                    <a:gd name="connsiteY3" fmla="*/ 3698543 h 3698543"/>
                    <a:gd name="connsiteX4" fmla="*/ 0 w 1078173"/>
                    <a:gd name="connsiteY4" fmla="*/ 3698543 h 3698543"/>
                    <a:gd name="connsiteX0" fmla="*/ 22996 w 566597"/>
                    <a:gd name="connsiteY0" fmla="*/ 3698543 h 3698543"/>
                    <a:gd name="connsiteX1" fmla="*/ 64778 w 566597"/>
                    <a:gd name="connsiteY1" fmla="*/ 682178 h 3698543"/>
                    <a:gd name="connsiteX2" fmla="*/ 566597 w 566597"/>
                    <a:gd name="connsiteY2" fmla="*/ 0 h 3698543"/>
                    <a:gd name="connsiteX3" fmla="*/ 566597 w 566597"/>
                    <a:gd name="connsiteY3" fmla="*/ 3698543 h 3698543"/>
                    <a:gd name="connsiteX4" fmla="*/ 22996 w 566597"/>
                    <a:gd name="connsiteY4" fmla="*/ 3698543 h 3698543"/>
                    <a:gd name="connsiteX0" fmla="*/ 198713 w 742314"/>
                    <a:gd name="connsiteY0" fmla="*/ 3698543 h 3698543"/>
                    <a:gd name="connsiteX1" fmla="*/ 240495 w 742314"/>
                    <a:gd name="connsiteY1" fmla="*/ 682178 h 3698543"/>
                    <a:gd name="connsiteX2" fmla="*/ 742314 w 742314"/>
                    <a:gd name="connsiteY2" fmla="*/ 0 h 3698543"/>
                    <a:gd name="connsiteX3" fmla="*/ 742314 w 742314"/>
                    <a:gd name="connsiteY3" fmla="*/ 3698543 h 3698543"/>
                    <a:gd name="connsiteX4" fmla="*/ 198713 w 742314"/>
                    <a:gd name="connsiteY4" fmla="*/ 3698543 h 3698543"/>
                    <a:gd name="connsiteX0" fmla="*/ 260840 w 804441"/>
                    <a:gd name="connsiteY0" fmla="*/ 3698543 h 3698543"/>
                    <a:gd name="connsiteX1" fmla="*/ 161945 w 804441"/>
                    <a:gd name="connsiteY1" fmla="*/ 977600 h 3698543"/>
                    <a:gd name="connsiteX2" fmla="*/ 804441 w 804441"/>
                    <a:gd name="connsiteY2" fmla="*/ 0 h 3698543"/>
                    <a:gd name="connsiteX3" fmla="*/ 804441 w 804441"/>
                    <a:gd name="connsiteY3" fmla="*/ 3698543 h 3698543"/>
                    <a:gd name="connsiteX4" fmla="*/ 260840 w 804441"/>
                    <a:gd name="connsiteY4" fmla="*/ 3698543 h 3698543"/>
                    <a:gd name="connsiteX0" fmla="*/ 277541 w 821142"/>
                    <a:gd name="connsiteY0" fmla="*/ 3698543 h 3698543"/>
                    <a:gd name="connsiteX1" fmla="*/ 178646 w 821142"/>
                    <a:gd name="connsiteY1" fmla="*/ 977600 h 3698543"/>
                    <a:gd name="connsiteX2" fmla="*/ 821142 w 821142"/>
                    <a:gd name="connsiteY2" fmla="*/ 0 h 3698543"/>
                    <a:gd name="connsiteX3" fmla="*/ 821142 w 821142"/>
                    <a:gd name="connsiteY3" fmla="*/ 3698543 h 3698543"/>
                    <a:gd name="connsiteX4" fmla="*/ 277541 w 821142"/>
                    <a:gd name="connsiteY4" fmla="*/ 3698543 h 3698543"/>
                    <a:gd name="connsiteX0" fmla="*/ 262395 w 805996"/>
                    <a:gd name="connsiteY0" fmla="*/ 3698543 h 3698543"/>
                    <a:gd name="connsiteX1" fmla="*/ 191635 w 805996"/>
                    <a:gd name="connsiteY1" fmla="*/ 1047938 h 3698543"/>
                    <a:gd name="connsiteX2" fmla="*/ 805996 w 805996"/>
                    <a:gd name="connsiteY2" fmla="*/ 0 h 3698543"/>
                    <a:gd name="connsiteX3" fmla="*/ 805996 w 805996"/>
                    <a:gd name="connsiteY3" fmla="*/ 3698543 h 3698543"/>
                    <a:gd name="connsiteX4" fmla="*/ 262395 w 805996"/>
                    <a:gd name="connsiteY4" fmla="*/ 3698543 h 3698543"/>
                    <a:gd name="connsiteX0" fmla="*/ 262395 w 805996"/>
                    <a:gd name="connsiteY0" fmla="*/ 3698543 h 3698543"/>
                    <a:gd name="connsiteX1" fmla="*/ 191635 w 805996"/>
                    <a:gd name="connsiteY1" fmla="*/ 1047938 h 3698543"/>
                    <a:gd name="connsiteX2" fmla="*/ 805996 w 805996"/>
                    <a:gd name="connsiteY2" fmla="*/ 0 h 3698543"/>
                    <a:gd name="connsiteX3" fmla="*/ 805996 w 805996"/>
                    <a:gd name="connsiteY3" fmla="*/ 3698543 h 3698543"/>
                    <a:gd name="connsiteX4" fmla="*/ 262395 w 805996"/>
                    <a:gd name="connsiteY4" fmla="*/ 3698543 h 3698543"/>
                    <a:gd name="connsiteX0" fmla="*/ 257006 w 800607"/>
                    <a:gd name="connsiteY0" fmla="*/ 3698543 h 3698543"/>
                    <a:gd name="connsiteX1" fmla="*/ 186246 w 800607"/>
                    <a:gd name="connsiteY1" fmla="*/ 1047938 h 3698543"/>
                    <a:gd name="connsiteX2" fmla="*/ 800607 w 800607"/>
                    <a:gd name="connsiteY2" fmla="*/ 0 h 3698543"/>
                    <a:gd name="connsiteX3" fmla="*/ 800607 w 800607"/>
                    <a:gd name="connsiteY3" fmla="*/ 3698543 h 3698543"/>
                    <a:gd name="connsiteX4" fmla="*/ 257006 w 800607"/>
                    <a:gd name="connsiteY4" fmla="*/ 3698543 h 3698543"/>
                    <a:gd name="connsiteX0" fmla="*/ 257006 w 800607"/>
                    <a:gd name="connsiteY0" fmla="*/ 3698543 h 3698543"/>
                    <a:gd name="connsiteX1" fmla="*/ 186246 w 800607"/>
                    <a:gd name="connsiteY1" fmla="*/ 1047938 h 3698543"/>
                    <a:gd name="connsiteX2" fmla="*/ 800607 w 800607"/>
                    <a:gd name="connsiteY2" fmla="*/ 0 h 3698543"/>
                    <a:gd name="connsiteX3" fmla="*/ 800607 w 800607"/>
                    <a:gd name="connsiteY3" fmla="*/ 3698543 h 3698543"/>
                    <a:gd name="connsiteX4" fmla="*/ 257006 w 800607"/>
                    <a:gd name="connsiteY4" fmla="*/ 3698543 h 3698543"/>
                    <a:gd name="connsiteX0" fmla="*/ 257006 w 800607"/>
                    <a:gd name="connsiteY0" fmla="*/ 3698543 h 3698543"/>
                    <a:gd name="connsiteX1" fmla="*/ 186246 w 800607"/>
                    <a:gd name="connsiteY1" fmla="*/ 1047938 h 3698543"/>
                    <a:gd name="connsiteX2" fmla="*/ 800607 w 800607"/>
                    <a:gd name="connsiteY2" fmla="*/ 0 h 3698543"/>
                    <a:gd name="connsiteX3" fmla="*/ 800607 w 800607"/>
                    <a:gd name="connsiteY3" fmla="*/ 3698543 h 3698543"/>
                    <a:gd name="connsiteX4" fmla="*/ 257006 w 800607"/>
                    <a:gd name="connsiteY4" fmla="*/ 3698543 h 3698543"/>
                    <a:gd name="connsiteX0" fmla="*/ 257006 w 800607"/>
                    <a:gd name="connsiteY0" fmla="*/ 3698543 h 3698543"/>
                    <a:gd name="connsiteX1" fmla="*/ 186246 w 800607"/>
                    <a:gd name="connsiteY1" fmla="*/ 1047938 h 3698543"/>
                    <a:gd name="connsiteX2" fmla="*/ 800607 w 800607"/>
                    <a:gd name="connsiteY2" fmla="*/ 0 h 3698543"/>
                    <a:gd name="connsiteX3" fmla="*/ 800607 w 800607"/>
                    <a:gd name="connsiteY3" fmla="*/ 3698543 h 3698543"/>
                    <a:gd name="connsiteX4" fmla="*/ 257006 w 800607"/>
                    <a:gd name="connsiteY4" fmla="*/ 3698543 h 3698543"/>
                    <a:gd name="connsiteX0" fmla="*/ 260643 w 804244"/>
                    <a:gd name="connsiteY0" fmla="*/ 3698543 h 3698543"/>
                    <a:gd name="connsiteX1" fmla="*/ 189883 w 804244"/>
                    <a:gd name="connsiteY1" fmla="*/ 1047938 h 3698543"/>
                    <a:gd name="connsiteX2" fmla="*/ 804244 w 804244"/>
                    <a:gd name="connsiteY2" fmla="*/ 0 h 3698543"/>
                    <a:gd name="connsiteX3" fmla="*/ 804244 w 804244"/>
                    <a:gd name="connsiteY3" fmla="*/ 3698543 h 3698543"/>
                    <a:gd name="connsiteX4" fmla="*/ 260643 w 804244"/>
                    <a:gd name="connsiteY4" fmla="*/ 3698543 h 3698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4244" h="3698543">
                      <a:moveTo>
                        <a:pt x="260643" y="3698543"/>
                      </a:moveTo>
                      <a:cubicBezTo>
                        <a:pt x="-95879" y="2979131"/>
                        <a:pt x="-53951" y="1846797"/>
                        <a:pt x="189883" y="1047938"/>
                      </a:cubicBezTo>
                      <a:cubicBezTo>
                        <a:pt x="408335" y="407355"/>
                        <a:pt x="500983" y="391516"/>
                        <a:pt x="804244" y="0"/>
                      </a:cubicBezTo>
                      <a:lnTo>
                        <a:pt x="804244" y="3698543"/>
                      </a:lnTo>
                      <a:lnTo>
                        <a:pt x="260643" y="3698543"/>
                      </a:lnTo>
                      <a:close/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7" name="等腰三角形 11"/>
              <p:cNvSpPr/>
              <p:nvPr/>
            </p:nvSpPr>
            <p:spPr>
              <a:xfrm>
                <a:off x="1454397" y="62051"/>
                <a:ext cx="635586" cy="933299"/>
              </a:xfrm>
              <a:custGeom>
                <a:avLst/>
                <a:gdLst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95129"/>
                  <a:gd name="connsiteY0" fmla="*/ 1005806 h 1020733"/>
                  <a:gd name="connsiteX1" fmla="*/ 695129 w 695129"/>
                  <a:gd name="connsiteY1" fmla="*/ 0 h 1020733"/>
                  <a:gd name="connsiteX2" fmla="*/ 695129 w 695129"/>
                  <a:gd name="connsiteY2" fmla="*/ 1020733 h 1020733"/>
                  <a:gd name="connsiteX3" fmla="*/ 0 w 695129"/>
                  <a:gd name="connsiteY3" fmla="*/ 1005806 h 1020733"/>
                  <a:gd name="connsiteX0" fmla="*/ 0 w 695129"/>
                  <a:gd name="connsiteY0" fmla="*/ 1005806 h 1020733"/>
                  <a:gd name="connsiteX1" fmla="*/ 695129 w 695129"/>
                  <a:gd name="connsiteY1" fmla="*/ 0 h 1020733"/>
                  <a:gd name="connsiteX2" fmla="*/ 695129 w 695129"/>
                  <a:gd name="connsiteY2" fmla="*/ 1020733 h 1020733"/>
                  <a:gd name="connsiteX3" fmla="*/ 0 w 695129"/>
                  <a:gd name="connsiteY3" fmla="*/ 1005806 h 1020733"/>
                  <a:gd name="connsiteX0" fmla="*/ 0 w 695129"/>
                  <a:gd name="connsiteY0" fmla="*/ 1005806 h 1020733"/>
                  <a:gd name="connsiteX1" fmla="*/ 695129 w 695129"/>
                  <a:gd name="connsiteY1" fmla="*/ 0 h 1020733"/>
                  <a:gd name="connsiteX2" fmla="*/ 695129 w 695129"/>
                  <a:gd name="connsiteY2" fmla="*/ 1020733 h 1020733"/>
                  <a:gd name="connsiteX3" fmla="*/ 0 w 695129"/>
                  <a:gd name="connsiteY3" fmla="*/ 1005806 h 102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129" h="1020733">
                    <a:moveTo>
                      <a:pt x="0" y="1005806"/>
                    </a:moveTo>
                    <a:cubicBezTo>
                      <a:pt x="189627" y="555102"/>
                      <a:pt x="508477" y="217414"/>
                      <a:pt x="695129" y="0"/>
                    </a:cubicBezTo>
                    <a:lnTo>
                      <a:pt x="695129" y="1020733"/>
                    </a:lnTo>
                    <a:lnTo>
                      <a:pt x="0" y="1005806"/>
                    </a:lnTo>
                    <a:close/>
                  </a:path>
                </a:pathLst>
              </a:custGeom>
              <a:solidFill>
                <a:srgbClr val="744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等腰三角形 11"/>
              <p:cNvSpPr/>
              <p:nvPr/>
            </p:nvSpPr>
            <p:spPr>
              <a:xfrm flipH="1">
                <a:off x="2089981" y="62050"/>
                <a:ext cx="630050" cy="933299"/>
              </a:xfrm>
              <a:custGeom>
                <a:avLst/>
                <a:gdLst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  <a:gd name="connsiteX0" fmla="*/ 0 w 680204"/>
                  <a:gd name="connsiteY0" fmla="*/ 1020733 h 1020733"/>
                  <a:gd name="connsiteX1" fmla="*/ 680204 w 680204"/>
                  <a:gd name="connsiteY1" fmla="*/ 0 h 1020733"/>
                  <a:gd name="connsiteX2" fmla="*/ 680204 w 680204"/>
                  <a:gd name="connsiteY2" fmla="*/ 1020733 h 1020733"/>
                  <a:gd name="connsiteX3" fmla="*/ 0 w 680204"/>
                  <a:gd name="connsiteY3" fmla="*/ 1020733 h 102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204" h="1020733">
                    <a:moveTo>
                      <a:pt x="0" y="1020733"/>
                    </a:moveTo>
                    <a:cubicBezTo>
                      <a:pt x="204554" y="570030"/>
                      <a:pt x="287139" y="452401"/>
                      <a:pt x="680204" y="0"/>
                    </a:cubicBezTo>
                    <a:lnTo>
                      <a:pt x="680204" y="1020733"/>
                    </a:lnTo>
                    <a:lnTo>
                      <a:pt x="0" y="1020733"/>
                    </a:lnTo>
                    <a:close/>
                  </a:path>
                </a:pathLst>
              </a:custGeom>
              <a:solidFill>
                <a:srgbClr val="563B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7"/>
              <p:cNvSpPr/>
              <p:nvPr/>
            </p:nvSpPr>
            <p:spPr>
              <a:xfrm>
                <a:off x="1121257" y="4052636"/>
                <a:ext cx="1969019" cy="249574"/>
              </a:xfrm>
              <a:custGeom>
                <a:avLst/>
                <a:gdLst>
                  <a:gd name="connsiteX0" fmla="*/ 0 w 2302406"/>
                  <a:gd name="connsiteY0" fmla="*/ 0 h 272955"/>
                  <a:gd name="connsiteX1" fmla="*/ 2302406 w 2302406"/>
                  <a:gd name="connsiteY1" fmla="*/ 0 h 272955"/>
                  <a:gd name="connsiteX2" fmla="*/ 2302406 w 2302406"/>
                  <a:gd name="connsiteY2" fmla="*/ 272955 h 272955"/>
                  <a:gd name="connsiteX3" fmla="*/ 0 w 2302406"/>
                  <a:gd name="connsiteY3" fmla="*/ 272955 h 272955"/>
                  <a:gd name="connsiteX4" fmla="*/ 0 w 2302406"/>
                  <a:gd name="connsiteY4" fmla="*/ 0 h 272955"/>
                  <a:gd name="connsiteX0" fmla="*/ 0 w 2302406"/>
                  <a:gd name="connsiteY0" fmla="*/ 0 h 272955"/>
                  <a:gd name="connsiteX1" fmla="*/ 2247815 w 2302406"/>
                  <a:gd name="connsiteY1" fmla="*/ 0 h 272955"/>
                  <a:gd name="connsiteX2" fmla="*/ 2302406 w 2302406"/>
                  <a:gd name="connsiteY2" fmla="*/ 272955 h 272955"/>
                  <a:gd name="connsiteX3" fmla="*/ 0 w 2302406"/>
                  <a:gd name="connsiteY3" fmla="*/ 272955 h 272955"/>
                  <a:gd name="connsiteX4" fmla="*/ 0 w 2302406"/>
                  <a:gd name="connsiteY4" fmla="*/ 0 h 272955"/>
                  <a:gd name="connsiteX0" fmla="*/ 0 w 2247815"/>
                  <a:gd name="connsiteY0" fmla="*/ 0 h 272955"/>
                  <a:gd name="connsiteX1" fmla="*/ 2247815 w 2247815"/>
                  <a:gd name="connsiteY1" fmla="*/ 0 h 272955"/>
                  <a:gd name="connsiteX2" fmla="*/ 2220520 w 2247815"/>
                  <a:gd name="connsiteY2" fmla="*/ 272955 h 272955"/>
                  <a:gd name="connsiteX3" fmla="*/ 0 w 2247815"/>
                  <a:gd name="connsiteY3" fmla="*/ 272955 h 272955"/>
                  <a:gd name="connsiteX4" fmla="*/ 0 w 2247815"/>
                  <a:gd name="connsiteY4" fmla="*/ 0 h 272955"/>
                  <a:gd name="connsiteX0" fmla="*/ 0 w 2247815"/>
                  <a:gd name="connsiteY0" fmla="*/ 0 h 272955"/>
                  <a:gd name="connsiteX1" fmla="*/ 2247815 w 2247815"/>
                  <a:gd name="connsiteY1" fmla="*/ 0 h 272955"/>
                  <a:gd name="connsiteX2" fmla="*/ 2165929 w 2247815"/>
                  <a:gd name="connsiteY2" fmla="*/ 272955 h 272955"/>
                  <a:gd name="connsiteX3" fmla="*/ 0 w 2247815"/>
                  <a:gd name="connsiteY3" fmla="*/ 272955 h 272955"/>
                  <a:gd name="connsiteX4" fmla="*/ 0 w 2247815"/>
                  <a:gd name="connsiteY4" fmla="*/ 0 h 272955"/>
                  <a:gd name="connsiteX0" fmla="*/ 0 w 2247815"/>
                  <a:gd name="connsiteY0" fmla="*/ 0 h 272955"/>
                  <a:gd name="connsiteX1" fmla="*/ 2247815 w 2247815"/>
                  <a:gd name="connsiteY1" fmla="*/ 0 h 272955"/>
                  <a:gd name="connsiteX2" fmla="*/ 2165929 w 2247815"/>
                  <a:gd name="connsiteY2" fmla="*/ 272955 h 272955"/>
                  <a:gd name="connsiteX3" fmla="*/ 0 w 2247815"/>
                  <a:gd name="connsiteY3" fmla="*/ 272955 h 272955"/>
                  <a:gd name="connsiteX4" fmla="*/ 0 w 2247815"/>
                  <a:gd name="connsiteY4" fmla="*/ 0 h 272955"/>
                  <a:gd name="connsiteX0" fmla="*/ 0 w 2247815"/>
                  <a:gd name="connsiteY0" fmla="*/ 0 h 286603"/>
                  <a:gd name="connsiteX1" fmla="*/ 2247815 w 2247815"/>
                  <a:gd name="connsiteY1" fmla="*/ 0 h 286603"/>
                  <a:gd name="connsiteX2" fmla="*/ 2165929 w 2247815"/>
                  <a:gd name="connsiteY2" fmla="*/ 272955 h 286603"/>
                  <a:gd name="connsiteX3" fmla="*/ 136477 w 2247815"/>
                  <a:gd name="connsiteY3" fmla="*/ 286603 h 286603"/>
                  <a:gd name="connsiteX4" fmla="*/ 0 w 2247815"/>
                  <a:gd name="connsiteY4" fmla="*/ 0 h 286603"/>
                  <a:gd name="connsiteX0" fmla="*/ 0 w 2165929"/>
                  <a:gd name="connsiteY0" fmla="*/ 13648 h 286603"/>
                  <a:gd name="connsiteX1" fmla="*/ 2165929 w 2165929"/>
                  <a:gd name="connsiteY1" fmla="*/ 0 h 286603"/>
                  <a:gd name="connsiteX2" fmla="*/ 2084043 w 2165929"/>
                  <a:gd name="connsiteY2" fmla="*/ 272955 h 286603"/>
                  <a:gd name="connsiteX3" fmla="*/ 54591 w 2165929"/>
                  <a:gd name="connsiteY3" fmla="*/ 286603 h 286603"/>
                  <a:gd name="connsiteX4" fmla="*/ 0 w 2165929"/>
                  <a:gd name="connsiteY4" fmla="*/ 13648 h 286603"/>
                  <a:gd name="connsiteX0" fmla="*/ 0 w 2165929"/>
                  <a:gd name="connsiteY0" fmla="*/ 13648 h 286603"/>
                  <a:gd name="connsiteX1" fmla="*/ 2165929 w 2165929"/>
                  <a:gd name="connsiteY1" fmla="*/ 0 h 286603"/>
                  <a:gd name="connsiteX2" fmla="*/ 2084043 w 2165929"/>
                  <a:gd name="connsiteY2" fmla="*/ 272955 h 286603"/>
                  <a:gd name="connsiteX3" fmla="*/ 54591 w 2165929"/>
                  <a:gd name="connsiteY3" fmla="*/ 286603 h 286603"/>
                  <a:gd name="connsiteX4" fmla="*/ 0 w 2165929"/>
                  <a:gd name="connsiteY4" fmla="*/ 13648 h 286603"/>
                  <a:gd name="connsiteX0" fmla="*/ 0 w 2152282"/>
                  <a:gd name="connsiteY0" fmla="*/ 13648 h 286603"/>
                  <a:gd name="connsiteX1" fmla="*/ 2152282 w 2152282"/>
                  <a:gd name="connsiteY1" fmla="*/ 0 h 286603"/>
                  <a:gd name="connsiteX2" fmla="*/ 2070396 w 2152282"/>
                  <a:gd name="connsiteY2" fmla="*/ 272955 h 286603"/>
                  <a:gd name="connsiteX3" fmla="*/ 40944 w 2152282"/>
                  <a:gd name="connsiteY3" fmla="*/ 286603 h 286603"/>
                  <a:gd name="connsiteX4" fmla="*/ 0 w 2152282"/>
                  <a:gd name="connsiteY4" fmla="*/ 13648 h 286603"/>
                  <a:gd name="connsiteX0" fmla="*/ 0 w 2152282"/>
                  <a:gd name="connsiteY0" fmla="*/ 13648 h 286603"/>
                  <a:gd name="connsiteX1" fmla="*/ 2152282 w 2152282"/>
                  <a:gd name="connsiteY1" fmla="*/ 0 h 286603"/>
                  <a:gd name="connsiteX2" fmla="*/ 2070396 w 2152282"/>
                  <a:gd name="connsiteY2" fmla="*/ 272955 h 286603"/>
                  <a:gd name="connsiteX3" fmla="*/ 40944 w 2152282"/>
                  <a:gd name="connsiteY3" fmla="*/ 286603 h 286603"/>
                  <a:gd name="connsiteX4" fmla="*/ 0 w 2152282"/>
                  <a:gd name="connsiteY4" fmla="*/ 13648 h 286603"/>
                  <a:gd name="connsiteX0" fmla="*/ 6231 w 2158513"/>
                  <a:gd name="connsiteY0" fmla="*/ 13648 h 286603"/>
                  <a:gd name="connsiteX1" fmla="*/ 2158513 w 2158513"/>
                  <a:gd name="connsiteY1" fmla="*/ 0 h 286603"/>
                  <a:gd name="connsiteX2" fmla="*/ 2076627 w 2158513"/>
                  <a:gd name="connsiteY2" fmla="*/ 272955 h 286603"/>
                  <a:gd name="connsiteX3" fmla="*/ 47175 w 2158513"/>
                  <a:gd name="connsiteY3" fmla="*/ 286603 h 286603"/>
                  <a:gd name="connsiteX4" fmla="*/ 6231 w 2158513"/>
                  <a:gd name="connsiteY4" fmla="*/ 13648 h 286603"/>
                  <a:gd name="connsiteX0" fmla="*/ 6231 w 2158513"/>
                  <a:gd name="connsiteY0" fmla="*/ 13648 h 286603"/>
                  <a:gd name="connsiteX1" fmla="*/ 2158513 w 2158513"/>
                  <a:gd name="connsiteY1" fmla="*/ 0 h 286603"/>
                  <a:gd name="connsiteX2" fmla="*/ 2076627 w 2158513"/>
                  <a:gd name="connsiteY2" fmla="*/ 272955 h 286603"/>
                  <a:gd name="connsiteX3" fmla="*/ 47175 w 2158513"/>
                  <a:gd name="connsiteY3" fmla="*/ 286603 h 286603"/>
                  <a:gd name="connsiteX4" fmla="*/ 6231 w 2158513"/>
                  <a:gd name="connsiteY4" fmla="*/ 13648 h 286603"/>
                  <a:gd name="connsiteX0" fmla="*/ 6231 w 2158513"/>
                  <a:gd name="connsiteY0" fmla="*/ 13648 h 286603"/>
                  <a:gd name="connsiteX1" fmla="*/ 2158513 w 2158513"/>
                  <a:gd name="connsiteY1" fmla="*/ 0 h 286603"/>
                  <a:gd name="connsiteX2" fmla="*/ 2076627 w 2158513"/>
                  <a:gd name="connsiteY2" fmla="*/ 272955 h 286603"/>
                  <a:gd name="connsiteX3" fmla="*/ 47175 w 2158513"/>
                  <a:gd name="connsiteY3" fmla="*/ 286603 h 286603"/>
                  <a:gd name="connsiteX4" fmla="*/ 6231 w 2158513"/>
                  <a:gd name="connsiteY4" fmla="*/ 13648 h 286603"/>
                  <a:gd name="connsiteX0" fmla="*/ 6231 w 2158513"/>
                  <a:gd name="connsiteY0" fmla="*/ 13648 h 286603"/>
                  <a:gd name="connsiteX1" fmla="*/ 2158513 w 2158513"/>
                  <a:gd name="connsiteY1" fmla="*/ 0 h 286603"/>
                  <a:gd name="connsiteX2" fmla="*/ 2076627 w 2158513"/>
                  <a:gd name="connsiteY2" fmla="*/ 272955 h 286603"/>
                  <a:gd name="connsiteX3" fmla="*/ 47175 w 2158513"/>
                  <a:gd name="connsiteY3" fmla="*/ 286603 h 286603"/>
                  <a:gd name="connsiteX4" fmla="*/ 6231 w 2158513"/>
                  <a:gd name="connsiteY4" fmla="*/ 13648 h 286603"/>
                  <a:gd name="connsiteX0" fmla="*/ 6231 w 2158513"/>
                  <a:gd name="connsiteY0" fmla="*/ 13648 h 286603"/>
                  <a:gd name="connsiteX1" fmla="*/ 2158513 w 2158513"/>
                  <a:gd name="connsiteY1" fmla="*/ 0 h 286603"/>
                  <a:gd name="connsiteX2" fmla="*/ 2076627 w 2158513"/>
                  <a:gd name="connsiteY2" fmla="*/ 272955 h 286603"/>
                  <a:gd name="connsiteX3" fmla="*/ 47175 w 2158513"/>
                  <a:gd name="connsiteY3" fmla="*/ 286603 h 286603"/>
                  <a:gd name="connsiteX4" fmla="*/ 6231 w 2158513"/>
                  <a:gd name="connsiteY4" fmla="*/ 13648 h 286603"/>
                  <a:gd name="connsiteX0" fmla="*/ 4360 w 2156642"/>
                  <a:gd name="connsiteY0" fmla="*/ 13648 h 272955"/>
                  <a:gd name="connsiteX1" fmla="*/ 2156642 w 2156642"/>
                  <a:gd name="connsiteY1" fmla="*/ 0 h 272955"/>
                  <a:gd name="connsiteX2" fmla="*/ 2074756 w 2156642"/>
                  <a:gd name="connsiteY2" fmla="*/ 272955 h 272955"/>
                  <a:gd name="connsiteX3" fmla="*/ 72599 w 2156642"/>
                  <a:gd name="connsiteY3" fmla="*/ 272955 h 272955"/>
                  <a:gd name="connsiteX4" fmla="*/ 4360 w 2156642"/>
                  <a:gd name="connsiteY4" fmla="*/ 13648 h 272955"/>
                  <a:gd name="connsiteX0" fmla="*/ 3807 w 2156089"/>
                  <a:gd name="connsiteY0" fmla="*/ 13648 h 272955"/>
                  <a:gd name="connsiteX1" fmla="*/ 2156089 w 2156089"/>
                  <a:gd name="connsiteY1" fmla="*/ 0 h 272955"/>
                  <a:gd name="connsiteX2" fmla="*/ 2074203 w 2156089"/>
                  <a:gd name="connsiteY2" fmla="*/ 272955 h 272955"/>
                  <a:gd name="connsiteX3" fmla="*/ 72046 w 2156089"/>
                  <a:gd name="connsiteY3" fmla="*/ 272955 h 272955"/>
                  <a:gd name="connsiteX4" fmla="*/ 3807 w 2156089"/>
                  <a:gd name="connsiteY4" fmla="*/ 13648 h 272955"/>
                  <a:gd name="connsiteX0" fmla="*/ 787 w 2153069"/>
                  <a:gd name="connsiteY0" fmla="*/ 13648 h 272955"/>
                  <a:gd name="connsiteX1" fmla="*/ 2153069 w 2153069"/>
                  <a:gd name="connsiteY1" fmla="*/ 0 h 272955"/>
                  <a:gd name="connsiteX2" fmla="*/ 2071183 w 2153069"/>
                  <a:gd name="connsiteY2" fmla="*/ 272955 h 272955"/>
                  <a:gd name="connsiteX3" fmla="*/ 69026 w 2153069"/>
                  <a:gd name="connsiteY3" fmla="*/ 272955 h 272955"/>
                  <a:gd name="connsiteX4" fmla="*/ 787 w 2153069"/>
                  <a:gd name="connsiteY4" fmla="*/ 13648 h 272955"/>
                  <a:gd name="connsiteX0" fmla="*/ 1625 w 2153907"/>
                  <a:gd name="connsiteY0" fmla="*/ 13648 h 272955"/>
                  <a:gd name="connsiteX1" fmla="*/ 2153907 w 2153907"/>
                  <a:gd name="connsiteY1" fmla="*/ 0 h 272955"/>
                  <a:gd name="connsiteX2" fmla="*/ 2072021 w 2153907"/>
                  <a:gd name="connsiteY2" fmla="*/ 272955 h 272955"/>
                  <a:gd name="connsiteX3" fmla="*/ 28921 w 2153907"/>
                  <a:gd name="connsiteY3" fmla="*/ 259307 h 272955"/>
                  <a:gd name="connsiteX4" fmla="*/ 1625 w 2153907"/>
                  <a:gd name="connsiteY4" fmla="*/ 13648 h 272955"/>
                  <a:gd name="connsiteX0" fmla="*/ 1200 w 2153482"/>
                  <a:gd name="connsiteY0" fmla="*/ 13648 h 272955"/>
                  <a:gd name="connsiteX1" fmla="*/ 2153482 w 2153482"/>
                  <a:gd name="connsiteY1" fmla="*/ 0 h 272955"/>
                  <a:gd name="connsiteX2" fmla="*/ 2071596 w 2153482"/>
                  <a:gd name="connsiteY2" fmla="*/ 272955 h 272955"/>
                  <a:gd name="connsiteX3" fmla="*/ 42144 w 2153482"/>
                  <a:gd name="connsiteY3" fmla="*/ 259307 h 272955"/>
                  <a:gd name="connsiteX4" fmla="*/ 1200 w 2153482"/>
                  <a:gd name="connsiteY4" fmla="*/ 13648 h 27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3482" h="272955">
                    <a:moveTo>
                      <a:pt x="1200" y="13648"/>
                    </a:moveTo>
                    <a:lnTo>
                      <a:pt x="2153482" y="0"/>
                    </a:lnTo>
                    <a:cubicBezTo>
                      <a:pt x="2085244" y="282054"/>
                      <a:pt x="2126186" y="141028"/>
                      <a:pt x="2071596" y="272955"/>
                    </a:cubicBezTo>
                    <a:lnTo>
                      <a:pt x="42144" y="259307"/>
                    </a:lnTo>
                    <a:cubicBezTo>
                      <a:pt x="37595" y="250209"/>
                      <a:pt x="-7898" y="104633"/>
                      <a:pt x="1200" y="13648"/>
                    </a:cubicBezTo>
                    <a:close/>
                  </a:path>
                </a:pathLst>
              </a:custGeom>
              <a:solidFill>
                <a:srgbClr val="744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矩形 17"/>
              <p:cNvSpPr/>
              <p:nvPr/>
            </p:nvSpPr>
            <p:spPr>
              <a:xfrm>
                <a:off x="1218469" y="4479519"/>
                <a:ext cx="1748741" cy="255424"/>
              </a:xfrm>
              <a:custGeom>
                <a:avLst/>
                <a:gdLst>
                  <a:gd name="connsiteX0" fmla="*/ 0 w 2302406"/>
                  <a:gd name="connsiteY0" fmla="*/ 0 h 272955"/>
                  <a:gd name="connsiteX1" fmla="*/ 2302406 w 2302406"/>
                  <a:gd name="connsiteY1" fmla="*/ 0 h 272955"/>
                  <a:gd name="connsiteX2" fmla="*/ 2302406 w 2302406"/>
                  <a:gd name="connsiteY2" fmla="*/ 272955 h 272955"/>
                  <a:gd name="connsiteX3" fmla="*/ 0 w 2302406"/>
                  <a:gd name="connsiteY3" fmla="*/ 272955 h 272955"/>
                  <a:gd name="connsiteX4" fmla="*/ 0 w 2302406"/>
                  <a:gd name="connsiteY4" fmla="*/ 0 h 272955"/>
                  <a:gd name="connsiteX0" fmla="*/ 0 w 2302406"/>
                  <a:gd name="connsiteY0" fmla="*/ 0 h 272955"/>
                  <a:gd name="connsiteX1" fmla="*/ 2247815 w 2302406"/>
                  <a:gd name="connsiteY1" fmla="*/ 0 h 272955"/>
                  <a:gd name="connsiteX2" fmla="*/ 2302406 w 2302406"/>
                  <a:gd name="connsiteY2" fmla="*/ 272955 h 272955"/>
                  <a:gd name="connsiteX3" fmla="*/ 0 w 2302406"/>
                  <a:gd name="connsiteY3" fmla="*/ 272955 h 272955"/>
                  <a:gd name="connsiteX4" fmla="*/ 0 w 2302406"/>
                  <a:gd name="connsiteY4" fmla="*/ 0 h 272955"/>
                  <a:gd name="connsiteX0" fmla="*/ 0 w 2247815"/>
                  <a:gd name="connsiteY0" fmla="*/ 0 h 272955"/>
                  <a:gd name="connsiteX1" fmla="*/ 2247815 w 2247815"/>
                  <a:gd name="connsiteY1" fmla="*/ 0 h 272955"/>
                  <a:gd name="connsiteX2" fmla="*/ 2220520 w 2247815"/>
                  <a:gd name="connsiteY2" fmla="*/ 272955 h 272955"/>
                  <a:gd name="connsiteX3" fmla="*/ 0 w 2247815"/>
                  <a:gd name="connsiteY3" fmla="*/ 272955 h 272955"/>
                  <a:gd name="connsiteX4" fmla="*/ 0 w 2247815"/>
                  <a:gd name="connsiteY4" fmla="*/ 0 h 272955"/>
                  <a:gd name="connsiteX0" fmla="*/ 0 w 2247815"/>
                  <a:gd name="connsiteY0" fmla="*/ 0 h 272955"/>
                  <a:gd name="connsiteX1" fmla="*/ 2247815 w 2247815"/>
                  <a:gd name="connsiteY1" fmla="*/ 0 h 272955"/>
                  <a:gd name="connsiteX2" fmla="*/ 2165929 w 2247815"/>
                  <a:gd name="connsiteY2" fmla="*/ 272955 h 272955"/>
                  <a:gd name="connsiteX3" fmla="*/ 0 w 2247815"/>
                  <a:gd name="connsiteY3" fmla="*/ 272955 h 272955"/>
                  <a:gd name="connsiteX4" fmla="*/ 0 w 2247815"/>
                  <a:gd name="connsiteY4" fmla="*/ 0 h 272955"/>
                  <a:gd name="connsiteX0" fmla="*/ 0 w 2247815"/>
                  <a:gd name="connsiteY0" fmla="*/ 0 h 272955"/>
                  <a:gd name="connsiteX1" fmla="*/ 2247815 w 2247815"/>
                  <a:gd name="connsiteY1" fmla="*/ 0 h 272955"/>
                  <a:gd name="connsiteX2" fmla="*/ 2165929 w 2247815"/>
                  <a:gd name="connsiteY2" fmla="*/ 272955 h 272955"/>
                  <a:gd name="connsiteX3" fmla="*/ 0 w 2247815"/>
                  <a:gd name="connsiteY3" fmla="*/ 272955 h 272955"/>
                  <a:gd name="connsiteX4" fmla="*/ 0 w 2247815"/>
                  <a:gd name="connsiteY4" fmla="*/ 0 h 272955"/>
                  <a:gd name="connsiteX0" fmla="*/ 0 w 2247815"/>
                  <a:gd name="connsiteY0" fmla="*/ 0 h 286603"/>
                  <a:gd name="connsiteX1" fmla="*/ 2247815 w 2247815"/>
                  <a:gd name="connsiteY1" fmla="*/ 0 h 286603"/>
                  <a:gd name="connsiteX2" fmla="*/ 2165929 w 2247815"/>
                  <a:gd name="connsiteY2" fmla="*/ 272955 h 286603"/>
                  <a:gd name="connsiteX3" fmla="*/ 136477 w 2247815"/>
                  <a:gd name="connsiteY3" fmla="*/ 286603 h 286603"/>
                  <a:gd name="connsiteX4" fmla="*/ 0 w 2247815"/>
                  <a:gd name="connsiteY4" fmla="*/ 0 h 286603"/>
                  <a:gd name="connsiteX0" fmla="*/ 0 w 2165929"/>
                  <a:gd name="connsiteY0" fmla="*/ 13648 h 286603"/>
                  <a:gd name="connsiteX1" fmla="*/ 2165929 w 2165929"/>
                  <a:gd name="connsiteY1" fmla="*/ 0 h 286603"/>
                  <a:gd name="connsiteX2" fmla="*/ 2084043 w 2165929"/>
                  <a:gd name="connsiteY2" fmla="*/ 272955 h 286603"/>
                  <a:gd name="connsiteX3" fmla="*/ 54591 w 2165929"/>
                  <a:gd name="connsiteY3" fmla="*/ 286603 h 286603"/>
                  <a:gd name="connsiteX4" fmla="*/ 0 w 2165929"/>
                  <a:gd name="connsiteY4" fmla="*/ 13648 h 286603"/>
                  <a:gd name="connsiteX0" fmla="*/ 0 w 2165929"/>
                  <a:gd name="connsiteY0" fmla="*/ 13648 h 286603"/>
                  <a:gd name="connsiteX1" fmla="*/ 2165929 w 2165929"/>
                  <a:gd name="connsiteY1" fmla="*/ 0 h 286603"/>
                  <a:gd name="connsiteX2" fmla="*/ 2084043 w 2165929"/>
                  <a:gd name="connsiteY2" fmla="*/ 272955 h 286603"/>
                  <a:gd name="connsiteX3" fmla="*/ 54591 w 2165929"/>
                  <a:gd name="connsiteY3" fmla="*/ 286603 h 286603"/>
                  <a:gd name="connsiteX4" fmla="*/ 0 w 2165929"/>
                  <a:gd name="connsiteY4" fmla="*/ 13648 h 286603"/>
                  <a:gd name="connsiteX0" fmla="*/ 0 w 2152282"/>
                  <a:gd name="connsiteY0" fmla="*/ 13648 h 286603"/>
                  <a:gd name="connsiteX1" fmla="*/ 2152282 w 2152282"/>
                  <a:gd name="connsiteY1" fmla="*/ 0 h 286603"/>
                  <a:gd name="connsiteX2" fmla="*/ 2070396 w 2152282"/>
                  <a:gd name="connsiteY2" fmla="*/ 272955 h 286603"/>
                  <a:gd name="connsiteX3" fmla="*/ 40944 w 2152282"/>
                  <a:gd name="connsiteY3" fmla="*/ 286603 h 286603"/>
                  <a:gd name="connsiteX4" fmla="*/ 0 w 2152282"/>
                  <a:gd name="connsiteY4" fmla="*/ 13648 h 286603"/>
                  <a:gd name="connsiteX0" fmla="*/ 0 w 2152282"/>
                  <a:gd name="connsiteY0" fmla="*/ 13648 h 286603"/>
                  <a:gd name="connsiteX1" fmla="*/ 2152282 w 2152282"/>
                  <a:gd name="connsiteY1" fmla="*/ 0 h 286603"/>
                  <a:gd name="connsiteX2" fmla="*/ 2070396 w 2152282"/>
                  <a:gd name="connsiteY2" fmla="*/ 272955 h 286603"/>
                  <a:gd name="connsiteX3" fmla="*/ 40944 w 2152282"/>
                  <a:gd name="connsiteY3" fmla="*/ 286603 h 286603"/>
                  <a:gd name="connsiteX4" fmla="*/ 0 w 2152282"/>
                  <a:gd name="connsiteY4" fmla="*/ 13648 h 286603"/>
                  <a:gd name="connsiteX0" fmla="*/ 6231 w 2158513"/>
                  <a:gd name="connsiteY0" fmla="*/ 13648 h 286603"/>
                  <a:gd name="connsiteX1" fmla="*/ 2158513 w 2158513"/>
                  <a:gd name="connsiteY1" fmla="*/ 0 h 286603"/>
                  <a:gd name="connsiteX2" fmla="*/ 2076627 w 2158513"/>
                  <a:gd name="connsiteY2" fmla="*/ 272955 h 286603"/>
                  <a:gd name="connsiteX3" fmla="*/ 47175 w 2158513"/>
                  <a:gd name="connsiteY3" fmla="*/ 286603 h 286603"/>
                  <a:gd name="connsiteX4" fmla="*/ 6231 w 2158513"/>
                  <a:gd name="connsiteY4" fmla="*/ 13648 h 286603"/>
                  <a:gd name="connsiteX0" fmla="*/ 6231 w 2158513"/>
                  <a:gd name="connsiteY0" fmla="*/ 13648 h 286603"/>
                  <a:gd name="connsiteX1" fmla="*/ 2158513 w 2158513"/>
                  <a:gd name="connsiteY1" fmla="*/ 0 h 286603"/>
                  <a:gd name="connsiteX2" fmla="*/ 2076627 w 2158513"/>
                  <a:gd name="connsiteY2" fmla="*/ 272955 h 286603"/>
                  <a:gd name="connsiteX3" fmla="*/ 47175 w 2158513"/>
                  <a:gd name="connsiteY3" fmla="*/ 286603 h 286603"/>
                  <a:gd name="connsiteX4" fmla="*/ 6231 w 2158513"/>
                  <a:gd name="connsiteY4" fmla="*/ 13648 h 286603"/>
                  <a:gd name="connsiteX0" fmla="*/ 6231 w 2158513"/>
                  <a:gd name="connsiteY0" fmla="*/ 13648 h 286603"/>
                  <a:gd name="connsiteX1" fmla="*/ 2158513 w 2158513"/>
                  <a:gd name="connsiteY1" fmla="*/ 0 h 286603"/>
                  <a:gd name="connsiteX2" fmla="*/ 2076627 w 2158513"/>
                  <a:gd name="connsiteY2" fmla="*/ 272955 h 286603"/>
                  <a:gd name="connsiteX3" fmla="*/ 47175 w 2158513"/>
                  <a:gd name="connsiteY3" fmla="*/ 286603 h 286603"/>
                  <a:gd name="connsiteX4" fmla="*/ 6231 w 2158513"/>
                  <a:gd name="connsiteY4" fmla="*/ 13648 h 286603"/>
                  <a:gd name="connsiteX0" fmla="*/ 6231 w 2158513"/>
                  <a:gd name="connsiteY0" fmla="*/ 13648 h 286603"/>
                  <a:gd name="connsiteX1" fmla="*/ 2158513 w 2158513"/>
                  <a:gd name="connsiteY1" fmla="*/ 0 h 286603"/>
                  <a:gd name="connsiteX2" fmla="*/ 2076627 w 2158513"/>
                  <a:gd name="connsiteY2" fmla="*/ 272955 h 286603"/>
                  <a:gd name="connsiteX3" fmla="*/ 47175 w 2158513"/>
                  <a:gd name="connsiteY3" fmla="*/ 286603 h 286603"/>
                  <a:gd name="connsiteX4" fmla="*/ 6231 w 2158513"/>
                  <a:gd name="connsiteY4" fmla="*/ 13648 h 286603"/>
                  <a:gd name="connsiteX0" fmla="*/ 6231 w 2158513"/>
                  <a:gd name="connsiteY0" fmla="*/ 13648 h 286603"/>
                  <a:gd name="connsiteX1" fmla="*/ 2158513 w 2158513"/>
                  <a:gd name="connsiteY1" fmla="*/ 0 h 286603"/>
                  <a:gd name="connsiteX2" fmla="*/ 2076627 w 2158513"/>
                  <a:gd name="connsiteY2" fmla="*/ 272955 h 286603"/>
                  <a:gd name="connsiteX3" fmla="*/ 47175 w 2158513"/>
                  <a:gd name="connsiteY3" fmla="*/ 286603 h 286603"/>
                  <a:gd name="connsiteX4" fmla="*/ 6231 w 2158513"/>
                  <a:gd name="connsiteY4" fmla="*/ 13648 h 286603"/>
                  <a:gd name="connsiteX0" fmla="*/ 4360 w 2156642"/>
                  <a:gd name="connsiteY0" fmla="*/ 13648 h 272955"/>
                  <a:gd name="connsiteX1" fmla="*/ 2156642 w 2156642"/>
                  <a:gd name="connsiteY1" fmla="*/ 0 h 272955"/>
                  <a:gd name="connsiteX2" fmla="*/ 2074756 w 2156642"/>
                  <a:gd name="connsiteY2" fmla="*/ 272955 h 272955"/>
                  <a:gd name="connsiteX3" fmla="*/ 72599 w 2156642"/>
                  <a:gd name="connsiteY3" fmla="*/ 272955 h 272955"/>
                  <a:gd name="connsiteX4" fmla="*/ 4360 w 2156642"/>
                  <a:gd name="connsiteY4" fmla="*/ 13648 h 272955"/>
                  <a:gd name="connsiteX0" fmla="*/ 3807 w 2156089"/>
                  <a:gd name="connsiteY0" fmla="*/ 13648 h 272955"/>
                  <a:gd name="connsiteX1" fmla="*/ 2156089 w 2156089"/>
                  <a:gd name="connsiteY1" fmla="*/ 0 h 272955"/>
                  <a:gd name="connsiteX2" fmla="*/ 2074203 w 2156089"/>
                  <a:gd name="connsiteY2" fmla="*/ 272955 h 272955"/>
                  <a:gd name="connsiteX3" fmla="*/ 72046 w 2156089"/>
                  <a:gd name="connsiteY3" fmla="*/ 272955 h 272955"/>
                  <a:gd name="connsiteX4" fmla="*/ 3807 w 2156089"/>
                  <a:gd name="connsiteY4" fmla="*/ 13648 h 272955"/>
                  <a:gd name="connsiteX0" fmla="*/ 787 w 2153069"/>
                  <a:gd name="connsiteY0" fmla="*/ 13648 h 272955"/>
                  <a:gd name="connsiteX1" fmla="*/ 2153069 w 2153069"/>
                  <a:gd name="connsiteY1" fmla="*/ 0 h 272955"/>
                  <a:gd name="connsiteX2" fmla="*/ 2071183 w 2153069"/>
                  <a:gd name="connsiteY2" fmla="*/ 272955 h 272955"/>
                  <a:gd name="connsiteX3" fmla="*/ 69026 w 2153069"/>
                  <a:gd name="connsiteY3" fmla="*/ 272955 h 272955"/>
                  <a:gd name="connsiteX4" fmla="*/ 787 w 2153069"/>
                  <a:gd name="connsiteY4" fmla="*/ 13648 h 272955"/>
                  <a:gd name="connsiteX0" fmla="*/ 1625 w 2153907"/>
                  <a:gd name="connsiteY0" fmla="*/ 13648 h 272955"/>
                  <a:gd name="connsiteX1" fmla="*/ 2153907 w 2153907"/>
                  <a:gd name="connsiteY1" fmla="*/ 0 h 272955"/>
                  <a:gd name="connsiteX2" fmla="*/ 2072021 w 2153907"/>
                  <a:gd name="connsiteY2" fmla="*/ 272955 h 272955"/>
                  <a:gd name="connsiteX3" fmla="*/ 28921 w 2153907"/>
                  <a:gd name="connsiteY3" fmla="*/ 259307 h 272955"/>
                  <a:gd name="connsiteX4" fmla="*/ 1625 w 2153907"/>
                  <a:gd name="connsiteY4" fmla="*/ 13648 h 272955"/>
                  <a:gd name="connsiteX0" fmla="*/ 1200 w 2153482"/>
                  <a:gd name="connsiteY0" fmla="*/ 13648 h 272955"/>
                  <a:gd name="connsiteX1" fmla="*/ 2153482 w 2153482"/>
                  <a:gd name="connsiteY1" fmla="*/ 0 h 272955"/>
                  <a:gd name="connsiteX2" fmla="*/ 2071596 w 2153482"/>
                  <a:gd name="connsiteY2" fmla="*/ 272955 h 272955"/>
                  <a:gd name="connsiteX3" fmla="*/ 42144 w 2153482"/>
                  <a:gd name="connsiteY3" fmla="*/ 259307 h 272955"/>
                  <a:gd name="connsiteX4" fmla="*/ 1200 w 2153482"/>
                  <a:gd name="connsiteY4" fmla="*/ 13648 h 272955"/>
                  <a:gd name="connsiteX0" fmla="*/ 1200 w 2385366"/>
                  <a:gd name="connsiteY0" fmla="*/ 26621 h 285928"/>
                  <a:gd name="connsiteX1" fmla="*/ 2385366 w 2385366"/>
                  <a:gd name="connsiteY1" fmla="*/ 0 h 285928"/>
                  <a:gd name="connsiteX2" fmla="*/ 2071596 w 2385366"/>
                  <a:gd name="connsiteY2" fmla="*/ 285928 h 285928"/>
                  <a:gd name="connsiteX3" fmla="*/ 42144 w 2385366"/>
                  <a:gd name="connsiteY3" fmla="*/ 272280 h 285928"/>
                  <a:gd name="connsiteX4" fmla="*/ 1200 w 2385366"/>
                  <a:gd name="connsiteY4" fmla="*/ 26621 h 285928"/>
                  <a:gd name="connsiteX0" fmla="*/ 1200 w 2385366"/>
                  <a:gd name="connsiteY0" fmla="*/ 26621 h 311873"/>
                  <a:gd name="connsiteX1" fmla="*/ 2385366 w 2385366"/>
                  <a:gd name="connsiteY1" fmla="*/ 0 h 311873"/>
                  <a:gd name="connsiteX2" fmla="*/ 2249969 w 2385366"/>
                  <a:gd name="connsiteY2" fmla="*/ 311873 h 311873"/>
                  <a:gd name="connsiteX3" fmla="*/ 42144 w 2385366"/>
                  <a:gd name="connsiteY3" fmla="*/ 272280 h 311873"/>
                  <a:gd name="connsiteX4" fmla="*/ 1200 w 2385366"/>
                  <a:gd name="connsiteY4" fmla="*/ 26621 h 311873"/>
                  <a:gd name="connsiteX0" fmla="*/ 269 w 2562808"/>
                  <a:gd name="connsiteY0" fmla="*/ 26621 h 311873"/>
                  <a:gd name="connsiteX1" fmla="*/ 2562808 w 2562808"/>
                  <a:gd name="connsiteY1" fmla="*/ 0 h 311873"/>
                  <a:gd name="connsiteX2" fmla="*/ 2427411 w 2562808"/>
                  <a:gd name="connsiteY2" fmla="*/ 311873 h 311873"/>
                  <a:gd name="connsiteX3" fmla="*/ 219586 w 2562808"/>
                  <a:gd name="connsiteY3" fmla="*/ 272280 h 311873"/>
                  <a:gd name="connsiteX4" fmla="*/ 269 w 2562808"/>
                  <a:gd name="connsiteY4" fmla="*/ 26621 h 311873"/>
                  <a:gd name="connsiteX0" fmla="*/ 504 w 2563043"/>
                  <a:gd name="connsiteY0" fmla="*/ 26621 h 311873"/>
                  <a:gd name="connsiteX1" fmla="*/ 2563043 w 2563043"/>
                  <a:gd name="connsiteY1" fmla="*/ 0 h 311873"/>
                  <a:gd name="connsiteX2" fmla="*/ 2427646 w 2563043"/>
                  <a:gd name="connsiteY2" fmla="*/ 311873 h 311873"/>
                  <a:gd name="connsiteX3" fmla="*/ 112798 w 2563043"/>
                  <a:gd name="connsiteY3" fmla="*/ 285252 h 311873"/>
                  <a:gd name="connsiteX4" fmla="*/ 504 w 2563043"/>
                  <a:gd name="connsiteY4" fmla="*/ 26621 h 311873"/>
                  <a:gd name="connsiteX0" fmla="*/ 504 w 2563043"/>
                  <a:gd name="connsiteY0" fmla="*/ 26621 h 285252"/>
                  <a:gd name="connsiteX1" fmla="*/ 2563043 w 2563043"/>
                  <a:gd name="connsiteY1" fmla="*/ 0 h 285252"/>
                  <a:gd name="connsiteX2" fmla="*/ 2463321 w 2563043"/>
                  <a:gd name="connsiteY2" fmla="*/ 272956 h 285252"/>
                  <a:gd name="connsiteX3" fmla="*/ 112798 w 2563043"/>
                  <a:gd name="connsiteY3" fmla="*/ 285252 h 285252"/>
                  <a:gd name="connsiteX4" fmla="*/ 504 w 2563043"/>
                  <a:gd name="connsiteY4" fmla="*/ 26621 h 285252"/>
                  <a:gd name="connsiteX0" fmla="*/ 504 w 2600152"/>
                  <a:gd name="connsiteY0" fmla="*/ 26621 h 285252"/>
                  <a:gd name="connsiteX1" fmla="*/ 2600152 w 2600152"/>
                  <a:gd name="connsiteY1" fmla="*/ 0 h 285252"/>
                  <a:gd name="connsiteX2" fmla="*/ 2463321 w 2600152"/>
                  <a:gd name="connsiteY2" fmla="*/ 272956 h 285252"/>
                  <a:gd name="connsiteX3" fmla="*/ 112798 w 2600152"/>
                  <a:gd name="connsiteY3" fmla="*/ 285252 h 285252"/>
                  <a:gd name="connsiteX4" fmla="*/ 504 w 2600152"/>
                  <a:gd name="connsiteY4" fmla="*/ 26621 h 285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0152" h="285252">
                    <a:moveTo>
                      <a:pt x="504" y="26621"/>
                    </a:moveTo>
                    <a:lnTo>
                      <a:pt x="2600152" y="0"/>
                    </a:lnTo>
                    <a:cubicBezTo>
                      <a:pt x="2531914" y="282054"/>
                      <a:pt x="2517911" y="141029"/>
                      <a:pt x="2463321" y="272956"/>
                    </a:cubicBezTo>
                    <a:lnTo>
                      <a:pt x="112798" y="285252"/>
                    </a:lnTo>
                    <a:cubicBezTo>
                      <a:pt x="108249" y="276154"/>
                      <a:pt x="-8594" y="117606"/>
                      <a:pt x="504" y="26621"/>
                    </a:cubicBezTo>
                    <a:close/>
                  </a:path>
                </a:pathLst>
              </a:custGeom>
              <a:solidFill>
                <a:srgbClr val="563B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552173" y="1168512"/>
                <a:ext cx="1064547" cy="1064547"/>
              </a:xfrm>
              <a:prstGeom prst="ellipse">
                <a:avLst/>
              </a:prstGeom>
              <a:solidFill>
                <a:srgbClr val="744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弦形 35"/>
              <p:cNvSpPr/>
              <p:nvPr/>
            </p:nvSpPr>
            <p:spPr>
              <a:xfrm rot="1356883">
                <a:off x="1687511" y="1300294"/>
                <a:ext cx="546652" cy="755629"/>
              </a:xfrm>
              <a:custGeom>
                <a:avLst/>
                <a:gdLst>
                  <a:gd name="connsiteX0" fmla="*/ 1578177 w 1856586"/>
                  <a:gd name="connsiteY0" fmla="*/ 1560008 h 1820249"/>
                  <a:gd name="connsiteX1" fmla="*/ 471010 w 1856586"/>
                  <a:gd name="connsiteY1" fmla="*/ 1702162 h 1820249"/>
                  <a:gd name="connsiteX2" fmla="*/ 32840 w 1856586"/>
                  <a:gd name="connsiteY2" fmla="*/ 670188 h 1820249"/>
                  <a:gd name="connsiteX3" fmla="*/ 928294 w 1856586"/>
                  <a:gd name="connsiteY3" fmla="*/ -1 h 1820249"/>
                  <a:gd name="connsiteX4" fmla="*/ 1578177 w 1856586"/>
                  <a:gd name="connsiteY4" fmla="*/ 1560008 h 1820249"/>
                  <a:gd name="connsiteX0" fmla="*/ 1578265 w 1578265"/>
                  <a:gd name="connsiteY0" fmla="*/ 1808343 h 2068603"/>
                  <a:gd name="connsiteX1" fmla="*/ 471098 w 1578265"/>
                  <a:gd name="connsiteY1" fmla="*/ 1950497 h 2068603"/>
                  <a:gd name="connsiteX2" fmla="*/ 32928 w 1578265"/>
                  <a:gd name="connsiteY2" fmla="*/ 918523 h 2068603"/>
                  <a:gd name="connsiteX3" fmla="*/ 815089 w 1578265"/>
                  <a:gd name="connsiteY3" fmla="*/ 0 h 2068603"/>
                  <a:gd name="connsiteX4" fmla="*/ 1578265 w 1578265"/>
                  <a:gd name="connsiteY4" fmla="*/ 1808343 h 2068603"/>
                  <a:gd name="connsiteX0" fmla="*/ 1604329 w 1604329"/>
                  <a:gd name="connsiteY0" fmla="*/ 1808343 h 2047376"/>
                  <a:gd name="connsiteX1" fmla="*/ 497162 w 1604329"/>
                  <a:gd name="connsiteY1" fmla="*/ 1950497 h 2047376"/>
                  <a:gd name="connsiteX2" fmla="*/ 22830 w 1604329"/>
                  <a:gd name="connsiteY2" fmla="*/ 905019 h 2047376"/>
                  <a:gd name="connsiteX3" fmla="*/ 841153 w 1604329"/>
                  <a:gd name="connsiteY3" fmla="*/ 0 h 2047376"/>
                  <a:gd name="connsiteX4" fmla="*/ 1604329 w 1604329"/>
                  <a:gd name="connsiteY4" fmla="*/ 1808343 h 2047376"/>
                  <a:gd name="connsiteX0" fmla="*/ 1730044 w 1730044"/>
                  <a:gd name="connsiteY0" fmla="*/ 2081509 h 2217470"/>
                  <a:gd name="connsiteX1" fmla="*/ 498256 w 1730044"/>
                  <a:gd name="connsiteY1" fmla="*/ 1950497 h 2217470"/>
                  <a:gd name="connsiteX2" fmla="*/ 23924 w 1730044"/>
                  <a:gd name="connsiteY2" fmla="*/ 905019 h 2217470"/>
                  <a:gd name="connsiteX3" fmla="*/ 842247 w 1730044"/>
                  <a:gd name="connsiteY3" fmla="*/ 0 h 2217470"/>
                  <a:gd name="connsiteX4" fmla="*/ 1730044 w 1730044"/>
                  <a:gd name="connsiteY4" fmla="*/ 2081509 h 2217470"/>
                  <a:gd name="connsiteX0" fmla="*/ 1730920 w 1730920"/>
                  <a:gd name="connsiteY0" fmla="*/ 2081509 h 2238044"/>
                  <a:gd name="connsiteX1" fmla="*/ 484540 w 1730920"/>
                  <a:gd name="connsiteY1" fmla="*/ 2017158 h 2238044"/>
                  <a:gd name="connsiteX2" fmla="*/ 24800 w 1730920"/>
                  <a:gd name="connsiteY2" fmla="*/ 905019 h 2238044"/>
                  <a:gd name="connsiteX3" fmla="*/ 843123 w 1730920"/>
                  <a:gd name="connsiteY3" fmla="*/ 0 h 2238044"/>
                  <a:gd name="connsiteX4" fmla="*/ 1730920 w 1730920"/>
                  <a:gd name="connsiteY4" fmla="*/ 2081509 h 2238044"/>
                  <a:gd name="connsiteX0" fmla="*/ 1730085 w 1730085"/>
                  <a:gd name="connsiteY0" fmla="*/ 2081509 h 2252823"/>
                  <a:gd name="connsiteX1" fmla="*/ 483705 w 1730085"/>
                  <a:gd name="connsiteY1" fmla="*/ 2017158 h 2252823"/>
                  <a:gd name="connsiteX2" fmla="*/ 23965 w 1730085"/>
                  <a:gd name="connsiteY2" fmla="*/ 905019 h 2252823"/>
                  <a:gd name="connsiteX3" fmla="*/ 842288 w 1730085"/>
                  <a:gd name="connsiteY3" fmla="*/ 0 h 2252823"/>
                  <a:gd name="connsiteX4" fmla="*/ 1730085 w 1730085"/>
                  <a:gd name="connsiteY4" fmla="*/ 2081509 h 2252823"/>
                  <a:gd name="connsiteX0" fmla="*/ 1730085 w 1730085"/>
                  <a:gd name="connsiteY0" fmla="*/ 2081509 h 2252823"/>
                  <a:gd name="connsiteX1" fmla="*/ 483705 w 1730085"/>
                  <a:gd name="connsiteY1" fmla="*/ 2017158 h 2252823"/>
                  <a:gd name="connsiteX2" fmla="*/ 23965 w 1730085"/>
                  <a:gd name="connsiteY2" fmla="*/ 905019 h 2252823"/>
                  <a:gd name="connsiteX3" fmla="*/ 842288 w 1730085"/>
                  <a:gd name="connsiteY3" fmla="*/ 0 h 2252823"/>
                  <a:gd name="connsiteX4" fmla="*/ 1730085 w 1730085"/>
                  <a:gd name="connsiteY4" fmla="*/ 2081509 h 2252823"/>
                  <a:gd name="connsiteX0" fmla="*/ 1730085 w 1730085"/>
                  <a:gd name="connsiteY0" fmla="*/ 2081509 h 2252823"/>
                  <a:gd name="connsiteX1" fmla="*/ 483705 w 1730085"/>
                  <a:gd name="connsiteY1" fmla="*/ 2017158 h 2252823"/>
                  <a:gd name="connsiteX2" fmla="*/ 23965 w 1730085"/>
                  <a:gd name="connsiteY2" fmla="*/ 905019 h 2252823"/>
                  <a:gd name="connsiteX3" fmla="*/ 842288 w 1730085"/>
                  <a:gd name="connsiteY3" fmla="*/ 0 h 2252823"/>
                  <a:gd name="connsiteX4" fmla="*/ 1730085 w 1730085"/>
                  <a:gd name="connsiteY4" fmla="*/ 2081509 h 2252823"/>
                  <a:gd name="connsiteX0" fmla="*/ 1722777 w 1722777"/>
                  <a:gd name="connsiteY0" fmla="*/ 2081509 h 2252823"/>
                  <a:gd name="connsiteX1" fmla="*/ 476397 w 1722777"/>
                  <a:gd name="connsiteY1" fmla="*/ 2017158 h 2252823"/>
                  <a:gd name="connsiteX2" fmla="*/ 16657 w 1722777"/>
                  <a:gd name="connsiteY2" fmla="*/ 905019 h 2252823"/>
                  <a:gd name="connsiteX3" fmla="*/ 834980 w 1722777"/>
                  <a:gd name="connsiteY3" fmla="*/ 0 h 2252823"/>
                  <a:gd name="connsiteX4" fmla="*/ 1722777 w 1722777"/>
                  <a:gd name="connsiteY4" fmla="*/ 2081509 h 2252823"/>
                  <a:gd name="connsiteX0" fmla="*/ 1722777 w 1722777"/>
                  <a:gd name="connsiteY0" fmla="*/ 2081509 h 2252823"/>
                  <a:gd name="connsiteX1" fmla="*/ 476397 w 1722777"/>
                  <a:gd name="connsiteY1" fmla="*/ 2017158 h 2252823"/>
                  <a:gd name="connsiteX2" fmla="*/ 16657 w 1722777"/>
                  <a:gd name="connsiteY2" fmla="*/ 905019 h 2252823"/>
                  <a:gd name="connsiteX3" fmla="*/ 834980 w 1722777"/>
                  <a:gd name="connsiteY3" fmla="*/ 0 h 2252823"/>
                  <a:gd name="connsiteX4" fmla="*/ 1722777 w 1722777"/>
                  <a:gd name="connsiteY4" fmla="*/ 2081509 h 2252823"/>
                  <a:gd name="connsiteX0" fmla="*/ 1725151 w 1725151"/>
                  <a:gd name="connsiteY0" fmla="*/ 2081509 h 2246832"/>
                  <a:gd name="connsiteX1" fmla="*/ 478771 w 1725151"/>
                  <a:gd name="connsiteY1" fmla="*/ 2017158 h 2246832"/>
                  <a:gd name="connsiteX2" fmla="*/ 19031 w 1725151"/>
                  <a:gd name="connsiteY2" fmla="*/ 905019 h 2246832"/>
                  <a:gd name="connsiteX3" fmla="*/ 837354 w 1725151"/>
                  <a:gd name="connsiteY3" fmla="*/ 0 h 2246832"/>
                  <a:gd name="connsiteX4" fmla="*/ 1725151 w 1725151"/>
                  <a:gd name="connsiteY4" fmla="*/ 2081509 h 2246832"/>
                  <a:gd name="connsiteX0" fmla="*/ 1725151 w 1725151"/>
                  <a:gd name="connsiteY0" fmla="*/ 2118758 h 2284081"/>
                  <a:gd name="connsiteX1" fmla="*/ 478771 w 1725151"/>
                  <a:gd name="connsiteY1" fmla="*/ 2054407 h 2284081"/>
                  <a:gd name="connsiteX2" fmla="*/ 19031 w 1725151"/>
                  <a:gd name="connsiteY2" fmla="*/ 942268 h 2284081"/>
                  <a:gd name="connsiteX3" fmla="*/ 820360 w 1725151"/>
                  <a:gd name="connsiteY3" fmla="*/ 0 h 2284081"/>
                  <a:gd name="connsiteX4" fmla="*/ 1725151 w 1725151"/>
                  <a:gd name="connsiteY4" fmla="*/ 2118758 h 2284081"/>
                  <a:gd name="connsiteX0" fmla="*/ 1725151 w 1725151"/>
                  <a:gd name="connsiteY0" fmla="*/ 2118758 h 2284081"/>
                  <a:gd name="connsiteX1" fmla="*/ 478771 w 1725151"/>
                  <a:gd name="connsiteY1" fmla="*/ 2054407 h 2284081"/>
                  <a:gd name="connsiteX2" fmla="*/ 19031 w 1725151"/>
                  <a:gd name="connsiteY2" fmla="*/ 942268 h 2284081"/>
                  <a:gd name="connsiteX3" fmla="*/ 820360 w 1725151"/>
                  <a:gd name="connsiteY3" fmla="*/ 0 h 2284081"/>
                  <a:gd name="connsiteX4" fmla="*/ 1725151 w 1725151"/>
                  <a:gd name="connsiteY4" fmla="*/ 2118758 h 2284081"/>
                  <a:gd name="connsiteX0" fmla="*/ 1725151 w 1725151"/>
                  <a:gd name="connsiteY0" fmla="*/ 2118758 h 2261658"/>
                  <a:gd name="connsiteX1" fmla="*/ 478771 w 1725151"/>
                  <a:gd name="connsiteY1" fmla="*/ 2054407 h 2261658"/>
                  <a:gd name="connsiteX2" fmla="*/ 19031 w 1725151"/>
                  <a:gd name="connsiteY2" fmla="*/ 942268 h 2261658"/>
                  <a:gd name="connsiteX3" fmla="*/ 820360 w 1725151"/>
                  <a:gd name="connsiteY3" fmla="*/ 0 h 2261658"/>
                  <a:gd name="connsiteX4" fmla="*/ 1725151 w 1725151"/>
                  <a:gd name="connsiteY4" fmla="*/ 2118758 h 2261658"/>
                  <a:gd name="connsiteX0" fmla="*/ 1753080 w 1753080"/>
                  <a:gd name="connsiteY0" fmla="*/ 2150344 h 2274665"/>
                  <a:gd name="connsiteX1" fmla="*/ 477289 w 1753080"/>
                  <a:gd name="connsiteY1" fmla="*/ 2054407 h 2274665"/>
                  <a:gd name="connsiteX2" fmla="*/ 17549 w 1753080"/>
                  <a:gd name="connsiteY2" fmla="*/ 942268 h 2274665"/>
                  <a:gd name="connsiteX3" fmla="*/ 818878 w 1753080"/>
                  <a:gd name="connsiteY3" fmla="*/ 0 h 2274665"/>
                  <a:gd name="connsiteX4" fmla="*/ 1753080 w 1753080"/>
                  <a:gd name="connsiteY4" fmla="*/ 2150344 h 227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3080" h="2274665">
                    <a:moveTo>
                      <a:pt x="1753080" y="2150344"/>
                    </a:moveTo>
                    <a:cubicBezTo>
                      <a:pt x="1343443" y="2381448"/>
                      <a:pt x="766544" y="2255753"/>
                      <a:pt x="477289" y="2054407"/>
                    </a:cubicBezTo>
                    <a:cubicBezTo>
                      <a:pt x="188034" y="1853061"/>
                      <a:pt x="-70699" y="1363202"/>
                      <a:pt x="17549" y="942268"/>
                    </a:cubicBezTo>
                    <a:cubicBezTo>
                      <a:pt x="45749" y="794011"/>
                      <a:pt x="142099" y="222867"/>
                      <a:pt x="818878" y="0"/>
                    </a:cubicBezTo>
                    <a:cubicBezTo>
                      <a:pt x="1035506" y="520003"/>
                      <a:pt x="1536452" y="1630341"/>
                      <a:pt x="1753080" y="2150344"/>
                    </a:cubicBezTo>
                    <a:close/>
                  </a:path>
                </a:pathLst>
              </a:custGeom>
              <a:solidFill>
                <a:srgbClr val="B2D7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弦形 35"/>
              <p:cNvSpPr/>
              <p:nvPr/>
            </p:nvSpPr>
            <p:spPr>
              <a:xfrm rot="20223784" flipH="1">
                <a:off x="1921405" y="1305113"/>
                <a:ext cx="568150" cy="755629"/>
              </a:xfrm>
              <a:custGeom>
                <a:avLst/>
                <a:gdLst>
                  <a:gd name="connsiteX0" fmla="*/ 1578177 w 1856586"/>
                  <a:gd name="connsiteY0" fmla="*/ 1560008 h 1820249"/>
                  <a:gd name="connsiteX1" fmla="*/ 471010 w 1856586"/>
                  <a:gd name="connsiteY1" fmla="*/ 1702162 h 1820249"/>
                  <a:gd name="connsiteX2" fmla="*/ 32840 w 1856586"/>
                  <a:gd name="connsiteY2" fmla="*/ 670188 h 1820249"/>
                  <a:gd name="connsiteX3" fmla="*/ 928294 w 1856586"/>
                  <a:gd name="connsiteY3" fmla="*/ -1 h 1820249"/>
                  <a:gd name="connsiteX4" fmla="*/ 1578177 w 1856586"/>
                  <a:gd name="connsiteY4" fmla="*/ 1560008 h 1820249"/>
                  <a:gd name="connsiteX0" fmla="*/ 1578265 w 1578265"/>
                  <a:gd name="connsiteY0" fmla="*/ 1808343 h 2068603"/>
                  <a:gd name="connsiteX1" fmla="*/ 471098 w 1578265"/>
                  <a:gd name="connsiteY1" fmla="*/ 1950497 h 2068603"/>
                  <a:gd name="connsiteX2" fmla="*/ 32928 w 1578265"/>
                  <a:gd name="connsiteY2" fmla="*/ 918523 h 2068603"/>
                  <a:gd name="connsiteX3" fmla="*/ 815089 w 1578265"/>
                  <a:gd name="connsiteY3" fmla="*/ 0 h 2068603"/>
                  <a:gd name="connsiteX4" fmla="*/ 1578265 w 1578265"/>
                  <a:gd name="connsiteY4" fmla="*/ 1808343 h 2068603"/>
                  <a:gd name="connsiteX0" fmla="*/ 1604329 w 1604329"/>
                  <a:gd name="connsiteY0" fmla="*/ 1808343 h 2047376"/>
                  <a:gd name="connsiteX1" fmla="*/ 497162 w 1604329"/>
                  <a:gd name="connsiteY1" fmla="*/ 1950497 h 2047376"/>
                  <a:gd name="connsiteX2" fmla="*/ 22830 w 1604329"/>
                  <a:gd name="connsiteY2" fmla="*/ 905019 h 2047376"/>
                  <a:gd name="connsiteX3" fmla="*/ 841153 w 1604329"/>
                  <a:gd name="connsiteY3" fmla="*/ 0 h 2047376"/>
                  <a:gd name="connsiteX4" fmla="*/ 1604329 w 1604329"/>
                  <a:gd name="connsiteY4" fmla="*/ 1808343 h 2047376"/>
                  <a:gd name="connsiteX0" fmla="*/ 1730044 w 1730044"/>
                  <a:gd name="connsiteY0" fmla="*/ 2081509 h 2217470"/>
                  <a:gd name="connsiteX1" fmla="*/ 498256 w 1730044"/>
                  <a:gd name="connsiteY1" fmla="*/ 1950497 h 2217470"/>
                  <a:gd name="connsiteX2" fmla="*/ 23924 w 1730044"/>
                  <a:gd name="connsiteY2" fmla="*/ 905019 h 2217470"/>
                  <a:gd name="connsiteX3" fmla="*/ 842247 w 1730044"/>
                  <a:gd name="connsiteY3" fmla="*/ 0 h 2217470"/>
                  <a:gd name="connsiteX4" fmla="*/ 1730044 w 1730044"/>
                  <a:gd name="connsiteY4" fmla="*/ 2081509 h 2217470"/>
                  <a:gd name="connsiteX0" fmla="*/ 1730920 w 1730920"/>
                  <a:gd name="connsiteY0" fmla="*/ 2081509 h 2238044"/>
                  <a:gd name="connsiteX1" fmla="*/ 484540 w 1730920"/>
                  <a:gd name="connsiteY1" fmla="*/ 2017158 h 2238044"/>
                  <a:gd name="connsiteX2" fmla="*/ 24800 w 1730920"/>
                  <a:gd name="connsiteY2" fmla="*/ 905019 h 2238044"/>
                  <a:gd name="connsiteX3" fmla="*/ 843123 w 1730920"/>
                  <a:gd name="connsiteY3" fmla="*/ 0 h 2238044"/>
                  <a:gd name="connsiteX4" fmla="*/ 1730920 w 1730920"/>
                  <a:gd name="connsiteY4" fmla="*/ 2081509 h 2238044"/>
                  <a:gd name="connsiteX0" fmla="*/ 1730085 w 1730085"/>
                  <a:gd name="connsiteY0" fmla="*/ 2081509 h 2252823"/>
                  <a:gd name="connsiteX1" fmla="*/ 483705 w 1730085"/>
                  <a:gd name="connsiteY1" fmla="*/ 2017158 h 2252823"/>
                  <a:gd name="connsiteX2" fmla="*/ 23965 w 1730085"/>
                  <a:gd name="connsiteY2" fmla="*/ 905019 h 2252823"/>
                  <a:gd name="connsiteX3" fmla="*/ 842288 w 1730085"/>
                  <a:gd name="connsiteY3" fmla="*/ 0 h 2252823"/>
                  <a:gd name="connsiteX4" fmla="*/ 1730085 w 1730085"/>
                  <a:gd name="connsiteY4" fmla="*/ 2081509 h 2252823"/>
                  <a:gd name="connsiteX0" fmla="*/ 1730085 w 1730085"/>
                  <a:gd name="connsiteY0" fmla="*/ 2081509 h 2252823"/>
                  <a:gd name="connsiteX1" fmla="*/ 483705 w 1730085"/>
                  <a:gd name="connsiteY1" fmla="*/ 2017158 h 2252823"/>
                  <a:gd name="connsiteX2" fmla="*/ 23965 w 1730085"/>
                  <a:gd name="connsiteY2" fmla="*/ 905019 h 2252823"/>
                  <a:gd name="connsiteX3" fmla="*/ 842288 w 1730085"/>
                  <a:gd name="connsiteY3" fmla="*/ 0 h 2252823"/>
                  <a:gd name="connsiteX4" fmla="*/ 1730085 w 1730085"/>
                  <a:gd name="connsiteY4" fmla="*/ 2081509 h 2252823"/>
                  <a:gd name="connsiteX0" fmla="*/ 1730085 w 1730085"/>
                  <a:gd name="connsiteY0" fmla="*/ 2081509 h 2252823"/>
                  <a:gd name="connsiteX1" fmla="*/ 483705 w 1730085"/>
                  <a:gd name="connsiteY1" fmla="*/ 2017158 h 2252823"/>
                  <a:gd name="connsiteX2" fmla="*/ 23965 w 1730085"/>
                  <a:gd name="connsiteY2" fmla="*/ 905019 h 2252823"/>
                  <a:gd name="connsiteX3" fmla="*/ 842288 w 1730085"/>
                  <a:gd name="connsiteY3" fmla="*/ 0 h 2252823"/>
                  <a:gd name="connsiteX4" fmla="*/ 1730085 w 1730085"/>
                  <a:gd name="connsiteY4" fmla="*/ 2081509 h 2252823"/>
                  <a:gd name="connsiteX0" fmla="*/ 1722777 w 1722777"/>
                  <a:gd name="connsiteY0" fmla="*/ 2081509 h 2252823"/>
                  <a:gd name="connsiteX1" fmla="*/ 476397 w 1722777"/>
                  <a:gd name="connsiteY1" fmla="*/ 2017158 h 2252823"/>
                  <a:gd name="connsiteX2" fmla="*/ 16657 w 1722777"/>
                  <a:gd name="connsiteY2" fmla="*/ 905019 h 2252823"/>
                  <a:gd name="connsiteX3" fmla="*/ 834980 w 1722777"/>
                  <a:gd name="connsiteY3" fmla="*/ 0 h 2252823"/>
                  <a:gd name="connsiteX4" fmla="*/ 1722777 w 1722777"/>
                  <a:gd name="connsiteY4" fmla="*/ 2081509 h 2252823"/>
                  <a:gd name="connsiteX0" fmla="*/ 1722777 w 1722777"/>
                  <a:gd name="connsiteY0" fmla="*/ 2081509 h 2252823"/>
                  <a:gd name="connsiteX1" fmla="*/ 476397 w 1722777"/>
                  <a:gd name="connsiteY1" fmla="*/ 2017158 h 2252823"/>
                  <a:gd name="connsiteX2" fmla="*/ 16657 w 1722777"/>
                  <a:gd name="connsiteY2" fmla="*/ 905019 h 2252823"/>
                  <a:gd name="connsiteX3" fmla="*/ 834980 w 1722777"/>
                  <a:gd name="connsiteY3" fmla="*/ 0 h 2252823"/>
                  <a:gd name="connsiteX4" fmla="*/ 1722777 w 1722777"/>
                  <a:gd name="connsiteY4" fmla="*/ 2081509 h 2252823"/>
                  <a:gd name="connsiteX0" fmla="*/ 1725151 w 1725151"/>
                  <a:gd name="connsiteY0" fmla="*/ 2081509 h 2246832"/>
                  <a:gd name="connsiteX1" fmla="*/ 478771 w 1725151"/>
                  <a:gd name="connsiteY1" fmla="*/ 2017158 h 2246832"/>
                  <a:gd name="connsiteX2" fmla="*/ 19031 w 1725151"/>
                  <a:gd name="connsiteY2" fmla="*/ 905019 h 2246832"/>
                  <a:gd name="connsiteX3" fmla="*/ 837354 w 1725151"/>
                  <a:gd name="connsiteY3" fmla="*/ 0 h 2246832"/>
                  <a:gd name="connsiteX4" fmla="*/ 1725151 w 1725151"/>
                  <a:gd name="connsiteY4" fmla="*/ 2081509 h 2246832"/>
                  <a:gd name="connsiteX0" fmla="*/ 1725151 w 1725151"/>
                  <a:gd name="connsiteY0" fmla="*/ 2118758 h 2284081"/>
                  <a:gd name="connsiteX1" fmla="*/ 478771 w 1725151"/>
                  <a:gd name="connsiteY1" fmla="*/ 2054407 h 2284081"/>
                  <a:gd name="connsiteX2" fmla="*/ 19031 w 1725151"/>
                  <a:gd name="connsiteY2" fmla="*/ 942268 h 2284081"/>
                  <a:gd name="connsiteX3" fmla="*/ 820360 w 1725151"/>
                  <a:gd name="connsiteY3" fmla="*/ 0 h 2284081"/>
                  <a:gd name="connsiteX4" fmla="*/ 1725151 w 1725151"/>
                  <a:gd name="connsiteY4" fmla="*/ 2118758 h 2284081"/>
                  <a:gd name="connsiteX0" fmla="*/ 1725151 w 1725151"/>
                  <a:gd name="connsiteY0" fmla="*/ 2118758 h 2284081"/>
                  <a:gd name="connsiteX1" fmla="*/ 478771 w 1725151"/>
                  <a:gd name="connsiteY1" fmla="*/ 2054407 h 2284081"/>
                  <a:gd name="connsiteX2" fmla="*/ 19031 w 1725151"/>
                  <a:gd name="connsiteY2" fmla="*/ 942268 h 2284081"/>
                  <a:gd name="connsiteX3" fmla="*/ 820360 w 1725151"/>
                  <a:gd name="connsiteY3" fmla="*/ 0 h 2284081"/>
                  <a:gd name="connsiteX4" fmla="*/ 1725151 w 1725151"/>
                  <a:gd name="connsiteY4" fmla="*/ 2118758 h 2284081"/>
                  <a:gd name="connsiteX0" fmla="*/ 1725151 w 1725151"/>
                  <a:gd name="connsiteY0" fmla="*/ 2118758 h 2261658"/>
                  <a:gd name="connsiteX1" fmla="*/ 478771 w 1725151"/>
                  <a:gd name="connsiteY1" fmla="*/ 2054407 h 2261658"/>
                  <a:gd name="connsiteX2" fmla="*/ 19031 w 1725151"/>
                  <a:gd name="connsiteY2" fmla="*/ 942268 h 2261658"/>
                  <a:gd name="connsiteX3" fmla="*/ 820360 w 1725151"/>
                  <a:gd name="connsiteY3" fmla="*/ 0 h 2261658"/>
                  <a:gd name="connsiteX4" fmla="*/ 1725151 w 1725151"/>
                  <a:gd name="connsiteY4" fmla="*/ 2118758 h 2261658"/>
                  <a:gd name="connsiteX0" fmla="*/ 1753080 w 1753080"/>
                  <a:gd name="connsiteY0" fmla="*/ 2150344 h 2274665"/>
                  <a:gd name="connsiteX1" fmla="*/ 477289 w 1753080"/>
                  <a:gd name="connsiteY1" fmla="*/ 2054407 h 2274665"/>
                  <a:gd name="connsiteX2" fmla="*/ 17549 w 1753080"/>
                  <a:gd name="connsiteY2" fmla="*/ 942268 h 2274665"/>
                  <a:gd name="connsiteX3" fmla="*/ 818878 w 1753080"/>
                  <a:gd name="connsiteY3" fmla="*/ 0 h 2274665"/>
                  <a:gd name="connsiteX4" fmla="*/ 1753080 w 1753080"/>
                  <a:gd name="connsiteY4" fmla="*/ 2150344 h 227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3080" h="2274665">
                    <a:moveTo>
                      <a:pt x="1753080" y="2150344"/>
                    </a:moveTo>
                    <a:cubicBezTo>
                      <a:pt x="1343443" y="2381448"/>
                      <a:pt x="766544" y="2255753"/>
                      <a:pt x="477289" y="2054407"/>
                    </a:cubicBezTo>
                    <a:cubicBezTo>
                      <a:pt x="188034" y="1853061"/>
                      <a:pt x="-70699" y="1363202"/>
                      <a:pt x="17549" y="942268"/>
                    </a:cubicBezTo>
                    <a:cubicBezTo>
                      <a:pt x="45749" y="794011"/>
                      <a:pt x="142099" y="222867"/>
                      <a:pt x="818878" y="0"/>
                    </a:cubicBezTo>
                    <a:cubicBezTo>
                      <a:pt x="1035506" y="520003"/>
                      <a:pt x="1536452" y="1630341"/>
                      <a:pt x="1753080" y="2150344"/>
                    </a:cubicBezTo>
                    <a:close/>
                  </a:path>
                </a:pathLst>
              </a:custGeom>
              <a:solidFill>
                <a:srgbClr val="83A0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1209821" y="4904458"/>
                <a:ext cx="1757387" cy="2780978"/>
                <a:chOff x="1209821" y="4904458"/>
                <a:chExt cx="1757387" cy="2780978"/>
              </a:xfrm>
            </p:grpSpPr>
            <p:sp>
              <p:nvSpPr>
                <p:cNvPr id="30" name="任意多边形 29"/>
                <p:cNvSpPr/>
                <p:nvPr/>
              </p:nvSpPr>
              <p:spPr>
                <a:xfrm flipH="1" flipV="1">
                  <a:off x="1209821" y="4904458"/>
                  <a:ext cx="1757387" cy="2780978"/>
                </a:xfrm>
                <a:custGeom>
                  <a:avLst/>
                  <a:gdLst>
                    <a:gd name="connsiteX0" fmla="*/ 354180 w 1565091"/>
                    <a:gd name="connsiteY0" fmla="*/ 2219098 h 2219098"/>
                    <a:gd name="connsiteX1" fmla="*/ 60808 w 1565091"/>
                    <a:gd name="connsiteY1" fmla="*/ 2219098 h 2219098"/>
                    <a:gd name="connsiteX2" fmla="*/ 157217 w 1565091"/>
                    <a:gd name="connsiteY2" fmla="*/ 1275531 h 2219098"/>
                    <a:gd name="connsiteX3" fmla="*/ 296139 w 1565091"/>
                    <a:gd name="connsiteY3" fmla="*/ 1920401 h 2219098"/>
                    <a:gd name="connsiteX4" fmla="*/ 306136 w 1565091"/>
                    <a:gd name="connsiteY4" fmla="*/ 1968000 h 2219098"/>
                    <a:gd name="connsiteX5" fmla="*/ 315921 w 1565091"/>
                    <a:gd name="connsiteY5" fmla="*/ 1865616 h 2219098"/>
                    <a:gd name="connsiteX6" fmla="*/ 323884 w 1565091"/>
                    <a:gd name="connsiteY6" fmla="*/ 1798357 h 2219098"/>
                    <a:gd name="connsiteX7" fmla="*/ 309982 w 1565091"/>
                    <a:gd name="connsiteY7" fmla="*/ 1717604 h 2219098"/>
                    <a:gd name="connsiteX8" fmla="*/ 456178 w 1565091"/>
                    <a:gd name="connsiteY8" fmla="*/ 425775 h 2219098"/>
                    <a:gd name="connsiteX9" fmla="*/ 482478 w 1565091"/>
                    <a:gd name="connsiteY9" fmla="*/ 665339 h 2219098"/>
                    <a:gd name="connsiteX10" fmla="*/ 489661 w 1565091"/>
                    <a:gd name="connsiteY10" fmla="*/ 719607 h 2219098"/>
                    <a:gd name="connsiteX11" fmla="*/ 531217 w 1565091"/>
                    <a:gd name="connsiteY11" fmla="*/ 528707 h 2219098"/>
                    <a:gd name="connsiteX12" fmla="*/ 756611 w 1565091"/>
                    <a:gd name="connsiteY12" fmla="*/ 0 h 2219098"/>
                    <a:gd name="connsiteX13" fmla="*/ 1179997 w 1565091"/>
                    <a:gd name="connsiteY13" fmla="*/ 1454283 h 2219098"/>
                    <a:gd name="connsiteX14" fmla="*/ 1190156 w 1565091"/>
                    <a:gd name="connsiteY14" fmla="*/ 1533118 h 2219098"/>
                    <a:gd name="connsiteX15" fmla="*/ 1229319 w 1565091"/>
                    <a:gd name="connsiteY15" fmla="*/ 1393814 h 2219098"/>
                    <a:gd name="connsiteX16" fmla="*/ 1368480 w 1565091"/>
                    <a:gd name="connsiteY16" fmla="*/ 728830 h 2219098"/>
                    <a:gd name="connsiteX17" fmla="*/ 1458424 w 1565091"/>
                    <a:gd name="connsiteY17" fmla="*/ 2213228 h 2219098"/>
                    <a:gd name="connsiteX18" fmla="*/ 1234657 w 1565091"/>
                    <a:gd name="connsiteY18" fmla="*/ 2199019 h 2219098"/>
                    <a:gd name="connsiteX19" fmla="*/ 1230371 w 1565091"/>
                    <a:gd name="connsiteY19" fmla="*/ 2211634 h 2219098"/>
                    <a:gd name="connsiteX20" fmla="*/ 352821 w 1565091"/>
                    <a:gd name="connsiteY20" fmla="*/ 2211634 h 2219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565091" h="2219098">
                      <a:moveTo>
                        <a:pt x="354180" y="2219098"/>
                      </a:moveTo>
                      <a:lnTo>
                        <a:pt x="60808" y="2219098"/>
                      </a:lnTo>
                      <a:cubicBezTo>
                        <a:pt x="21319" y="2089237"/>
                        <a:pt x="-93702" y="1748513"/>
                        <a:pt x="157217" y="1275531"/>
                      </a:cubicBezTo>
                      <a:cubicBezTo>
                        <a:pt x="207044" y="1615583"/>
                        <a:pt x="244111" y="1689614"/>
                        <a:pt x="296139" y="1920401"/>
                      </a:cubicBezTo>
                      <a:lnTo>
                        <a:pt x="306136" y="1968000"/>
                      </a:lnTo>
                      <a:lnTo>
                        <a:pt x="315921" y="1865616"/>
                      </a:lnTo>
                      <a:lnTo>
                        <a:pt x="323884" y="1798357"/>
                      </a:lnTo>
                      <a:lnTo>
                        <a:pt x="309982" y="1717604"/>
                      </a:lnTo>
                      <a:cubicBezTo>
                        <a:pt x="269129" y="1441309"/>
                        <a:pt x="249768" y="993023"/>
                        <a:pt x="456178" y="425775"/>
                      </a:cubicBezTo>
                      <a:cubicBezTo>
                        <a:pt x="465286" y="516403"/>
                        <a:pt x="474006" y="595214"/>
                        <a:pt x="482478" y="665339"/>
                      </a:cubicBezTo>
                      <a:lnTo>
                        <a:pt x="489661" y="719607"/>
                      </a:lnTo>
                      <a:lnTo>
                        <a:pt x="531217" y="528707"/>
                      </a:lnTo>
                      <a:cubicBezTo>
                        <a:pt x="598877" y="254442"/>
                        <a:pt x="675253" y="55468"/>
                        <a:pt x="756611" y="0"/>
                      </a:cubicBezTo>
                      <a:cubicBezTo>
                        <a:pt x="964981" y="261069"/>
                        <a:pt x="1106110" y="922339"/>
                        <a:pt x="1179997" y="1454283"/>
                      </a:cubicBezTo>
                      <a:lnTo>
                        <a:pt x="1190156" y="1533118"/>
                      </a:lnTo>
                      <a:lnTo>
                        <a:pt x="1229319" y="1393814"/>
                      </a:lnTo>
                      <a:cubicBezTo>
                        <a:pt x="1302866" y="1135771"/>
                        <a:pt x="1366149" y="898918"/>
                        <a:pt x="1368480" y="728830"/>
                      </a:cubicBezTo>
                      <a:cubicBezTo>
                        <a:pt x="1722838" y="1378200"/>
                        <a:pt x="1497914" y="2083367"/>
                        <a:pt x="1458424" y="2213228"/>
                      </a:cubicBezTo>
                      <a:lnTo>
                        <a:pt x="1234657" y="2199019"/>
                      </a:lnTo>
                      <a:lnTo>
                        <a:pt x="1230371" y="2211634"/>
                      </a:lnTo>
                      <a:lnTo>
                        <a:pt x="352821" y="221163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7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 flipH="1" flipV="1">
                  <a:off x="1468272" y="4912252"/>
                  <a:ext cx="1313841" cy="2118178"/>
                </a:xfrm>
                <a:custGeom>
                  <a:avLst/>
                  <a:gdLst>
                    <a:gd name="connsiteX0" fmla="*/ 354180 w 1565091"/>
                    <a:gd name="connsiteY0" fmla="*/ 2219098 h 2219098"/>
                    <a:gd name="connsiteX1" fmla="*/ 60808 w 1565091"/>
                    <a:gd name="connsiteY1" fmla="*/ 2219098 h 2219098"/>
                    <a:gd name="connsiteX2" fmla="*/ 157217 w 1565091"/>
                    <a:gd name="connsiteY2" fmla="*/ 1275531 h 2219098"/>
                    <a:gd name="connsiteX3" fmla="*/ 296139 w 1565091"/>
                    <a:gd name="connsiteY3" fmla="*/ 1920401 h 2219098"/>
                    <a:gd name="connsiteX4" fmla="*/ 306136 w 1565091"/>
                    <a:gd name="connsiteY4" fmla="*/ 1968000 h 2219098"/>
                    <a:gd name="connsiteX5" fmla="*/ 315921 w 1565091"/>
                    <a:gd name="connsiteY5" fmla="*/ 1865616 h 2219098"/>
                    <a:gd name="connsiteX6" fmla="*/ 323884 w 1565091"/>
                    <a:gd name="connsiteY6" fmla="*/ 1798357 h 2219098"/>
                    <a:gd name="connsiteX7" fmla="*/ 309982 w 1565091"/>
                    <a:gd name="connsiteY7" fmla="*/ 1717604 h 2219098"/>
                    <a:gd name="connsiteX8" fmla="*/ 456178 w 1565091"/>
                    <a:gd name="connsiteY8" fmla="*/ 425775 h 2219098"/>
                    <a:gd name="connsiteX9" fmla="*/ 482478 w 1565091"/>
                    <a:gd name="connsiteY9" fmla="*/ 665339 h 2219098"/>
                    <a:gd name="connsiteX10" fmla="*/ 489661 w 1565091"/>
                    <a:gd name="connsiteY10" fmla="*/ 719607 h 2219098"/>
                    <a:gd name="connsiteX11" fmla="*/ 531217 w 1565091"/>
                    <a:gd name="connsiteY11" fmla="*/ 528707 h 2219098"/>
                    <a:gd name="connsiteX12" fmla="*/ 756611 w 1565091"/>
                    <a:gd name="connsiteY12" fmla="*/ 0 h 2219098"/>
                    <a:gd name="connsiteX13" fmla="*/ 1179997 w 1565091"/>
                    <a:gd name="connsiteY13" fmla="*/ 1454283 h 2219098"/>
                    <a:gd name="connsiteX14" fmla="*/ 1190156 w 1565091"/>
                    <a:gd name="connsiteY14" fmla="*/ 1533118 h 2219098"/>
                    <a:gd name="connsiteX15" fmla="*/ 1229319 w 1565091"/>
                    <a:gd name="connsiteY15" fmla="*/ 1393814 h 2219098"/>
                    <a:gd name="connsiteX16" fmla="*/ 1368480 w 1565091"/>
                    <a:gd name="connsiteY16" fmla="*/ 728830 h 2219098"/>
                    <a:gd name="connsiteX17" fmla="*/ 1458424 w 1565091"/>
                    <a:gd name="connsiteY17" fmla="*/ 2213228 h 2219098"/>
                    <a:gd name="connsiteX18" fmla="*/ 1234657 w 1565091"/>
                    <a:gd name="connsiteY18" fmla="*/ 2199019 h 2219098"/>
                    <a:gd name="connsiteX19" fmla="*/ 1230371 w 1565091"/>
                    <a:gd name="connsiteY19" fmla="*/ 2211634 h 2219098"/>
                    <a:gd name="connsiteX20" fmla="*/ 352821 w 1565091"/>
                    <a:gd name="connsiteY20" fmla="*/ 2211634 h 2219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565091" h="2219098">
                      <a:moveTo>
                        <a:pt x="354180" y="2219098"/>
                      </a:moveTo>
                      <a:lnTo>
                        <a:pt x="60808" y="2219098"/>
                      </a:lnTo>
                      <a:cubicBezTo>
                        <a:pt x="21319" y="2089237"/>
                        <a:pt x="-93702" y="1748513"/>
                        <a:pt x="157217" y="1275531"/>
                      </a:cubicBezTo>
                      <a:cubicBezTo>
                        <a:pt x="207044" y="1615583"/>
                        <a:pt x="244111" y="1689614"/>
                        <a:pt x="296139" y="1920401"/>
                      </a:cubicBezTo>
                      <a:lnTo>
                        <a:pt x="306136" y="1968000"/>
                      </a:lnTo>
                      <a:lnTo>
                        <a:pt x="315921" y="1865616"/>
                      </a:lnTo>
                      <a:lnTo>
                        <a:pt x="323884" y="1798357"/>
                      </a:lnTo>
                      <a:lnTo>
                        <a:pt x="309982" y="1717604"/>
                      </a:lnTo>
                      <a:cubicBezTo>
                        <a:pt x="269129" y="1441309"/>
                        <a:pt x="249768" y="993023"/>
                        <a:pt x="456178" y="425775"/>
                      </a:cubicBezTo>
                      <a:cubicBezTo>
                        <a:pt x="465286" y="516403"/>
                        <a:pt x="474006" y="595214"/>
                        <a:pt x="482478" y="665339"/>
                      </a:cubicBezTo>
                      <a:lnTo>
                        <a:pt x="489661" y="719607"/>
                      </a:lnTo>
                      <a:lnTo>
                        <a:pt x="531217" y="528707"/>
                      </a:lnTo>
                      <a:cubicBezTo>
                        <a:pt x="598877" y="254442"/>
                        <a:pt x="675253" y="55468"/>
                        <a:pt x="756611" y="0"/>
                      </a:cubicBezTo>
                      <a:cubicBezTo>
                        <a:pt x="964981" y="261069"/>
                        <a:pt x="1106110" y="922339"/>
                        <a:pt x="1179997" y="1454283"/>
                      </a:cubicBezTo>
                      <a:lnTo>
                        <a:pt x="1190156" y="1533118"/>
                      </a:lnTo>
                      <a:lnTo>
                        <a:pt x="1229319" y="1393814"/>
                      </a:lnTo>
                      <a:cubicBezTo>
                        <a:pt x="1302866" y="1135771"/>
                        <a:pt x="1366149" y="898918"/>
                        <a:pt x="1368480" y="728830"/>
                      </a:cubicBezTo>
                      <a:cubicBezTo>
                        <a:pt x="1722838" y="1378200"/>
                        <a:pt x="1497914" y="2083367"/>
                        <a:pt x="1458424" y="2213228"/>
                      </a:cubicBezTo>
                      <a:lnTo>
                        <a:pt x="1234657" y="2199019"/>
                      </a:lnTo>
                      <a:lnTo>
                        <a:pt x="1230371" y="2211634"/>
                      </a:lnTo>
                      <a:lnTo>
                        <a:pt x="352821" y="2211634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  <a:alpha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898407" y="2375770"/>
                <a:ext cx="387841" cy="380896"/>
                <a:chOff x="1925704" y="2375770"/>
                <a:chExt cx="298822" cy="293471"/>
              </a:xfrm>
            </p:grpSpPr>
            <p:sp>
              <p:nvSpPr>
                <p:cNvPr id="28" name="弦形 35"/>
                <p:cNvSpPr/>
                <p:nvPr/>
              </p:nvSpPr>
              <p:spPr>
                <a:xfrm rot="1381283">
                  <a:off x="1925704" y="2375770"/>
                  <a:ext cx="212307" cy="293470"/>
                </a:xfrm>
                <a:custGeom>
                  <a:avLst/>
                  <a:gdLst>
                    <a:gd name="connsiteX0" fmla="*/ 1578177 w 1856586"/>
                    <a:gd name="connsiteY0" fmla="*/ 1560008 h 1820249"/>
                    <a:gd name="connsiteX1" fmla="*/ 471010 w 1856586"/>
                    <a:gd name="connsiteY1" fmla="*/ 1702162 h 1820249"/>
                    <a:gd name="connsiteX2" fmla="*/ 32840 w 1856586"/>
                    <a:gd name="connsiteY2" fmla="*/ 670188 h 1820249"/>
                    <a:gd name="connsiteX3" fmla="*/ 928294 w 1856586"/>
                    <a:gd name="connsiteY3" fmla="*/ -1 h 1820249"/>
                    <a:gd name="connsiteX4" fmla="*/ 1578177 w 1856586"/>
                    <a:gd name="connsiteY4" fmla="*/ 1560008 h 1820249"/>
                    <a:gd name="connsiteX0" fmla="*/ 1578265 w 1578265"/>
                    <a:gd name="connsiteY0" fmla="*/ 1808343 h 2068603"/>
                    <a:gd name="connsiteX1" fmla="*/ 471098 w 1578265"/>
                    <a:gd name="connsiteY1" fmla="*/ 1950497 h 2068603"/>
                    <a:gd name="connsiteX2" fmla="*/ 32928 w 1578265"/>
                    <a:gd name="connsiteY2" fmla="*/ 918523 h 2068603"/>
                    <a:gd name="connsiteX3" fmla="*/ 815089 w 1578265"/>
                    <a:gd name="connsiteY3" fmla="*/ 0 h 2068603"/>
                    <a:gd name="connsiteX4" fmla="*/ 1578265 w 1578265"/>
                    <a:gd name="connsiteY4" fmla="*/ 1808343 h 2068603"/>
                    <a:gd name="connsiteX0" fmla="*/ 1604329 w 1604329"/>
                    <a:gd name="connsiteY0" fmla="*/ 1808343 h 2047376"/>
                    <a:gd name="connsiteX1" fmla="*/ 497162 w 1604329"/>
                    <a:gd name="connsiteY1" fmla="*/ 1950497 h 2047376"/>
                    <a:gd name="connsiteX2" fmla="*/ 22830 w 1604329"/>
                    <a:gd name="connsiteY2" fmla="*/ 905019 h 2047376"/>
                    <a:gd name="connsiteX3" fmla="*/ 841153 w 1604329"/>
                    <a:gd name="connsiteY3" fmla="*/ 0 h 2047376"/>
                    <a:gd name="connsiteX4" fmla="*/ 1604329 w 1604329"/>
                    <a:gd name="connsiteY4" fmla="*/ 1808343 h 2047376"/>
                    <a:gd name="connsiteX0" fmla="*/ 1730044 w 1730044"/>
                    <a:gd name="connsiteY0" fmla="*/ 2081509 h 2217470"/>
                    <a:gd name="connsiteX1" fmla="*/ 498256 w 1730044"/>
                    <a:gd name="connsiteY1" fmla="*/ 1950497 h 2217470"/>
                    <a:gd name="connsiteX2" fmla="*/ 23924 w 1730044"/>
                    <a:gd name="connsiteY2" fmla="*/ 905019 h 2217470"/>
                    <a:gd name="connsiteX3" fmla="*/ 842247 w 1730044"/>
                    <a:gd name="connsiteY3" fmla="*/ 0 h 2217470"/>
                    <a:gd name="connsiteX4" fmla="*/ 1730044 w 1730044"/>
                    <a:gd name="connsiteY4" fmla="*/ 2081509 h 2217470"/>
                    <a:gd name="connsiteX0" fmla="*/ 1730920 w 1730920"/>
                    <a:gd name="connsiteY0" fmla="*/ 2081509 h 2238044"/>
                    <a:gd name="connsiteX1" fmla="*/ 484540 w 1730920"/>
                    <a:gd name="connsiteY1" fmla="*/ 2017158 h 2238044"/>
                    <a:gd name="connsiteX2" fmla="*/ 24800 w 1730920"/>
                    <a:gd name="connsiteY2" fmla="*/ 905019 h 2238044"/>
                    <a:gd name="connsiteX3" fmla="*/ 843123 w 1730920"/>
                    <a:gd name="connsiteY3" fmla="*/ 0 h 2238044"/>
                    <a:gd name="connsiteX4" fmla="*/ 1730920 w 1730920"/>
                    <a:gd name="connsiteY4" fmla="*/ 2081509 h 2238044"/>
                    <a:gd name="connsiteX0" fmla="*/ 1730085 w 1730085"/>
                    <a:gd name="connsiteY0" fmla="*/ 2081509 h 2252823"/>
                    <a:gd name="connsiteX1" fmla="*/ 483705 w 1730085"/>
                    <a:gd name="connsiteY1" fmla="*/ 2017158 h 2252823"/>
                    <a:gd name="connsiteX2" fmla="*/ 23965 w 1730085"/>
                    <a:gd name="connsiteY2" fmla="*/ 905019 h 2252823"/>
                    <a:gd name="connsiteX3" fmla="*/ 842288 w 1730085"/>
                    <a:gd name="connsiteY3" fmla="*/ 0 h 2252823"/>
                    <a:gd name="connsiteX4" fmla="*/ 1730085 w 1730085"/>
                    <a:gd name="connsiteY4" fmla="*/ 2081509 h 2252823"/>
                    <a:gd name="connsiteX0" fmla="*/ 1730085 w 1730085"/>
                    <a:gd name="connsiteY0" fmla="*/ 2081509 h 2252823"/>
                    <a:gd name="connsiteX1" fmla="*/ 483705 w 1730085"/>
                    <a:gd name="connsiteY1" fmla="*/ 2017158 h 2252823"/>
                    <a:gd name="connsiteX2" fmla="*/ 23965 w 1730085"/>
                    <a:gd name="connsiteY2" fmla="*/ 905019 h 2252823"/>
                    <a:gd name="connsiteX3" fmla="*/ 842288 w 1730085"/>
                    <a:gd name="connsiteY3" fmla="*/ 0 h 2252823"/>
                    <a:gd name="connsiteX4" fmla="*/ 1730085 w 1730085"/>
                    <a:gd name="connsiteY4" fmla="*/ 2081509 h 2252823"/>
                    <a:gd name="connsiteX0" fmla="*/ 1730085 w 1730085"/>
                    <a:gd name="connsiteY0" fmla="*/ 2081509 h 2252823"/>
                    <a:gd name="connsiteX1" fmla="*/ 483705 w 1730085"/>
                    <a:gd name="connsiteY1" fmla="*/ 2017158 h 2252823"/>
                    <a:gd name="connsiteX2" fmla="*/ 23965 w 1730085"/>
                    <a:gd name="connsiteY2" fmla="*/ 905019 h 2252823"/>
                    <a:gd name="connsiteX3" fmla="*/ 842288 w 1730085"/>
                    <a:gd name="connsiteY3" fmla="*/ 0 h 2252823"/>
                    <a:gd name="connsiteX4" fmla="*/ 1730085 w 1730085"/>
                    <a:gd name="connsiteY4" fmla="*/ 2081509 h 2252823"/>
                    <a:gd name="connsiteX0" fmla="*/ 1722777 w 1722777"/>
                    <a:gd name="connsiteY0" fmla="*/ 2081509 h 2252823"/>
                    <a:gd name="connsiteX1" fmla="*/ 476397 w 1722777"/>
                    <a:gd name="connsiteY1" fmla="*/ 2017158 h 2252823"/>
                    <a:gd name="connsiteX2" fmla="*/ 16657 w 1722777"/>
                    <a:gd name="connsiteY2" fmla="*/ 905019 h 2252823"/>
                    <a:gd name="connsiteX3" fmla="*/ 834980 w 1722777"/>
                    <a:gd name="connsiteY3" fmla="*/ 0 h 2252823"/>
                    <a:gd name="connsiteX4" fmla="*/ 1722777 w 1722777"/>
                    <a:gd name="connsiteY4" fmla="*/ 2081509 h 2252823"/>
                    <a:gd name="connsiteX0" fmla="*/ 1722777 w 1722777"/>
                    <a:gd name="connsiteY0" fmla="*/ 2081509 h 2252823"/>
                    <a:gd name="connsiteX1" fmla="*/ 476397 w 1722777"/>
                    <a:gd name="connsiteY1" fmla="*/ 2017158 h 2252823"/>
                    <a:gd name="connsiteX2" fmla="*/ 16657 w 1722777"/>
                    <a:gd name="connsiteY2" fmla="*/ 905019 h 2252823"/>
                    <a:gd name="connsiteX3" fmla="*/ 834980 w 1722777"/>
                    <a:gd name="connsiteY3" fmla="*/ 0 h 2252823"/>
                    <a:gd name="connsiteX4" fmla="*/ 1722777 w 1722777"/>
                    <a:gd name="connsiteY4" fmla="*/ 2081509 h 2252823"/>
                    <a:gd name="connsiteX0" fmla="*/ 1725151 w 1725151"/>
                    <a:gd name="connsiteY0" fmla="*/ 2081509 h 2246832"/>
                    <a:gd name="connsiteX1" fmla="*/ 478771 w 1725151"/>
                    <a:gd name="connsiteY1" fmla="*/ 2017158 h 2246832"/>
                    <a:gd name="connsiteX2" fmla="*/ 19031 w 1725151"/>
                    <a:gd name="connsiteY2" fmla="*/ 905019 h 2246832"/>
                    <a:gd name="connsiteX3" fmla="*/ 837354 w 1725151"/>
                    <a:gd name="connsiteY3" fmla="*/ 0 h 2246832"/>
                    <a:gd name="connsiteX4" fmla="*/ 1725151 w 1725151"/>
                    <a:gd name="connsiteY4" fmla="*/ 2081509 h 2246832"/>
                    <a:gd name="connsiteX0" fmla="*/ 1725151 w 1725151"/>
                    <a:gd name="connsiteY0" fmla="*/ 2118758 h 2284081"/>
                    <a:gd name="connsiteX1" fmla="*/ 478771 w 1725151"/>
                    <a:gd name="connsiteY1" fmla="*/ 2054407 h 2284081"/>
                    <a:gd name="connsiteX2" fmla="*/ 19031 w 1725151"/>
                    <a:gd name="connsiteY2" fmla="*/ 942268 h 2284081"/>
                    <a:gd name="connsiteX3" fmla="*/ 820360 w 1725151"/>
                    <a:gd name="connsiteY3" fmla="*/ 0 h 2284081"/>
                    <a:gd name="connsiteX4" fmla="*/ 1725151 w 1725151"/>
                    <a:gd name="connsiteY4" fmla="*/ 2118758 h 2284081"/>
                    <a:gd name="connsiteX0" fmla="*/ 1725151 w 1725151"/>
                    <a:gd name="connsiteY0" fmla="*/ 2118758 h 2284081"/>
                    <a:gd name="connsiteX1" fmla="*/ 478771 w 1725151"/>
                    <a:gd name="connsiteY1" fmla="*/ 2054407 h 2284081"/>
                    <a:gd name="connsiteX2" fmla="*/ 19031 w 1725151"/>
                    <a:gd name="connsiteY2" fmla="*/ 942268 h 2284081"/>
                    <a:gd name="connsiteX3" fmla="*/ 820360 w 1725151"/>
                    <a:gd name="connsiteY3" fmla="*/ 0 h 2284081"/>
                    <a:gd name="connsiteX4" fmla="*/ 1725151 w 1725151"/>
                    <a:gd name="connsiteY4" fmla="*/ 2118758 h 2284081"/>
                    <a:gd name="connsiteX0" fmla="*/ 1725151 w 1725151"/>
                    <a:gd name="connsiteY0" fmla="*/ 2118758 h 2261658"/>
                    <a:gd name="connsiteX1" fmla="*/ 478771 w 1725151"/>
                    <a:gd name="connsiteY1" fmla="*/ 2054407 h 2261658"/>
                    <a:gd name="connsiteX2" fmla="*/ 19031 w 1725151"/>
                    <a:gd name="connsiteY2" fmla="*/ 942268 h 2261658"/>
                    <a:gd name="connsiteX3" fmla="*/ 820360 w 1725151"/>
                    <a:gd name="connsiteY3" fmla="*/ 0 h 2261658"/>
                    <a:gd name="connsiteX4" fmla="*/ 1725151 w 1725151"/>
                    <a:gd name="connsiteY4" fmla="*/ 2118758 h 2261658"/>
                    <a:gd name="connsiteX0" fmla="*/ 1753080 w 1753080"/>
                    <a:gd name="connsiteY0" fmla="*/ 2150344 h 2274665"/>
                    <a:gd name="connsiteX1" fmla="*/ 477289 w 1753080"/>
                    <a:gd name="connsiteY1" fmla="*/ 2054407 h 2274665"/>
                    <a:gd name="connsiteX2" fmla="*/ 17549 w 1753080"/>
                    <a:gd name="connsiteY2" fmla="*/ 942268 h 2274665"/>
                    <a:gd name="connsiteX3" fmla="*/ 818878 w 1753080"/>
                    <a:gd name="connsiteY3" fmla="*/ 0 h 2274665"/>
                    <a:gd name="connsiteX4" fmla="*/ 1753080 w 1753080"/>
                    <a:gd name="connsiteY4" fmla="*/ 2150344 h 2274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3080" h="2274665">
                      <a:moveTo>
                        <a:pt x="1753080" y="2150344"/>
                      </a:moveTo>
                      <a:cubicBezTo>
                        <a:pt x="1343443" y="2381448"/>
                        <a:pt x="766544" y="2255753"/>
                        <a:pt x="477289" y="2054407"/>
                      </a:cubicBezTo>
                      <a:cubicBezTo>
                        <a:pt x="188034" y="1853061"/>
                        <a:pt x="-70699" y="1363202"/>
                        <a:pt x="17549" y="942268"/>
                      </a:cubicBezTo>
                      <a:cubicBezTo>
                        <a:pt x="45749" y="794011"/>
                        <a:pt x="142099" y="222867"/>
                        <a:pt x="818878" y="0"/>
                      </a:cubicBezTo>
                      <a:cubicBezTo>
                        <a:pt x="1035506" y="520003"/>
                        <a:pt x="1536452" y="1630341"/>
                        <a:pt x="1753080" y="2150344"/>
                      </a:cubicBezTo>
                      <a:close/>
                    </a:path>
                  </a:pathLst>
                </a:custGeom>
                <a:solidFill>
                  <a:srgbClr val="B2D7C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弦形 35"/>
                <p:cNvSpPr/>
                <p:nvPr/>
              </p:nvSpPr>
              <p:spPr>
                <a:xfrm rot="20218717" flipH="1">
                  <a:off x="2012219" y="2375771"/>
                  <a:ext cx="212307" cy="293470"/>
                </a:xfrm>
                <a:custGeom>
                  <a:avLst/>
                  <a:gdLst>
                    <a:gd name="connsiteX0" fmla="*/ 1578177 w 1856586"/>
                    <a:gd name="connsiteY0" fmla="*/ 1560008 h 1820249"/>
                    <a:gd name="connsiteX1" fmla="*/ 471010 w 1856586"/>
                    <a:gd name="connsiteY1" fmla="*/ 1702162 h 1820249"/>
                    <a:gd name="connsiteX2" fmla="*/ 32840 w 1856586"/>
                    <a:gd name="connsiteY2" fmla="*/ 670188 h 1820249"/>
                    <a:gd name="connsiteX3" fmla="*/ 928294 w 1856586"/>
                    <a:gd name="connsiteY3" fmla="*/ -1 h 1820249"/>
                    <a:gd name="connsiteX4" fmla="*/ 1578177 w 1856586"/>
                    <a:gd name="connsiteY4" fmla="*/ 1560008 h 1820249"/>
                    <a:gd name="connsiteX0" fmla="*/ 1578265 w 1578265"/>
                    <a:gd name="connsiteY0" fmla="*/ 1808343 h 2068603"/>
                    <a:gd name="connsiteX1" fmla="*/ 471098 w 1578265"/>
                    <a:gd name="connsiteY1" fmla="*/ 1950497 h 2068603"/>
                    <a:gd name="connsiteX2" fmla="*/ 32928 w 1578265"/>
                    <a:gd name="connsiteY2" fmla="*/ 918523 h 2068603"/>
                    <a:gd name="connsiteX3" fmla="*/ 815089 w 1578265"/>
                    <a:gd name="connsiteY3" fmla="*/ 0 h 2068603"/>
                    <a:gd name="connsiteX4" fmla="*/ 1578265 w 1578265"/>
                    <a:gd name="connsiteY4" fmla="*/ 1808343 h 2068603"/>
                    <a:gd name="connsiteX0" fmla="*/ 1604329 w 1604329"/>
                    <a:gd name="connsiteY0" fmla="*/ 1808343 h 2047376"/>
                    <a:gd name="connsiteX1" fmla="*/ 497162 w 1604329"/>
                    <a:gd name="connsiteY1" fmla="*/ 1950497 h 2047376"/>
                    <a:gd name="connsiteX2" fmla="*/ 22830 w 1604329"/>
                    <a:gd name="connsiteY2" fmla="*/ 905019 h 2047376"/>
                    <a:gd name="connsiteX3" fmla="*/ 841153 w 1604329"/>
                    <a:gd name="connsiteY3" fmla="*/ 0 h 2047376"/>
                    <a:gd name="connsiteX4" fmla="*/ 1604329 w 1604329"/>
                    <a:gd name="connsiteY4" fmla="*/ 1808343 h 2047376"/>
                    <a:gd name="connsiteX0" fmla="*/ 1730044 w 1730044"/>
                    <a:gd name="connsiteY0" fmla="*/ 2081509 h 2217470"/>
                    <a:gd name="connsiteX1" fmla="*/ 498256 w 1730044"/>
                    <a:gd name="connsiteY1" fmla="*/ 1950497 h 2217470"/>
                    <a:gd name="connsiteX2" fmla="*/ 23924 w 1730044"/>
                    <a:gd name="connsiteY2" fmla="*/ 905019 h 2217470"/>
                    <a:gd name="connsiteX3" fmla="*/ 842247 w 1730044"/>
                    <a:gd name="connsiteY3" fmla="*/ 0 h 2217470"/>
                    <a:gd name="connsiteX4" fmla="*/ 1730044 w 1730044"/>
                    <a:gd name="connsiteY4" fmla="*/ 2081509 h 2217470"/>
                    <a:gd name="connsiteX0" fmla="*/ 1730920 w 1730920"/>
                    <a:gd name="connsiteY0" fmla="*/ 2081509 h 2238044"/>
                    <a:gd name="connsiteX1" fmla="*/ 484540 w 1730920"/>
                    <a:gd name="connsiteY1" fmla="*/ 2017158 h 2238044"/>
                    <a:gd name="connsiteX2" fmla="*/ 24800 w 1730920"/>
                    <a:gd name="connsiteY2" fmla="*/ 905019 h 2238044"/>
                    <a:gd name="connsiteX3" fmla="*/ 843123 w 1730920"/>
                    <a:gd name="connsiteY3" fmla="*/ 0 h 2238044"/>
                    <a:gd name="connsiteX4" fmla="*/ 1730920 w 1730920"/>
                    <a:gd name="connsiteY4" fmla="*/ 2081509 h 2238044"/>
                    <a:gd name="connsiteX0" fmla="*/ 1730085 w 1730085"/>
                    <a:gd name="connsiteY0" fmla="*/ 2081509 h 2252823"/>
                    <a:gd name="connsiteX1" fmla="*/ 483705 w 1730085"/>
                    <a:gd name="connsiteY1" fmla="*/ 2017158 h 2252823"/>
                    <a:gd name="connsiteX2" fmla="*/ 23965 w 1730085"/>
                    <a:gd name="connsiteY2" fmla="*/ 905019 h 2252823"/>
                    <a:gd name="connsiteX3" fmla="*/ 842288 w 1730085"/>
                    <a:gd name="connsiteY3" fmla="*/ 0 h 2252823"/>
                    <a:gd name="connsiteX4" fmla="*/ 1730085 w 1730085"/>
                    <a:gd name="connsiteY4" fmla="*/ 2081509 h 2252823"/>
                    <a:gd name="connsiteX0" fmla="*/ 1730085 w 1730085"/>
                    <a:gd name="connsiteY0" fmla="*/ 2081509 h 2252823"/>
                    <a:gd name="connsiteX1" fmla="*/ 483705 w 1730085"/>
                    <a:gd name="connsiteY1" fmla="*/ 2017158 h 2252823"/>
                    <a:gd name="connsiteX2" fmla="*/ 23965 w 1730085"/>
                    <a:gd name="connsiteY2" fmla="*/ 905019 h 2252823"/>
                    <a:gd name="connsiteX3" fmla="*/ 842288 w 1730085"/>
                    <a:gd name="connsiteY3" fmla="*/ 0 h 2252823"/>
                    <a:gd name="connsiteX4" fmla="*/ 1730085 w 1730085"/>
                    <a:gd name="connsiteY4" fmla="*/ 2081509 h 2252823"/>
                    <a:gd name="connsiteX0" fmla="*/ 1730085 w 1730085"/>
                    <a:gd name="connsiteY0" fmla="*/ 2081509 h 2252823"/>
                    <a:gd name="connsiteX1" fmla="*/ 483705 w 1730085"/>
                    <a:gd name="connsiteY1" fmla="*/ 2017158 h 2252823"/>
                    <a:gd name="connsiteX2" fmla="*/ 23965 w 1730085"/>
                    <a:gd name="connsiteY2" fmla="*/ 905019 h 2252823"/>
                    <a:gd name="connsiteX3" fmla="*/ 842288 w 1730085"/>
                    <a:gd name="connsiteY3" fmla="*/ 0 h 2252823"/>
                    <a:gd name="connsiteX4" fmla="*/ 1730085 w 1730085"/>
                    <a:gd name="connsiteY4" fmla="*/ 2081509 h 2252823"/>
                    <a:gd name="connsiteX0" fmla="*/ 1722777 w 1722777"/>
                    <a:gd name="connsiteY0" fmla="*/ 2081509 h 2252823"/>
                    <a:gd name="connsiteX1" fmla="*/ 476397 w 1722777"/>
                    <a:gd name="connsiteY1" fmla="*/ 2017158 h 2252823"/>
                    <a:gd name="connsiteX2" fmla="*/ 16657 w 1722777"/>
                    <a:gd name="connsiteY2" fmla="*/ 905019 h 2252823"/>
                    <a:gd name="connsiteX3" fmla="*/ 834980 w 1722777"/>
                    <a:gd name="connsiteY3" fmla="*/ 0 h 2252823"/>
                    <a:gd name="connsiteX4" fmla="*/ 1722777 w 1722777"/>
                    <a:gd name="connsiteY4" fmla="*/ 2081509 h 2252823"/>
                    <a:gd name="connsiteX0" fmla="*/ 1722777 w 1722777"/>
                    <a:gd name="connsiteY0" fmla="*/ 2081509 h 2252823"/>
                    <a:gd name="connsiteX1" fmla="*/ 476397 w 1722777"/>
                    <a:gd name="connsiteY1" fmla="*/ 2017158 h 2252823"/>
                    <a:gd name="connsiteX2" fmla="*/ 16657 w 1722777"/>
                    <a:gd name="connsiteY2" fmla="*/ 905019 h 2252823"/>
                    <a:gd name="connsiteX3" fmla="*/ 834980 w 1722777"/>
                    <a:gd name="connsiteY3" fmla="*/ 0 h 2252823"/>
                    <a:gd name="connsiteX4" fmla="*/ 1722777 w 1722777"/>
                    <a:gd name="connsiteY4" fmla="*/ 2081509 h 2252823"/>
                    <a:gd name="connsiteX0" fmla="*/ 1725151 w 1725151"/>
                    <a:gd name="connsiteY0" fmla="*/ 2081509 h 2246832"/>
                    <a:gd name="connsiteX1" fmla="*/ 478771 w 1725151"/>
                    <a:gd name="connsiteY1" fmla="*/ 2017158 h 2246832"/>
                    <a:gd name="connsiteX2" fmla="*/ 19031 w 1725151"/>
                    <a:gd name="connsiteY2" fmla="*/ 905019 h 2246832"/>
                    <a:gd name="connsiteX3" fmla="*/ 837354 w 1725151"/>
                    <a:gd name="connsiteY3" fmla="*/ 0 h 2246832"/>
                    <a:gd name="connsiteX4" fmla="*/ 1725151 w 1725151"/>
                    <a:gd name="connsiteY4" fmla="*/ 2081509 h 2246832"/>
                    <a:gd name="connsiteX0" fmla="*/ 1725151 w 1725151"/>
                    <a:gd name="connsiteY0" fmla="*/ 2118758 h 2284081"/>
                    <a:gd name="connsiteX1" fmla="*/ 478771 w 1725151"/>
                    <a:gd name="connsiteY1" fmla="*/ 2054407 h 2284081"/>
                    <a:gd name="connsiteX2" fmla="*/ 19031 w 1725151"/>
                    <a:gd name="connsiteY2" fmla="*/ 942268 h 2284081"/>
                    <a:gd name="connsiteX3" fmla="*/ 820360 w 1725151"/>
                    <a:gd name="connsiteY3" fmla="*/ 0 h 2284081"/>
                    <a:gd name="connsiteX4" fmla="*/ 1725151 w 1725151"/>
                    <a:gd name="connsiteY4" fmla="*/ 2118758 h 2284081"/>
                    <a:gd name="connsiteX0" fmla="*/ 1725151 w 1725151"/>
                    <a:gd name="connsiteY0" fmla="*/ 2118758 h 2284081"/>
                    <a:gd name="connsiteX1" fmla="*/ 478771 w 1725151"/>
                    <a:gd name="connsiteY1" fmla="*/ 2054407 h 2284081"/>
                    <a:gd name="connsiteX2" fmla="*/ 19031 w 1725151"/>
                    <a:gd name="connsiteY2" fmla="*/ 942268 h 2284081"/>
                    <a:gd name="connsiteX3" fmla="*/ 820360 w 1725151"/>
                    <a:gd name="connsiteY3" fmla="*/ 0 h 2284081"/>
                    <a:gd name="connsiteX4" fmla="*/ 1725151 w 1725151"/>
                    <a:gd name="connsiteY4" fmla="*/ 2118758 h 2284081"/>
                    <a:gd name="connsiteX0" fmla="*/ 1725151 w 1725151"/>
                    <a:gd name="connsiteY0" fmla="*/ 2118758 h 2261658"/>
                    <a:gd name="connsiteX1" fmla="*/ 478771 w 1725151"/>
                    <a:gd name="connsiteY1" fmla="*/ 2054407 h 2261658"/>
                    <a:gd name="connsiteX2" fmla="*/ 19031 w 1725151"/>
                    <a:gd name="connsiteY2" fmla="*/ 942268 h 2261658"/>
                    <a:gd name="connsiteX3" fmla="*/ 820360 w 1725151"/>
                    <a:gd name="connsiteY3" fmla="*/ 0 h 2261658"/>
                    <a:gd name="connsiteX4" fmla="*/ 1725151 w 1725151"/>
                    <a:gd name="connsiteY4" fmla="*/ 2118758 h 2261658"/>
                    <a:gd name="connsiteX0" fmla="*/ 1753080 w 1753080"/>
                    <a:gd name="connsiteY0" fmla="*/ 2150344 h 2274665"/>
                    <a:gd name="connsiteX1" fmla="*/ 477289 w 1753080"/>
                    <a:gd name="connsiteY1" fmla="*/ 2054407 h 2274665"/>
                    <a:gd name="connsiteX2" fmla="*/ 17549 w 1753080"/>
                    <a:gd name="connsiteY2" fmla="*/ 942268 h 2274665"/>
                    <a:gd name="connsiteX3" fmla="*/ 818878 w 1753080"/>
                    <a:gd name="connsiteY3" fmla="*/ 0 h 2274665"/>
                    <a:gd name="connsiteX4" fmla="*/ 1753080 w 1753080"/>
                    <a:gd name="connsiteY4" fmla="*/ 2150344 h 2274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3080" h="2274665">
                      <a:moveTo>
                        <a:pt x="1753080" y="2150344"/>
                      </a:moveTo>
                      <a:cubicBezTo>
                        <a:pt x="1343443" y="2381448"/>
                        <a:pt x="766544" y="2255753"/>
                        <a:pt x="477289" y="2054407"/>
                      </a:cubicBezTo>
                      <a:cubicBezTo>
                        <a:pt x="188034" y="1853061"/>
                        <a:pt x="-70699" y="1363202"/>
                        <a:pt x="17549" y="942268"/>
                      </a:cubicBezTo>
                      <a:cubicBezTo>
                        <a:pt x="45749" y="794011"/>
                        <a:pt x="142099" y="222867"/>
                        <a:pt x="818878" y="0"/>
                      </a:cubicBezTo>
                      <a:cubicBezTo>
                        <a:pt x="1035506" y="520003"/>
                        <a:pt x="1536452" y="1630341"/>
                        <a:pt x="1753080" y="2150344"/>
                      </a:cubicBezTo>
                      <a:close/>
                    </a:path>
                  </a:pathLst>
                </a:custGeom>
                <a:solidFill>
                  <a:srgbClr val="83A0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6" name="任意多边形 25"/>
              <p:cNvSpPr/>
              <p:nvPr/>
            </p:nvSpPr>
            <p:spPr>
              <a:xfrm flipH="1">
                <a:off x="2072363" y="3101916"/>
                <a:ext cx="130798" cy="3326267"/>
              </a:xfrm>
              <a:custGeom>
                <a:avLst/>
                <a:gdLst>
                  <a:gd name="connsiteX0" fmla="*/ 72899 w 268577"/>
                  <a:gd name="connsiteY0" fmla="*/ 0 h 3256954"/>
                  <a:gd name="connsiteX1" fmla="*/ 182591 w 268577"/>
                  <a:gd name="connsiteY1" fmla="*/ 0 h 3256954"/>
                  <a:gd name="connsiteX2" fmla="*/ 268577 w 268577"/>
                  <a:gd name="connsiteY2" fmla="*/ 206778 h 3256954"/>
                  <a:gd name="connsiteX3" fmla="*/ 255490 w 268577"/>
                  <a:gd name="connsiteY3" fmla="*/ 1792598 h 3256954"/>
                  <a:gd name="connsiteX4" fmla="*/ 234139 w 268577"/>
                  <a:gd name="connsiteY4" fmla="*/ 1841751 h 3256954"/>
                  <a:gd name="connsiteX5" fmla="*/ 232498 w 268577"/>
                  <a:gd name="connsiteY5" fmla="*/ 1842805 h 3256954"/>
                  <a:gd name="connsiteX6" fmla="*/ 232498 w 268577"/>
                  <a:gd name="connsiteY6" fmla="*/ 3148273 h 3256954"/>
                  <a:gd name="connsiteX7" fmla="*/ 5193 w 268577"/>
                  <a:gd name="connsiteY7" fmla="*/ 3148273 h 3256954"/>
                  <a:gd name="connsiteX8" fmla="*/ 5193 w 268577"/>
                  <a:gd name="connsiteY8" fmla="*/ 1817125 h 3256954"/>
                  <a:gd name="connsiteX9" fmla="*/ 0 w 268577"/>
                  <a:gd name="connsiteY9" fmla="*/ 1792598 h 3256954"/>
                  <a:gd name="connsiteX10" fmla="*/ 0 w 268577"/>
                  <a:gd name="connsiteY10" fmla="*/ 181821 h 3256954"/>
                  <a:gd name="connsiteX11" fmla="*/ 72899 w 268577"/>
                  <a:gd name="connsiteY11" fmla="*/ 0 h 3256954"/>
                  <a:gd name="connsiteX0" fmla="*/ 72899 w 268577"/>
                  <a:gd name="connsiteY0" fmla="*/ 0 h 3256954"/>
                  <a:gd name="connsiteX1" fmla="*/ 268577 w 268577"/>
                  <a:gd name="connsiteY1" fmla="*/ 206778 h 3256954"/>
                  <a:gd name="connsiteX2" fmla="*/ 255490 w 268577"/>
                  <a:gd name="connsiteY2" fmla="*/ 1792598 h 3256954"/>
                  <a:gd name="connsiteX3" fmla="*/ 234139 w 268577"/>
                  <a:gd name="connsiteY3" fmla="*/ 1841751 h 3256954"/>
                  <a:gd name="connsiteX4" fmla="*/ 232498 w 268577"/>
                  <a:gd name="connsiteY4" fmla="*/ 1842805 h 3256954"/>
                  <a:gd name="connsiteX5" fmla="*/ 232498 w 268577"/>
                  <a:gd name="connsiteY5" fmla="*/ 3148273 h 3256954"/>
                  <a:gd name="connsiteX6" fmla="*/ 5193 w 268577"/>
                  <a:gd name="connsiteY6" fmla="*/ 3148273 h 3256954"/>
                  <a:gd name="connsiteX7" fmla="*/ 5193 w 268577"/>
                  <a:gd name="connsiteY7" fmla="*/ 1817125 h 3256954"/>
                  <a:gd name="connsiteX8" fmla="*/ 0 w 268577"/>
                  <a:gd name="connsiteY8" fmla="*/ 1792598 h 3256954"/>
                  <a:gd name="connsiteX9" fmla="*/ 0 w 268577"/>
                  <a:gd name="connsiteY9" fmla="*/ 181821 h 3256954"/>
                  <a:gd name="connsiteX10" fmla="*/ 72899 w 268577"/>
                  <a:gd name="connsiteY10" fmla="*/ 0 h 3256954"/>
                  <a:gd name="connsiteX0" fmla="*/ 72899 w 255490"/>
                  <a:gd name="connsiteY0" fmla="*/ 0 h 3256954"/>
                  <a:gd name="connsiteX1" fmla="*/ 255490 w 255490"/>
                  <a:gd name="connsiteY1" fmla="*/ 1792598 h 3256954"/>
                  <a:gd name="connsiteX2" fmla="*/ 234139 w 255490"/>
                  <a:gd name="connsiteY2" fmla="*/ 1841751 h 3256954"/>
                  <a:gd name="connsiteX3" fmla="*/ 232498 w 255490"/>
                  <a:gd name="connsiteY3" fmla="*/ 1842805 h 3256954"/>
                  <a:gd name="connsiteX4" fmla="*/ 232498 w 255490"/>
                  <a:gd name="connsiteY4" fmla="*/ 3148273 h 3256954"/>
                  <a:gd name="connsiteX5" fmla="*/ 5193 w 255490"/>
                  <a:gd name="connsiteY5" fmla="*/ 3148273 h 3256954"/>
                  <a:gd name="connsiteX6" fmla="*/ 5193 w 255490"/>
                  <a:gd name="connsiteY6" fmla="*/ 1817125 h 3256954"/>
                  <a:gd name="connsiteX7" fmla="*/ 0 w 255490"/>
                  <a:gd name="connsiteY7" fmla="*/ 1792598 h 3256954"/>
                  <a:gd name="connsiteX8" fmla="*/ 0 w 255490"/>
                  <a:gd name="connsiteY8" fmla="*/ 181821 h 3256954"/>
                  <a:gd name="connsiteX9" fmla="*/ 72899 w 255490"/>
                  <a:gd name="connsiteY9" fmla="*/ 0 h 3256954"/>
                  <a:gd name="connsiteX0" fmla="*/ 72899 w 255490"/>
                  <a:gd name="connsiteY0" fmla="*/ 0 h 3256954"/>
                  <a:gd name="connsiteX1" fmla="*/ 255490 w 255490"/>
                  <a:gd name="connsiteY1" fmla="*/ 1792598 h 3256954"/>
                  <a:gd name="connsiteX2" fmla="*/ 234139 w 255490"/>
                  <a:gd name="connsiteY2" fmla="*/ 1841751 h 3256954"/>
                  <a:gd name="connsiteX3" fmla="*/ 232498 w 255490"/>
                  <a:gd name="connsiteY3" fmla="*/ 3148273 h 3256954"/>
                  <a:gd name="connsiteX4" fmla="*/ 5193 w 255490"/>
                  <a:gd name="connsiteY4" fmla="*/ 3148273 h 3256954"/>
                  <a:gd name="connsiteX5" fmla="*/ 5193 w 255490"/>
                  <a:gd name="connsiteY5" fmla="*/ 1817125 h 3256954"/>
                  <a:gd name="connsiteX6" fmla="*/ 0 w 255490"/>
                  <a:gd name="connsiteY6" fmla="*/ 1792598 h 3256954"/>
                  <a:gd name="connsiteX7" fmla="*/ 0 w 255490"/>
                  <a:gd name="connsiteY7" fmla="*/ 181821 h 3256954"/>
                  <a:gd name="connsiteX8" fmla="*/ 72899 w 255490"/>
                  <a:gd name="connsiteY8" fmla="*/ 0 h 3256954"/>
                  <a:gd name="connsiteX0" fmla="*/ 72899 w 255490"/>
                  <a:gd name="connsiteY0" fmla="*/ 0 h 3286852"/>
                  <a:gd name="connsiteX1" fmla="*/ 255490 w 255490"/>
                  <a:gd name="connsiteY1" fmla="*/ 1792598 h 3286852"/>
                  <a:gd name="connsiteX2" fmla="*/ 234139 w 255490"/>
                  <a:gd name="connsiteY2" fmla="*/ 1841751 h 3286852"/>
                  <a:gd name="connsiteX3" fmla="*/ 123316 w 255490"/>
                  <a:gd name="connsiteY3" fmla="*/ 3189216 h 3286852"/>
                  <a:gd name="connsiteX4" fmla="*/ 5193 w 255490"/>
                  <a:gd name="connsiteY4" fmla="*/ 3148273 h 3286852"/>
                  <a:gd name="connsiteX5" fmla="*/ 5193 w 255490"/>
                  <a:gd name="connsiteY5" fmla="*/ 1817125 h 3286852"/>
                  <a:gd name="connsiteX6" fmla="*/ 0 w 255490"/>
                  <a:gd name="connsiteY6" fmla="*/ 1792598 h 3286852"/>
                  <a:gd name="connsiteX7" fmla="*/ 0 w 255490"/>
                  <a:gd name="connsiteY7" fmla="*/ 181821 h 3286852"/>
                  <a:gd name="connsiteX8" fmla="*/ 72899 w 255490"/>
                  <a:gd name="connsiteY8" fmla="*/ 0 h 3286852"/>
                  <a:gd name="connsiteX0" fmla="*/ 72899 w 255490"/>
                  <a:gd name="connsiteY0" fmla="*/ 0 h 3298973"/>
                  <a:gd name="connsiteX1" fmla="*/ 255490 w 255490"/>
                  <a:gd name="connsiteY1" fmla="*/ 1792598 h 3298973"/>
                  <a:gd name="connsiteX2" fmla="*/ 234139 w 255490"/>
                  <a:gd name="connsiteY2" fmla="*/ 1841751 h 3298973"/>
                  <a:gd name="connsiteX3" fmla="*/ 123316 w 255490"/>
                  <a:gd name="connsiteY3" fmla="*/ 3189216 h 3298973"/>
                  <a:gd name="connsiteX4" fmla="*/ 5193 w 255490"/>
                  <a:gd name="connsiteY4" fmla="*/ 3148273 h 3298973"/>
                  <a:gd name="connsiteX5" fmla="*/ 5193 w 255490"/>
                  <a:gd name="connsiteY5" fmla="*/ 1817125 h 3298973"/>
                  <a:gd name="connsiteX6" fmla="*/ 0 w 255490"/>
                  <a:gd name="connsiteY6" fmla="*/ 1792598 h 3298973"/>
                  <a:gd name="connsiteX7" fmla="*/ 0 w 255490"/>
                  <a:gd name="connsiteY7" fmla="*/ 181821 h 3298973"/>
                  <a:gd name="connsiteX8" fmla="*/ 72899 w 255490"/>
                  <a:gd name="connsiteY8" fmla="*/ 0 h 3298973"/>
                  <a:gd name="connsiteX0" fmla="*/ 72899 w 255994"/>
                  <a:gd name="connsiteY0" fmla="*/ 0 h 3298973"/>
                  <a:gd name="connsiteX1" fmla="*/ 255490 w 255994"/>
                  <a:gd name="connsiteY1" fmla="*/ 1792598 h 3298973"/>
                  <a:gd name="connsiteX2" fmla="*/ 123316 w 255994"/>
                  <a:gd name="connsiteY2" fmla="*/ 3189216 h 3298973"/>
                  <a:gd name="connsiteX3" fmla="*/ 5193 w 255994"/>
                  <a:gd name="connsiteY3" fmla="*/ 3148273 h 3298973"/>
                  <a:gd name="connsiteX4" fmla="*/ 5193 w 255994"/>
                  <a:gd name="connsiteY4" fmla="*/ 1817125 h 3298973"/>
                  <a:gd name="connsiteX5" fmla="*/ 0 w 255994"/>
                  <a:gd name="connsiteY5" fmla="*/ 1792598 h 3298973"/>
                  <a:gd name="connsiteX6" fmla="*/ 0 w 255994"/>
                  <a:gd name="connsiteY6" fmla="*/ 181821 h 3298973"/>
                  <a:gd name="connsiteX7" fmla="*/ 72899 w 255994"/>
                  <a:gd name="connsiteY7" fmla="*/ 0 h 3298973"/>
                  <a:gd name="connsiteX0" fmla="*/ 72899 w 125240"/>
                  <a:gd name="connsiteY0" fmla="*/ 0 h 3298973"/>
                  <a:gd name="connsiteX1" fmla="*/ 123316 w 125240"/>
                  <a:gd name="connsiteY1" fmla="*/ 3189216 h 3298973"/>
                  <a:gd name="connsiteX2" fmla="*/ 5193 w 125240"/>
                  <a:gd name="connsiteY2" fmla="*/ 3148273 h 3298973"/>
                  <a:gd name="connsiteX3" fmla="*/ 5193 w 125240"/>
                  <a:gd name="connsiteY3" fmla="*/ 1817125 h 3298973"/>
                  <a:gd name="connsiteX4" fmla="*/ 0 w 125240"/>
                  <a:gd name="connsiteY4" fmla="*/ 1792598 h 3298973"/>
                  <a:gd name="connsiteX5" fmla="*/ 0 w 125240"/>
                  <a:gd name="connsiteY5" fmla="*/ 181821 h 3298973"/>
                  <a:gd name="connsiteX6" fmla="*/ 72899 w 125240"/>
                  <a:gd name="connsiteY6" fmla="*/ 0 h 3298973"/>
                  <a:gd name="connsiteX0" fmla="*/ 86547 w 125941"/>
                  <a:gd name="connsiteY0" fmla="*/ 0 h 3312620"/>
                  <a:gd name="connsiteX1" fmla="*/ 123316 w 125941"/>
                  <a:gd name="connsiteY1" fmla="*/ 3202863 h 3312620"/>
                  <a:gd name="connsiteX2" fmla="*/ 5193 w 125941"/>
                  <a:gd name="connsiteY2" fmla="*/ 3161920 h 3312620"/>
                  <a:gd name="connsiteX3" fmla="*/ 5193 w 125941"/>
                  <a:gd name="connsiteY3" fmla="*/ 1830772 h 3312620"/>
                  <a:gd name="connsiteX4" fmla="*/ 0 w 125941"/>
                  <a:gd name="connsiteY4" fmla="*/ 1806245 h 3312620"/>
                  <a:gd name="connsiteX5" fmla="*/ 0 w 125941"/>
                  <a:gd name="connsiteY5" fmla="*/ 195468 h 3312620"/>
                  <a:gd name="connsiteX6" fmla="*/ 86547 w 125941"/>
                  <a:gd name="connsiteY6" fmla="*/ 0 h 3312620"/>
                  <a:gd name="connsiteX0" fmla="*/ 86547 w 125941"/>
                  <a:gd name="connsiteY0" fmla="*/ 0 h 3312620"/>
                  <a:gd name="connsiteX1" fmla="*/ 123316 w 125941"/>
                  <a:gd name="connsiteY1" fmla="*/ 3202863 h 3312620"/>
                  <a:gd name="connsiteX2" fmla="*/ 5193 w 125941"/>
                  <a:gd name="connsiteY2" fmla="*/ 3161920 h 3312620"/>
                  <a:gd name="connsiteX3" fmla="*/ 5193 w 125941"/>
                  <a:gd name="connsiteY3" fmla="*/ 1830772 h 3312620"/>
                  <a:gd name="connsiteX4" fmla="*/ 0 w 125941"/>
                  <a:gd name="connsiteY4" fmla="*/ 1806245 h 3312620"/>
                  <a:gd name="connsiteX5" fmla="*/ 0 w 125941"/>
                  <a:gd name="connsiteY5" fmla="*/ 195468 h 3312620"/>
                  <a:gd name="connsiteX6" fmla="*/ 86547 w 125941"/>
                  <a:gd name="connsiteY6" fmla="*/ 0 h 3312620"/>
                  <a:gd name="connsiteX0" fmla="*/ 113843 w 130798"/>
                  <a:gd name="connsiteY0" fmla="*/ 0 h 3326267"/>
                  <a:gd name="connsiteX1" fmla="*/ 123316 w 130798"/>
                  <a:gd name="connsiteY1" fmla="*/ 3216510 h 3326267"/>
                  <a:gd name="connsiteX2" fmla="*/ 5193 w 130798"/>
                  <a:gd name="connsiteY2" fmla="*/ 3175567 h 3326267"/>
                  <a:gd name="connsiteX3" fmla="*/ 5193 w 130798"/>
                  <a:gd name="connsiteY3" fmla="*/ 1844419 h 3326267"/>
                  <a:gd name="connsiteX4" fmla="*/ 0 w 130798"/>
                  <a:gd name="connsiteY4" fmla="*/ 1819892 h 3326267"/>
                  <a:gd name="connsiteX5" fmla="*/ 0 w 130798"/>
                  <a:gd name="connsiteY5" fmla="*/ 209115 h 3326267"/>
                  <a:gd name="connsiteX6" fmla="*/ 113843 w 130798"/>
                  <a:gd name="connsiteY6" fmla="*/ 0 h 3326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798" h="3326267">
                    <a:moveTo>
                      <a:pt x="113843" y="0"/>
                    </a:moveTo>
                    <a:cubicBezTo>
                      <a:pt x="134396" y="501233"/>
                      <a:pt x="134600" y="2691798"/>
                      <a:pt x="123316" y="3216510"/>
                    </a:cubicBezTo>
                    <a:cubicBezTo>
                      <a:pt x="115710" y="3468423"/>
                      <a:pt x="12626" y="3213004"/>
                      <a:pt x="5193" y="3175567"/>
                    </a:cubicBezTo>
                    <a:lnTo>
                      <a:pt x="5193" y="1844419"/>
                    </a:lnTo>
                    <a:lnTo>
                      <a:pt x="0" y="1819892"/>
                    </a:lnTo>
                    <a:lnTo>
                      <a:pt x="0" y="209115"/>
                    </a:lnTo>
                    <a:cubicBezTo>
                      <a:pt x="0" y="170724"/>
                      <a:pt x="73582" y="0"/>
                      <a:pt x="113843" y="0"/>
                    </a:cubicBezTo>
                    <a:close/>
                  </a:path>
                </a:pathLst>
              </a:custGeom>
              <a:solidFill>
                <a:srgbClr val="B884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1973734" y="3101916"/>
                <a:ext cx="130798" cy="3326267"/>
              </a:xfrm>
              <a:custGeom>
                <a:avLst/>
                <a:gdLst>
                  <a:gd name="connsiteX0" fmla="*/ 72899 w 268577"/>
                  <a:gd name="connsiteY0" fmla="*/ 0 h 3256954"/>
                  <a:gd name="connsiteX1" fmla="*/ 182591 w 268577"/>
                  <a:gd name="connsiteY1" fmla="*/ 0 h 3256954"/>
                  <a:gd name="connsiteX2" fmla="*/ 268577 w 268577"/>
                  <a:gd name="connsiteY2" fmla="*/ 206778 h 3256954"/>
                  <a:gd name="connsiteX3" fmla="*/ 255490 w 268577"/>
                  <a:gd name="connsiteY3" fmla="*/ 1792598 h 3256954"/>
                  <a:gd name="connsiteX4" fmla="*/ 234139 w 268577"/>
                  <a:gd name="connsiteY4" fmla="*/ 1841751 h 3256954"/>
                  <a:gd name="connsiteX5" fmla="*/ 232498 w 268577"/>
                  <a:gd name="connsiteY5" fmla="*/ 1842805 h 3256954"/>
                  <a:gd name="connsiteX6" fmla="*/ 232498 w 268577"/>
                  <a:gd name="connsiteY6" fmla="*/ 3148273 h 3256954"/>
                  <a:gd name="connsiteX7" fmla="*/ 5193 w 268577"/>
                  <a:gd name="connsiteY7" fmla="*/ 3148273 h 3256954"/>
                  <a:gd name="connsiteX8" fmla="*/ 5193 w 268577"/>
                  <a:gd name="connsiteY8" fmla="*/ 1817125 h 3256954"/>
                  <a:gd name="connsiteX9" fmla="*/ 0 w 268577"/>
                  <a:gd name="connsiteY9" fmla="*/ 1792598 h 3256954"/>
                  <a:gd name="connsiteX10" fmla="*/ 0 w 268577"/>
                  <a:gd name="connsiteY10" fmla="*/ 181821 h 3256954"/>
                  <a:gd name="connsiteX11" fmla="*/ 72899 w 268577"/>
                  <a:gd name="connsiteY11" fmla="*/ 0 h 3256954"/>
                  <a:gd name="connsiteX0" fmla="*/ 72899 w 268577"/>
                  <a:gd name="connsiteY0" fmla="*/ 0 h 3256954"/>
                  <a:gd name="connsiteX1" fmla="*/ 268577 w 268577"/>
                  <a:gd name="connsiteY1" fmla="*/ 206778 h 3256954"/>
                  <a:gd name="connsiteX2" fmla="*/ 255490 w 268577"/>
                  <a:gd name="connsiteY2" fmla="*/ 1792598 h 3256954"/>
                  <a:gd name="connsiteX3" fmla="*/ 234139 w 268577"/>
                  <a:gd name="connsiteY3" fmla="*/ 1841751 h 3256954"/>
                  <a:gd name="connsiteX4" fmla="*/ 232498 w 268577"/>
                  <a:gd name="connsiteY4" fmla="*/ 1842805 h 3256954"/>
                  <a:gd name="connsiteX5" fmla="*/ 232498 w 268577"/>
                  <a:gd name="connsiteY5" fmla="*/ 3148273 h 3256954"/>
                  <a:gd name="connsiteX6" fmla="*/ 5193 w 268577"/>
                  <a:gd name="connsiteY6" fmla="*/ 3148273 h 3256954"/>
                  <a:gd name="connsiteX7" fmla="*/ 5193 w 268577"/>
                  <a:gd name="connsiteY7" fmla="*/ 1817125 h 3256954"/>
                  <a:gd name="connsiteX8" fmla="*/ 0 w 268577"/>
                  <a:gd name="connsiteY8" fmla="*/ 1792598 h 3256954"/>
                  <a:gd name="connsiteX9" fmla="*/ 0 w 268577"/>
                  <a:gd name="connsiteY9" fmla="*/ 181821 h 3256954"/>
                  <a:gd name="connsiteX10" fmla="*/ 72899 w 268577"/>
                  <a:gd name="connsiteY10" fmla="*/ 0 h 3256954"/>
                  <a:gd name="connsiteX0" fmla="*/ 72899 w 255490"/>
                  <a:gd name="connsiteY0" fmla="*/ 0 h 3256954"/>
                  <a:gd name="connsiteX1" fmla="*/ 255490 w 255490"/>
                  <a:gd name="connsiteY1" fmla="*/ 1792598 h 3256954"/>
                  <a:gd name="connsiteX2" fmla="*/ 234139 w 255490"/>
                  <a:gd name="connsiteY2" fmla="*/ 1841751 h 3256954"/>
                  <a:gd name="connsiteX3" fmla="*/ 232498 w 255490"/>
                  <a:gd name="connsiteY3" fmla="*/ 1842805 h 3256954"/>
                  <a:gd name="connsiteX4" fmla="*/ 232498 w 255490"/>
                  <a:gd name="connsiteY4" fmla="*/ 3148273 h 3256954"/>
                  <a:gd name="connsiteX5" fmla="*/ 5193 w 255490"/>
                  <a:gd name="connsiteY5" fmla="*/ 3148273 h 3256954"/>
                  <a:gd name="connsiteX6" fmla="*/ 5193 w 255490"/>
                  <a:gd name="connsiteY6" fmla="*/ 1817125 h 3256954"/>
                  <a:gd name="connsiteX7" fmla="*/ 0 w 255490"/>
                  <a:gd name="connsiteY7" fmla="*/ 1792598 h 3256954"/>
                  <a:gd name="connsiteX8" fmla="*/ 0 w 255490"/>
                  <a:gd name="connsiteY8" fmla="*/ 181821 h 3256954"/>
                  <a:gd name="connsiteX9" fmla="*/ 72899 w 255490"/>
                  <a:gd name="connsiteY9" fmla="*/ 0 h 3256954"/>
                  <a:gd name="connsiteX0" fmla="*/ 72899 w 255490"/>
                  <a:gd name="connsiteY0" fmla="*/ 0 h 3256954"/>
                  <a:gd name="connsiteX1" fmla="*/ 255490 w 255490"/>
                  <a:gd name="connsiteY1" fmla="*/ 1792598 h 3256954"/>
                  <a:gd name="connsiteX2" fmla="*/ 234139 w 255490"/>
                  <a:gd name="connsiteY2" fmla="*/ 1841751 h 3256954"/>
                  <a:gd name="connsiteX3" fmla="*/ 232498 w 255490"/>
                  <a:gd name="connsiteY3" fmla="*/ 3148273 h 3256954"/>
                  <a:gd name="connsiteX4" fmla="*/ 5193 w 255490"/>
                  <a:gd name="connsiteY4" fmla="*/ 3148273 h 3256954"/>
                  <a:gd name="connsiteX5" fmla="*/ 5193 w 255490"/>
                  <a:gd name="connsiteY5" fmla="*/ 1817125 h 3256954"/>
                  <a:gd name="connsiteX6" fmla="*/ 0 w 255490"/>
                  <a:gd name="connsiteY6" fmla="*/ 1792598 h 3256954"/>
                  <a:gd name="connsiteX7" fmla="*/ 0 w 255490"/>
                  <a:gd name="connsiteY7" fmla="*/ 181821 h 3256954"/>
                  <a:gd name="connsiteX8" fmla="*/ 72899 w 255490"/>
                  <a:gd name="connsiteY8" fmla="*/ 0 h 3256954"/>
                  <a:gd name="connsiteX0" fmla="*/ 72899 w 255490"/>
                  <a:gd name="connsiteY0" fmla="*/ 0 h 3286852"/>
                  <a:gd name="connsiteX1" fmla="*/ 255490 w 255490"/>
                  <a:gd name="connsiteY1" fmla="*/ 1792598 h 3286852"/>
                  <a:gd name="connsiteX2" fmla="*/ 234139 w 255490"/>
                  <a:gd name="connsiteY2" fmla="*/ 1841751 h 3286852"/>
                  <a:gd name="connsiteX3" fmla="*/ 123316 w 255490"/>
                  <a:gd name="connsiteY3" fmla="*/ 3189216 h 3286852"/>
                  <a:gd name="connsiteX4" fmla="*/ 5193 w 255490"/>
                  <a:gd name="connsiteY4" fmla="*/ 3148273 h 3286852"/>
                  <a:gd name="connsiteX5" fmla="*/ 5193 w 255490"/>
                  <a:gd name="connsiteY5" fmla="*/ 1817125 h 3286852"/>
                  <a:gd name="connsiteX6" fmla="*/ 0 w 255490"/>
                  <a:gd name="connsiteY6" fmla="*/ 1792598 h 3286852"/>
                  <a:gd name="connsiteX7" fmla="*/ 0 w 255490"/>
                  <a:gd name="connsiteY7" fmla="*/ 181821 h 3286852"/>
                  <a:gd name="connsiteX8" fmla="*/ 72899 w 255490"/>
                  <a:gd name="connsiteY8" fmla="*/ 0 h 3286852"/>
                  <a:gd name="connsiteX0" fmla="*/ 72899 w 255490"/>
                  <a:gd name="connsiteY0" fmla="*/ 0 h 3298973"/>
                  <a:gd name="connsiteX1" fmla="*/ 255490 w 255490"/>
                  <a:gd name="connsiteY1" fmla="*/ 1792598 h 3298973"/>
                  <a:gd name="connsiteX2" fmla="*/ 234139 w 255490"/>
                  <a:gd name="connsiteY2" fmla="*/ 1841751 h 3298973"/>
                  <a:gd name="connsiteX3" fmla="*/ 123316 w 255490"/>
                  <a:gd name="connsiteY3" fmla="*/ 3189216 h 3298973"/>
                  <a:gd name="connsiteX4" fmla="*/ 5193 w 255490"/>
                  <a:gd name="connsiteY4" fmla="*/ 3148273 h 3298973"/>
                  <a:gd name="connsiteX5" fmla="*/ 5193 w 255490"/>
                  <a:gd name="connsiteY5" fmla="*/ 1817125 h 3298973"/>
                  <a:gd name="connsiteX6" fmla="*/ 0 w 255490"/>
                  <a:gd name="connsiteY6" fmla="*/ 1792598 h 3298973"/>
                  <a:gd name="connsiteX7" fmla="*/ 0 w 255490"/>
                  <a:gd name="connsiteY7" fmla="*/ 181821 h 3298973"/>
                  <a:gd name="connsiteX8" fmla="*/ 72899 w 255490"/>
                  <a:gd name="connsiteY8" fmla="*/ 0 h 3298973"/>
                  <a:gd name="connsiteX0" fmla="*/ 72899 w 255994"/>
                  <a:gd name="connsiteY0" fmla="*/ 0 h 3298973"/>
                  <a:gd name="connsiteX1" fmla="*/ 255490 w 255994"/>
                  <a:gd name="connsiteY1" fmla="*/ 1792598 h 3298973"/>
                  <a:gd name="connsiteX2" fmla="*/ 123316 w 255994"/>
                  <a:gd name="connsiteY2" fmla="*/ 3189216 h 3298973"/>
                  <a:gd name="connsiteX3" fmla="*/ 5193 w 255994"/>
                  <a:gd name="connsiteY3" fmla="*/ 3148273 h 3298973"/>
                  <a:gd name="connsiteX4" fmla="*/ 5193 w 255994"/>
                  <a:gd name="connsiteY4" fmla="*/ 1817125 h 3298973"/>
                  <a:gd name="connsiteX5" fmla="*/ 0 w 255994"/>
                  <a:gd name="connsiteY5" fmla="*/ 1792598 h 3298973"/>
                  <a:gd name="connsiteX6" fmla="*/ 0 w 255994"/>
                  <a:gd name="connsiteY6" fmla="*/ 181821 h 3298973"/>
                  <a:gd name="connsiteX7" fmla="*/ 72899 w 255994"/>
                  <a:gd name="connsiteY7" fmla="*/ 0 h 3298973"/>
                  <a:gd name="connsiteX0" fmla="*/ 72899 w 125240"/>
                  <a:gd name="connsiteY0" fmla="*/ 0 h 3298973"/>
                  <a:gd name="connsiteX1" fmla="*/ 123316 w 125240"/>
                  <a:gd name="connsiteY1" fmla="*/ 3189216 h 3298973"/>
                  <a:gd name="connsiteX2" fmla="*/ 5193 w 125240"/>
                  <a:gd name="connsiteY2" fmla="*/ 3148273 h 3298973"/>
                  <a:gd name="connsiteX3" fmla="*/ 5193 w 125240"/>
                  <a:gd name="connsiteY3" fmla="*/ 1817125 h 3298973"/>
                  <a:gd name="connsiteX4" fmla="*/ 0 w 125240"/>
                  <a:gd name="connsiteY4" fmla="*/ 1792598 h 3298973"/>
                  <a:gd name="connsiteX5" fmla="*/ 0 w 125240"/>
                  <a:gd name="connsiteY5" fmla="*/ 181821 h 3298973"/>
                  <a:gd name="connsiteX6" fmla="*/ 72899 w 125240"/>
                  <a:gd name="connsiteY6" fmla="*/ 0 h 3298973"/>
                  <a:gd name="connsiteX0" fmla="*/ 86547 w 125941"/>
                  <a:gd name="connsiteY0" fmla="*/ 0 h 3312620"/>
                  <a:gd name="connsiteX1" fmla="*/ 123316 w 125941"/>
                  <a:gd name="connsiteY1" fmla="*/ 3202863 h 3312620"/>
                  <a:gd name="connsiteX2" fmla="*/ 5193 w 125941"/>
                  <a:gd name="connsiteY2" fmla="*/ 3161920 h 3312620"/>
                  <a:gd name="connsiteX3" fmla="*/ 5193 w 125941"/>
                  <a:gd name="connsiteY3" fmla="*/ 1830772 h 3312620"/>
                  <a:gd name="connsiteX4" fmla="*/ 0 w 125941"/>
                  <a:gd name="connsiteY4" fmla="*/ 1806245 h 3312620"/>
                  <a:gd name="connsiteX5" fmla="*/ 0 w 125941"/>
                  <a:gd name="connsiteY5" fmla="*/ 195468 h 3312620"/>
                  <a:gd name="connsiteX6" fmla="*/ 86547 w 125941"/>
                  <a:gd name="connsiteY6" fmla="*/ 0 h 3312620"/>
                  <a:gd name="connsiteX0" fmla="*/ 86547 w 125941"/>
                  <a:gd name="connsiteY0" fmla="*/ 0 h 3312620"/>
                  <a:gd name="connsiteX1" fmla="*/ 123316 w 125941"/>
                  <a:gd name="connsiteY1" fmla="*/ 3202863 h 3312620"/>
                  <a:gd name="connsiteX2" fmla="*/ 5193 w 125941"/>
                  <a:gd name="connsiteY2" fmla="*/ 3161920 h 3312620"/>
                  <a:gd name="connsiteX3" fmla="*/ 5193 w 125941"/>
                  <a:gd name="connsiteY3" fmla="*/ 1830772 h 3312620"/>
                  <a:gd name="connsiteX4" fmla="*/ 0 w 125941"/>
                  <a:gd name="connsiteY4" fmla="*/ 1806245 h 3312620"/>
                  <a:gd name="connsiteX5" fmla="*/ 0 w 125941"/>
                  <a:gd name="connsiteY5" fmla="*/ 195468 h 3312620"/>
                  <a:gd name="connsiteX6" fmla="*/ 86547 w 125941"/>
                  <a:gd name="connsiteY6" fmla="*/ 0 h 3312620"/>
                  <a:gd name="connsiteX0" fmla="*/ 113843 w 130798"/>
                  <a:gd name="connsiteY0" fmla="*/ 0 h 3326267"/>
                  <a:gd name="connsiteX1" fmla="*/ 123316 w 130798"/>
                  <a:gd name="connsiteY1" fmla="*/ 3216510 h 3326267"/>
                  <a:gd name="connsiteX2" fmla="*/ 5193 w 130798"/>
                  <a:gd name="connsiteY2" fmla="*/ 3175567 h 3326267"/>
                  <a:gd name="connsiteX3" fmla="*/ 5193 w 130798"/>
                  <a:gd name="connsiteY3" fmla="*/ 1844419 h 3326267"/>
                  <a:gd name="connsiteX4" fmla="*/ 0 w 130798"/>
                  <a:gd name="connsiteY4" fmla="*/ 1819892 h 3326267"/>
                  <a:gd name="connsiteX5" fmla="*/ 0 w 130798"/>
                  <a:gd name="connsiteY5" fmla="*/ 209115 h 3326267"/>
                  <a:gd name="connsiteX6" fmla="*/ 113843 w 130798"/>
                  <a:gd name="connsiteY6" fmla="*/ 0 h 3326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798" h="3326267">
                    <a:moveTo>
                      <a:pt x="113843" y="0"/>
                    </a:moveTo>
                    <a:cubicBezTo>
                      <a:pt x="134396" y="501233"/>
                      <a:pt x="134600" y="2691798"/>
                      <a:pt x="123316" y="3216510"/>
                    </a:cubicBezTo>
                    <a:cubicBezTo>
                      <a:pt x="115710" y="3468423"/>
                      <a:pt x="12626" y="3213004"/>
                      <a:pt x="5193" y="3175567"/>
                    </a:cubicBezTo>
                    <a:lnTo>
                      <a:pt x="5193" y="1844419"/>
                    </a:lnTo>
                    <a:lnTo>
                      <a:pt x="0" y="1819892"/>
                    </a:lnTo>
                    <a:lnTo>
                      <a:pt x="0" y="209115"/>
                    </a:lnTo>
                    <a:cubicBezTo>
                      <a:pt x="0" y="170724"/>
                      <a:pt x="73582" y="0"/>
                      <a:pt x="113843" y="0"/>
                    </a:cubicBezTo>
                    <a:close/>
                  </a:path>
                </a:pathLst>
              </a:custGeom>
              <a:solidFill>
                <a:srgbClr val="F9B1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圆角矩形 54"/>
            <p:cNvSpPr/>
            <p:nvPr/>
          </p:nvSpPr>
          <p:spPr>
            <a:xfrm>
              <a:off x="4427885" y="2672696"/>
              <a:ext cx="1149670" cy="408747"/>
            </a:xfrm>
            <a:custGeom>
              <a:avLst/>
              <a:gdLst>
                <a:gd name="connsiteX0" fmla="*/ 0 w 2187215"/>
                <a:gd name="connsiteY0" fmla="*/ 144148 h 864869"/>
                <a:gd name="connsiteX1" fmla="*/ 144148 w 2187215"/>
                <a:gd name="connsiteY1" fmla="*/ 0 h 864869"/>
                <a:gd name="connsiteX2" fmla="*/ 2043067 w 2187215"/>
                <a:gd name="connsiteY2" fmla="*/ 0 h 864869"/>
                <a:gd name="connsiteX3" fmla="*/ 2187215 w 2187215"/>
                <a:gd name="connsiteY3" fmla="*/ 144148 h 864869"/>
                <a:gd name="connsiteX4" fmla="*/ 2187215 w 2187215"/>
                <a:gd name="connsiteY4" fmla="*/ 720721 h 864869"/>
                <a:gd name="connsiteX5" fmla="*/ 2043067 w 2187215"/>
                <a:gd name="connsiteY5" fmla="*/ 864869 h 864869"/>
                <a:gd name="connsiteX6" fmla="*/ 144148 w 2187215"/>
                <a:gd name="connsiteY6" fmla="*/ 864869 h 864869"/>
                <a:gd name="connsiteX7" fmla="*/ 0 w 2187215"/>
                <a:gd name="connsiteY7" fmla="*/ 720721 h 864869"/>
                <a:gd name="connsiteX8" fmla="*/ 0 w 2187215"/>
                <a:gd name="connsiteY8" fmla="*/ 144148 h 864869"/>
                <a:gd name="connsiteX0" fmla="*/ 0 w 2187215"/>
                <a:gd name="connsiteY0" fmla="*/ 332833 h 1053554"/>
                <a:gd name="connsiteX1" fmla="*/ 855348 w 2187215"/>
                <a:gd name="connsiteY1" fmla="*/ 0 h 1053554"/>
                <a:gd name="connsiteX2" fmla="*/ 2043067 w 2187215"/>
                <a:gd name="connsiteY2" fmla="*/ 188685 h 1053554"/>
                <a:gd name="connsiteX3" fmla="*/ 2187215 w 2187215"/>
                <a:gd name="connsiteY3" fmla="*/ 332833 h 1053554"/>
                <a:gd name="connsiteX4" fmla="*/ 2187215 w 2187215"/>
                <a:gd name="connsiteY4" fmla="*/ 909406 h 1053554"/>
                <a:gd name="connsiteX5" fmla="*/ 2043067 w 2187215"/>
                <a:gd name="connsiteY5" fmla="*/ 1053554 h 1053554"/>
                <a:gd name="connsiteX6" fmla="*/ 144148 w 2187215"/>
                <a:gd name="connsiteY6" fmla="*/ 1053554 h 1053554"/>
                <a:gd name="connsiteX7" fmla="*/ 0 w 2187215"/>
                <a:gd name="connsiteY7" fmla="*/ 909406 h 1053554"/>
                <a:gd name="connsiteX8" fmla="*/ 0 w 2187215"/>
                <a:gd name="connsiteY8" fmla="*/ 332833 h 1053554"/>
                <a:gd name="connsiteX0" fmla="*/ 0 w 2187215"/>
                <a:gd name="connsiteY0" fmla="*/ 332833 h 1053554"/>
                <a:gd name="connsiteX1" fmla="*/ 855348 w 2187215"/>
                <a:gd name="connsiteY1" fmla="*/ 0 h 1053554"/>
                <a:gd name="connsiteX2" fmla="*/ 2043067 w 2187215"/>
                <a:gd name="connsiteY2" fmla="*/ 188685 h 1053554"/>
                <a:gd name="connsiteX3" fmla="*/ 2187215 w 2187215"/>
                <a:gd name="connsiteY3" fmla="*/ 332833 h 1053554"/>
                <a:gd name="connsiteX4" fmla="*/ 2187215 w 2187215"/>
                <a:gd name="connsiteY4" fmla="*/ 909406 h 1053554"/>
                <a:gd name="connsiteX5" fmla="*/ 2043067 w 2187215"/>
                <a:gd name="connsiteY5" fmla="*/ 1053554 h 1053554"/>
                <a:gd name="connsiteX6" fmla="*/ 144148 w 2187215"/>
                <a:gd name="connsiteY6" fmla="*/ 1053554 h 1053554"/>
                <a:gd name="connsiteX7" fmla="*/ 203200 w 2187215"/>
                <a:gd name="connsiteY7" fmla="*/ 503006 h 1053554"/>
                <a:gd name="connsiteX8" fmla="*/ 0 w 2187215"/>
                <a:gd name="connsiteY8" fmla="*/ 332833 h 1053554"/>
                <a:gd name="connsiteX0" fmla="*/ 0 w 2187215"/>
                <a:gd name="connsiteY0" fmla="*/ 332833 h 1053554"/>
                <a:gd name="connsiteX1" fmla="*/ 855348 w 2187215"/>
                <a:gd name="connsiteY1" fmla="*/ 0 h 1053554"/>
                <a:gd name="connsiteX2" fmla="*/ 2043067 w 2187215"/>
                <a:gd name="connsiteY2" fmla="*/ 188685 h 1053554"/>
                <a:gd name="connsiteX3" fmla="*/ 2187215 w 2187215"/>
                <a:gd name="connsiteY3" fmla="*/ 332833 h 1053554"/>
                <a:gd name="connsiteX4" fmla="*/ 2187215 w 2187215"/>
                <a:gd name="connsiteY4" fmla="*/ 909406 h 1053554"/>
                <a:gd name="connsiteX5" fmla="*/ 2043067 w 2187215"/>
                <a:gd name="connsiteY5" fmla="*/ 1053554 h 1053554"/>
                <a:gd name="connsiteX6" fmla="*/ 144148 w 2187215"/>
                <a:gd name="connsiteY6" fmla="*/ 1053554 h 1053554"/>
                <a:gd name="connsiteX7" fmla="*/ 203200 w 2187215"/>
                <a:gd name="connsiteY7" fmla="*/ 503006 h 1053554"/>
                <a:gd name="connsiteX8" fmla="*/ 0 w 2187215"/>
                <a:gd name="connsiteY8" fmla="*/ 332833 h 1053554"/>
                <a:gd name="connsiteX0" fmla="*/ 896507 w 2067722"/>
                <a:gd name="connsiteY0" fmla="*/ 492491 h 1053554"/>
                <a:gd name="connsiteX1" fmla="*/ 735855 w 2067722"/>
                <a:gd name="connsiteY1" fmla="*/ 0 h 1053554"/>
                <a:gd name="connsiteX2" fmla="*/ 1923574 w 2067722"/>
                <a:gd name="connsiteY2" fmla="*/ 188685 h 1053554"/>
                <a:gd name="connsiteX3" fmla="*/ 2067722 w 2067722"/>
                <a:gd name="connsiteY3" fmla="*/ 332833 h 1053554"/>
                <a:gd name="connsiteX4" fmla="*/ 2067722 w 2067722"/>
                <a:gd name="connsiteY4" fmla="*/ 909406 h 1053554"/>
                <a:gd name="connsiteX5" fmla="*/ 1923574 w 2067722"/>
                <a:gd name="connsiteY5" fmla="*/ 1053554 h 1053554"/>
                <a:gd name="connsiteX6" fmla="*/ 24655 w 2067722"/>
                <a:gd name="connsiteY6" fmla="*/ 1053554 h 1053554"/>
                <a:gd name="connsiteX7" fmla="*/ 83707 w 2067722"/>
                <a:gd name="connsiteY7" fmla="*/ 503006 h 1053554"/>
                <a:gd name="connsiteX8" fmla="*/ 896507 w 2067722"/>
                <a:gd name="connsiteY8" fmla="*/ 492491 h 1053554"/>
                <a:gd name="connsiteX0" fmla="*/ 891984 w 2063199"/>
                <a:gd name="connsiteY0" fmla="*/ 492491 h 1053554"/>
                <a:gd name="connsiteX1" fmla="*/ 731332 w 2063199"/>
                <a:gd name="connsiteY1" fmla="*/ 0 h 1053554"/>
                <a:gd name="connsiteX2" fmla="*/ 1919051 w 2063199"/>
                <a:gd name="connsiteY2" fmla="*/ 188685 h 1053554"/>
                <a:gd name="connsiteX3" fmla="*/ 2063199 w 2063199"/>
                <a:gd name="connsiteY3" fmla="*/ 332833 h 1053554"/>
                <a:gd name="connsiteX4" fmla="*/ 2063199 w 2063199"/>
                <a:gd name="connsiteY4" fmla="*/ 909406 h 1053554"/>
                <a:gd name="connsiteX5" fmla="*/ 1919051 w 2063199"/>
                <a:gd name="connsiteY5" fmla="*/ 1053554 h 1053554"/>
                <a:gd name="connsiteX6" fmla="*/ 20132 w 2063199"/>
                <a:gd name="connsiteY6" fmla="*/ 1053554 h 1053554"/>
                <a:gd name="connsiteX7" fmla="*/ 122727 w 2063199"/>
                <a:gd name="connsiteY7" fmla="*/ 764263 h 1053554"/>
                <a:gd name="connsiteX8" fmla="*/ 891984 w 2063199"/>
                <a:gd name="connsiteY8" fmla="*/ 492491 h 1053554"/>
                <a:gd name="connsiteX0" fmla="*/ 904102 w 2075317"/>
                <a:gd name="connsiteY0" fmla="*/ 492491 h 1053554"/>
                <a:gd name="connsiteX1" fmla="*/ 743450 w 2075317"/>
                <a:gd name="connsiteY1" fmla="*/ 0 h 1053554"/>
                <a:gd name="connsiteX2" fmla="*/ 1931169 w 2075317"/>
                <a:gd name="connsiteY2" fmla="*/ 188685 h 1053554"/>
                <a:gd name="connsiteX3" fmla="*/ 2075317 w 2075317"/>
                <a:gd name="connsiteY3" fmla="*/ 332833 h 1053554"/>
                <a:gd name="connsiteX4" fmla="*/ 2075317 w 2075317"/>
                <a:gd name="connsiteY4" fmla="*/ 909406 h 1053554"/>
                <a:gd name="connsiteX5" fmla="*/ 1931169 w 2075317"/>
                <a:gd name="connsiteY5" fmla="*/ 1053554 h 1053554"/>
                <a:gd name="connsiteX6" fmla="*/ 32250 w 2075317"/>
                <a:gd name="connsiteY6" fmla="*/ 1053554 h 1053554"/>
                <a:gd name="connsiteX7" fmla="*/ 134845 w 2075317"/>
                <a:gd name="connsiteY7" fmla="*/ 764263 h 1053554"/>
                <a:gd name="connsiteX8" fmla="*/ 904102 w 2075317"/>
                <a:gd name="connsiteY8" fmla="*/ 492491 h 1053554"/>
                <a:gd name="connsiteX0" fmla="*/ 897224 w 2068439"/>
                <a:gd name="connsiteY0" fmla="*/ 492491 h 1053554"/>
                <a:gd name="connsiteX1" fmla="*/ 736572 w 2068439"/>
                <a:gd name="connsiteY1" fmla="*/ 0 h 1053554"/>
                <a:gd name="connsiteX2" fmla="*/ 1924291 w 2068439"/>
                <a:gd name="connsiteY2" fmla="*/ 188685 h 1053554"/>
                <a:gd name="connsiteX3" fmla="*/ 2068439 w 2068439"/>
                <a:gd name="connsiteY3" fmla="*/ 332833 h 1053554"/>
                <a:gd name="connsiteX4" fmla="*/ 2068439 w 2068439"/>
                <a:gd name="connsiteY4" fmla="*/ 909406 h 1053554"/>
                <a:gd name="connsiteX5" fmla="*/ 1924291 w 2068439"/>
                <a:gd name="connsiteY5" fmla="*/ 1053554 h 1053554"/>
                <a:gd name="connsiteX6" fmla="*/ 25372 w 2068439"/>
                <a:gd name="connsiteY6" fmla="*/ 1053554 h 1053554"/>
                <a:gd name="connsiteX7" fmla="*/ 171510 w 2068439"/>
                <a:gd name="connsiteY7" fmla="*/ 706206 h 1053554"/>
                <a:gd name="connsiteX8" fmla="*/ 897224 w 2068439"/>
                <a:gd name="connsiteY8" fmla="*/ 492491 h 1053554"/>
                <a:gd name="connsiteX0" fmla="*/ 505338 w 2068439"/>
                <a:gd name="connsiteY0" fmla="*/ 652148 h 1053554"/>
                <a:gd name="connsiteX1" fmla="*/ 736572 w 2068439"/>
                <a:gd name="connsiteY1" fmla="*/ 0 h 1053554"/>
                <a:gd name="connsiteX2" fmla="*/ 1924291 w 2068439"/>
                <a:gd name="connsiteY2" fmla="*/ 188685 h 1053554"/>
                <a:gd name="connsiteX3" fmla="*/ 2068439 w 2068439"/>
                <a:gd name="connsiteY3" fmla="*/ 332833 h 1053554"/>
                <a:gd name="connsiteX4" fmla="*/ 2068439 w 2068439"/>
                <a:gd name="connsiteY4" fmla="*/ 909406 h 1053554"/>
                <a:gd name="connsiteX5" fmla="*/ 1924291 w 2068439"/>
                <a:gd name="connsiteY5" fmla="*/ 1053554 h 1053554"/>
                <a:gd name="connsiteX6" fmla="*/ 25372 w 2068439"/>
                <a:gd name="connsiteY6" fmla="*/ 1053554 h 1053554"/>
                <a:gd name="connsiteX7" fmla="*/ 171510 w 2068439"/>
                <a:gd name="connsiteY7" fmla="*/ 706206 h 1053554"/>
                <a:gd name="connsiteX8" fmla="*/ 505338 w 2068439"/>
                <a:gd name="connsiteY8" fmla="*/ 652148 h 1053554"/>
                <a:gd name="connsiteX0" fmla="*/ 505338 w 2068439"/>
                <a:gd name="connsiteY0" fmla="*/ 463463 h 864869"/>
                <a:gd name="connsiteX1" fmla="*/ 809144 w 2068439"/>
                <a:gd name="connsiteY1" fmla="*/ 43544 h 864869"/>
                <a:gd name="connsiteX2" fmla="*/ 1924291 w 2068439"/>
                <a:gd name="connsiteY2" fmla="*/ 0 h 864869"/>
                <a:gd name="connsiteX3" fmla="*/ 2068439 w 2068439"/>
                <a:gd name="connsiteY3" fmla="*/ 144148 h 864869"/>
                <a:gd name="connsiteX4" fmla="*/ 2068439 w 2068439"/>
                <a:gd name="connsiteY4" fmla="*/ 720721 h 864869"/>
                <a:gd name="connsiteX5" fmla="*/ 1924291 w 2068439"/>
                <a:gd name="connsiteY5" fmla="*/ 864869 h 864869"/>
                <a:gd name="connsiteX6" fmla="*/ 25372 w 2068439"/>
                <a:gd name="connsiteY6" fmla="*/ 864869 h 864869"/>
                <a:gd name="connsiteX7" fmla="*/ 171510 w 2068439"/>
                <a:gd name="connsiteY7" fmla="*/ 517521 h 864869"/>
                <a:gd name="connsiteX8" fmla="*/ 505338 w 2068439"/>
                <a:gd name="connsiteY8" fmla="*/ 463463 h 864869"/>
                <a:gd name="connsiteX0" fmla="*/ 516443 w 2079544"/>
                <a:gd name="connsiteY0" fmla="*/ 463463 h 864869"/>
                <a:gd name="connsiteX1" fmla="*/ 820249 w 2079544"/>
                <a:gd name="connsiteY1" fmla="*/ 43544 h 864869"/>
                <a:gd name="connsiteX2" fmla="*/ 1935396 w 2079544"/>
                <a:gd name="connsiteY2" fmla="*/ 0 h 864869"/>
                <a:gd name="connsiteX3" fmla="*/ 2079544 w 2079544"/>
                <a:gd name="connsiteY3" fmla="*/ 144148 h 864869"/>
                <a:gd name="connsiteX4" fmla="*/ 2079544 w 2079544"/>
                <a:gd name="connsiteY4" fmla="*/ 720721 h 864869"/>
                <a:gd name="connsiteX5" fmla="*/ 1935396 w 2079544"/>
                <a:gd name="connsiteY5" fmla="*/ 864869 h 864869"/>
                <a:gd name="connsiteX6" fmla="*/ 36477 w 2079544"/>
                <a:gd name="connsiteY6" fmla="*/ 864869 h 864869"/>
                <a:gd name="connsiteX7" fmla="*/ 182615 w 2079544"/>
                <a:gd name="connsiteY7" fmla="*/ 517521 h 864869"/>
                <a:gd name="connsiteX8" fmla="*/ 516443 w 2079544"/>
                <a:gd name="connsiteY8" fmla="*/ 463463 h 864869"/>
                <a:gd name="connsiteX0" fmla="*/ 564441 w 2127542"/>
                <a:gd name="connsiteY0" fmla="*/ 463463 h 864869"/>
                <a:gd name="connsiteX1" fmla="*/ 868247 w 2127542"/>
                <a:gd name="connsiteY1" fmla="*/ 43544 h 864869"/>
                <a:gd name="connsiteX2" fmla="*/ 1983394 w 2127542"/>
                <a:gd name="connsiteY2" fmla="*/ 0 h 864869"/>
                <a:gd name="connsiteX3" fmla="*/ 2127542 w 2127542"/>
                <a:gd name="connsiteY3" fmla="*/ 144148 h 864869"/>
                <a:gd name="connsiteX4" fmla="*/ 2127542 w 2127542"/>
                <a:gd name="connsiteY4" fmla="*/ 720721 h 864869"/>
                <a:gd name="connsiteX5" fmla="*/ 1983394 w 2127542"/>
                <a:gd name="connsiteY5" fmla="*/ 864869 h 864869"/>
                <a:gd name="connsiteX6" fmla="*/ 26418 w 2127542"/>
                <a:gd name="connsiteY6" fmla="*/ 864869 h 864869"/>
                <a:gd name="connsiteX7" fmla="*/ 230613 w 2127542"/>
                <a:gd name="connsiteY7" fmla="*/ 517521 h 864869"/>
                <a:gd name="connsiteX8" fmla="*/ 564441 w 2127542"/>
                <a:gd name="connsiteY8" fmla="*/ 463463 h 864869"/>
                <a:gd name="connsiteX0" fmla="*/ 568802 w 2131903"/>
                <a:gd name="connsiteY0" fmla="*/ 463463 h 864869"/>
                <a:gd name="connsiteX1" fmla="*/ 872608 w 2131903"/>
                <a:gd name="connsiteY1" fmla="*/ 43544 h 864869"/>
                <a:gd name="connsiteX2" fmla="*/ 1987755 w 2131903"/>
                <a:gd name="connsiteY2" fmla="*/ 0 h 864869"/>
                <a:gd name="connsiteX3" fmla="*/ 2131903 w 2131903"/>
                <a:gd name="connsiteY3" fmla="*/ 144148 h 864869"/>
                <a:gd name="connsiteX4" fmla="*/ 2131903 w 2131903"/>
                <a:gd name="connsiteY4" fmla="*/ 720721 h 864869"/>
                <a:gd name="connsiteX5" fmla="*/ 1987755 w 2131903"/>
                <a:gd name="connsiteY5" fmla="*/ 864869 h 864869"/>
                <a:gd name="connsiteX6" fmla="*/ 30779 w 2131903"/>
                <a:gd name="connsiteY6" fmla="*/ 864869 h 864869"/>
                <a:gd name="connsiteX7" fmla="*/ 205945 w 2131903"/>
                <a:gd name="connsiteY7" fmla="*/ 575578 h 864869"/>
                <a:gd name="connsiteX8" fmla="*/ 568802 w 2131903"/>
                <a:gd name="connsiteY8" fmla="*/ 463463 h 864869"/>
                <a:gd name="connsiteX0" fmla="*/ 917145 w 2131903"/>
                <a:gd name="connsiteY0" fmla="*/ 753749 h 864869"/>
                <a:gd name="connsiteX1" fmla="*/ 872608 w 2131903"/>
                <a:gd name="connsiteY1" fmla="*/ 43544 h 864869"/>
                <a:gd name="connsiteX2" fmla="*/ 1987755 w 2131903"/>
                <a:gd name="connsiteY2" fmla="*/ 0 h 864869"/>
                <a:gd name="connsiteX3" fmla="*/ 2131903 w 2131903"/>
                <a:gd name="connsiteY3" fmla="*/ 144148 h 864869"/>
                <a:gd name="connsiteX4" fmla="*/ 2131903 w 2131903"/>
                <a:gd name="connsiteY4" fmla="*/ 720721 h 864869"/>
                <a:gd name="connsiteX5" fmla="*/ 1987755 w 2131903"/>
                <a:gd name="connsiteY5" fmla="*/ 864869 h 864869"/>
                <a:gd name="connsiteX6" fmla="*/ 30779 w 2131903"/>
                <a:gd name="connsiteY6" fmla="*/ 864869 h 864869"/>
                <a:gd name="connsiteX7" fmla="*/ 205945 w 2131903"/>
                <a:gd name="connsiteY7" fmla="*/ 575578 h 864869"/>
                <a:gd name="connsiteX8" fmla="*/ 917145 w 2131903"/>
                <a:gd name="connsiteY8" fmla="*/ 753749 h 864869"/>
                <a:gd name="connsiteX0" fmla="*/ 931659 w 2131903"/>
                <a:gd name="connsiteY0" fmla="*/ 448949 h 864869"/>
                <a:gd name="connsiteX1" fmla="*/ 872608 w 2131903"/>
                <a:gd name="connsiteY1" fmla="*/ 43544 h 864869"/>
                <a:gd name="connsiteX2" fmla="*/ 1987755 w 2131903"/>
                <a:gd name="connsiteY2" fmla="*/ 0 h 864869"/>
                <a:gd name="connsiteX3" fmla="*/ 2131903 w 2131903"/>
                <a:gd name="connsiteY3" fmla="*/ 144148 h 864869"/>
                <a:gd name="connsiteX4" fmla="*/ 2131903 w 2131903"/>
                <a:gd name="connsiteY4" fmla="*/ 720721 h 864869"/>
                <a:gd name="connsiteX5" fmla="*/ 1987755 w 2131903"/>
                <a:gd name="connsiteY5" fmla="*/ 864869 h 864869"/>
                <a:gd name="connsiteX6" fmla="*/ 30779 w 2131903"/>
                <a:gd name="connsiteY6" fmla="*/ 864869 h 864869"/>
                <a:gd name="connsiteX7" fmla="*/ 205945 w 2131903"/>
                <a:gd name="connsiteY7" fmla="*/ 575578 h 864869"/>
                <a:gd name="connsiteX8" fmla="*/ 931659 w 2131903"/>
                <a:gd name="connsiteY8" fmla="*/ 448949 h 864869"/>
                <a:gd name="connsiteX0" fmla="*/ 815544 w 2131903"/>
                <a:gd name="connsiteY0" fmla="*/ 608606 h 864869"/>
                <a:gd name="connsiteX1" fmla="*/ 872608 w 2131903"/>
                <a:gd name="connsiteY1" fmla="*/ 43544 h 864869"/>
                <a:gd name="connsiteX2" fmla="*/ 1987755 w 2131903"/>
                <a:gd name="connsiteY2" fmla="*/ 0 h 864869"/>
                <a:gd name="connsiteX3" fmla="*/ 2131903 w 2131903"/>
                <a:gd name="connsiteY3" fmla="*/ 144148 h 864869"/>
                <a:gd name="connsiteX4" fmla="*/ 2131903 w 2131903"/>
                <a:gd name="connsiteY4" fmla="*/ 720721 h 864869"/>
                <a:gd name="connsiteX5" fmla="*/ 1987755 w 2131903"/>
                <a:gd name="connsiteY5" fmla="*/ 864869 h 864869"/>
                <a:gd name="connsiteX6" fmla="*/ 30779 w 2131903"/>
                <a:gd name="connsiteY6" fmla="*/ 864869 h 864869"/>
                <a:gd name="connsiteX7" fmla="*/ 205945 w 2131903"/>
                <a:gd name="connsiteY7" fmla="*/ 575578 h 864869"/>
                <a:gd name="connsiteX8" fmla="*/ 815544 w 2131903"/>
                <a:gd name="connsiteY8" fmla="*/ 608606 h 864869"/>
                <a:gd name="connsiteX0" fmla="*/ 850614 w 2166973"/>
                <a:gd name="connsiteY0" fmla="*/ 608606 h 864869"/>
                <a:gd name="connsiteX1" fmla="*/ 907678 w 2166973"/>
                <a:gd name="connsiteY1" fmla="*/ 43544 h 864869"/>
                <a:gd name="connsiteX2" fmla="*/ 2022825 w 2166973"/>
                <a:gd name="connsiteY2" fmla="*/ 0 h 864869"/>
                <a:gd name="connsiteX3" fmla="*/ 2166973 w 2166973"/>
                <a:gd name="connsiteY3" fmla="*/ 144148 h 864869"/>
                <a:gd name="connsiteX4" fmla="*/ 2166973 w 2166973"/>
                <a:gd name="connsiteY4" fmla="*/ 720721 h 864869"/>
                <a:gd name="connsiteX5" fmla="*/ 2022825 w 2166973"/>
                <a:gd name="connsiteY5" fmla="*/ 864869 h 864869"/>
                <a:gd name="connsiteX6" fmla="*/ 65849 w 2166973"/>
                <a:gd name="connsiteY6" fmla="*/ 864869 h 864869"/>
                <a:gd name="connsiteX7" fmla="*/ 124901 w 2166973"/>
                <a:gd name="connsiteY7" fmla="*/ 575578 h 864869"/>
                <a:gd name="connsiteX8" fmla="*/ 850614 w 2166973"/>
                <a:gd name="connsiteY8" fmla="*/ 608606 h 864869"/>
                <a:gd name="connsiteX0" fmla="*/ 943849 w 2260208"/>
                <a:gd name="connsiteY0" fmla="*/ 608606 h 864869"/>
                <a:gd name="connsiteX1" fmla="*/ 1000913 w 2260208"/>
                <a:gd name="connsiteY1" fmla="*/ 43544 h 864869"/>
                <a:gd name="connsiteX2" fmla="*/ 2116060 w 2260208"/>
                <a:gd name="connsiteY2" fmla="*/ 0 h 864869"/>
                <a:gd name="connsiteX3" fmla="*/ 2260208 w 2260208"/>
                <a:gd name="connsiteY3" fmla="*/ 144148 h 864869"/>
                <a:gd name="connsiteX4" fmla="*/ 2260208 w 2260208"/>
                <a:gd name="connsiteY4" fmla="*/ 720721 h 864869"/>
                <a:gd name="connsiteX5" fmla="*/ 2116060 w 2260208"/>
                <a:gd name="connsiteY5" fmla="*/ 864869 h 864869"/>
                <a:gd name="connsiteX6" fmla="*/ 28456 w 2260208"/>
                <a:gd name="connsiteY6" fmla="*/ 864869 h 864869"/>
                <a:gd name="connsiteX7" fmla="*/ 218136 w 2260208"/>
                <a:gd name="connsiteY7" fmla="*/ 575578 h 864869"/>
                <a:gd name="connsiteX8" fmla="*/ 943849 w 2260208"/>
                <a:gd name="connsiteY8" fmla="*/ 608606 h 864869"/>
                <a:gd name="connsiteX0" fmla="*/ 914821 w 2260208"/>
                <a:gd name="connsiteY0" fmla="*/ 507006 h 864869"/>
                <a:gd name="connsiteX1" fmla="*/ 1000913 w 2260208"/>
                <a:gd name="connsiteY1" fmla="*/ 43544 h 864869"/>
                <a:gd name="connsiteX2" fmla="*/ 2116060 w 2260208"/>
                <a:gd name="connsiteY2" fmla="*/ 0 h 864869"/>
                <a:gd name="connsiteX3" fmla="*/ 2260208 w 2260208"/>
                <a:gd name="connsiteY3" fmla="*/ 144148 h 864869"/>
                <a:gd name="connsiteX4" fmla="*/ 2260208 w 2260208"/>
                <a:gd name="connsiteY4" fmla="*/ 720721 h 864869"/>
                <a:gd name="connsiteX5" fmla="*/ 2116060 w 2260208"/>
                <a:gd name="connsiteY5" fmla="*/ 864869 h 864869"/>
                <a:gd name="connsiteX6" fmla="*/ 28456 w 2260208"/>
                <a:gd name="connsiteY6" fmla="*/ 864869 h 864869"/>
                <a:gd name="connsiteX7" fmla="*/ 218136 w 2260208"/>
                <a:gd name="connsiteY7" fmla="*/ 575578 h 864869"/>
                <a:gd name="connsiteX8" fmla="*/ 914821 w 2260208"/>
                <a:gd name="connsiteY8" fmla="*/ 507006 h 864869"/>
                <a:gd name="connsiteX0" fmla="*/ 218136 w 2260208"/>
                <a:gd name="connsiteY0" fmla="*/ 575578 h 864869"/>
                <a:gd name="connsiteX1" fmla="*/ 1000913 w 2260208"/>
                <a:gd name="connsiteY1" fmla="*/ 43544 h 864869"/>
                <a:gd name="connsiteX2" fmla="*/ 2116060 w 2260208"/>
                <a:gd name="connsiteY2" fmla="*/ 0 h 864869"/>
                <a:gd name="connsiteX3" fmla="*/ 2260208 w 2260208"/>
                <a:gd name="connsiteY3" fmla="*/ 144148 h 864869"/>
                <a:gd name="connsiteX4" fmla="*/ 2260208 w 2260208"/>
                <a:gd name="connsiteY4" fmla="*/ 720721 h 864869"/>
                <a:gd name="connsiteX5" fmla="*/ 2116060 w 2260208"/>
                <a:gd name="connsiteY5" fmla="*/ 864869 h 864869"/>
                <a:gd name="connsiteX6" fmla="*/ 28456 w 2260208"/>
                <a:gd name="connsiteY6" fmla="*/ 864869 h 864869"/>
                <a:gd name="connsiteX7" fmla="*/ 218136 w 2260208"/>
                <a:gd name="connsiteY7" fmla="*/ 575578 h 864869"/>
                <a:gd name="connsiteX0" fmla="*/ 218136 w 2260208"/>
                <a:gd name="connsiteY0" fmla="*/ 575578 h 864869"/>
                <a:gd name="connsiteX1" fmla="*/ 1000913 w 2260208"/>
                <a:gd name="connsiteY1" fmla="*/ 43544 h 864869"/>
                <a:gd name="connsiteX2" fmla="*/ 2116060 w 2260208"/>
                <a:gd name="connsiteY2" fmla="*/ 0 h 864869"/>
                <a:gd name="connsiteX3" fmla="*/ 2260208 w 2260208"/>
                <a:gd name="connsiteY3" fmla="*/ 144148 h 864869"/>
                <a:gd name="connsiteX4" fmla="*/ 2260208 w 2260208"/>
                <a:gd name="connsiteY4" fmla="*/ 720721 h 864869"/>
                <a:gd name="connsiteX5" fmla="*/ 2116060 w 2260208"/>
                <a:gd name="connsiteY5" fmla="*/ 864869 h 864869"/>
                <a:gd name="connsiteX6" fmla="*/ 28456 w 2260208"/>
                <a:gd name="connsiteY6" fmla="*/ 864869 h 864869"/>
                <a:gd name="connsiteX7" fmla="*/ 218136 w 2260208"/>
                <a:gd name="connsiteY7" fmla="*/ 575578 h 864869"/>
                <a:gd name="connsiteX0" fmla="*/ 218136 w 2260208"/>
                <a:gd name="connsiteY0" fmla="*/ 575578 h 864869"/>
                <a:gd name="connsiteX1" fmla="*/ 682593 w 2260208"/>
                <a:gd name="connsiteY1" fmla="*/ 608770 h 864869"/>
                <a:gd name="connsiteX2" fmla="*/ 1000913 w 2260208"/>
                <a:gd name="connsiteY2" fmla="*/ 43544 h 864869"/>
                <a:gd name="connsiteX3" fmla="*/ 2116060 w 2260208"/>
                <a:gd name="connsiteY3" fmla="*/ 0 h 864869"/>
                <a:gd name="connsiteX4" fmla="*/ 2260208 w 2260208"/>
                <a:gd name="connsiteY4" fmla="*/ 144148 h 864869"/>
                <a:gd name="connsiteX5" fmla="*/ 2260208 w 2260208"/>
                <a:gd name="connsiteY5" fmla="*/ 720721 h 864869"/>
                <a:gd name="connsiteX6" fmla="*/ 2116060 w 2260208"/>
                <a:gd name="connsiteY6" fmla="*/ 864869 h 864869"/>
                <a:gd name="connsiteX7" fmla="*/ 28456 w 2260208"/>
                <a:gd name="connsiteY7" fmla="*/ 864869 h 864869"/>
                <a:gd name="connsiteX8" fmla="*/ 218136 w 2260208"/>
                <a:gd name="connsiteY8" fmla="*/ 575578 h 864869"/>
                <a:gd name="connsiteX0" fmla="*/ 218136 w 2260208"/>
                <a:gd name="connsiteY0" fmla="*/ 575578 h 864869"/>
                <a:gd name="connsiteX1" fmla="*/ 682593 w 2260208"/>
                <a:gd name="connsiteY1" fmla="*/ 608770 h 864869"/>
                <a:gd name="connsiteX2" fmla="*/ 1000913 w 2260208"/>
                <a:gd name="connsiteY2" fmla="*/ 43544 h 864869"/>
                <a:gd name="connsiteX3" fmla="*/ 2116060 w 2260208"/>
                <a:gd name="connsiteY3" fmla="*/ 0 h 864869"/>
                <a:gd name="connsiteX4" fmla="*/ 2260208 w 2260208"/>
                <a:gd name="connsiteY4" fmla="*/ 144148 h 864869"/>
                <a:gd name="connsiteX5" fmla="*/ 2260208 w 2260208"/>
                <a:gd name="connsiteY5" fmla="*/ 720721 h 864869"/>
                <a:gd name="connsiteX6" fmla="*/ 2116060 w 2260208"/>
                <a:gd name="connsiteY6" fmla="*/ 864869 h 864869"/>
                <a:gd name="connsiteX7" fmla="*/ 28456 w 2260208"/>
                <a:gd name="connsiteY7" fmla="*/ 864869 h 864869"/>
                <a:gd name="connsiteX8" fmla="*/ 218136 w 2260208"/>
                <a:gd name="connsiteY8" fmla="*/ 575578 h 864869"/>
                <a:gd name="connsiteX0" fmla="*/ 218136 w 2260208"/>
                <a:gd name="connsiteY0" fmla="*/ 575578 h 864869"/>
                <a:gd name="connsiteX1" fmla="*/ 595507 w 2260208"/>
                <a:gd name="connsiteY1" fmla="*/ 637799 h 864869"/>
                <a:gd name="connsiteX2" fmla="*/ 1000913 w 2260208"/>
                <a:gd name="connsiteY2" fmla="*/ 43544 h 864869"/>
                <a:gd name="connsiteX3" fmla="*/ 2116060 w 2260208"/>
                <a:gd name="connsiteY3" fmla="*/ 0 h 864869"/>
                <a:gd name="connsiteX4" fmla="*/ 2260208 w 2260208"/>
                <a:gd name="connsiteY4" fmla="*/ 144148 h 864869"/>
                <a:gd name="connsiteX5" fmla="*/ 2260208 w 2260208"/>
                <a:gd name="connsiteY5" fmla="*/ 720721 h 864869"/>
                <a:gd name="connsiteX6" fmla="*/ 2116060 w 2260208"/>
                <a:gd name="connsiteY6" fmla="*/ 864869 h 864869"/>
                <a:gd name="connsiteX7" fmla="*/ 28456 w 2260208"/>
                <a:gd name="connsiteY7" fmla="*/ 864869 h 864869"/>
                <a:gd name="connsiteX8" fmla="*/ 218136 w 2260208"/>
                <a:gd name="connsiteY8" fmla="*/ 575578 h 864869"/>
                <a:gd name="connsiteX0" fmla="*/ 141726 w 2285398"/>
                <a:gd name="connsiteY0" fmla="*/ 575578 h 864869"/>
                <a:gd name="connsiteX1" fmla="*/ 620697 w 2285398"/>
                <a:gd name="connsiteY1" fmla="*/ 637799 h 864869"/>
                <a:gd name="connsiteX2" fmla="*/ 1026103 w 2285398"/>
                <a:gd name="connsiteY2" fmla="*/ 43544 h 864869"/>
                <a:gd name="connsiteX3" fmla="*/ 2141250 w 2285398"/>
                <a:gd name="connsiteY3" fmla="*/ 0 h 864869"/>
                <a:gd name="connsiteX4" fmla="*/ 2285398 w 2285398"/>
                <a:gd name="connsiteY4" fmla="*/ 144148 h 864869"/>
                <a:gd name="connsiteX5" fmla="*/ 2285398 w 2285398"/>
                <a:gd name="connsiteY5" fmla="*/ 720721 h 864869"/>
                <a:gd name="connsiteX6" fmla="*/ 2141250 w 2285398"/>
                <a:gd name="connsiteY6" fmla="*/ 864869 h 864869"/>
                <a:gd name="connsiteX7" fmla="*/ 53646 w 2285398"/>
                <a:gd name="connsiteY7" fmla="*/ 864869 h 864869"/>
                <a:gd name="connsiteX8" fmla="*/ 141726 w 2285398"/>
                <a:gd name="connsiteY8" fmla="*/ 575578 h 864869"/>
                <a:gd name="connsiteX0" fmla="*/ 141726 w 2285398"/>
                <a:gd name="connsiteY0" fmla="*/ 575578 h 864869"/>
                <a:gd name="connsiteX1" fmla="*/ 620697 w 2285398"/>
                <a:gd name="connsiteY1" fmla="*/ 637799 h 864869"/>
                <a:gd name="connsiteX2" fmla="*/ 1026103 w 2285398"/>
                <a:gd name="connsiteY2" fmla="*/ 43544 h 864869"/>
                <a:gd name="connsiteX3" fmla="*/ 2141250 w 2285398"/>
                <a:gd name="connsiteY3" fmla="*/ 0 h 864869"/>
                <a:gd name="connsiteX4" fmla="*/ 2285398 w 2285398"/>
                <a:gd name="connsiteY4" fmla="*/ 144148 h 864869"/>
                <a:gd name="connsiteX5" fmla="*/ 2285398 w 2285398"/>
                <a:gd name="connsiteY5" fmla="*/ 720721 h 864869"/>
                <a:gd name="connsiteX6" fmla="*/ 2141250 w 2285398"/>
                <a:gd name="connsiteY6" fmla="*/ 864869 h 864869"/>
                <a:gd name="connsiteX7" fmla="*/ 53646 w 2285398"/>
                <a:gd name="connsiteY7" fmla="*/ 864869 h 864869"/>
                <a:gd name="connsiteX8" fmla="*/ 141726 w 2285398"/>
                <a:gd name="connsiteY8" fmla="*/ 575578 h 864869"/>
                <a:gd name="connsiteX0" fmla="*/ 218136 w 2361808"/>
                <a:gd name="connsiteY0" fmla="*/ 575578 h 864869"/>
                <a:gd name="connsiteX1" fmla="*/ 697107 w 2361808"/>
                <a:gd name="connsiteY1" fmla="*/ 637799 h 864869"/>
                <a:gd name="connsiteX2" fmla="*/ 1102513 w 2361808"/>
                <a:gd name="connsiteY2" fmla="*/ 43544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697107 w 2361808"/>
                <a:gd name="connsiteY1" fmla="*/ 637799 h 864869"/>
                <a:gd name="connsiteX2" fmla="*/ 1102513 w 2361808"/>
                <a:gd name="connsiteY2" fmla="*/ 43544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697107 w 2361808"/>
                <a:gd name="connsiteY1" fmla="*/ 637799 h 864869"/>
                <a:gd name="connsiteX2" fmla="*/ 942856 w 2361808"/>
                <a:gd name="connsiteY2" fmla="*/ 101601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942856 w 2361808"/>
                <a:gd name="connsiteY2" fmla="*/ 101601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70285 w 2361808"/>
                <a:gd name="connsiteY2" fmla="*/ 72573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70285 w 2361808"/>
                <a:gd name="connsiteY2" fmla="*/ 72573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58970 w 2361808"/>
                <a:gd name="connsiteY2" fmla="*/ 72573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58970 w 2361808"/>
                <a:gd name="connsiteY2" fmla="*/ 72573 h 864869"/>
                <a:gd name="connsiteX3" fmla="*/ 2217660 w 2361808"/>
                <a:gd name="connsiteY3" fmla="*/ 0 h 864869"/>
                <a:gd name="connsiteX4" fmla="*/ 2361808 w 2361808"/>
                <a:gd name="connsiteY4" fmla="*/ 144148 h 864869"/>
                <a:gd name="connsiteX5" fmla="*/ 2361808 w 2361808"/>
                <a:gd name="connsiteY5" fmla="*/ 720721 h 864869"/>
                <a:gd name="connsiteX6" fmla="*/ 2217660 w 2361808"/>
                <a:gd name="connsiteY6" fmla="*/ 864869 h 864869"/>
                <a:gd name="connsiteX7" fmla="*/ 28456 w 2361808"/>
                <a:gd name="connsiteY7" fmla="*/ 864869 h 864869"/>
                <a:gd name="connsiteX8" fmla="*/ 218136 w 2361808"/>
                <a:gd name="connsiteY8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58970 w 2361808"/>
                <a:gd name="connsiteY2" fmla="*/ 72573 h 864869"/>
                <a:gd name="connsiteX3" fmla="*/ 1466364 w 2361808"/>
                <a:gd name="connsiteY3" fmla="*/ 187856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58970 w 2361808"/>
                <a:gd name="connsiteY2" fmla="*/ 725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70285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70285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41257 w 2361808"/>
                <a:gd name="connsiteY2" fmla="*/ 43545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41257 w 2361808"/>
                <a:gd name="connsiteY2" fmla="*/ 43545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41257 w 2361808"/>
                <a:gd name="connsiteY2" fmla="*/ 43545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99314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99314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99314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899314 w 2361808"/>
                <a:gd name="connsiteY2" fmla="*/ 174173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29942 w 2361808"/>
                <a:gd name="connsiteY2" fmla="*/ 145144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29942 w 2361808"/>
                <a:gd name="connsiteY2" fmla="*/ 145144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00913 w 2361808"/>
                <a:gd name="connsiteY2" fmla="*/ 174172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00913 w 2361808"/>
                <a:gd name="connsiteY2" fmla="*/ 174172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1000913 w 2361808"/>
                <a:gd name="connsiteY2" fmla="*/ 174172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986399 w 2361808"/>
                <a:gd name="connsiteY2" fmla="*/ 159658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75578 h 864869"/>
                <a:gd name="connsiteX1" fmla="*/ 595507 w 2361808"/>
                <a:gd name="connsiteY1" fmla="*/ 550713 h 864869"/>
                <a:gd name="connsiteX2" fmla="*/ 986399 w 2361808"/>
                <a:gd name="connsiteY2" fmla="*/ 159658 h 864869"/>
                <a:gd name="connsiteX3" fmla="*/ 1335736 w 2361808"/>
                <a:gd name="connsiteY3" fmla="*/ 434599 h 864869"/>
                <a:gd name="connsiteX4" fmla="*/ 2217660 w 2361808"/>
                <a:gd name="connsiteY4" fmla="*/ 0 h 864869"/>
                <a:gd name="connsiteX5" fmla="*/ 2361808 w 2361808"/>
                <a:gd name="connsiteY5" fmla="*/ 144148 h 864869"/>
                <a:gd name="connsiteX6" fmla="*/ 2361808 w 2361808"/>
                <a:gd name="connsiteY6" fmla="*/ 720721 h 864869"/>
                <a:gd name="connsiteX7" fmla="*/ 2217660 w 2361808"/>
                <a:gd name="connsiteY7" fmla="*/ 864869 h 864869"/>
                <a:gd name="connsiteX8" fmla="*/ 28456 w 2361808"/>
                <a:gd name="connsiteY8" fmla="*/ 864869 h 864869"/>
                <a:gd name="connsiteX9" fmla="*/ 218136 w 2361808"/>
                <a:gd name="connsiteY9" fmla="*/ 575578 h 864869"/>
                <a:gd name="connsiteX0" fmla="*/ 218136 w 2361808"/>
                <a:gd name="connsiteY0" fmla="*/ 598793 h 888084"/>
                <a:gd name="connsiteX1" fmla="*/ 595507 w 2361808"/>
                <a:gd name="connsiteY1" fmla="*/ 573928 h 888084"/>
                <a:gd name="connsiteX2" fmla="*/ 986399 w 2361808"/>
                <a:gd name="connsiteY2" fmla="*/ 182873 h 888084"/>
                <a:gd name="connsiteX3" fmla="*/ 1335736 w 2361808"/>
                <a:gd name="connsiteY3" fmla="*/ 457814 h 888084"/>
                <a:gd name="connsiteX4" fmla="*/ 2217660 w 2361808"/>
                <a:gd name="connsiteY4" fmla="*/ 23215 h 888084"/>
                <a:gd name="connsiteX5" fmla="*/ 2361808 w 2361808"/>
                <a:gd name="connsiteY5" fmla="*/ 167363 h 888084"/>
                <a:gd name="connsiteX6" fmla="*/ 2361808 w 2361808"/>
                <a:gd name="connsiteY6" fmla="*/ 743936 h 888084"/>
                <a:gd name="connsiteX7" fmla="*/ 2217660 w 2361808"/>
                <a:gd name="connsiteY7" fmla="*/ 888084 h 888084"/>
                <a:gd name="connsiteX8" fmla="*/ 28456 w 2361808"/>
                <a:gd name="connsiteY8" fmla="*/ 888084 h 888084"/>
                <a:gd name="connsiteX9" fmla="*/ 218136 w 2361808"/>
                <a:gd name="connsiteY9" fmla="*/ 598793 h 888084"/>
                <a:gd name="connsiteX0" fmla="*/ 218136 w 2361808"/>
                <a:gd name="connsiteY0" fmla="*/ 608861 h 898152"/>
                <a:gd name="connsiteX1" fmla="*/ 595507 w 2361808"/>
                <a:gd name="connsiteY1" fmla="*/ 583996 h 898152"/>
                <a:gd name="connsiteX2" fmla="*/ 986399 w 2361808"/>
                <a:gd name="connsiteY2" fmla="*/ 192941 h 898152"/>
                <a:gd name="connsiteX3" fmla="*/ 1335736 w 2361808"/>
                <a:gd name="connsiteY3" fmla="*/ 467882 h 898152"/>
                <a:gd name="connsiteX4" fmla="*/ 1811260 w 2361808"/>
                <a:gd name="connsiteY4" fmla="*/ 18769 h 898152"/>
                <a:gd name="connsiteX5" fmla="*/ 2361808 w 2361808"/>
                <a:gd name="connsiteY5" fmla="*/ 177431 h 898152"/>
                <a:gd name="connsiteX6" fmla="*/ 2361808 w 2361808"/>
                <a:gd name="connsiteY6" fmla="*/ 754004 h 898152"/>
                <a:gd name="connsiteX7" fmla="*/ 2217660 w 2361808"/>
                <a:gd name="connsiteY7" fmla="*/ 898152 h 898152"/>
                <a:gd name="connsiteX8" fmla="*/ 28456 w 2361808"/>
                <a:gd name="connsiteY8" fmla="*/ 898152 h 898152"/>
                <a:gd name="connsiteX9" fmla="*/ 218136 w 2361808"/>
                <a:gd name="connsiteY9" fmla="*/ 608861 h 898152"/>
                <a:gd name="connsiteX0" fmla="*/ 218136 w 2361808"/>
                <a:gd name="connsiteY0" fmla="*/ 673230 h 962521"/>
                <a:gd name="connsiteX1" fmla="*/ 595507 w 2361808"/>
                <a:gd name="connsiteY1" fmla="*/ 648365 h 962521"/>
                <a:gd name="connsiteX2" fmla="*/ 986399 w 2361808"/>
                <a:gd name="connsiteY2" fmla="*/ 257310 h 962521"/>
                <a:gd name="connsiteX3" fmla="*/ 1335736 w 2361808"/>
                <a:gd name="connsiteY3" fmla="*/ 532251 h 962521"/>
                <a:gd name="connsiteX4" fmla="*/ 1811260 w 2361808"/>
                <a:gd name="connsiteY4" fmla="*/ 83138 h 962521"/>
                <a:gd name="connsiteX5" fmla="*/ 2361808 w 2361808"/>
                <a:gd name="connsiteY5" fmla="*/ 241800 h 962521"/>
                <a:gd name="connsiteX6" fmla="*/ 2361808 w 2361808"/>
                <a:gd name="connsiteY6" fmla="*/ 818373 h 962521"/>
                <a:gd name="connsiteX7" fmla="*/ 2217660 w 2361808"/>
                <a:gd name="connsiteY7" fmla="*/ 962521 h 962521"/>
                <a:gd name="connsiteX8" fmla="*/ 28456 w 2361808"/>
                <a:gd name="connsiteY8" fmla="*/ 962521 h 962521"/>
                <a:gd name="connsiteX9" fmla="*/ 218136 w 2361808"/>
                <a:gd name="connsiteY9" fmla="*/ 673230 h 962521"/>
                <a:gd name="connsiteX0" fmla="*/ 218136 w 2361808"/>
                <a:gd name="connsiteY0" fmla="*/ 673230 h 962521"/>
                <a:gd name="connsiteX1" fmla="*/ 595507 w 2361808"/>
                <a:gd name="connsiteY1" fmla="*/ 648365 h 962521"/>
                <a:gd name="connsiteX2" fmla="*/ 986399 w 2361808"/>
                <a:gd name="connsiteY2" fmla="*/ 257310 h 962521"/>
                <a:gd name="connsiteX3" fmla="*/ 1335736 w 2361808"/>
                <a:gd name="connsiteY3" fmla="*/ 532251 h 962521"/>
                <a:gd name="connsiteX4" fmla="*/ 1811260 w 2361808"/>
                <a:gd name="connsiteY4" fmla="*/ 83138 h 962521"/>
                <a:gd name="connsiteX5" fmla="*/ 2361808 w 2361808"/>
                <a:gd name="connsiteY5" fmla="*/ 241800 h 962521"/>
                <a:gd name="connsiteX6" fmla="*/ 2361808 w 2361808"/>
                <a:gd name="connsiteY6" fmla="*/ 818373 h 962521"/>
                <a:gd name="connsiteX7" fmla="*/ 2217660 w 2361808"/>
                <a:gd name="connsiteY7" fmla="*/ 962521 h 962521"/>
                <a:gd name="connsiteX8" fmla="*/ 28456 w 2361808"/>
                <a:gd name="connsiteY8" fmla="*/ 962521 h 962521"/>
                <a:gd name="connsiteX9" fmla="*/ 218136 w 2361808"/>
                <a:gd name="connsiteY9" fmla="*/ 673230 h 962521"/>
                <a:gd name="connsiteX0" fmla="*/ 218136 w 2363985"/>
                <a:gd name="connsiteY0" fmla="*/ 571684 h 860975"/>
                <a:gd name="connsiteX1" fmla="*/ 595507 w 2363985"/>
                <a:gd name="connsiteY1" fmla="*/ 546819 h 860975"/>
                <a:gd name="connsiteX2" fmla="*/ 986399 w 2363985"/>
                <a:gd name="connsiteY2" fmla="*/ 155764 h 860975"/>
                <a:gd name="connsiteX3" fmla="*/ 1335736 w 2363985"/>
                <a:gd name="connsiteY3" fmla="*/ 430705 h 860975"/>
                <a:gd name="connsiteX4" fmla="*/ 2014460 w 2363985"/>
                <a:gd name="connsiteY4" fmla="*/ 141249 h 860975"/>
                <a:gd name="connsiteX5" fmla="*/ 2361808 w 2363985"/>
                <a:gd name="connsiteY5" fmla="*/ 140254 h 860975"/>
                <a:gd name="connsiteX6" fmla="*/ 2361808 w 2363985"/>
                <a:gd name="connsiteY6" fmla="*/ 716827 h 860975"/>
                <a:gd name="connsiteX7" fmla="*/ 2217660 w 2363985"/>
                <a:gd name="connsiteY7" fmla="*/ 860975 h 860975"/>
                <a:gd name="connsiteX8" fmla="*/ 28456 w 2363985"/>
                <a:gd name="connsiteY8" fmla="*/ 860975 h 860975"/>
                <a:gd name="connsiteX9" fmla="*/ 218136 w 2363985"/>
                <a:gd name="connsiteY9" fmla="*/ 571684 h 860975"/>
                <a:gd name="connsiteX0" fmla="*/ 218136 w 2363985"/>
                <a:gd name="connsiteY0" fmla="*/ 583307 h 872598"/>
                <a:gd name="connsiteX1" fmla="*/ 595507 w 2363985"/>
                <a:gd name="connsiteY1" fmla="*/ 558442 h 872598"/>
                <a:gd name="connsiteX2" fmla="*/ 986399 w 2363985"/>
                <a:gd name="connsiteY2" fmla="*/ 167387 h 872598"/>
                <a:gd name="connsiteX3" fmla="*/ 1335736 w 2363985"/>
                <a:gd name="connsiteY3" fmla="*/ 442328 h 872598"/>
                <a:gd name="connsiteX4" fmla="*/ 2014460 w 2363985"/>
                <a:gd name="connsiteY4" fmla="*/ 152872 h 872598"/>
                <a:gd name="connsiteX5" fmla="*/ 2361808 w 2363985"/>
                <a:gd name="connsiteY5" fmla="*/ 151877 h 872598"/>
                <a:gd name="connsiteX6" fmla="*/ 2361808 w 2363985"/>
                <a:gd name="connsiteY6" fmla="*/ 728450 h 872598"/>
                <a:gd name="connsiteX7" fmla="*/ 2217660 w 2363985"/>
                <a:gd name="connsiteY7" fmla="*/ 872598 h 872598"/>
                <a:gd name="connsiteX8" fmla="*/ 28456 w 2363985"/>
                <a:gd name="connsiteY8" fmla="*/ 872598 h 872598"/>
                <a:gd name="connsiteX9" fmla="*/ 218136 w 2363985"/>
                <a:gd name="connsiteY9" fmla="*/ 583307 h 872598"/>
                <a:gd name="connsiteX0" fmla="*/ 218136 w 2768208"/>
                <a:gd name="connsiteY0" fmla="*/ 583307 h 872598"/>
                <a:gd name="connsiteX1" fmla="*/ 595507 w 2768208"/>
                <a:gd name="connsiteY1" fmla="*/ 558442 h 872598"/>
                <a:gd name="connsiteX2" fmla="*/ 986399 w 2768208"/>
                <a:gd name="connsiteY2" fmla="*/ 167387 h 872598"/>
                <a:gd name="connsiteX3" fmla="*/ 1335736 w 2768208"/>
                <a:gd name="connsiteY3" fmla="*/ 442328 h 872598"/>
                <a:gd name="connsiteX4" fmla="*/ 2014460 w 2768208"/>
                <a:gd name="connsiteY4" fmla="*/ 152872 h 872598"/>
                <a:gd name="connsiteX5" fmla="*/ 2768208 w 2768208"/>
                <a:gd name="connsiteY5" fmla="*/ 572791 h 872598"/>
                <a:gd name="connsiteX6" fmla="*/ 2361808 w 2768208"/>
                <a:gd name="connsiteY6" fmla="*/ 728450 h 872598"/>
                <a:gd name="connsiteX7" fmla="*/ 2217660 w 2768208"/>
                <a:gd name="connsiteY7" fmla="*/ 872598 h 872598"/>
                <a:gd name="connsiteX8" fmla="*/ 28456 w 2768208"/>
                <a:gd name="connsiteY8" fmla="*/ 872598 h 872598"/>
                <a:gd name="connsiteX9" fmla="*/ 218136 w 2768208"/>
                <a:gd name="connsiteY9" fmla="*/ 583307 h 872598"/>
                <a:gd name="connsiteX0" fmla="*/ 218136 w 2768208"/>
                <a:gd name="connsiteY0" fmla="*/ 462733 h 752024"/>
                <a:gd name="connsiteX1" fmla="*/ 595507 w 2768208"/>
                <a:gd name="connsiteY1" fmla="*/ 437868 h 752024"/>
                <a:gd name="connsiteX2" fmla="*/ 986399 w 2768208"/>
                <a:gd name="connsiteY2" fmla="*/ 46813 h 752024"/>
                <a:gd name="connsiteX3" fmla="*/ 1335736 w 2768208"/>
                <a:gd name="connsiteY3" fmla="*/ 321754 h 752024"/>
                <a:gd name="connsiteX4" fmla="*/ 1883832 w 2768208"/>
                <a:gd name="connsiteY4" fmla="*/ 308069 h 752024"/>
                <a:gd name="connsiteX5" fmla="*/ 2768208 w 2768208"/>
                <a:gd name="connsiteY5" fmla="*/ 452217 h 752024"/>
                <a:gd name="connsiteX6" fmla="*/ 2361808 w 2768208"/>
                <a:gd name="connsiteY6" fmla="*/ 607876 h 752024"/>
                <a:gd name="connsiteX7" fmla="*/ 2217660 w 2768208"/>
                <a:gd name="connsiteY7" fmla="*/ 752024 h 752024"/>
                <a:gd name="connsiteX8" fmla="*/ 28456 w 2768208"/>
                <a:gd name="connsiteY8" fmla="*/ 752024 h 752024"/>
                <a:gd name="connsiteX9" fmla="*/ 218136 w 2768208"/>
                <a:gd name="connsiteY9" fmla="*/ 462733 h 752024"/>
                <a:gd name="connsiteX0" fmla="*/ 218136 w 2768208"/>
                <a:gd name="connsiteY0" fmla="*/ 564266 h 853557"/>
                <a:gd name="connsiteX1" fmla="*/ 595507 w 2768208"/>
                <a:gd name="connsiteY1" fmla="*/ 539401 h 853557"/>
                <a:gd name="connsiteX2" fmla="*/ 986399 w 2768208"/>
                <a:gd name="connsiteY2" fmla="*/ 148346 h 853557"/>
                <a:gd name="connsiteX3" fmla="*/ 1335736 w 2768208"/>
                <a:gd name="connsiteY3" fmla="*/ 423287 h 853557"/>
                <a:gd name="connsiteX4" fmla="*/ 1883832 w 2768208"/>
                <a:gd name="connsiteY4" fmla="*/ 409602 h 853557"/>
                <a:gd name="connsiteX5" fmla="*/ 2768208 w 2768208"/>
                <a:gd name="connsiteY5" fmla="*/ 553750 h 853557"/>
                <a:gd name="connsiteX6" fmla="*/ 2361808 w 2768208"/>
                <a:gd name="connsiteY6" fmla="*/ 709409 h 853557"/>
                <a:gd name="connsiteX7" fmla="*/ 2217660 w 2768208"/>
                <a:gd name="connsiteY7" fmla="*/ 853557 h 853557"/>
                <a:gd name="connsiteX8" fmla="*/ 28456 w 2768208"/>
                <a:gd name="connsiteY8" fmla="*/ 853557 h 853557"/>
                <a:gd name="connsiteX9" fmla="*/ 218136 w 2768208"/>
                <a:gd name="connsiteY9" fmla="*/ 564266 h 853557"/>
                <a:gd name="connsiteX0" fmla="*/ 218136 w 2768208"/>
                <a:gd name="connsiteY0" fmla="*/ 544697 h 833988"/>
                <a:gd name="connsiteX1" fmla="*/ 595507 w 2768208"/>
                <a:gd name="connsiteY1" fmla="*/ 519832 h 833988"/>
                <a:gd name="connsiteX2" fmla="*/ 986399 w 2768208"/>
                <a:gd name="connsiteY2" fmla="*/ 128777 h 833988"/>
                <a:gd name="connsiteX3" fmla="*/ 1335736 w 2768208"/>
                <a:gd name="connsiteY3" fmla="*/ 403718 h 833988"/>
                <a:gd name="connsiteX4" fmla="*/ 1985432 w 2768208"/>
                <a:gd name="connsiteY4" fmla="*/ 433576 h 833988"/>
                <a:gd name="connsiteX5" fmla="*/ 2768208 w 2768208"/>
                <a:gd name="connsiteY5" fmla="*/ 534181 h 833988"/>
                <a:gd name="connsiteX6" fmla="*/ 2361808 w 2768208"/>
                <a:gd name="connsiteY6" fmla="*/ 689840 h 833988"/>
                <a:gd name="connsiteX7" fmla="*/ 2217660 w 2768208"/>
                <a:gd name="connsiteY7" fmla="*/ 833988 h 833988"/>
                <a:gd name="connsiteX8" fmla="*/ 28456 w 2768208"/>
                <a:gd name="connsiteY8" fmla="*/ 833988 h 833988"/>
                <a:gd name="connsiteX9" fmla="*/ 218136 w 2768208"/>
                <a:gd name="connsiteY9" fmla="*/ 544697 h 833988"/>
                <a:gd name="connsiteX0" fmla="*/ 218136 w 2768208"/>
                <a:gd name="connsiteY0" fmla="*/ 544697 h 833988"/>
                <a:gd name="connsiteX1" fmla="*/ 595507 w 2768208"/>
                <a:gd name="connsiteY1" fmla="*/ 519832 h 833988"/>
                <a:gd name="connsiteX2" fmla="*/ 986399 w 2768208"/>
                <a:gd name="connsiteY2" fmla="*/ 128777 h 833988"/>
                <a:gd name="connsiteX3" fmla="*/ 1335736 w 2768208"/>
                <a:gd name="connsiteY3" fmla="*/ 403718 h 833988"/>
                <a:gd name="connsiteX4" fmla="*/ 1985432 w 2768208"/>
                <a:gd name="connsiteY4" fmla="*/ 433576 h 833988"/>
                <a:gd name="connsiteX5" fmla="*/ 2768208 w 2768208"/>
                <a:gd name="connsiteY5" fmla="*/ 534181 h 833988"/>
                <a:gd name="connsiteX6" fmla="*/ 2361808 w 2768208"/>
                <a:gd name="connsiteY6" fmla="*/ 689840 h 833988"/>
                <a:gd name="connsiteX7" fmla="*/ 2217660 w 2768208"/>
                <a:gd name="connsiteY7" fmla="*/ 833988 h 833988"/>
                <a:gd name="connsiteX8" fmla="*/ 28456 w 2768208"/>
                <a:gd name="connsiteY8" fmla="*/ 833988 h 833988"/>
                <a:gd name="connsiteX9" fmla="*/ 218136 w 2768208"/>
                <a:gd name="connsiteY9" fmla="*/ 544697 h 833988"/>
                <a:gd name="connsiteX0" fmla="*/ 218136 w 2768208"/>
                <a:gd name="connsiteY0" fmla="*/ 544697 h 833988"/>
                <a:gd name="connsiteX1" fmla="*/ 595507 w 2768208"/>
                <a:gd name="connsiteY1" fmla="*/ 519832 h 833988"/>
                <a:gd name="connsiteX2" fmla="*/ 986399 w 2768208"/>
                <a:gd name="connsiteY2" fmla="*/ 128777 h 833988"/>
                <a:gd name="connsiteX3" fmla="*/ 1335736 w 2768208"/>
                <a:gd name="connsiteY3" fmla="*/ 403718 h 833988"/>
                <a:gd name="connsiteX4" fmla="*/ 1985432 w 2768208"/>
                <a:gd name="connsiteY4" fmla="*/ 433576 h 833988"/>
                <a:gd name="connsiteX5" fmla="*/ 2768208 w 2768208"/>
                <a:gd name="connsiteY5" fmla="*/ 534181 h 833988"/>
                <a:gd name="connsiteX6" fmla="*/ 2361808 w 2768208"/>
                <a:gd name="connsiteY6" fmla="*/ 689840 h 833988"/>
                <a:gd name="connsiteX7" fmla="*/ 2217660 w 2768208"/>
                <a:gd name="connsiteY7" fmla="*/ 833988 h 833988"/>
                <a:gd name="connsiteX8" fmla="*/ 28456 w 2768208"/>
                <a:gd name="connsiteY8" fmla="*/ 833988 h 833988"/>
                <a:gd name="connsiteX9" fmla="*/ 218136 w 2768208"/>
                <a:gd name="connsiteY9" fmla="*/ 544697 h 833988"/>
                <a:gd name="connsiteX0" fmla="*/ 218136 w 2768208"/>
                <a:gd name="connsiteY0" fmla="*/ 544697 h 877531"/>
                <a:gd name="connsiteX1" fmla="*/ 595507 w 2768208"/>
                <a:gd name="connsiteY1" fmla="*/ 519832 h 877531"/>
                <a:gd name="connsiteX2" fmla="*/ 986399 w 2768208"/>
                <a:gd name="connsiteY2" fmla="*/ 128777 h 877531"/>
                <a:gd name="connsiteX3" fmla="*/ 1335736 w 2768208"/>
                <a:gd name="connsiteY3" fmla="*/ 403718 h 877531"/>
                <a:gd name="connsiteX4" fmla="*/ 1985432 w 2768208"/>
                <a:gd name="connsiteY4" fmla="*/ 433576 h 877531"/>
                <a:gd name="connsiteX5" fmla="*/ 2768208 w 2768208"/>
                <a:gd name="connsiteY5" fmla="*/ 534181 h 877531"/>
                <a:gd name="connsiteX6" fmla="*/ 2361808 w 2768208"/>
                <a:gd name="connsiteY6" fmla="*/ 689840 h 877531"/>
                <a:gd name="connsiteX7" fmla="*/ 2348289 w 2768208"/>
                <a:gd name="connsiteY7" fmla="*/ 877531 h 877531"/>
                <a:gd name="connsiteX8" fmla="*/ 28456 w 2768208"/>
                <a:gd name="connsiteY8" fmla="*/ 833988 h 877531"/>
                <a:gd name="connsiteX9" fmla="*/ 218136 w 2768208"/>
                <a:gd name="connsiteY9" fmla="*/ 544697 h 877531"/>
                <a:gd name="connsiteX0" fmla="*/ 218136 w 2913351"/>
                <a:gd name="connsiteY0" fmla="*/ 544697 h 877531"/>
                <a:gd name="connsiteX1" fmla="*/ 595507 w 2913351"/>
                <a:gd name="connsiteY1" fmla="*/ 519832 h 877531"/>
                <a:gd name="connsiteX2" fmla="*/ 986399 w 2913351"/>
                <a:gd name="connsiteY2" fmla="*/ 128777 h 877531"/>
                <a:gd name="connsiteX3" fmla="*/ 1335736 w 2913351"/>
                <a:gd name="connsiteY3" fmla="*/ 403718 h 877531"/>
                <a:gd name="connsiteX4" fmla="*/ 1985432 w 2913351"/>
                <a:gd name="connsiteY4" fmla="*/ 433576 h 877531"/>
                <a:gd name="connsiteX5" fmla="*/ 2768208 w 2913351"/>
                <a:gd name="connsiteY5" fmla="*/ 534181 h 877531"/>
                <a:gd name="connsiteX6" fmla="*/ 2913351 w 2913351"/>
                <a:gd name="connsiteY6" fmla="*/ 762411 h 877531"/>
                <a:gd name="connsiteX7" fmla="*/ 2348289 w 2913351"/>
                <a:gd name="connsiteY7" fmla="*/ 877531 h 877531"/>
                <a:gd name="connsiteX8" fmla="*/ 28456 w 2913351"/>
                <a:gd name="connsiteY8" fmla="*/ 833988 h 877531"/>
                <a:gd name="connsiteX9" fmla="*/ 218136 w 2913351"/>
                <a:gd name="connsiteY9" fmla="*/ 544697 h 877531"/>
                <a:gd name="connsiteX0" fmla="*/ 218136 w 2913351"/>
                <a:gd name="connsiteY0" fmla="*/ 544697 h 877531"/>
                <a:gd name="connsiteX1" fmla="*/ 595507 w 2913351"/>
                <a:gd name="connsiteY1" fmla="*/ 519832 h 877531"/>
                <a:gd name="connsiteX2" fmla="*/ 986399 w 2913351"/>
                <a:gd name="connsiteY2" fmla="*/ 128777 h 877531"/>
                <a:gd name="connsiteX3" fmla="*/ 1335736 w 2913351"/>
                <a:gd name="connsiteY3" fmla="*/ 403718 h 877531"/>
                <a:gd name="connsiteX4" fmla="*/ 1985432 w 2913351"/>
                <a:gd name="connsiteY4" fmla="*/ 433576 h 877531"/>
                <a:gd name="connsiteX5" fmla="*/ 2768208 w 2913351"/>
                <a:gd name="connsiteY5" fmla="*/ 534181 h 877531"/>
                <a:gd name="connsiteX6" fmla="*/ 2913351 w 2913351"/>
                <a:gd name="connsiteY6" fmla="*/ 762411 h 877531"/>
                <a:gd name="connsiteX7" fmla="*/ 2348289 w 2913351"/>
                <a:gd name="connsiteY7" fmla="*/ 877531 h 877531"/>
                <a:gd name="connsiteX8" fmla="*/ 28456 w 2913351"/>
                <a:gd name="connsiteY8" fmla="*/ 833988 h 877531"/>
                <a:gd name="connsiteX9" fmla="*/ 218136 w 2913351"/>
                <a:gd name="connsiteY9" fmla="*/ 544697 h 877531"/>
                <a:gd name="connsiteX0" fmla="*/ 218136 w 2913351"/>
                <a:gd name="connsiteY0" fmla="*/ 544697 h 877531"/>
                <a:gd name="connsiteX1" fmla="*/ 595507 w 2913351"/>
                <a:gd name="connsiteY1" fmla="*/ 519832 h 877531"/>
                <a:gd name="connsiteX2" fmla="*/ 986399 w 2913351"/>
                <a:gd name="connsiteY2" fmla="*/ 128777 h 877531"/>
                <a:gd name="connsiteX3" fmla="*/ 1335736 w 2913351"/>
                <a:gd name="connsiteY3" fmla="*/ 403718 h 877531"/>
                <a:gd name="connsiteX4" fmla="*/ 1985432 w 2913351"/>
                <a:gd name="connsiteY4" fmla="*/ 433576 h 877531"/>
                <a:gd name="connsiteX5" fmla="*/ 2913351 w 2913351"/>
                <a:gd name="connsiteY5" fmla="*/ 762411 h 877531"/>
                <a:gd name="connsiteX6" fmla="*/ 2348289 w 2913351"/>
                <a:gd name="connsiteY6" fmla="*/ 877531 h 877531"/>
                <a:gd name="connsiteX7" fmla="*/ 28456 w 2913351"/>
                <a:gd name="connsiteY7" fmla="*/ 833988 h 877531"/>
                <a:gd name="connsiteX8" fmla="*/ 218136 w 2913351"/>
                <a:gd name="connsiteY8" fmla="*/ 544697 h 877531"/>
                <a:gd name="connsiteX0" fmla="*/ 218136 w 2913351"/>
                <a:gd name="connsiteY0" fmla="*/ 544697 h 877531"/>
                <a:gd name="connsiteX1" fmla="*/ 595507 w 2913351"/>
                <a:gd name="connsiteY1" fmla="*/ 519832 h 877531"/>
                <a:gd name="connsiteX2" fmla="*/ 986399 w 2913351"/>
                <a:gd name="connsiteY2" fmla="*/ 128777 h 877531"/>
                <a:gd name="connsiteX3" fmla="*/ 1335736 w 2913351"/>
                <a:gd name="connsiteY3" fmla="*/ 403718 h 877531"/>
                <a:gd name="connsiteX4" fmla="*/ 1985432 w 2913351"/>
                <a:gd name="connsiteY4" fmla="*/ 433576 h 877531"/>
                <a:gd name="connsiteX5" fmla="*/ 2913351 w 2913351"/>
                <a:gd name="connsiteY5" fmla="*/ 762411 h 877531"/>
                <a:gd name="connsiteX6" fmla="*/ 2348289 w 2913351"/>
                <a:gd name="connsiteY6" fmla="*/ 877531 h 877531"/>
                <a:gd name="connsiteX7" fmla="*/ 28456 w 2913351"/>
                <a:gd name="connsiteY7" fmla="*/ 833988 h 877531"/>
                <a:gd name="connsiteX8" fmla="*/ 218136 w 2913351"/>
                <a:gd name="connsiteY8" fmla="*/ 544697 h 877531"/>
                <a:gd name="connsiteX0" fmla="*/ 218136 w 2913351"/>
                <a:gd name="connsiteY0" fmla="*/ 544697 h 877531"/>
                <a:gd name="connsiteX1" fmla="*/ 595507 w 2913351"/>
                <a:gd name="connsiteY1" fmla="*/ 519832 h 877531"/>
                <a:gd name="connsiteX2" fmla="*/ 986399 w 2913351"/>
                <a:gd name="connsiteY2" fmla="*/ 128777 h 877531"/>
                <a:gd name="connsiteX3" fmla="*/ 1335736 w 2913351"/>
                <a:gd name="connsiteY3" fmla="*/ 403718 h 877531"/>
                <a:gd name="connsiteX4" fmla="*/ 1985432 w 2913351"/>
                <a:gd name="connsiteY4" fmla="*/ 433576 h 877531"/>
                <a:gd name="connsiteX5" fmla="*/ 2913351 w 2913351"/>
                <a:gd name="connsiteY5" fmla="*/ 762411 h 877531"/>
                <a:gd name="connsiteX6" fmla="*/ 1883832 w 2913351"/>
                <a:gd name="connsiteY6" fmla="*/ 877531 h 877531"/>
                <a:gd name="connsiteX7" fmla="*/ 28456 w 2913351"/>
                <a:gd name="connsiteY7" fmla="*/ 833988 h 877531"/>
                <a:gd name="connsiteX8" fmla="*/ 218136 w 2913351"/>
                <a:gd name="connsiteY8" fmla="*/ 544697 h 877531"/>
                <a:gd name="connsiteX0" fmla="*/ 218136 w 2695636"/>
                <a:gd name="connsiteY0" fmla="*/ 544697 h 913652"/>
                <a:gd name="connsiteX1" fmla="*/ 595507 w 2695636"/>
                <a:gd name="connsiteY1" fmla="*/ 519832 h 913652"/>
                <a:gd name="connsiteX2" fmla="*/ 986399 w 2695636"/>
                <a:gd name="connsiteY2" fmla="*/ 128777 h 913652"/>
                <a:gd name="connsiteX3" fmla="*/ 1335736 w 2695636"/>
                <a:gd name="connsiteY3" fmla="*/ 403718 h 913652"/>
                <a:gd name="connsiteX4" fmla="*/ 1985432 w 2695636"/>
                <a:gd name="connsiteY4" fmla="*/ 433576 h 913652"/>
                <a:gd name="connsiteX5" fmla="*/ 2695636 w 2695636"/>
                <a:gd name="connsiteY5" fmla="*/ 878526 h 913652"/>
                <a:gd name="connsiteX6" fmla="*/ 1883832 w 2695636"/>
                <a:gd name="connsiteY6" fmla="*/ 877531 h 913652"/>
                <a:gd name="connsiteX7" fmla="*/ 28456 w 2695636"/>
                <a:gd name="connsiteY7" fmla="*/ 833988 h 913652"/>
                <a:gd name="connsiteX8" fmla="*/ 218136 w 2695636"/>
                <a:gd name="connsiteY8" fmla="*/ 544697 h 913652"/>
                <a:gd name="connsiteX0" fmla="*/ 218136 w 2594036"/>
                <a:gd name="connsiteY0" fmla="*/ 544697 h 877757"/>
                <a:gd name="connsiteX1" fmla="*/ 595507 w 2594036"/>
                <a:gd name="connsiteY1" fmla="*/ 519832 h 877757"/>
                <a:gd name="connsiteX2" fmla="*/ 986399 w 2594036"/>
                <a:gd name="connsiteY2" fmla="*/ 128777 h 877757"/>
                <a:gd name="connsiteX3" fmla="*/ 1335736 w 2594036"/>
                <a:gd name="connsiteY3" fmla="*/ 403718 h 877757"/>
                <a:gd name="connsiteX4" fmla="*/ 1985432 w 2594036"/>
                <a:gd name="connsiteY4" fmla="*/ 433576 h 877757"/>
                <a:gd name="connsiteX5" fmla="*/ 2594036 w 2594036"/>
                <a:gd name="connsiteY5" fmla="*/ 805954 h 877757"/>
                <a:gd name="connsiteX6" fmla="*/ 1883832 w 2594036"/>
                <a:gd name="connsiteY6" fmla="*/ 877531 h 877757"/>
                <a:gd name="connsiteX7" fmla="*/ 28456 w 2594036"/>
                <a:gd name="connsiteY7" fmla="*/ 833988 h 877757"/>
                <a:gd name="connsiteX8" fmla="*/ 218136 w 2594036"/>
                <a:gd name="connsiteY8" fmla="*/ 544697 h 877757"/>
                <a:gd name="connsiteX0" fmla="*/ 218136 w 2594334"/>
                <a:gd name="connsiteY0" fmla="*/ 544697 h 877757"/>
                <a:gd name="connsiteX1" fmla="*/ 595507 w 2594334"/>
                <a:gd name="connsiteY1" fmla="*/ 519832 h 877757"/>
                <a:gd name="connsiteX2" fmla="*/ 986399 w 2594334"/>
                <a:gd name="connsiteY2" fmla="*/ 128777 h 877757"/>
                <a:gd name="connsiteX3" fmla="*/ 1335736 w 2594334"/>
                <a:gd name="connsiteY3" fmla="*/ 403718 h 877757"/>
                <a:gd name="connsiteX4" fmla="*/ 1985432 w 2594334"/>
                <a:gd name="connsiteY4" fmla="*/ 433576 h 877757"/>
                <a:gd name="connsiteX5" fmla="*/ 2594036 w 2594334"/>
                <a:gd name="connsiteY5" fmla="*/ 805954 h 877757"/>
                <a:gd name="connsiteX6" fmla="*/ 1883832 w 2594334"/>
                <a:gd name="connsiteY6" fmla="*/ 877531 h 877757"/>
                <a:gd name="connsiteX7" fmla="*/ 28456 w 2594334"/>
                <a:gd name="connsiteY7" fmla="*/ 833988 h 877757"/>
                <a:gd name="connsiteX8" fmla="*/ 218136 w 2594334"/>
                <a:gd name="connsiteY8" fmla="*/ 544697 h 877757"/>
                <a:gd name="connsiteX0" fmla="*/ 218136 w 2652351"/>
                <a:gd name="connsiteY0" fmla="*/ 544697 h 893961"/>
                <a:gd name="connsiteX1" fmla="*/ 595507 w 2652351"/>
                <a:gd name="connsiteY1" fmla="*/ 519832 h 893961"/>
                <a:gd name="connsiteX2" fmla="*/ 986399 w 2652351"/>
                <a:gd name="connsiteY2" fmla="*/ 128777 h 893961"/>
                <a:gd name="connsiteX3" fmla="*/ 1335736 w 2652351"/>
                <a:gd name="connsiteY3" fmla="*/ 403718 h 893961"/>
                <a:gd name="connsiteX4" fmla="*/ 1985432 w 2652351"/>
                <a:gd name="connsiteY4" fmla="*/ 433576 h 893961"/>
                <a:gd name="connsiteX5" fmla="*/ 2652093 w 2652351"/>
                <a:gd name="connsiteY5" fmla="*/ 849497 h 893961"/>
                <a:gd name="connsiteX6" fmla="*/ 1883832 w 2652351"/>
                <a:gd name="connsiteY6" fmla="*/ 877531 h 893961"/>
                <a:gd name="connsiteX7" fmla="*/ 28456 w 2652351"/>
                <a:gd name="connsiteY7" fmla="*/ 833988 h 893961"/>
                <a:gd name="connsiteX8" fmla="*/ 218136 w 2652351"/>
                <a:gd name="connsiteY8" fmla="*/ 544697 h 893961"/>
                <a:gd name="connsiteX0" fmla="*/ 218136 w 2652431"/>
                <a:gd name="connsiteY0" fmla="*/ 498339 h 847603"/>
                <a:gd name="connsiteX1" fmla="*/ 595507 w 2652431"/>
                <a:gd name="connsiteY1" fmla="*/ 473474 h 847603"/>
                <a:gd name="connsiteX2" fmla="*/ 986399 w 2652431"/>
                <a:gd name="connsiteY2" fmla="*/ 82419 h 847603"/>
                <a:gd name="connsiteX3" fmla="*/ 1335736 w 2652431"/>
                <a:gd name="connsiteY3" fmla="*/ 357360 h 847603"/>
                <a:gd name="connsiteX4" fmla="*/ 2087032 w 2652431"/>
                <a:gd name="connsiteY4" fmla="*/ 503332 h 847603"/>
                <a:gd name="connsiteX5" fmla="*/ 2652093 w 2652431"/>
                <a:gd name="connsiteY5" fmla="*/ 803139 h 847603"/>
                <a:gd name="connsiteX6" fmla="*/ 1883832 w 2652431"/>
                <a:gd name="connsiteY6" fmla="*/ 831173 h 847603"/>
                <a:gd name="connsiteX7" fmla="*/ 28456 w 2652431"/>
                <a:gd name="connsiteY7" fmla="*/ 787630 h 847603"/>
                <a:gd name="connsiteX8" fmla="*/ 218136 w 2652431"/>
                <a:gd name="connsiteY8" fmla="*/ 498339 h 847603"/>
                <a:gd name="connsiteX0" fmla="*/ 218136 w 2652431"/>
                <a:gd name="connsiteY0" fmla="*/ 469509 h 818773"/>
                <a:gd name="connsiteX1" fmla="*/ 595507 w 2652431"/>
                <a:gd name="connsiteY1" fmla="*/ 444644 h 818773"/>
                <a:gd name="connsiteX2" fmla="*/ 986399 w 2652431"/>
                <a:gd name="connsiteY2" fmla="*/ 53589 h 818773"/>
                <a:gd name="connsiteX3" fmla="*/ 1335736 w 2652431"/>
                <a:gd name="connsiteY3" fmla="*/ 328530 h 818773"/>
                <a:gd name="connsiteX4" fmla="*/ 2087032 w 2652431"/>
                <a:gd name="connsiteY4" fmla="*/ 474502 h 818773"/>
                <a:gd name="connsiteX5" fmla="*/ 2652093 w 2652431"/>
                <a:gd name="connsiteY5" fmla="*/ 774309 h 818773"/>
                <a:gd name="connsiteX6" fmla="*/ 1883832 w 2652431"/>
                <a:gd name="connsiteY6" fmla="*/ 802343 h 818773"/>
                <a:gd name="connsiteX7" fmla="*/ 28456 w 2652431"/>
                <a:gd name="connsiteY7" fmla="*/ 758800 h 818773"/>
                <a:gd name="connsiteX8" fmla="*/ 218136 w 2652431"/>
                <a:gd name="connsiteY8" fmla="*/ 469509 h 818773"/>
                <a:gd name="connsiteX0" fmla="*/ 218136 w 2652553"/>
                <a:gd name="connsiteY0" fmla="*/ 469509 h 818773"/>
                <a:gd name="connsiteX1" fmla="*/ 595507 w 2652553"/>
                <a:gd name="connsiteY1" fmla="*/ 444644 h 818773"/>
                <a:gd name="connsiteX2" fmla="*/ 986399 w 2652553"/>
                <a:gd name="connsiteY2" fmla="*/ 53589 h 818773"/>
                <a:gd name="connsiteX3" fmla="*/ 1335736 w 2652553"/>
                <a:gd name="connsiteY3" fmla="*/ 328530 h 818773"/>
                <a:gd name="connsiteX4" fmla="*/ 2087032 w 2652553"/>
                <a:gd name="connsiteY4" fmla="*/ 474502 h 818773"/>
                <a:gd name="connsiteX5" fmla="*/ 2652093 w 2652553"/>
                <a:gd name="connsiteY5" fmla="*/ 774309 h 818773"/>
                <a:gd name="connsiteX6" fmla="*/ 1883832 w 2652553"/>
                <a:gd name="connsiteY6" fmla="*/ 802343 h 818773"/>
                <a:gd name="connsiteX7" fmla="*/ 28456 w 2652553"/>
                <a:gd name="connsiteY7" fmla="*/ 758800 h 818773"/>
                <a:gd name="connsiteX8" fmla="*/ 218136 w 2652553"/>
                <a:gd name="connsiteY8" fmla="*/ 469509 h 818773"/>
                <a:gd name="connsiteX0" fmla="*/ 220271 w 2654688"/>
                <a:gd name="connsiteY0" fmla="*/ 469509 h 818773"/>
                <a:gd name="connsiteX1" fmla="*/ 597642 w 2654688"/>
                <a:gd name="connsiteY1" fmla="*/ 444644 h 818773"/>
                <a:gd name="connsiteX2" fmla="*/ 988534 w 2654688"/>
                <a:gd name="connsiteY2" fmla="*/ 53589 h 818773"/>
                <a:gd name="connsiteX3" fmla="*/ 1337871 w 2654688"/>
                <a:gd name="connsiteY3" fmla="*/ 328530 h 818773"/>
                <a:gd name="connsiteX4" fmla="*/ 2089167 w 2654688"/>
                <a:gd name="connsiteY4" fmla="*/ 474502 h 818773"/>
                <a:gd name="connsiteX5" fmla="*/ 2654228 w 2654688"/>
                <a:gd name="connsiteY5" fmla="*/ 774309 h 818773"/>
                <a:gd name="connsiteX6" fmla="*/ 1885967 w 2654688"/>
                <a:gd name="connsiteY6" fmla="*/ 802343 h 818773"/>
                <a:gd name="connsiteX7" fmla="*/ 30591 w 2654688"/>
                <a:gd name="connsiteY7" fmla="*/ 758800 h 818773"/>
                <a:gd name="connsiteX8" fmla="*/ 220271 w 2654688"/>
                <a:gd name="connsiteY8" fmla="*/ 469509 h 818773"/>
                <a:gd name="connsiteX0" fmla="*/ 220271 w 2654688"/>
                <a:gd name="connsiteY0" fmla="*/ 469509 h 818773"/>
                <a:gd name="connsiteX1" fmla="*/ 597642 w 2654688"/>
                <a:gd name="connsiteY1" fmla="*/ 444644 h 818773"/>
                <a:gd name="connsiteX2" fmla="*/ 988534 w 2654688"/>
                <a:gd name="connsiteY2" fmla="*/ 53589 h 818773"/>
                <a:gd name="connsiteX3" fmla="*/ 1337871 w 2654688"/>
                <a:gd name="connsiteY3" fmla="*/ 328530 h 818773"/>
                <a:gd name="connsiteX4" fmla="*/ 2089167 w 2654688"/>
                <a:gd name="connsiteY4" fmla="*/ 474502 h 818773"/>
                <a:gd name="connsiteX5" fmla="*/ 2654228 w 2654688"/>
                <a:gd name="connsiteY5" fmla="*/ 774309 h 818773"/>
                <a:gd name="connsiteX6" fmla="*/ 1885967 w 2654688"/>
                <a:gd name="connsiteY6" fmla="*/ 802343 h 818773"/>
                <a:gd name="connsiteX7" fmla="*/ 30591 w 2654688"/>
                <a:gd name="connsiteY7" fmla="*/ 758800 h 818773"/>
                <a:gd name="connsiteX8" fmla="*/ 220271 w 2654688"/>
                <a:gd name="connsiteY8" fmla="*/ 469509 h 818773"/>
                <a:gd name="connsiteX0" fmla="*/ 220271 w 2654688"/>
                <a:gd name="connsiteY0" fmla="*/ 469509 h 818773"/>
                <a:gd name="connsiteX1" fmla="*/ 597642 w 2654688"/>
                <a:gd name="connsiteY1" fmla="*/ 444644 h 818773"/>
                <a:gd name="connsiteX2" fmla="*/ 988534 w 2654688"/>
                <a:gd name="connsiteY2" fmla="*/ 53589 h 818773"/>
                <a:gd name="connsiteX3" fmla="*/ 1337871 w 2654688"/>
                <a:gd name="connsiteY3" fmla="*/ 328530 h 818773"/>
                <a:gd name="connsiteX4" fmla="*/ 2089167 w 2654688"/>
                <a:gd name="connsiteY4" fmla="*/ 474502 h 818773"/>
                <a:gd name="connsiteX5" fmla="*/ 2654228 w 2654688"/>
                <a:gd name="connsiteY5" fmla="*/ 774309 h 818773"/>
                <a:gd name="connsiteX6" fmla="*/ 1885967 w 2654688"/>
                <a:gd name="connsiteY6" fmla="*/ 802343 h 818773"/>
                <a:gd name="connsiteX7" fmla="*/ 30591 w 2654688"/>
                <a:gd name="connsiteY7" fmla="*/ 758800 h 818773"/>
                <a:gd name="connsiteX8" fmla="*/ 220271 w 2654688"/>
                <a:gd name="connsiteY8" fmla="*/ 469509 h 818773"/>
                <a:gd name="connsiteX0" fmla="*/ 220271 w 2654688"/>
                <a:gd name="connsiteY0" fmla="*/ 469509 h 818773"/>
                <a:gd name="connsiteX1" fmla="*/ 597642 w 2654688"/>
                <a:gd name="connsiteY1" fmla="*/ 444644 h 818773"/>
                <a:gd name="connsiteX2" fmla="*/ 988534 w 2654688"/>
                <a:gd name="connsiteY2" fmla="*/ 53589 h 818773"/>
                <a:gd name="connsiteX3" fmla="*/ 1337871 w 2654688"/>
                <a:gd name="connsiteY3" fmla="*/ 328530 h 818773"/>
                <a:gd name="connsiteX4" fmla="*/ 2089167 w 2654688"/>
                <a:gd name="connsiteY4" fmla="*/ 474502 h 818773"/>
                <a:gd name="connsiteX5" fmla="*/ 2654228 w 2654688"/>
                <a:gd name="connsiteY5" fmla="*/ 774309 h 818773"/>
                <a:gd name="connsiteX6" fmla="*/ 1885967 w 2654688"/>
                <a:gd name="connsiteY6" fmla="*/ 802343 h 818773"/>
                <a:gd name="connsiteX7" fmla="*/ 30591 w 2654688"/>
                <a:gd name="connsiteY7" fmla="*/ 758800 h 818773"/>
                <a:gd name="connsiteX8" fmla="*/ 220271 w 2654688"/>
                <a:gd name="connsiteY8" fmla="*/ 469509 h 818773"/>
                <a:gd name="connsiteX0" fmla="*/ 220271 w 2662164"/>
                <a:gd name="connsiteY0" fmla="*/ 469509 h 812563"/>
                <a:gd name="connsiteX1" fmla="*/ 597642 w 2662164"/>
                <a:gd name="connsiteY1" fmla="*/ 444644 h 812563"/>
                <a:gd name="connsiteX2" fmla="*/ 988534 w 2662164"/>
                <a:gd name="connsiteY2" fmla="*/ 53589 h 812563"/>
                <a:gd name="connsiteX3" fmla="*/ 1337871 w 2662164"/>
                <a:gd name="connsiteY3" fmla="*/ 328530 h 812563"/>
                <a:gd name="connsiteX4" fmla="*/ 2089167 w 2662164"/>
                <a:gd name="connsiteY4" fmla="*/ 474502 h 812563"/>
                <a:gd name="connsiteX5" fmla="*/ 2661718 w 2662164"/>
                <a:gd name="connsiteY5" fmla="*/ 763073 h 812563"/>
                <a:gd name="connsiteX6" fmla="*/ 1885967 w 2662164"/>
                <a:gd name="connsiteY6" fmla="*/ 802343 h 812563"/>
                <a:gd name="connsiteX7" fmla="*/ 30591 w 2662164"/>
                <a:gd name="connsiteY7" fmla="*/ 758800 h 812563"/>
                <a:gd name="connsiteX8" fmla="*/ 220271 w 2662164"/>
                <a:gd name="connsiteY8" fmla="*/ 469509 h 812563"/>
                <a:gd name="connsiteX0" fmla="*/ 220271 w 2661718"/>
                <a:gd name="connsiteY0" fmla="*/ 469509 h 812563"/>
                <a:gd name="connsiteX1" fmla="*/ 597642 w 2661718"/>
                <a:gd name="connsiteY1" fmla="*/ 444644 h 812563"/>
                <a:gd name="connsiteX2" fmla="*/ 988534 w 2661718"/>
                <a:gd name="connsiteY2" fmla="*/ 53589 h 812563"/>
                <a:gd name="connsiteX3" fmla="*/ 1337871 w 2661718"/>
                <a:gd name="connsiteY3" fmla="*/ 328530 h 812563"/>
                <a:gd name="connsiteX4" fmla="*/ 2089167 w 2661718"/>
                <a:gd name="connsiteY4" fmla="*/ 474502 h 812563"/>
                <a:gd name="connsiteX5" fmla="*/ 2661718 w 2661718"/>
                <a:gd name="connsiteY5" fmla="*/ 763073 h 812563"/>
                <a:gd name="connsiteX6" fmla="*/ 1885967 w 2661718"/>
                <a:gd name="connsiteY6" fmla="*/ 802343 h 812563"/>
                <a:gd name="connsiteX7" fmla="*/ 30591 w 2661718"/>
                <a:gd name="connsiteY7" fmla="*/ 758800 h 812563"/>
                <a:gd name="connsiteX8" fmla="*/ 220271 w 2661718"/>
                <a:gd name="connsiteY8" fmla="*/ 469509 h 812563"/>
                <a:gd name="connsiteX0" fmla="*/ 220271 w 2661718"/>
                <a:gd name="connsiteY0" fmla="*/ 469509 h 802343"/>
                <a:gd name="connsiteX1" fmla="*/ 597642 w 2661718"/>
                <a:gd name="connsiteY1" fmla="*/ 444644 h 802343"/>
                <a:gd name="connsiteX2" fmla="*/ 988534 w 2661718"/>
                <a:gd name="connsiteY2" fmla="*/ 53589 h 802343"/>
                <a:gd name="connsiteX3" fmla="*/ 1337871 w 2661718"/>
                <a:gd name="connsiteY3" fmla="*/ 328530 h 802343"/>
                <a:gd name="connsiteX4" fmla="*/ 2089167 w 2661718"/>
                <a:gd name="connsiteY4" fmla="*/ 474502 h 802343"/>
                <a:gd name="connsiteX5" fmla="*/ 2661718 w 2661718"/>
                <a:gd name="connsiteY5" fmla="*/ 763073 h 802343"/>
                <a:gd name="connsiteX6" fmla="*/ 1885967 w 2661718"/>
                <a:gd name="connsiteY6" fmla="*/ 802343 h 802343"/>
                <a:gd name="connsiteX7" fmla="*/ 30591 w 2661718"/>
                <a:gd name="connsiteY7" fmla="*/ 758800 h 802343"/>
                <a:gd name="connsiteX8" fmla="*/ 220271 w 2661718"/>
                <a:gd name="connsiteY8" fmla="*/ 469509 h 802343"/>
                <a:gd name="connsiteX0" fmla="*/ 220271 w 2680445"/>
                <a:gd name="connsiteY0" fmla="*/ 469509 h 809240"/>
                <a:gd name="connsiteX1" fmla="*/ 597642 w 2680445"/>
                <a:gd name="connsiteY1" fmla="*/ 444644 h 809240"/>
                <a:gd name="connsiteX2" fmla="*/ 988534 w 2680445"/>
                <a:gd name="connsiteY2" fmla="*/ 53589 h 809240"/>
                <a:gd name="connsiteX3" fmla="*/ 1337871 w 2680445"/>
                <a:gd name="connsiteY3" fmla="*/ 328530 h 809240"/>
                <a:gd name="connsiteX4" fmla="*/ 2089167 w 2680445"/>
                <a:gd name="connsiteY4" fmla="*/ 474502 h 809240"/>
                <a:gd name="connsiteX5" fmla="*/ 2680445 w 2680445"/>
                <a:gd name="connsiteY5" fmla="*/ 808016 h 809240"/>
                <a:gd name="connsiteX6" fmla="*/ 1885967 w 2680445"/>
                <a:gd name="connsiteY6" fmla="*/ 802343 h 809240"/>
                <a:gd name="connsiteX7" fmla="*/ 30591 w 2680445"/>
                <a:gd name="connsiteY7" fmla="*/ 758800 h 809240"/>
                <a:gd name="connsiteX8" fmla="*/ 220271 w 2680445"/>
                <a:gd name="connsiteY8" fmla="*/ 469509 h 809240"/>
                <a:gd name="connsiteX0" fmla="*/ 220271 w 2680445"/>
                <a:gd name="connsiteY0" fmla="*/ 469509 h 809240"/>
                <a:gd name="connsiteX1" fmla="*/ 597642 w 2680445"/>
                <a:gd name="connsiteY1" fmla="*/ 444644 h 809240"/>
                <a:gd name="connsiteX2" fmla="*/ 988534 w 2680445"/>
                <a:gd name="connsiteY2" fmla="*/ 53589 h 809240"/>
                <a:gd name="connsiteX3" fmla="*/ 1337871 w 2680445"/>
                <a:gd name="connsiteY3" fmla="*/ 328530 h 809240"/>
                <a:gd name="connsiteX4" fmla="*/ 2089167 w 2680445"/>
                <a:gd name="connsiteY4" fmla="*/ 474502 h 809240"/>
                <a:gd name="connsiteX5" fmla="*/ 2680445 w 2680445"/>
                <a:gd name="connsiteY5" fmla="*/ 808016 h 809240"/>
                <a:gd name="connsiteX6" fmla="*/ 1885967 w 2680445"/>
                <a:gd name="connsiteY6" fmla="*/ 802343 h 809240"/>
                <a:gd name="connsiteX7" fmla="*/ 30591 w 2680445"/>
                <a:gd name="connsiteY7" fmla="*/ 758800 h 809240"/>
                <a:gd name="connsiteX8" fmla="*/ 220271 w 2680445"/>
                <a:gd name="connsiteY8" fmla="*/ 469509 h 809240"/>
                <a:gd name="connsiteX0" fmla="*/ 220271 w 2680445"/>
                <a:gd name="connsiteY0" fmla="*/ 444324 h 784055"/>
                <a:gd name="connsiteX1" fmla="*/ 597642 w 2680445"/>
                <a:gd name="connsiteY1" fmla="*/ 419459 h 784055"/>
                <a:gd name="connsiteX2" fmla="*/ 988534 w 2680445"/>
                <a:gd name="connsiteY2" fmla="*/ 28404 h 784055"/>
                <a:gd name="connsiteX3" fmla="*/ 1337871 w 2680445"/>
                <a:gd name="connsiteY3" fmla="*/ 303345 h 784055"/>
                <a:gd name="connsiteX4" fmla="*/ 2126620 w 2680445"/>
                <a:gd name="connsiteY4" fmla="*/ 531713 h 784055"/>
                <a:gd name="connsiteX5" fmla="*/ 2680445 w 2680445"/>
                <a:gd name="connsiteY5" fmla="*/ 782831 h 784055"/>
                <a:gd name="connsiteX6" fmla="*/ 1885967 w 2680445"/>
                <a:gd name="connsiteY6" fmla="*/ 777158 h 784055"/>
                <a:gd name="connsiteX7" fmla="*/ 30591 w 2680445"/>
                <a:gd name="connsiteY7" fmla="*/ 733615 h 784055"/>
                <a:gd name="connsiteX8" fmla="*/ 220271 w 2680445"/>
                <a:gd name="connsiteY8" fmla="*/ 444324 h 784055"/>
                <a:gd name="connsiteX0" fmla="*/ 220271 w 2680445"/>
                <a:gd name="connsiteY0" fmla="*/ 444324 h 784055"/>
                <a:gd name="connsiteX1" fmla="*/ 597642 w 2680445"/>
                <a:gd name="connsiteY1" fmla="*/ 419459 h 784055"/>
                <a:gd name="connsiteX2" fmla="*/ 988534 w 2680445"/>
                <a:gd name="connsiteY2" fmla="*/ 28404 h 784055"/>
                <a:gd name="connsiteX3" fmla="*/ 1337871 w 2680445"/>
                <a:gd name="connsiteY3" fmla="*/ 303345 h 784055"/>
                <a:gd name="connsiteX4" fmla="*/ 2126620 w 2680445"/>
                <a:gd name="connsiteY4" fmla="*/ 531713 h 784055"/>
                <a:gd name="connsiteX5" fmla="*/ 2680445 w 2680445"/>
                <a:gd name="connsiteY5" fmla="*/ 782831 h 784055"/>
                <a:gd name="connsiteX6" fmla="*/ 1885967 w 2680445"/>
                <a:gd name="connsiteY6" fmla="*/ 777158 h 784055"/>
                <a:gd name="connsiteX7" fmla="*/ 30591 w 2680445"/>
                <a:gd name="connsiteY7" fmla="*/ 733615 h 784055"/>
                <a:gd name="connsiteX8" fmla="*/ 220271 w 2680445"/>
                <a:gd name="connsiteY8" fmla="*/ 444324 h 784055"/>
                <a:gd name="connsiteX0" fmla="*/ 220271 w 2680445"/>
                <a:gd name="connsiteY0" fmla="*/ 444324 h 784055"/>
                <a:gd name="connsiteX1" fmla="*/ 597642 w 2680445"/>
                <a:gd name="connsiteY1" fmla="*/ 419459 h 784055"/>
                <a:gd name="connsiteX2" fmla="*/ 988534 w 2680445"/>
                <a:gd name="connsiteY2" fmla="*/ 28404 h 784055"/>
                <a:gd name="connsiteX3" fmla="*/ 1337871 w 2680445"/>
                <a:gd name="connsiteY3" fmla="*/ 303345 h 784055"/>
                <a:gd name="connsiteX4" fmla="*/ 2126620 w 2680445"/>
                <a:gd name="connsiteY4" fmla="*/ 531713 h 784055"/>
                <a:gd name="connsiteX5" fmla="*/ 2680445 w 2680445"/>
                <a:gd name="connsiteY5" fmla="*/ 782831 h 784055"/>
                <a:gd name="connsiteX6" fmla="*/ 1885967 w 2680445"/>
                <a:gd name="connsiteY6" fmla="*/ 777158 h 784055"/>
                <a:gd name="connsiteX7" fmla="*/ 30591 w 2680445"/>
                <a:gd name="connsiteY7" fmla="*/ 733615 h 784055"/>
                <a:gd name="connsiteX8" fmla="*/ 220271 w 2680445"/>
                <a:gd name="connsiteY8" fmla="*/ 444324 h 784055"/>
                <a:gd name="connsiteX0" fmla="*/ 220271 w 2680445"/>
                <a:gd name="connsiteY0" fmla="*/ 444324 h 784055"/>
                <a:gd name="connsiteX1" fmla="*/ 597642 w 2680445"/>
                <a:gd name="connsiteY1" fmla="*/ 419459 h 784055"/>
                <a:gd name="connsiteX2" fmla="*/ 988534 w 2680445"/>
                <a:gd name="connsiteY2" fmla="*/ 28404 h 784055"/>
                <a:gd name="connsiteX3" fmla="*/ 1337871 w 2680445"/>
                <a:gd name="connsiteY3" fmla="*/ 303345 h 784055"/>
                <a:gd name="connsiteX4" fmla="*/ 2126620 w 2680445"/>
                <a:gd name="connsiteY4" fmla="*/ 531713 h 784055"/>
                <a:gd name="connsiteX5" fmla="*/ 2680445 w 2680445"/>
                <a:gd name="connsiteY5" fmla="*/ 782831 h 784055"/>
                <a:gd name="connsiteX6" fmla="*/ 1885967 w 2680445"/>
                <a:gd name="connsiteY6" fmla="*/ 777158 h 784055"/>
                <a:gd name="connsiteX7" fmla="*/ 30591 w 2680445"/>
                <a:gd name="connsiteY7" fmla="*/ 733615 h 784055"/>
                <a:gd name="connsiteX8" fmla="*/ 220271 w 2680445"/>
                <a:gd name="connsiteY8" fmla="*/ 444324 h 784055"/>
                <a:gd name="connsiteX0" fmla="*/ 220271 w 2680445"/>
                <a:gd name="connsiteY0" fmla="*/ 451189 h 790920"/>
                <a:gd name="connsiteX1" fmla="*/ 597642 w 2680445"/>
                <a:gd name="connsiteY1" fmla="*/ 426324 h 790920"/>
                <a:gd name="connsiteX2" fmla="*/ 969808 w 2680445"/>
                <a:gd name="connsiteY2" fmla="*/ 1561 h 790920"/>
                <a:gd name="connsiteX3" fmla="*/ 1337871 w 2680445"/>
                <a:gd name="connsiteY3" fmla="*/ 310210 h 790920"/>
                <a:gd name="connsiteX4" fmla="*/ 2126620 w 2680445"/>
                <a:gd name="connsiteY4" fmla="*/ 538578 h 790920"/>
                <a:gd name="connsiteX5" fmla="*/ 2680445 w 2680445"/>
                <a:gd name="connsiteY5" fmla="*/ 789696 h 790920"/>
                <a:gd name="connsiteX6" fmla="*/ 1885967 w 2680445"/>
                <a:gd name="connsiteY6" fmla="*/ 784023 h 790920"/>
                <a:gd name="connsiteX7" fmla="*/ 30591 w 2680445"/>
                <a:gd name="connsiteY7" fmla="*/ 740480 h 790920"/>
                <a:gd name="connsiteX8" fmla="*/ 220271 w 2680445"/>
                <a:gd name="connsiteY8" fmla="*/ 451189 h 790920"/>
                <a:gd name="connsiteX0" fmla="*/ 220271 w 2680445"/>
                <a:gd name="connsiteY0" fmla="*/ 449802 h 789533"/>
                <a:gd name="connsiteX1" fmla="*/ 597642 w 2680445"/>
                <a:gd name="connsiteY1" fmla="*/ 424937 h 789533"/>
                <a:gd name="connsiteX2" fmla="*/ 969808 w 2680445"/>
                <a:gd name="connsiteY2" fmla="*/ 174 h 789533"/>
                <a:gd name="connsiteX3" fmla="*/ 1337871 w 2680445"/>
                <a:gd name="connsiteY3" fmla="*/ 308823 h 789533"/>
                <a:gd name="connsiteX4" fmla="*/ 2126620 w 2680445"/>
                <a:gd name="connsiteY4" fmla="*/ 537191 h 789533"/>
                <a:gd name="connsiteX5" fmla="*/ 2680445 w 2680445"/>
                <a:gd name="connsiteY5" fmla="*/ 788309 h 789533"/>
                <a:gd name="connsiteX6" fmla="*/ 1885967 w 2680445"/>
                <a:gd name="connsiteY6" fmla="*/ 782636 h 789533"/>
                <a:gd name="connsiteX7" fmla="*/ 30591 w 2680445"/>
                <a:gd name="connsiteY7" fmla="*/ 739093 h 789533"/>
                <a:gd name="connsiteX8" fmla="*/ 220271 w 2680445"/>
                <a:gd name="connsiteY8" fmla="*/ 449802 h 789533"/>
                <a:gd name="connsiteX0" fmla="*/ 220271 w 2680445"/>
                <a:gd name="connsiteY0" fmla="*/ 449802 h 789533"/>
                <a:gd name="connsiteX1" fmla="*/ 597642 w 2680445"/>
                <a:gd name="connsiteY1" fmla="*/ 424937 h 789533"/>
                <a:gd name="connsiteX2" fmla="*/ 969808 w 2680445"/>
                <a:gd name="connsiteY2" fmla="*/ 174 h 789533"/>
                <a:gd name="connsiteX3" fmla="*/ 1337871 w 2680445"/>
                <a:gd name="connsiteY3" fmla="*/ 308823 h 789533"/>
                <a:gd name="connsiteX4" fmla="*/ 2126620 w 2680445"/>
                <a:gd name="connsiteY4" fmla="*/ 537191 h 789533"/>
                <a:gd name="connsiteX5" fmla="*/ 2680445 w 2680445"/>
                <a:gd name="connsiteY5" fmla="*/ 788309 h 789533"/>
                <a:gd name="connsiteX6" fmla="*/ 1885967 w 2680445"/>
                <a:gd name="connsiteY6" fmla="*/ 782636 h 789533"/>
                <a:gd name="connsiteX7" fmla="*/ 30591 w 2680445"/>
                <a:gd name="connsiteY7" fmla="*/ 739093 h 789533"/>
                <a:gd name="connsiteX8" fmla="*/ 220271 w 2680445"/>
                <a:gd name="connsiteY8" fmla="*/ 449802 h 789533"/>
                <a:gd name="connsiteX0" fmla="*/ 220271 w 2680445"/>
                <a:gd name="connsiteY0" fmla="*/ 449802 h 789533"/>
                <a:gd name="connsiteX1" fmla="*/ 597642 w 2680445"/>
                <a:gd name="connsiteY1" fmla="*/ 424937 h 789533"/>
                <a:gd name="connsiteX2" fmla="*/ 969808 w 2680445"/>
                <a:gd name="connsiteY2" fmla="*/ 174 h 789533"/>
                <a:gd name="connsiteX3" fmla="*/ 1337871 w 2680445"/>
                <a:gd name="connsiteY3" fmla="*/ 308823 h 789533"/>
                <a:gd name="connsiteX4" fmla="*/ 2126620 w 2680445"/>
                <a:gd name="connsiteY4" fmla="*/ 537191 h 789533"/>
                <a:gd name="connsiteX5" fmla="*/ 2680445 w 2680445"/>
                <a:gd name="connsiteY5" fmla="*/ 788309 h 789533"/>
                <a:gd name="connsiteX6" fmla="*/ 1885967 w 2680445"/>
                <a:gd name="connsiteY6" fmla="*/ 782636 h 789533"/>
                <a:gd name="connsiteX7" fmla="*/ 30591 w 2680445"/>
                <a:gd name="connsiteY7" fmla="*/ 739093 h 789533"/>
                <a:gd name="connsiteX8" fmla="*/ 220271 w 2680445"/>
                <a:gd name="connsiteY8" fmla="*/ 449802 h 789533"/>
                <a:gd name="connsiteX0" fmla="*/ 220271 w 2680445"/>
                <a:gd name="connsiteY0" fmla="*/ 449756 h 789487"/>
                <a:gd name="connsiteX1" fmla="*/ 563935 w 2680445"/>
                <a:gd name="connsiteY1" fmla="*/ 462344 h 789487"/>
                <a:gd name="connsiteX2" fmla="*/ 969808 w 2680445"/>
                <a:gd name="connsiteY2" fmla="*/ 128 h 789487"/>
                <a:gd name="connsiteX3" fmla="*/ 1337871 w 2680445"/>
                <a:gd name="connsiteY3" fmla="*/ 308777 h 789487"/>
                <a:gd name="connsiteX4" fmla="*/ 2126620 w 2680445"/>
                <a:gd name="connsiteY4" fmla="*/ 537145 h 789487"/>
                <a:gd name="connsiteX5" fmla="*/ 2680445 w 2680445"/>
                <a:gd name="connsiteY5" fmla="*/ 788263 h 789487"/>
                <a:gd name="connsiteX6" fmla="*/ 1885967 w 2680445"/>
                <a:gd name="connsiteY6" fmla="*/ 782590 h 789487"/>
                <a:gd name="connsiteX7" fmla="*/ 30591 w 2680445"/>
                <a:gd name="connsiteY7" fmla="*/ 739047 h 789487"/>
                <a:gd name="connsiteX8" fmla="*/ 220271 w 2680445"/>
                <a:gd name="connsiteY8" fmla="*/ 449756 h 789487"/>
                <a:gd name="connsiteX0" fmla="*/ 220271 w 2680445"/>
                <a:gd name="connsiteY0" fmla="*/ 449756 h 789487"/>
                <a:gd name="connsiteX1" fmla="*/ 563935 w 2680445"/>
                <a:gd name="connsiteY1" fmla="*/ 462344 h 789487"/>
                <a:gd name="connsiteX2" fmla="*/ 969808 w 2680445"/>
                <a:gd name="connsiteY2" fmla="*/ 128 h 789487"/>
                <a:gd name="connsiteX3" fmla="*/ 1337871 w 2680445"/>
                <a:gd name="connsiteY3" fmla="*/ 308777 h 789487"/>
                <a:gd name="connsiteX4" fmla="*/ 2126620 w 2680445"/>
                <a:gd name="connsiteY4" fmla="*/ 537145 h 789487"/>
                <a:gd name="connsiteX5" fmla="*/ 2680445 w 2680445"/>
                <a:gd name="connsiteY5" fmla="*/ 788263 h 789487"/>
                <a:gd name="connsiteX6" fmla="*/ 1885967 w 2680445"/>
                <a:gd name="connsiteY6" fmla="*/ 782590 h 789487"/>
                <a:gd name="connsiteX7" fmla="*/ 30591 w 2680445"/>
                <a:gd name="connsiteY7" fmla="*/ 739047 h 789487"/>
                <a:gd name="connsiteX8" fmla="*/ 220271 w 2680445"/>
                <a:gd name="connsiteY8" fmla="*/ 449756 h 78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0445" h="789487">
                  <a:moveTo>
                    <a:pt x="220271" y="449756"/>
                  </a:moveTo>
                  <a:cubicBezTo>
                    <a:pt x="548887" y="367277"/>
                    <a:pt x="553321" y="483601"/>
                    <a:pt x="563935" y="462344"/>
                  </a:cubicBezTo>
                  <a:cubicBezTo>
                    <a:pt x="505713" y="126929"/>
                    <a:pt x="785210" y="-4689"/>
                    <a:pt x="969808" y="128"/>
                  </a:cubicBezTo>
                  <a:cubicBezTo>
                    <a:pt x="1233889" y="19726"/>
                    <a:pt x="1327341" y="126574"/>
                    <a:pt x="1337871" y="308777"/>
                  </a:cubicBezTo>
                  <a:cubicBezTo>
                    <a:pt x="1327785" y="-312918"/>
                    <a:pt x="2543436" y="152544"/>
                    <a:pt x="2126620" y="537145"/>
                  </a:cubicBezTo>
                  <a:cubicBezTo>
                    <a:pt x="2476642" y="466298"/>
                    <a:pt x="2636361" y="728308"/>
                    <a:pt x="2680445" y="788263"/>
                  </a:cubicBezTo>
                  <a:cubicBezTo>
                    <a:pt x="2504417" y="792969"/>
                    <a:pt x="1965578" y="782590"/>
                    <a:pt x="1885967" y="782590"/>
                  </a:cubicBezTo>
                  <a:lnTo>
                    <a:pt x="30591" y="739047"/>
                  </a:lnTo>
                  <a:cubicBezTo>
                    <a:pt x="-49020" y="739047"/>
                    <a:pt x="31119" y="567298"/>
                    <a:pt x="220271" y="4497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07149" y="2351775"/>
            <a:ext cx="2820736" cy="3451094"/>
            <a:chOff x="1607149" y="2351775"/>
            <a:chExt cx="2820736" cy="3451094"/>
          </a:xfrm>
        </p:grpSpPr>
        <p:sp>
          <p:nvSpPr>
            <p:cNvPr id="35" name="文本框 34"/>
            <p:cNvSpPr txBox="1"/>
            <p:nvPr/>
          </p:nvSpPr>
          <p:spPr>
            <a:xfrm>
              <a:off x="1618878" y="2351775"/>
              <a:ext cx="27218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07149" y="3610347"/>
              <a:ext cx="274832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我们秉承“给您演示的光和热”的理念，为您分担职场压力</a:t>
              </a:r>
              <a:r>
                <a:rPr lang="en-US" altLang="zh-CN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53417" y="4848762"/>
              <a:ext cx="27744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专业的团队，完善的售后，热情的服务，科学严谨的逻辑，一丝不苟的工作态度，定能使您的发展如虎添翼！</a:t>
              </a:r>
              <a:endPara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63253" y="2877069"/>
            <a:ext cx="3129383" cy="2710357"/>
            <a:chOff x="7463253" y="2877069"/>
            <a:chExt cx="3129383" cy="2710357"/>
          </a:xfrm>
        </p:grpSpPr>
        <p:sp>
          <p:nvSpPr>
            <p:cNvPr id="39" name="文本框 38"/>
            <p:cNvSpPr txBox="1"/>
            <p:nvPr/>
          </p:nvSpPr>
          <p:spPr>
            <a:xfrm>
              <a:off x="7463253" y="2877069"/>
              <a:ext cx="286835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除了模板的发布与定制，我们还为您准备了使用教程，希望能够能够更好的使用该作品，授人以鱼不如授人以渔，希望您在下班之余，能够和我们一起进步，共同感受</a:t>
              </a:r>
              <a:r>
                <a:rPr lang="en-US" altLang="zh-CN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的巨大魅力与价值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463253" y="4848762"/>
              <a:ext cx="312938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我们诚祝您在工作中事事顺心，步步高升！最后让我们谨记：最重要的不是</a:t>
              </a:r>
              <a:r>
                <a:rPr lang="en-US" altLang="zh-CN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，是你。</a:t>
              </a:r>
              <a:endPara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419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937627" y="1758585"/>
            <a:ext cx="10090007" cy="3788459"/>
            <a:chOff x="937627" y="1594683"/>
            <a:chExt cx="10090007" cy="3788459"/>
          </a:xfrm>
        </p:grpSpPr>
        <p:grpSp>
          <p:nvGrpSpPr>
            <p:cNvPr id="45" name="组合 44"/>
            <p:cNvGrpSpPr/>
            <p:nvPr/>
          </p:nvGrpSpPr>
          <p:grpSpPr>
            <a:xfrm>
              <a:off x="3378979" y="1594683"/>
              <a:ext cx="4891261" cy="3177696"/>
              <a:chOff x="3378979" y="1594683"/>
              <a:chExt cx="4891261" cy="3177696"/>
            </a:xfrm>
          </p:grpSpPr>
          <p:sp>
            <p:nvSpPr>
              <p:cNvPr id="107" name="Freeform 407"/>
              <p:cNvSpPr>
                <a:spLocks noEditPoints="1"/>
              </p:cNvSpPr>
              <p:nvPr/>
            </p:nvSpPr>
            <p:spPr bwMode="auto">
              <a:xfrm>
                <a:off x="4273509" y="1869004"/>
                <a:ext cx="717248" cy="721475"/>
              </a:xfrm>
              <a:custGeom>
                <a:avLst/>
                <a:gdLst>
                  <a:gd name="T0" fmla="*/ 36 w 215"/>
                  <a:gd name="T1" fmla="*/ 28 h 216"/>
                  <a:gd name="T2" fmla="*/ 35 w 215"/>
                  <a:gd name="T3" fmla="*/ 52 h 216"/>
                  <a:gd name="T4" fmla="*/ 10 w 215"/>
                  <a:gd name="T5" fmla="*/ 62 h 216"/>
                  <a:gd name="T6" fmla="*/ 20 w 215"/>
                  <a:gd name="T7" fmla="*/ 83 h 216"/>
                  <a:gd name="T8" fmla="*/ 0 w 215"/>
                  <a:gd name="T9" fmla="*/ 102 h 216"/>
                  <a:gd name="T10" fmla="*/ 17 w 215"/>
                  <a:gd name="T11" fmla="*/ 120 h 216"/>
                  <a:gd name="T12" fmla="*/ 6 w 215"/>
                  <a:gd name="T13" fmla="*/ 146 h 216"/>
                  <a:gd name="T14" fmla="*/ 28 w 215"/>
                  <a:gd name="T15" fmla="*/ 152 h 216"/>
                  <a:gd name="T16" fmla="*/ 27 w 215"/>
                  <a:gd name="T17" fmla="*/ 180 h 216"/>
                  <a:gd name="T18" fmla="*/ 51 w 215"/>
                  <a:gd name="T19" fmla="*/ 179 h 216"/>
                  <a:gd name="T20" fmla="*/ 60 w 215"/>
                  <a:gd name="T21" fmla="*/ 205 h 216"/>
                  <a:gd name="T22" fmla="*/ 82 w 215"/>
                  <a:gd name="T23" fmla="*/ 196 h 216"/>
                  <a:gd name="T24" fmla="*/ 101 w 215"/>
                  <a:gd name="T25" fmla="*/ 216 h 216"/>
                  <a:gd name="T26" fmla="*/ 117 w 215"/>
                  <a:gd name="T27" fmla="*/ 199 h 216"/>
                  <a:gd name="T28" fmla="*/ 142 w 215"/>
                  <a:gd name="T29" fmla="*/ 210 h 216"/>
                  <a:gd name="T30" fmla="*/ 152 w 215"/>
                  <a:gd name="T31" fmla="*/ 188 h 216"/>
                  <a:gd name="T32" fmla="*/ 179 w 215"/>
                  <a:gd name="T33" fmla="*/ 189 h 216"/>
                  <a:gd name="T34" fmla="*/ 180 w 215"/>
                  <a:gd name="T35" fmla="*/ 164 h 216"/>
                  <a:gd name="T36" fmla="*/ 205 w 215"/>
                  <a:gd name="T37" fmla="*/ 154 h 216"/>
                  <a:gd name="T38" fmla="*/ 196 w 215"/>
                  <a:gd name="T39" fmla="*/ 133 h 216"/>
                  <a:gd name="T40" fmla="*/ 215 w 215"/>
                  <a:gd name="T41" fmla="*/ 114 h 216"/>
                  <a:gd name="T42" fmla="*/ 199 w 215"/>
                  <a:gd name="T43" fmla="*/ 95 h 216"/>
                  <a:gd name="T44" fmla="*/ 209 w 215"/>
                  <a:gd name="T45" fmla="*/ 71 h 216"/>
                  <a:gd name="T46" fmla="*/ 188 w 215"/>
                  <a:gd name="T47" fmla="*/ 63 h 216"/>
                  <a:gd name="T48" fmla="*/ 188 w 215"/>
                  <a:gd name="T49" fmla="*/ 36 h 216"/>
                  <a:gd name="T50" fmla="*/ 165 w 215"/>
                  <a:gd name="T51" fmla="*/ 36 h 216"/>
                  <a:gd name="T52" fmla="*/ 155 w 215"/>
                  <a:gd name="T53" fmla="*/ 11 h 216"/>
                  <a:gd name="T54" fmla="*/ 132 w 215"/>
                  <a:gd name="T55" fmla="*/ 19 h 216"/>
                  <a:gd name="T56" fmla="*/ 113 w 215"/>
                  <a:gd name="T57" fmla="*/ 0 h 216"/>
                  <a:gd name="T58" fmla="*/ 97 w 215"/>
                  <a:gd name="T59" fmla="*/ 17 h 216"/>
                  <a:gd name="T60" fmla="*/ 73 w 215"/>
                  <a:gd name="T61" fmla="*/ 6 h 216"/>
                  <a:gd name="T62" fmla="*/ 63 w 215"/>
                  <a:gd name="T63" fmla="*/ 28 h 216"/>
                  <a:gd name="T64" fmla="*/ 125 w 215"/>
                  <a:gd name="T65" fmla="*/ 95 h 216"/>
                  <a:gd name="T66" fmla="*/ 91 w 215"/>
                  <a:gd name="T67" fmla="*/ 120 h 216"/>
                  <a:gd name="T68" fmla="*/ 125 w 215"/>
                  <a:gd name="T69" fmla="*/ 9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5" h="216">
                    <a:moveTo>
                      <a:pt x="49" y="17"/>
                    </a:moveTo>
                    <a:cubicBezTo>
                      <a:pt x="36" y="28"/>
                      <a:pt x="36" y="28"/>
                      <a:pt x="36" y="28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0" y="47"/>
                      <a:pt x="37" y="49"/>
                      <a:pt x="35" y="52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2" y="77"/>
                      <a:pt x="21" y="80"/>
                      <a:pt x="20" y="83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17" y="109"/>
                      <a:pt x="17" y="109"/>
                      <a:pt x="17" y="109"/>
                    </a:cubicBezTo>
                    <a:cubicBezTo>
                      <a:pt x="17" y="113"/>
                      <a:pt x="17" y="116"/>
                      <a:pt x="17" y="120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6" y="146"/>
                      <a:pt x="6" y="146"/>
                      <a:pt x="6" y="146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8"/>
                      <a:pt x="27" y="150"/>
                      <a:pt x="28" y="152"/>
                    </a:cubicBezTo>
                    <a:cubicBezTo>
                      <a:pt x="17" y="166"/>
                      <a:pt x="17" y="166"/>
                      <a:pt x="17" y="166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44" y="173"/>
                      <a:pt x="44" y="173"/>
                      <a:pt x="44" y="173"/>
                    </a:cubicBezTo>
                    <a:cubicBezTo>
                      <a:pt x="46" y="175"/>
                      <a:pt x="48" y="177"/>
                      <a:pt x="51" y="179"/>
                    </a:cubicBezTo>
                    <a:cubicBezTo>
                      <a:pt x="45" y="197"/>
                      <a:pt x="45" y="197"/>
                      <a:pt x="45" y="197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73" y="192"/>
                      <a:pt x="73" y="192"/>
                      <a:pt x="73" y="192"/>
                    </a:cubicBezTo>
                    <a:cubicBezTo>
                      <a:pt x="76" y="194"/>
                      <a:pt x="79" y="195"/>
                      <a:pt x="82" y="196"/>
                    </a:cubicBezTo>
                    <a:cubicBezTo>
                      <a:pt x="84" y="214"/>
                      <a:pt x="84" y="214"/>
                      <a:pt x="84" y="214"/>
                    </a:cubicBezTo>
                    <a:cubicBezTo>
                      <a:pt x="101" y="216"/>
                      <a:pt x="101" y="216"/>
                      <a:pt x="101" y="216"/>
                    </a:cubicBezTo>
                    <a:cubicBezTo>
                      <a:pt x="108" y="199"/>
                      <a:pt x="108" y="199"/>
                      <a:pt x="108" y="199"/>
                    </a:cubicBezTo>
                    <a:cubicBezTo>
                      <a:pt x="111" y="199"/>
                      <a:pt x="114" y="199"/>
                      <a:pt x="117" y="199"/>
                    </a:cubicBezTo>
                    <a:cubicBezTo>
                      <a:pt x="125" y="215"/>
                      <a:pt x="125" y="215"/>
                      <a:pt x="125" y="215"/>
                    </a:cubicBezTo>
                    <a:cubicBezTo>
                      <a:pt x="142" y="210"/>
                      <a:pt x="142" y="210"/>
                      <a:pt x="142" y="210"/>
                    </a:cubicBezTo>
                    <a:cubicBezTo>
                      <a:pt x="142" y="193"/>
                      <a:pt x="142" y="193"/>
                      <a:pt x="142" y="193"/>
                    </a:cubicBezTo>
                    <a:cubicBezTo>
                      <a:pt x="145" y="191"/>
                      <a:pt x="149" y="190"/>
                      <a:pt x="152" y="188"/>
                    </a:cubicBezTo>
                    <a:cubicBezTo>
                      <a:pt x="166" y="199"/>
                      <a:pt x="166" y="199"/>
                      <a:pt x="166" y="199"/>
                    </a:cubicBezTo>
                    <a:cubicBezTo>
                      <a:pt x="179" y="189"/>
                      <a:pt x="179" y="189"/>
                      <a:pt x="179" y="189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5" y="170"/>
                      <a:pt x="178" y="167"/>
                      <a:pt x="180" y="164"/>
                    </a:cubicBezTo>
                    <a:cubicBezTo>
                      <a:pt x="196" y="169"/>
                      <a:pt x="196" y="169"/>
                      <a:pt x="196" y="169"/>
                    </a:cubicBezTo>
                    <a:cubicBezTo>
                      <a:pt x="205" y="154"/>
                      <a:pt x="205" y="154"/>
                      <a:pt x="205" y="154"/>
                    </a:cubicBezTo>
                    <a:cubicBezTo>
                      <a:pt x="193" y="142"/>
                      <a:pt x="193" y="142"/>
                      <a:pt x="193" y="142"/>
                    </a:cubicBezTo>
                    <a:cubicBezTo>
                      <a:pt x="194" y="139"/>
                      <a:pt x="195" y="136"/>
                      <a:pt x="196" y="133"/>
                    </a:cubicBezTo>
                    <a:cubicBezTo>
                      <a:pt x="213" y="131"/>
                      <a:pt x="213" y="131"/>
                      <a:pt x="213" y="131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4"/>
                      <a:pt x="199" y="100"/>
                      <a:pt x="199" y="95"/>
                    </a:cubicBezTo>
                    <a:cubicBezTo>
                      <a:pt x="213" y="87"/>
                      <a:pt x="213" y="87"/>
                      <a:pt x="213" y="87"/>
                    </a:cubicBezTo>
                    <a:cubicBezTo>
                      <a:pt x="209" y="71"/>
                      <a:pt x="209" y="71"/>
                      <a:pt x="209" y="71"/>
                    </a:cubicBezTo>
                    <a:cubicBezTo>
                      <a:pt x="192" y="71"/>
                      <a:pt x="192" y="71"/>
                      <a:pt x="192" y="71"/>
                    </a:cubicBezTo>
                    <a:cubicBezTo>
                      <a:pt x="191" y="68"/>
                      <a:pt x="189" y="66"/>
                      <a:pt x="188" y="63"/>
                    </a:cubicBezTo>
                    <a:cubicBezTo>
                      <a:pt x="198" y="50"/>
                      <a:pt x="198" y="50"/>
                      <a:pt x="198" y="50"/>
                    </a:cubicBezTo>
                    <a:cubicBezTo>
                      <a:pt x="188" y="36"/>
                      <a:pt x="188" y="36"/>
                      <a:pt x="188" y="36"/>
                    </a:cubicBezTo>
                    <a:cubicBezTo>
                      <a:pt x="173" y="43"/>
                      <a:pt x="173" y="43"/>
                      <a:pt x="173" y="43"/>
                    </a:cubicBezTo>
                    <a:cubicBezTo>
                      <a:pt x="170" y="40"/>
                      <a:pt x="167" y="38"/>
                      <a:pt x="165" y="36"/>
                    </a:cubicBezTo>
                    <a:cubicBezTo>
                      <a:pt x="169" y="20"/>
                      <a:pt x="169" y="20"/>
                      <a:pt x="169" y="20"/>
                    </a:cubicBezTo>
                    <a:cubicBezTo>
                      <a:pt x="155" y="11"/>
                      <a:pt x="155" y="11"/>
                      <a:pt x="155" y="11"/>
                    </a:cubicBezTo>
                    <a:cubicBezTo>
                      <a:pt x="143" y="23"/>
                      <a:pt x="143" y="23"/>
                      <a:pt x="143" y="23"/>
                    </a:cubicBezTo>
                    <a:cubicBezTo>
                      <a:pt x="139" y="22"/>
                      <a:pt x="136" y="20"/>
                      <a:pt x="132" y="19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4" y="16"/>
                      <a:pt x="100" y="16"/>
                      <a:pt x="97" y="17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69" y="25"/>
                      <a:pt x="66" y="26"/>
                      <a:pt x="63" y="28"/>
                    </a:cubicBezTo>
                    <a:lnTo>
                      <a:pt x="49" y="17"/>
                    </a:lnTo>
                    <a:close/>
                    <a:moveTo>
                      <a:pt x="125" y="95"/>
                    </a:moveTo>
                    <a:cubicBezTo>
                      <a:pt x="132" y="104"/>
                      <a:pt x="130" y="117"/>
                      <a:pt x="121" y="124"/>
                    </a:cubicBezTo>
                    <a:cubicBezTo>
                      <a:pt x="112" y="131"/>
                      <a:pt x="98" y="130"/>
                      <a:pt x="91" y="120"/>
                    </a:cubicBezTo>
                    <a:cubicBezTo>
                      <a:pt x="84" y="111"/>
                      <a:pt x="86" y="98"/>
                      <a:pt x="95" y="91"/>
                    </a:cubicBezTo>
                    <a:cubicBezTo>
                      <a:pt x="105" y="84"/>
                      <a:pt x="118" y="86"/>
                      <a:pt x="125" y="95"/>
                    </a:cubicBezTo>
                    <a:close/>
                  </a:path>
                </a:pathLst>
              </a:custGeom>
              <a:solidFill>
                <a:srgbClr val="66ACB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408"/>
              <p:cNvSpPr>
                <a:spLocks noEditPoints="1"/>
              </p:cNvSpPr>
              <p:nvPr/>
            </p:nvSpPr>
            <p:spPr bwMode="auto">
              <a:xfrm>
                <a:off x="6772387" y="1594683"/>
                <a:ext cx="720066" cy="717248"/>
              </a:xfrm>
              <a:custGeom>
                <a:avLst/>
                <a:gdLst>
                  <a:gd name="T0" fmla="*/ 36 w 216"/>
                  <a:gd name="T1" fmla="*/ 27 h 215"/>
                  <a:gd name="T2" fmla="*/ 36 w 216"/>
                  <a:gd name="T3" fmla="*/ 51 h 215"/>
                  <a:gd name="T4" fmla="*/ 10 w 216"/>
                  <a:gd name="T5" fmla="*/ 61 h 215"/>
                  <a:gd name="T6" fmla="*/ 20 w 216"/>
                  <a:gd name="T7" fmla="*/ 82 h 215"/>
                  <a:gd name="T8" fmla="*/ 0 w 216"/>
                  <a:gd name="T9" fmla="*/ 101 h 215"/>
                  <a:gd name="T10" fmla="*/ 18 w 216"/>
                  <a:gd name="T11" fmla="*/ 119 h 215"/>
                  <a:gd name="T12" fmla="*/ 7 w 216"/>
                  <a:gd name="T13" fmla="*/ 145 h 215"/>
                  <a:gd name="T14" fmla="*/ 29 w 216"/>
                  <a:gd name="T15" fmla="*/ 151 h 215"/>
                  <a:gd name="T16" fmla="*/ 27 w 216"/>
                  <a:gd name="T17" fmla="*/ 179 h 215"/>
                  <a:gd name="T18" fmla="*/ 51 w 216"/>
                  <a:gd name="T19" fmla="*/ 178 h 215"/>
                  <a:gd name="T20" fmla="*/ 61 w 216"/>
                  <a:gd name="T21" fmla="*/ 204 h 215"/>
                  <a:gd name="T22" fmla="*/ 83 w 216"/>
                  <a:gd name="T23" fmla="*/ 195 h 215"/>
                  <a:gd name="T24" fmla="*/ 102 w 216"/>
                  <a:gd name="T25" fmla="*/ 215 h 215"/>
                  <a:gd name="T26" fmla="*/ 118 w 216"/>
                  <a:gd name="T27" fmla="*/ 198 h 215"/>
                  <a:gd name="T28" fmla="*/ 143 w 216"/>
                  <a:gd name="T29" fmla="*/ 209 h 215"/>
                  <a:gd name="T30" fmla="*/ 152 w 216"/>
                  <a:gd name="T31" fmla="*/ 187 h 215"/>
                  <a:gd name="T32" fmla="*/ 180 w 216"/>
                  <a:gd name="T33" fmla="*/ 188 h 215"/>
                  <a:gd name="T34" fmla="*/ 180 w 216"/>
                  <a:gd name="T35" fmla="*/ 164 h 215"/>
                  <a:gd name="T36" fmla="*/ 205 w 216"/>
                  <a:gd name="T37" fmla="*/ 153 h 215"/>
                  <a:gd name="T38" fmla="*/ 197 w 216"/>
                  <a:gd name="T39" fmla="*/ 132 h 215"/>
                  <a:gd name="T40" fmla="*/ 216 w 216"/>
                  <a:gd name="T41" fmla="*/ 113 h 215"/>
                  <a:gd name="T42" fmla="*/ 199 w 216"/>
                  <a:gd name="T43" fmla="*/ 94 h 215"/>
                  <a:gd name="T44" fmla="*/ 209 w 216"/>
                  <a:gd name="T45" fmla="*/ 70 h 215"/>
                  <a:gd name="T46" fmla="*/ 188 w 216"/>
                  <a:gd name="T47" fmla="*/ 62 h 215"/>
                  <a:gd name="T48" fmla="*/ 188 w 216"/>
                  <a:gd name="T49" fmla="*/ 35 h 215"/>
                  <a:gd name="T50" fmla="*/ 165 w 216"/>
                  <a:gd name="T51" fmla="*/ 35 h 215"/>
                  <a:gd name="T52" fmla="*/ 155 w 216"/>
                  <a:gd name="T53" fmla="*/ 10 h 215"/>
                  <a:gd name="T54" fmla="*/ 133 w 216"/>
                  <a:gd name="T55" fmla="*/ 18 h 215"/>
                  <a:gd name="T56" fmla="*/ 114 w 216"/>
                  <a:gd name="T57" fmla="*/ 0 h 215"/>
                  <a:gd name="T58" fmla="*/ 98 w 216"/>
                  <a:gd name="T59" fmla="*/ 16 h 215"/>
                  <a:gd name="T60" fmla="*/ 73 w 216"/>
                  <a:gd name="T61" fmla="*/ 5 h 215"/>
                  <a:gd name="T62" fmla="*/ 63 w 216"/>
                  <a:gd name="T63" fmla="*/ 27 h 215"/>
                  <a:gd name="T64" fmla="*/ 125 w 216"/>
                  <a:gd name="T65" fmla="*/ 94 h 215"/>
                  <a:gd name="T66" fmla="*/ 92 w 216"/>
                  <a:gd name="T67" fmla="*/ 119 h 215"/>
                  <a:gd name="T68" fmla="*/ 125 w 216"/>
                  <a:gd name="T69" fmla="*/ 9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6" h="215">
                    <a:moveTo>
                      <a:pt x="50" y="16"/>
                    </a:moveTo>
                    <a:cubicBezTo>
                      <a:pt x="36" y="27"/>
                      <a:pt x="36" y="27"/>
                      <a:pt x="36" y="27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0" y="46"/>
                      <a:pt x="38" y="48"/>
                      <a:pt x="36" y="51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2" y="77"/>
                      <a:pt x="21" y="79"/>
                      <a:pt x="20" y="82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8"/>
                      <a:pt x="17" y="108"/>
                      <a:pt x="17" y="108"/>
                    </a:cubicBezTo>
                    <a:cubicBezTo>
                      <a:pt x="17" y="112"/>
                      <a:pt x="17" y="116"/>
                      <a:pt x="18" y="119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25" y="144"/>
                      <a:pt x="25" y="144"/>
                      <a:pt x="25" y="144"/>
                    </a:cubicBezTo>
                    <a:cubicBezTo>
                      <a:pt x="26" y="147"/>
                      <a:pt x="27" y="149"/>
                      <a:pt x="29" y="151"/>
                    </a:cubicBezTo>
                    <a:cubicBezTo>
                      <a:pt x="17" y="166"/>
                      <a:pt x="17" y="166"/>
                      <a:pt x="17" y="166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44" y="172"/>
                      <a:pt x="44" y="172"/>
                      <a:pt x="44" y="172"/>
                    </a:cubicBezTo>
                    <a:cubicBezTo>
                      <a:pt x="47" y="174"/>
                      <a:pt x="49" y="176"/>
                      <a:pt x="51" y="178"/>
                    </a:cubicBezTo>
                    <a:cubicBezTo>
                      <a:pt x="46" y="196"/>
                      <a:pt x="46" y="196"/>
                      <a:pt x="46" y="196"/>
                    </a:cubicBezTo>
                    <a:cubicBezTo>
                      <a:pt x="61" y="204"/>
                      <a:pt x="61" y="204"/>
                      <a:pt x="61" y="204"/>
                    </a:cubicBezTo>
                    <a:cubicBezTo>
                      <a:pt x="74" y="191"/>
                      <a:pt x="74" y="191"/>
                      <a:pt x="74" y="191"/>
                    </a:cubicBezTo>
                    <a:cubicBezTo>
                      <a:pt x="77" y="193"/>
                      <a:pt x="80" y="194"/>
                      <a:pt x="83" y="195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102" y="215"/>
                      <a:pt x="102" y="215"/>
                      <a:pt x="102" y="215"/>
                    </a:cubicBezTo>
                    <a:cubicBezTo>
                      <a:pt x="109" y="198"/>
                      <a:pt x="109" y="198"/>
                      <a:pt x="109" y="198"/>
                    </a:cubicBezTo>
                    <a:cubicBezTo>
                      <a:pt x="112" y="198"/>
                      <a:pt x="115" y="198"/>
                      <a:pt x="118" y="198"/>
                    </a:cubicBezTo>
                    <a:cubicBezTo>
                      <a:pt x="126" y="214"/>
                      <a:pt x="126" y="214"/>
                      <a:pt x="126" y="214"/>
                    </a:cubicBezTo>
                    <a:cubicBezTo>
                      <a:pt x="143" y="209"/>
                      <a:pt x="143" y="209"/>
                      <a:pt x="143" y="209"/>
                    </a:cubicBezTo>
                    <a:cubicBezTo>
                      <a:pt x="143" y="192"/>
                      <a:pt x="143" y="192"/>
                      <a:pt x="143" y="192"/>
                    </a:cubicBezTo>
                    <a:cubicBezTo>
                      <a:pt x="146" y="190"/>
                      <a:pt x="149" y="189"/>
                      <a:pt x="152" y="187"/>
                    </a:cubicBezTo>
                    <a:cubicBezTo>
                      <a:pt x="166" y="198"/>
                      <a:pt x="166" y="198"/>
                      <a:pt x="166" y="198"/>
                    </a:cubicBezTo>
                    <a:cubicBezTo>
                      <a:pt x="180" y="188"/>
                      <a:pt x="180" y="188"/>
                      <a:pt x="180" y="188"/>
                    </a:cubicBezTo>
                    <a:cubicBezTo>
                      <a:pt x="173" y="172"/>
                      <a:pt x="173" y="172"/>
                      <a:pt x="173" y="172"/>
                    </a:cubicBezTo>
                    <a:cubicBezTo>
                      <a:pt x="176" y="169"/>
                      <a:pt x="178" y="166"/>
                      <a:pt x="180" y="164"/>
                    </a:cubicBezTo>
                    <a:cubicBezTo>
                      <a:pt x="197" y="168"/>
                      <a:pt x="197" y="168"/>
                      <a:pt x="197" y="168"/>
                    </a:cubicBezTo>
                    <a:cubicBezTo>
                      <a:pt x="205" y="153"/>
                      <a:pt x="205" y="153"/>
                      <a:pt x="205" y="153"/>
                    </a:cubicBezTo>
                    <a:cubicBezTo>
                      <a:pt x="193" y="142"/>
                      <a:pt x="193" y="142"/>
                      <a:pt x="193" y="142"/>
                    </a:cubicBezTo>
                    <a:cubicBezTo>
                      <a:pt x="194" y="138"/>
                      <a:pt x="196" y="135"/>
                      <a:pt x="197" y="132"/>
                    </a:cubicBezTo>
                    <a:cubicBezTo>
                      <a:pt x="213" y="130"/>
                      <a:pt x="213" y="130"/>
                      <a:pt x="213" y="130"/>
                    </a:cubicBezTo>
                    <a:cubicBezTo>
                      <a:pt x="216" y="113"/>
                      <a:pt x="216" y="113"/>
                      <a:pt x="216" y="113"/>
                    </a:cubicBezTo>
                    <a:cubicBezTo>
                      <a:pt x="200" y="107"/>
                      <a:pt x="200" y="107"/>
                      <a:pt x="200" y="107"/>
                    </a:cubicBezTo>
                    <a:cubicBezTo>
                      <a:pt x="200" y="103"/>
                      <a:pt x="200" y="99"/>
                      <a:pt x="199" y="94"/>
                    </a:cubicBezTo>
                    <a:cubicBezTo>
                      <a:pt x="214" y="86"/>
                      <a:pt x="214" y="86"/>
                      <a:pt x="214" y="86"/>
                    </a:cubicBezTo>
                    <a:cubicBezTo>
                      <a:pt x="209" y="70"/>
                      <a:pt x="209" y="70"/>
                      <a:pt x="209" y="70"/>
                    </a:cubicBezTo>
                    <a:cubicBezTo>
                      <a:pt x="193" y="70"/>
                      <a:pt x="193" y="70"/>
                      <a:pt x="193" y="70"/>
                    </a:cubicBezTo>
                    <a:cubicBezTo>
                      <a:pt x="191" y="67"/>
                      <a:pt x="190" y="65"/>
                      <a:pt x="188" y="62"/>
                    </a:cubicBezTo>
                    <a:cubicBezTo>
                      <a:pt x="199" y="49"/>
                      <a:pt x="199" y="49"/>
                      <a:pt x="199" y="49"/>
                    </a:cubicBezTo>
                    <a:cubicBezTo>
                      <a:pt x="188" y="35"/>
                      <a:pt x="188" y="35"/>
                      <a:pt x="188" y="35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1" y="39"/>
                      <a:pt x="168" y="37"/>
                      <a:pt x="165" y="35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55" y="10"/>
                      <a:pt x="155" y="10"/>
                      <a:pt x="155" y="10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0" y="21"/>
                      <a:pt x="136" y="19"/>
                      <a:pt x="133" y="18"/>
                    </a:cubicBezTo>
                    <a:cubicBezTo>
                      <a:pt x="131" y="2"/>
                      <a:pt x="131" y="2"/>
                      <a:pt x="131" y="2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4" y="15"/>
                      <a:pt x="101" y="15"/>
                      <a:pt x="98" y="16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0" y="24"/>
                      <a:pt x="66" y="25"/>
                      <a:pt x="63" y="27"/>
                    </a:cubicBezTo>
                    <a:lnTo>
                      <a:pt x="50" y="16"/>
                    </a:lnTo>
                    <a:close/>
                    <a:moveTo>
                      <a:pt x="125" y="94"/>
                    </a:moveTo>
                    <a:cubicBezTo>
                      <a:pt x="132" y="103"/>
                      <a:pt x="131" y="116"/>
                      <a:pt x="121" y="123"/>
                    </a:cubicBezTo>
                    <a:cubicBezTo>
                      <a:pt x="112" y="130"/>
                      <a:pt x="99" y="129"/>
                      <a:pt x="92" y="119"/>
                    </a:cubicBezTo>
                    <a:cubicBezTo>
                      <a:pt x="85" y="110"/>
                      <a:pt x="87" y="97"/>
                      <a:pt x="96" y="90"/>
                    </a:cubicBezTo>
                    <a:cubicBezTo>
                      <a:pt x="105" y="83"/>
                      <a:pt x="118" y="85"/>
                      <a:pt x="125" y="94"/>
                    </a:cubicBezTo>
                    <a:close/>
                  </a:path>
                </a:pathLst>
              </a:custGeom>
              <a:solidFill>
                <a:srgbClr val="FEC11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Freeform 409"/>
              <p:cNvSpPr>
                <a:spLocks noEditPoints="1"/>
              </p:cNvSpPr>
              <p:nvPr/>
            </p:nvSpPr>
            <p:spPr bwMode="auto">
              <a:xfrm>
                <a:off x="6396724" y="3773870"/>
                <a:ext cx="718657" cy="721475"/>
              </a:xfrm>
              <a:custGeom>
                <a:avLst/>
                <a:gdLst>
                  <a:gd name="T0" fmla="*/ 35 w 215"/>
                  <a:gd name="T1" fmla="*/ 28 h 216"/>
                  <a:gd name="T2" fmla="*/ 35 w 215"/>
                  <a:gd name="T3" fmla="*/ 52 h 216"/>
                  <a:gd name="T4" fmla="*/ 10 w 215"/>
                  <a:gd name="T5" fmla="*/ 62 h 216"/>
                  <a:gd name="T6" fmla="*/ 20 w 215"/>
                  <a:gd name="T7" fmla="*/ 83 h 216"/>
                  <a:gd name="T8" fmla="*/ 0 w 215"/>
                  <a:gd name="T9" fmla="*/ 102 h 216"/>
                  <a:gd name="T10" fmla="*/ 17 w 215"/>
                  <a:gd name="T11" fmla="*/ 120 h 216"/>
                  <a:gd name="T12" fmla="*/ 6 w 215"/>
                  <a:gd name="T13" fmla="*/ 146 h 216"/>
                  <a:gd name="T14" fmla="*/ 28 w 215"/>
                  <a:gd name="T15" fmla="*/ 152 h 216"/>
                  <a:gd name="T16" fmla="*/ 27 w 215"/>
                  <a:gd name="T17" fmla="*/ 180 h 216"/>
                  <a:gd name="T18" fmla="*/ 51 w 215"/>
                  <a:gd name="T19" fmla="*/ 179 h 216"/>
                  <a:gd name="T20" fmla="*/ 60 w 215"/>
                  <a:gd name="T21" fmla="*/ 205 h 216"/>
                  <a:gd name="T22" fmla="*/ 82 w 215"/>
                  <a:gd name="T23" fmla="*/ 195 h 216"/>
                  <a:gd name="T24" fmla="*/ 101 w 215"/>
                  <a:gd name="T25" fmla="*/ 216 h 216"/>
                  <a:gd name="T26" fmla="*/ 117 w 215"/>
                  <a:gd name="T27" fmla="*/ 199 h 216"/>
                  <a:gd name="T28" fmla="*/ 142 w 215"/>
                  <a:gd name="T29" fmla="*/ 210 h 216"/>
                  <a:gd name="T30" fmla="*/ 152 w 215"/>
                  <a:gd name="T31" fmla="*/ 188 h 216"/>
                  <a:gd name="T32" fmla="*/ 179 w 215"/>
                  <a:gd name="T33" fmla="*/ 189 h 216"/>
                  <a:gd name="T34" fmla="*/ 180 w 215"/>
                  <a:gd name="T35" fmla="*/ 164 h 216"/>
                  <a:gd name="T36" fmla="*/ 205 w 215"/>
                  <a:gd name="T37" fmla="*/ 154 h 216"/>
                  <a:gd name="T38" fmla="*/ 196 w 215"/>
                  <a:gd name="T39" fmla="*/ 133 h 216"/>
                  <a:gd name="T40" fmla="*/ 215 w 215"/>
                  <a:gd name="T41" fmla="*/ 114 h 216"/>
                  <a:gd name="T42" fmla="*/ 199 w 215"/>
                  <a:gd name="T43" fmla="*/ 95 h 216"/>
                  <a:gd name="T44" fmla="*/ 209 w 215"/>
                  <a:gd name="T45" fmla="*/ 71 h 216"/>
                  <a:gd name="T46" fmla="*/ 188 w 215"/>
                  <a:gd name="T47" fmla="*/ 63 h 216"/>
                  <a:gd name="T48" fmla="*/ 188 w 215"/>
                  <a:gd name="T49" fmla="*/ 36 h 216"/>
                  <a:gd name="T50" fmla="*/ 164 w 215"/>
                  <a:gd name="T51" fmla="*/ 36 h 216"/>
                  <a:gd name="T52" fmla="*/ 154 w 215"/>
                  <a:gd name="T53" fmla="*/ 11 h 216"/>
                  <a:gd name="T54" fmla="*/ 132 w 215"/>
                  <a:gd name="T55" fmla="*/ 19 h 216"/>
                  <a:gd name="T56" fmla="*/ 113 w 215"/>
                  <a:gd name="T57" fmla="*/ 0 h 216"/>
                  <a:gd name="T58" fmla="*/ 97 w 215"/>
                  <a:gd name="T59" fmla="*/ 17 h 216"/>
                  <a:gd name="T60" fmla="*/ 73 w 215"/>
                  <a:gd name="T61" fmla="*/ 6 h 216"/>
                  <a:gd name="T62" fmla="*/ 63 w 215"/>
                  <a:gd name="T63" fmla="*/ 28 h 216"/>
                  <a:gd name="T64" fmla="*/ 125 w 215"/>
                  <a:gd name="T65" fmla="*/ 95 h 216"/>
                  <a:gd name="T66" fmla="*/ 91 w 215"/>
                  <a:gd name="T67" fmla="*/ 120 h 216"/>
                  <a:gd name="T68" fmla="*/ 125 w 215"/>
                  <a:gd name="T69" fmla="*/ 9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5" h="216">
                    <a:moveTo>
                      <a:pt x="49" y="17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0" y="47"/>
                      <a:pt x="37" y="49"/>
                      <a:pt x="35" y="52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2" y="77"/>
                      <a:pt x="21" y="80"/>
                      <a:pt x="20" y="83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17" y="109"/>
                      <a:pt x="17" y="109"/>
                      <a:pt x="17" y="109"/>
                    </a:cubicBezTo>
                    <a:cubicBezTo>
                      <a:pt x="17" y="113"/>
                      <a:pt x="17" y="116"/>
                      <a:pt x="17" y="120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6" y="146"/>
                      <a:pt x="6" y="146"/>
                      <a:pt x="6" y="146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8"/>
                      <a:pt x="27" y="150"/>
                      <a:pt x="28" y="152"/>
                    </a:cubicBezTo>
                    <a:cubicBezTo>
                      <a:pt x="16" y="166"/>
                      <a:pt x="16" y="166"/>
                      <a:pt x="16" y="166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44" y="173"/>
                      <a:pt x="44" y="173"/>
                      <a:pt x="44" y="173"/>
                    </a:cubicBezTo>
                    <a:cubicBezTo>
                      <a:pt x="46" y="175"/>
                      <a:pt x="48" y="177"/>
                      <a:pt x="51" y="179"/>
                    </a:cubicBezTo>
                    <a:cubicBezTo>
                      <a:pt x="45" y="197"/>
                      <a:pt x="45" y="197"/>
                      <a:pt x="45" y="197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73" y="192"/>
                      <a:pt x="73" y="192"/>
                      <a:pt x="73" y="192"/>
                    </a:cubicBezTo>
                    <a:cubicBezTo>
                      <a:pt x="76" y="194"/>
                      <a:pt x="79" y="195"/>
                      <a:pt x="82" y="195"/>
                    </a:cubicBezTo>
                    <a:cubicBezTo>
                      <a:pt x="84" y="214"/>
                      <a:pt x="84" y="214"/>
                      <a:pt x="84" y="214"/>
                    </a:cubicBezTo>
                    <a:cubicBezTo>
                      <a:pt x="101" y="216"/>
                      <a:pt x="101" y="216"/>
                      <a:pt x="101" y="216"/>
                    </a:cubicBezTo>
                    <a:cubicBezTo>
                      <a:pt x="108" y="199"/>
                      <a:pt x="108" y="199"/>
                      <a:pt x="108" y="199"/>
                    </a:cubicBezTo>
                    <a:cubicBezTo>
                      <a:pt x="111" y="199"/>
                      <a:pt x="114" y="199"/>
                      <a:pt x="117" y="199"/>
                    </a:cubicBezTo>
                    <a:cubicBezTo>
                      <a:pt x="125" y="215"/>
                      <a:pt x="125" y="215"/>
                      <a:pt x="125" y="215"/>
                    </a:cubicBezTo>
                    <a:cubicBezTo>
                      <a:pt x="142" y="210"/>
                      <a:pt x="142" y="210"/>
                      <a:pt x="142" y="210"/>
                    </a:cubicBezTo>
                    <a:cubicBezTo>
                      <a:pt x="142" y="193"/>
                      <a:pt x="142" y="193"/>
                      <a:pt x="142" y="193"/>
                    </a:cubicBezTo>
                    <a:cubicBezTo>
                      <a:pt x="145" y="191"/>
                      <a:pt x="149" y="190"/>
                      <a:pt x="152" y="188"/>
                    </a:cubicBezTo>
                    <a:cubicBezTo>
                      <a:pt x="166" y="199"/>
                      <a:pt x="166" y="199"/>
                      <a:pt x="166" y="199"/>
                    </a:cubicBezTo>
                    <a:cubicBezTo>
                      <a:pt x="179" y="189"/>
                      <a:pt x="179" y="189"/>
                      <a:pt x="179" y="189"/>
                    </a:cubicBezTo>
                    <a:cubicBezTo>
                      <a:pt x="172" y="173"/>
                      <a:pt x="172" y="173"/>
                      <a:pt x="172" y="173"/>
                    </a:cubicBezTo>
                    <a:cubicBezTo>
                      <a:pt x="175" y="170"/>
                      <a:pt x="178" y="167"/>
                      <a:pt x="180" y="164"/>
                    </a:cubicBezTo>
                    <a:cubicBezTo>
                      <a:pt x="196" y="169"/>
                      <a:pt x="196" y="169"/>
                      <a:pt x="196" y="169"/>
                    </a:cubicBezTo>
                    <a:cubicBezTo>
                      <a:pt x="205" y="154"/>
                      <a:pt x="205" y="154"/>
                      <a:pt x="205" y="154"/>
                    </a:cubicBezTo>
                    <a:cubicBezTo>
                      <a:pt x="193" y="142"/>
                      <a:pt x="193" y="142"/>
                      <a:pt x="193" y="142"/>
                    </a:cubicBezTo>
                    <a:cubicBezTo>
                      <a:pt x="194" y="139"/>
                      <a:pt x="195" y="136"/>
                      <a:pt x="196" y="133"/>
                    </a:cubicBezTo>
                    <a:cubicBezTo>
                      <a:pt x="213" y="131"/>
                      <a:pt x="213" y="131"/>
                      <a:pt x="213" y="131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4"/>
                      <a:pt x="199" y="100"/>
                      <a:pt x="199" y="95"/>
                    </a:cubicBezTo>
                    <a:cubicBezTo>
                      <a:pt x="213" y="87"/>
                      <a:pt x="213" y="87"/>
                      <a:pt x="213" y="87"/>
                    </a:cubicBezTo>
                    <a:cubicBezTo>
                      <a:pt x="209" y="71"/>
                      <a:pt x="209" y="71"/>
                      <a:pt x="209" y="71"/>
                    </a:cubicBezTo>
                    <a:cubicBezTo>
                      <a:pt x="192" y="71"/>
                      <a:pt x="192" y="71"/>
                      <a:pt x="192" y="71"/>
                    </a:cubicBezTo>
                    <a:cubicBezTo>
                      <a:pt x="191" y="68"/>
                      <a:pt x="189" y="65"/>
                      <a:pt x="188" y="63"/>
                    </a:cubicBezTo>
                    <a:cubicBezTo>
                      <a:pt x="198" y="50"/>
                      <a:pt x="198" y="50"/>
                      <a:pt x="198" y="50"/>
                    </a:cubicBezTo>
                    <a:cubicBezTo>
                      <a:pt x="188" y="36"/>
                      <a:pt x="188" y="36"/>
                      <a:pt x="188" y="36"/>
                    </a:cubicBezTo>
                    <a:cubicBezTo>
                      <a:pt x="173" y="43"/>
                      <a:pt x="173" y="43"/>
                      <a:pt x="173" y="43"/>
                    </a:cubicBezTo>
                    <a:cubicBezTo>
                      <a:pt x="170" y="40"/>
                      <a:pt x="167" y="38"/>
                      <a:pt x="164" y="36"/>
                    </a:cubicBezTo>
                    <a:cubicBezTo>
                      <a:pt x="169" y="20"/>
                      <a:pt x="169" y="20"/>
                      <a:pt x="169" y="20"/>
                    </a:cubicBezTo>
                    <a:cubicBezTo>
                      <a:pt x="154" y="11"/>
                      <a:pt x="154" y="11"/>
                      <a:pt x="154" y="11"/>
                    </a:cubicBezTo>
                    <a:cubicBezTo>
                      <a:pt x="143" y="23"/>
                      <a:pt x="143" y="23"/>
                      <a:pt x="143" y="23"/>
                    </a:cubicBezTo>
                    <a:cubicBezTo>
                      <a:pt x="139" y="22"/>
                      <a:pt x="136" y="20"/>
                      <a:pt x="132" y="19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4" y="16"/>
                      <a:pt x="100" y="16"/>
                      <a:pt x="97" y="17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69" y="25"/>
                      <a:pt x="66" y="26"/>
                      <a:pt x="63" y="28"/>
                    </a:cubicBezTo>
                    <a:lnTo>
                      <a:pt x="49" y="17"/>
                    </a:lnTo>
                    <a:close/>
                    <a:moveTo>
                      <a:pt x="125" y="95"/>
                    </a:moveTo>
                    <a:cubicBezTo>
                      <a:pt x="132" y="104"/>
                      <a:pt x="130" y="117"/>
                      <a:pt x="121" y="124"/>
                    </a:cubicBezTo>
                    <a:cubicBezTo>
                      <a:pt x="112" y="131"/>
                      <a:pt x="98" y="130"/>
                      <a:pt x="91" y="120"/>
                    </a:cubicBezTo>
                    <a:cubicBezTo>
                      <a:pt x="84" y="111"/>
                      <a:pt x="86" y="98"/>
                      <a:pt x="95" y="91"/>
                    </a:cubicBezTo>
                    <a:cubicBezTo>
                      <a:pt x="105" y="84"/>
                      <a:pt x="118" y="86"/>
                      <a:pt x="125" y="95"/>
                    </a:cubicBezTo>
                    <a:close/>
                  </a:path>
                </a:pathLst>
              </a:custGeom>
              <a:solidFill>
                <a:srgbClr val="66ACB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6978786" y="3004802"/>
                <a:ext cx="866616" cy="868518"/>
                <a:chOff x="7024688" y="3168650"/>
                <a:chExt cx="1446213" cy="1449388"/>
              </a:xfrm>
              <a:solidFill>
                <a:srgbClr val="A8BF12"/>
              </a:solidFill>
            </p:grpSpPr>
            <p:sp>
              <p:nvSpPr>
                <p:cNvPr id="130" name="Freeform 410"/>
                <p:cNvSpPr>
                  <a:spLocks noEditPoints="1"/>
                </p:cNvSpPr>
                <p:nvPr/>
              </p:nvSpPr>
              <p:spPr bwMode="auto">
                <a:xfrm>
                  <a:off x="7024688" y="3168650"/>
                  <a:ext cx="1446213" cy="1449388"/>
                </a:xfrm>
                <a:custGeom>
                  <a:avLst/>
                  <a:gdLst>
                    <a:gd name="T0" fmla="*/ 364 w 385"/>
                    <a:gd name="T1" fmla="*/ 283 h 385"/>
                    <a:gd name="T2" fmla="*/ 349 w 385"/>
                    <a:gd name="T3" fmla="*/ 242 h 385"/>
                    <a:gd name="T4" fmla="*/ 385 w 385"/>
                    <a:gd name="T5" fmla="*/ 209 h 385"/>
                    <a:gd name="T6" fmla="*/ 355 w 385"/>
                    <a:gd name="T7" fmla="*/ 180 h 385"/>
                    <a:gd name="T8" fmla="*/ 378 w 385"/>
                    <a:gd name="T9" fmla="*/ 135 h 385"/>
                    <a:gd name="T10" fmla="*/ 336 w 385"/>
                    <a:gd name="T11" fmla="*/ 116 h 385"/>
                    <a:gd name="T12" fmla="*/ 339 w 385"/>
                    <a:gd name="T13" fmla="*/ 66 h 385"/>
                    <a:gd name="T14" fmla="*/ 298 w 385"/>
                    <a:gd name="T15" fmla="*/ 69 h 385"/>
                    <a:gd name="T16" fmla="*/ 283 w 385"/>
                    <a:gd name="T17" fmla="*/ 21 h 385"/>
                    <a:gd name="T18" fmla="*/ 244 w 385"/>
                    <a:gd name="T19" fmla="*/ 38 h 385"/>
                    <a:gd name="T20" fmla="*/ 211 w 385"/>
                    <a:gd name="T21" fmla="*/ 0 h 385"/>
                    <a:gd name="T22" fmla="*/ 180 w 385"/>
                    <a:gd name="T23" fmla="*/ 30 h 385"/>
                    <a:gd name="T24" fmla="*/ 136 w 385"/>
                    <a:gd name="T25" fmla="*/ 8 h 385"/>
                    <a:gd name="T26" fmla="*/ 120 w 385"/>
                    <a:gd name="T27" fmla="*/ 46 h 385"/>
                    <a:gd name="T28" fmla="*/ 71 w 385"/>
                    <a:gd name="T29" fmla="*/ 42 h 385"/>
                    <a:gd name="T30" fmla="*/ 68 w 385"/>
                    <a:gd name="T31" fmla="*/ 86 h 385"/>
                    <a:gd name="T32" fmla="*/ 22 w 385"/>
                    <a:gd name="T33" fmla="*/ 102 h 385"/>
                    <a:gd name="T34" fmla="*/ 36 w 385"/>
                    <a:gd name="T35" fmla="*/ 143 h 385"/>
                    <a:gd name="T36" fmla="*/ 0 w 385"/>
                    <a:gd name="T37" fmla="*/ 176 h 385"/>
                    <a:gd name="T38" fmla="*/ 28 w 385"/>
                    <a:gd name="T39" fmla="*/ 206 h 385"/>
                    <a:gd name="T40" fmla="*/ 8 w 385"/>
                    <a:gd name="T41" fmla="*/ 250 h 385"/>
                    <a:gd name="T42" fmla="*/ 47 w 385"/>
                    <a:gd name="T43" fmla="*/ 271 h 385"/>
                    <a:gd name="T44" fmla="*/ 46 w 385"/>
                    <a:gd name="T45" fmla="*/ 319 h 385"/>
                    <a:gd name="T46" fmla="*/ 86 w 385"/>
                    <a:gd name="T47" fmla="*/ 319 h 385"/>
                    <a:gd name="T48" fmla="*/ 102 w 385"/>
                    <a:gd name="T49" fmla="*/ 364 h 385"/>
                    <a:gd name="T50" fmla="*/ 142 w 385"/>
                    <a:gd name="T51" fmla="*/ 350 h 385"/>
                    <a:gd name="T52" fmla="*/ 174 w 385"/>
                    <a:gd name="T53" fmla="*/ 385 h 385"/>
                    <a:gd name="T54" fmla="*/ 207 w 385"/>
                    <a:gd name="T55" fmla="*/ 357 h 385"/>
                    <a:gd name="T56" fmla="*/ 250 w 385"/>
                    <a:gd name="T57" fmla="*/ 377 h 385"/>
                    <a:gd name="T58" fmla="*/ 267 w 385"/>
                    <a:gd name="T59" fmla="*/ 340 h 385"/>
                    <a:gd name="T60" fmla="*/ 315 w 385"/>
                    <a:gd name="T61" fmla="*/ 342 h 385"/>
                    <a:gd name="T62" fmla="*/ 318 w 385"/>
                    <a:gd name="T63" fmla="*/ 299 h 385"/>
                    <a:gd name="T64" fmla="*/ 111 w 385"/>
                    <a:gd name="T65" fmla="*/ 321 h 385"/>
                    <a:gd name="T66" fmla="*/ 272 w 385"/>
                    <a:gd name="T67" fmla="*/ 66 h 385"/>
                    <a:gd name="T68" fmla="*/ 111 w 385"/>
                    <a:gd name="T69" fmla="*/ 321 h 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85" h="385">
                      <a:moveTo>
                        <a:pt x="347" y="309"/>
                      </a:moveTo>
                      <a:cubicBezTo>
                        <a:pt x="364" y="283"/>
                        <a:pt x="364" y="283"/>
                        <a:pt x="364" y="283"/>
                      </a:cubicBezTo>
                      <a:cubicBezTo>
                        <a:pt x="342" y="260"/>
                        <a:pt x="342" y="260"/>
                        <a:pt x="342" y="260"/>
                      </a:cubicBezTo>
                      <a:cubicBezTo>
                        <a:pt x="345" y="254"/>
                        <a:pt x="347" y="248"/>
                        <a:pt x="349" y="242"/>
                      </a:cubicBezTo>
                      <a:cubicBezTo>
                        <a:pt x="380" y="239"/>
                        <a:pt x="380" y="239"/>
                        <a:pt x="380" y="239"/>
                      </a:cubicBezTo>
                      <a:cubicBezTo>
                        <a:pt x="385" y="209"/>
                        <a:pt x="385" y="209"/>
                        <a:pt x="385" y="209"/>
                      </a:cubicBezTo>
                      <a:cubicBezTo>
                        <a:pt x="356" y="196"/>
                        <a:pt x="356" y="196"/>
                        <a:pt x="356" y="196"/>
                      </a:cubicBezTo>
                      <a:cubicBezTo>
                        <a:pt x="356" y="190"/>
                        <a:pt x="356" y="185"/>
                        <a:pt x="355" y="180"/>
                      </a:cubicBezTo>
                      <a:cubicBezTo>
                        <a:pt x="384" y="165"/>
                        <a:pt x="384" y="165"/>
                        <a:pt x="384" y="165"/>
                      </a:cubicBezTo>
                      <a:cubicBezTo>
                        <a:pt x="378" y="135"/>
                        <a:pt x="378" y="135"/>
                        <a:pt x="378" y="135"/>
                      </a:cubicBezTo>
                      <a:cubicBezTo>
                        <a:pt x="345" y="134"/>
                        <a:pt x="345" y="134"/>
                        <a:pt x="345" y="134"/>
                      </a:cubicBezTo>
                      <a:cubicBezTo>
                        <a:pt x="342" y="128"/>
                        <a:pt x="340" y="122"/>
                        <a:pt x="336" y="116"/>
                      </a:cubicBezTo>
                      <a:cubicBezTo>
                        <a:pt x="357" y="91"/>
                        <a:pt x="357" y="91"/>
                        <a:pt x="357" y="91"/>
                      </a:cubicBezTo>
                      <a:cubicBezTo>
                        <a:pt x="339" y="66"/>
                        <a:pt x="339" y="66"/>
                        <a:pt x="339" y="66"/>
                      </a:cubicBezTo>
                      <a:cubicBezTo>
                        <a:pt x="309" y="78"/>
                        <a:pt x="309" y="78"/>
                        <a:pt x="309" y="78"/>
                      </a:cubicBezTo>
                      <a:cubicBezTo>
                        <a:pt x="305" y="75"/>
                        <a:pt x="302" y="72"/>
                        <a:pt x="298" y="69"/>
                      </a:cubicBezTo>
                      <a:cubicBezTo>
                        <a:pt x="309" y="38"/>
                        <a:pt x="309" y="38"/>
                        <a:pt x="309" y="38"/>
                      </a:cubicBezTo>
                      <a:cubicBezTo>
                        <a:pt x="283" y="21"/>
                        <a:pt x="283" y="21"/>
                        <a:pt x="283" y="21"/>
                      </a:cubicBezTo>
                      <a:cubicBezTo>
                        <a:pt x="259" y="44"/>
                        <a:pt x="259" y="44"/>
                        <a:pt x="259" y="44"/>
                      </a:cubicBezTo>
                      <a:cubicBezTo>
                        <a:pt x="254" y="42"/>
                        <a:pt x="249" y="40"/>
                        <a:pt x="244" y="38"/>
                      </a:cubicBezTo>
                      <a:cubicBezTo>
                        <a:pt x="241" y="5"/>
                        <a:pt x="241" y="5"/>
                        <a:pt x="241" y="5"/>
                      </a:cubicBezTo>
                      <a:cubicBezTo>
                        <a:pt x="211" y="0"/>
                        <a:pt x="211" y="0"/>
                        <a:pt x="211" y="0"/>
                      </a:cubicBezTo>
                      <a:cubicBezTo>
                        <a:pt x="198" y="30"/>
                        <a:pt x="198" y="30"/>
                        <a:pt x="198" y="30"/>
                      </a:cubicBezTo>
                      <a:cubicBezTo>
                        <a:pt x="192" y="30"/>
                        <a:pt x="186" y="30"/>
                        <a:pt x="180" y="30"/>
                      </a:cubicBezTo>
                      <a:cubicBezTo>
                        <a:pt x="166" y="1"/>
                        <a:pt x="166" y="1"/>
                        <a:pt x="166" y="1"/>
                      </a:cubicBezTo>
                      <a:cubicBezTo>
                        <a:pt x="136" y="8"/>
                        <a:pt x="136" y="8"/>
                        <a:pt x="136" y="8"/>
                      </a:cubicBezTo>
                      <a:cubicBezTo>
                        <a:pt x="134" y="40"/>
                        <a:pt x="134" y="40"/>
                        <a:pt x="134" y="40"/>
                      </a:cubicBezTo>
                      <a:cubicBezTo>
                        <a:pt x="130" y="42"/>
                        <a:pt x="125" y="44"/>
                        <a:pt x="120" y="46"/>
                      </a:cubicBezTo>
                      <a:cubicBezTo>
                        <a:pt x="96" y="25"/>
                        <a:pt x="96" y="25"/>
                        <a:pt x="96" y="25"/>
                      </a:cubicBezTo>
                      <a:cubicBezTo>
                        <a:pt x="71" y="42"/>
                        <a:pt x="71" y="42"/>
                        <a:pt x="71" y="42"/>
                      </a:cubicBezTo>
                      <a:cubicBezTo>
                        <a:pt x="81" y="72"/>
                        <a:pt x="81" y="72"/>
                        <a:pt x="81" y="72"/>
                      </a:cubicBezTo>
                      <a:cubicBezTo>
                        <a:pt x="77" y="77"/>
                        <a:pt x="72" y="81"/>
                        <a:pt x="68" y="86"/>
                      </a:cubicBezTo>
                      <a:cubicBezTo>
                        <a:pt x="38" y="76"/>
                        <a:pt x="38" y="76"/>
                        <a:pt x="38" y="76"/>
                      </a:cubicBezTo>
                      <a:cubicBezTo>
                        <a:pt x="22" y="102"/>
                        <a:pt x="22" y="102"/>
                        <a:pt x="22" y="102"/>
                      </a:cubicBezTo>
                      <a:cubicBezTo>
                        <a:pt x="43" y="125"/>
                        <a:pt x="43" y="125"/>
                        <a:pt x="43" y="125"/>
                      </a:cubicBezTo>
                      <a:cubicBezTo>
                        <a:pt x="40" y="131"/>
                        <a:pt x="38" y="137"/>
                        <a:pt x="36" y="143"/>
                      </a:cubicBezTo>
                      <a:cubicBezTo>
                        <a:pt x="5" y="146"/>
                        <a:pt x="5" y="146"/>
                        <a:pt x="5" y="14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8" y="188"/>
                        <a:pt x="28" y="188"/>
                        <a:pt x="28" y="188"/>
                      </a:cubicBezTo>
                      <a:cubicBezTo>
                        <a:pt x="28" y="194"/>
                        <a:pt x="28" y="200"/>
                        <a:pt x="28" y="206"/>
                      </a:cubicBezTo>
                      <a:cubicBezTo>
                        <a:pt x="1" y="220"/>
                        <a:pt x="1" y="220"/>
                        <a:pt x="1" y="220"/>
                      </a:cubicBezTo>
                      <a:cubicBezTo>
                        <a:pt x="8" y="250"/>
                        <a:pt x="8" y="250"/>
                        <a:pt x="8" y="250"/>
                      </a:cubicBezTo>
                      <a:cubicBezTo>
                        <a:pt x="38" y="251"/>
                        <a:pt x="38" y="251"/>
                        <a:pt x="38" y="251"/>
                      </a:cubicBezTo>
                      <a:cubicBezTo>
                        <a:pt x="41" y="258"/>
                        <a:pt x="44" y="264"/>
                        <a:pt x="47" y="271"/>
                      </a:cubicBezTo>
                      <a:cubicBezTo>
                        <a:pt x="28" y="294"/>
                        <a:pt x="28" y="294"/>
                        <a:pt x="28" y="294"/>
                      </a:cubicBezTo>
                      <a:cubicBezTo>
                        <a:pt x="46" y="319"/>
                        <a:pt x="46" y="319"/>
                        <a:pt x="46" y="319"/>
                      </a:cubicBezTo>
                      <a:cubicBezTo>
                        <a:pt x="74" y="308"/>
                        <a:pt x="74" y="308"/>
                        <a:pt x="74" y="308"/>
                      </a:cubicBezTo>
                      <a:cubicBezTo>
                        <a:pt x="78" y="312"/>
                        <a:pt x="82" y="316"/>
                        <a:pt x="86" y="319"/>
                      </a:cubicBezTo>
                      <a:cubicBezTo>
                        <a:pt x="77" y="347"/>
                        <a:pt x="77" y="347"/>
                        <a:pt x="77" y="347"/>
                      </a:cubicBezTo>
                      <a:cubicBezTo>
                        <a:pt x="102" y="364"/>
                        <a:pt x="102" y="364"/>
                        <a:pt x="102" y="364"/>
                      </a:cubicBezTo>
                      <a:cubicBezTo>
                        <a:pt x="124" y="343"/>
                        <a:pt x="124" y="343"/>
                        <a:pt x="124" y="343"/>
                      </a:cubicBezTo>
                      <a:cubicBezTo>
                        <a:pt x="130" y="346"/>
                        <a:pt x="136" y="348"/>
                        <a:pt x="142" y="350"/>
                      </a:cubicBezTo>
                      <a:cubicBezTo>
                        <a:pt x="144" y="380"/>
                        <a:pt x="144" y="380"/>
                        <a:pt x="144" y="380"/>
                      </a:cubicBezTo>
                      <a:cubicBezTo>
                        <a:pt x="174" y="385"/>
                        <a:pt x="174" y="385"/>
                        <a:pt x="174" y="385"/>
                      </a:cubicBezTo>
                      <a:cubicBezTo>
                        <a:pt x="187" y="358"/>
                        <a:pt x="187" y="358"/>
                        <a:pt x="187" y="358"/>
                      </a:cubicBezTo>
                      <a:cubicBezTo>
                        <a:pt x="193" y="358"/>
                        <a:pt x="200" y="358"/>
                        <a:pt x="207" y="357"/>
                      </a:cubicBezTo>
                      <a:cubicBezTo>
                        <a:pt x="220" y="384"/>
                        <a:pt x="220" y="384"/>
                        <a:pt x="220" y="384"/>
                      </a:cubicBezTo>
                      <a:cubicBezTo>
                        <a:pt x="250" y="377"/>
                        <a:pt x="250" y="377"/>
                        <a:pt x="250" y="377"/>
                      </a:cubicBezTo>
                      <a:cubicBezTo>
                        <a:pt x="251" y="347"/>
                        <a:pt x="251" y="347"/>
                        <a:pt x="251" y="347"/>
                      </a:cubicBezTo>
                      <a:cubicBezTo>
                        <a:pt x="256" y="345"/>
                        <a:pt x="262" y="342"/>
                        <a:pt x="267" y="340"/>
                      </a:cubicBezTo>
                      <a:cubicBezTo>
                        <a:pt x="290" y="360"/>
                        <a:pt x="290" y="360"/>
                        <a:pt x="290" y="360"/>
                      </a:cubicBezTo>
                      <a:cubicBezTo>
                        <a:pt x="315" y="342"/>
                        <a:pt x="315" y="342"/>
                        <a:pt x="315" y="342"/>
                      </a:cubicBezTo>
                      <a:cubicBezTo>
                        <a:pt x="304" y="313"/>
                        <a:pt x="304" y="313"/>
                        <a:pt x="304" y="313"/>
                      </a:cubicBezTo>
                      <a:cubicBezTo>
                        <a:pt x="309" y="309"/>
                        <a:pt x="314" y="304"/>
                        <a:pt x="318" y="299"/>
                      </a:cubicBezTo>
                      <a:lnTo>
                        <a:pt x="347" y="309"/>
                      </a:lnTo>
                      <a:close/>
                      <a:moveTo>
                        <a:pt x="111" y="321"/>
                      </a:moveTo>
                      <a:cubicBezTo>
                        <a:pt x="41" y="277"/>
                        <a:pt x="20" y="184"/>
                        <a:pt x="64" y="113"/>
                      </a:cubicBezTo>
                      <a:cubicBezTo>
                        <a:pt x="109" y="43"/>
                        <a:pt x="202" y="22"/>
                        <a:pt x="272" y="66"/>
                      </a:cubicBezTo>
                      <a:cubicBezTo>
                        <a:pt x="343" y="111"/>
                        <a:pt x="364" y="204"/>
                        <a:pt x="319" y="274"/>
                      </a:cubicBezTo>
                      <a:cubicBezTo>
                        <a:pt x="275" y="345"/>
                        <a:pt x="182" y="366"/>
                        <a:pt x="111" y="321"/>
                      </a:cubicBezTo>
                      <a:close/>
                    </a:path>
                  </a:pathLst>
                </a:custGeom>
                <a:solidFill>
                  <a:srgbClr val="84CB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1" name="Freeform 411"/>
                <p:cNvSpPr>
                  <a:spLocks noEditPoints="1"/>
                </p:cNvSpPr>
                <p:nvPr/>
              </p:nvSpPr>
              <p:spPr bwMode="auto">
                <a:xfrm>
                  <a:off x="7132638" y="3286127"/>
                  <a:ext cx="1222375" cy="1222376"/>
                </a:xfrm>
                <a:custGeom>
                  <a:avLst/>
                  <a:gdLst>
                    <a:gd name="T0" fmla="*/ 239 w 325"/>
                    <a:gd name="T1" fmla="*/ 42 h 325"/>
                    <a:gd name="T2" fmla="*/ 42 w 325"/>
                    <a:gd name="T3" fmla="*/ 87 h 325"/>
                    <a:gd name="T4" fmla="*/ 87 w 325"/>
                    <a:gd name="T5" fmla="*/ 283 h 325"/>
                    <a:gd name="T6" fmla="*/ 283 w 325"/>
                    <a:gd name="T7" fmla="*/ 239 h 325"/>
                    <a:gd name="T8" fmla="*/ 239 w 325"/>
                    <a:gd name="T9" fmla="*/ 42 h 325"/>
                    <a:gd name="T10" fmla="*/ 74 w 325"/>
                    <a:gd name="T11" fmla="*/ 74 h 325"/>
                    <a:gd name="T12" fmla="*/ 208 w 325"/>
                    <a:gd name="T13" fmla="*/ 45 h 325"/>
                    <a:gd name="T14" fmla="*/ 213 w 325"/>
                    <a:gd name="T15" fmla="*/ 61 h 325"/>
                    <a:gd name="T16" fmla="*/ 174 w 325"/>
                    <a:gd name="T17" fmla="*/ 123 h 325"/>
                    <a:gd name="T18" fmla="*/ 135 w 325"/>
                    <a:gd name="T19" fmla="*/ 132 h 325"/>
                    <a:gd name="T20" fmla="*/ 75 w 325"/>
                    <a:gd name="T21" fmla="*/ 94 h 325"/>
                    <a:gd name="T22" fmla="*/ 74 w 325"/>
                    <a:gd name="T23" fmla="*/ 74 h 325"/>
                    <a:gd name="T24" fmla="*/ 94 w 325"/>
                    <a:gd name="T25" fmla="*/ 250 h 325"/>
                    <a:gd name="T26" fmla="*/ 74 w 325"/>
                    <a:gd name="T27" fmla="*/ 252 h 325"/>
                    <a:gd name="T28" fmla="*/ 45 w 325"/>
                    <a:gd name="T29" fmla="*/ 118 h 325"/>
                    <a:gd name="T30" fmla="*/ 64 w 325"/>
                    <a:gd name="T31" fmla="*/ 113 h 325"/>
                    <a:gd name="T32" fmla="*/ 123 w 325"/>
                    <a:gd name="T33" fmla="*/ 151 h 325"/>
                    <a:gd name="T34" fmla="*/ 132 w 325"/>
                    <a:gd name="T35" fmla="*/ 190 h 325"/>
                    <a:gd name="T36" fmla="*/ 94 w 325"/>
                    <a:gd name="T37" fmla="*/ 250 h 325"/>
                    <a:gd name="T38" fmla="*/ 141 w 325"/>
                    <a:gd name="T39" fmla="*/ 149 h 325"/>
                    <a:gd name="T40" fmla="*/ 177 w 325"/>
                    <a:gd name="T41" fmla="*/ 141 h 325"/>
                    <a:gd name="T42" fmla="*/ 185 w 325"/>
                    <a:gd name="T43" fmla="*/ 177 h 325"/>
                    <a:gd name="T44" fmla="*/ 149 w 325"/>
                    <a:gd name="T45" fmla="*/ 185 h 325"/>
                    <a:gd name="T46" fmla="*/ 141 w 325"/>
                    <a:gd name="T47" fmla="*/ 149 h 325"/>
                    <a:gd name="T48" fmla="*/ 253 w 325"/>
                    <a:gd name="T49" fmla="*/ 250 h 325"/>
                    <a:gd name="T50" fmla="*/ 121 w 325"/>
                    <a:gd name="T51" fmla="*/ 281 h 325"/>
                    <a:gd name="T52" fmla="*/ 114 w 325"/>
                    <a:gd name="T53" fmla="*/ 260 h 325"/>
                    <a:gd name="T54" fmla="*/ 150 w 325"/>
                    <a:gd name="T55" fmla="*/ 202 h 325"/>
                    <a:gd name="T56" fmla="*/ 190 w 325"/>
                    <a:gd name="T57" fmla="*/ 193 h 325"/>
                    <a:gd name="T58" fmla="*/ 247 w 325"/>
                    <a:gd name="T59" fmla="*/ 229 h 325"/>
                    <a:gd name="T60" fmla="*/ 253 w 325"/>
                    <a:gd name="T61" fmla="*/ 250 h 325"/>
                    <a:gd name="T62" fmla="*/ 261 w 325"/>
                    <a:gd name="T63" fmla="*/ 212 h 325"/>
                    <a:gd name="T64" fmla="*/ 202 w 325"/>
                    <a:gd name="T65" fmla="*/ 175 h 325"/>
                    <a:gd name="T66" fmla="*/ 193 w 325"/>
                    <a:gd name="T67" fmla="*/ 135 h 325"/>
                    <a:gd name="T68" fmla="*/ 232 w 325"/>
                    <a:gd name="T69" fmla="*/ 74 h 325"/>
                    <a:gd name="T70" fmla="*/ 249 w 325"/>
                    <a:gd name="T71" fmla="*/ 71 h 325"/>
                    <a:gd name="T72" fmla="*/ 281 w 325"/>
                    <a:gd name="T73" fmla="*/ 206 h 325"/>
                    <a:gd name="T74" fmla="*/ 261 w 325"/>
                    <a:gd name="T75" fmla="*/ 212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25" h="325">
                      <a:moveTo>
                        <a:pt x="239" y="42"/>
                      </a:moveTo>
                      <a:cubicBezTo>
                        <a:pt x="172" y="0"/>
                        <a:pt x="84" y="20"/>
                        <a:pt x="42" y="87"/>
                      </a:cubicBezTo>
                      <a:cubicBezTo>
                        <a:pt x="0" y="153"/>
                        <a:pt x="20" y="241"/>
                        <a:pt x="87" y="283"/>
                      </a:cubicBezTo>
                      <a:cubicBezTo>
                        <a:pt x="153" y="325"/>
                        <a:pt x="241" y="306"/>
                        <a:pt x="283" y="239"/>
                      </a:cubicBezTo>
                      <a:cubicBezTo>
                        <a:pt x="325" y="172"/>
                        <a:pt x="306" y="84"/>
                        <a:pt x="239" y="42"/>
                      </a:cubicBezTo>
                      <a:close/>
                      <a:moveTo>
                        <a:pt x="74" y="74"/>
                      </a:moveTo>
                      <a:cubicBezTo>
                        <a:pt x="109" y="39"/>
                        <a:pt x="162" y="27"/>
                        <a:pt x="208" y="45"/>
                      </a:cubicBezTo>
                      <a:cubicBezTo>
                        <a:pt x="214" y="48"/>
                        <a:pt x="218" y="54"/>
                        <a:pt x="213" y="61"/>
                      </a:cubicBezTo>
                      <a:cubicBezTo>
                        <a:pt x="208" y="69"/>
                        <a:pt x="174" y="123"/>
                        <a:pt x="174" y="123"/>
                      </a:cubicBezTo>
                      <a:cubicBezTo>
                        <a:pt x="160" y="119"/>
                        <a:pt x="146" y="123"/>
                        <a:pt x="135" y="132"/>
                      </a:cubicBezTo>
                      <a:cubicBezTo>
                        <a:pt x="135" y="132"/>
                        <a:pt x="84" y="100"/>
                        <a:pt x="75" y="94"/>
                      </a:cubicBezTo>
                      <a:cubicBezTo>
                        <a:pt x="65" y="88"/>
                        <a:pt x="67" y="81"/>
                        <a:pt x="74" y="74"/>
                      </a:cubicBezTo>
                      <a:close/>
                      <a:moveTo>
                        <a:pt x="94" y="250"/>
                      </a:moveTo>
                      <a:cubicBezTo>
                        <a:pt x="89" y="259"/>
                        <a:pt x="79" y="257"/>
                        <a:pt x="74" y="252"/>
                      </a:cubicBezTo>
                      <a:cubicBezTo>
                        <a:pt x="39" y="217"/>
                        <a:pt x="28" y="164"/>
                        <a:pt x="45" y="118"/>
                      </a:cubicBezTo>
                      <a:cubicBezTo>
                        <a:pt x="48" y="110"/>
                        <a:pt x="56" y="108"/>
                        <a:pt x="64" y="113"/>
                      </a:cubicBezTo>
                      <a:cubicBezTo>
                        <a:pt x="72" y="118"/>
                        <a:pt x="123" y="151"/>
                        <a:pt x="123" y="151"/>
                      </a:cubicBezTo>
                      <a:cubicBezTo>
                        <a:pt x="119" y="165"/>
                        <a:pt x="123" y="179"/>
                        <a:pt x="132" y="190"/>
                      </a:cubicBezTo>
                      <a:cubicBezTo>
                        <a:pt x="132" y="190"/>
                        <a:pt x="100" y="241"/>
                        <a:pt x="94" y="250"/>
                      </a:cubicBezTo>
                      <a:close/>
                      <a:moveTo>
                        <a:pt x="141" y="149"/>
                      </a:moveTo>
                      <a:cubicBezTo>
                        <a:pt x="149" y="137"/>
                        <a:pt x="165" y="134"/>
                        <a:pt x="177" y="141"/>
                      </a:cubicBezTo>
                      <a:cubicBezTo>
                        <a:pt x="189" y="149"/>
                        <a:pt x="192" y="165"/>
                        <a:pt x="185" y="177"/>
                      </a:cubicBezTo>
                      <a:cubicBezTo>
                        <a:pt x="177" y="189"/>
                        <a:pt x="161" y="192"/>
                        <a:pt x="149" y="185"/>
                      </a:cubicBezTo>
                      <a:cubicBezTo>
                        <a:pt x="137" y="177"/>
                        <a:pt x="134" y="161"/>
                        <a:pt x="141" y="149"/>
                      </a:cubicBezTo>
                      <a:close/>
                      <a:moveTo>
                        <a:pt x="253" y="250"/>
                      </a:moveTo>
                      <a:cubicBezTo>
                        <a:pt x="219" y="286"/>
                        <a:pt x="167" y="298"/>
                        <a:pt x="121" y="281"/>
                      </a:cubicBezTo>
                      <a:cubicBezTo>
                        <a:pt x="111" y="278"/>
                        <a:pt x="108" y="270"/>
                        <a:pt x="114" y="260"/>
                      </a:cubicBezTo>
                      <a:cubicBezTo>
                        <a:pt x="119" y="251"/>
                        <a:pt x="150" y="202"/>
                        <a:pt x="150" y="202"/>
                      </a:cubicBezTo>
                      <a:cubicBezTo>
                        <a:pt x="164" y="207"/>
                        <a:pt x="180" y="203"/>
                        <a:pt x="190" y="193"/>
                      </a:cubicBezTo>
                      <a:cubicBezTo>
                        <a:pt x="190" y="193"/>
                        <a:pt x="233" y="221"/>
                        <a:pt x="247" y="229"/>
                      </a:cubicBezTo>
                      <a:cubicBezTo>
                        <a:pt x="260" y="238"/>
                        <a:pt x="258" y="244"/>
                        <a:pt x="253" y="250"/>
                      </a:cubicBezTo>
                      <a:close/>
                      <a:moveTo>
                        <a:pt x="261" y="212"/>
                      </a:moveTo>
                      <a:cubicBezTo>
                        <a:pt x="253" y="207"/>
                        <a:pt x="202" y="175"/>
                        <a:pt x="202" y="175"/>
                      </a:cubicBezTo>
                      <a:cubicBezTo>
                        <a:pt x="206" y="161"/>
                        <a:pt x="203" y="145"/>
                        <a:pt x="193" y="135"/>
                      </a:cubicBezTo>
                      <a:cubicBezTo>
                        <a:pt x="193" y="135"/>
                        <a:pt x="226" y="82"/>
                        <a:pt x="232" y="74"/>
                      </a:cubicBezTo>
                      <a:cubicBezTo>
                        <a:pt x="237" y="65"/>
                        <a:pt x="243" y="66"/>
                        <a:pt x="249" y="71"/>
                      </a:cubicBezTo>
                      <a:cubicBezTo>
                        <a:pt x="286" y="106"/>
                        <a:pt x="298" y="159"/>
                        <a:pt x="281" y="206"/>
                      </a:cubicBezTo>
                      <a:cubicBezTo>
                        <a:pt x="277" y="216"/>
                        <a:pt x="269" y="217"/>
                        <a:pt x="261" y="212"/>
                      </a:cubicBezTo>
                      <a:close/>
                    </a:path>
                  </a:pathLst>
                </a:custGeom>
                <a:solidFill>
                  <a:srgbClr val="84CB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1" name="组合 110"/>
              <p:cNvGrpSpPr/>
              <p:nvPr/>
            </p:nvGrpSpPr>
            <p:grpSpPr>
              <a:xfrm>
                <a:off x="4549247" y="3210781"/>
                <a:ext cx="583380" cy="583380"/>
                <a:chOff x="4279900" y="3944938"/>
                <a:chExt cx="657225" cy="657225"/>
              </a:xfrm>
              <a:solidFill>
                <a:srgbClr val="F6911C"/>
              </a:solidFill>
            </p:grpSpPr>
            <p:sp>
              <p:nvSpPr>
                <p:cNvPr id="128" name="Freeform 412"/>
                <p:cNvSpPr>
                  <a:spLocks noEditPoints="1"/>
                </p:cNvSpPr>
                <p:nvPr/>
              </p:nvSpPr>
              <p:spPr bwMode="auto">
                <a:xfrm>
                  <a:off x="4279900" y="3944938"/>
                  <a:ext cx="657225" cy="657225"/>
                </a:xfrm>
                <a:custGeom>
                  <a:avLst/>
                  <a:gdLst>
                    <a:gd name="T0" fmla="*/ 166 w 175"/>
                    <a:gd name="T1" fmla="*/ 128 h 175"/>
                    <a:gd name="T2" fmla="*/ 159 w 175"/>
                    <a:gd name="T3" fmla="*/ 110 h 175"/>
                    <a:gd name="T4" fmla="*/ 175 w 175"/>
                    <a:gd name="T5" fmla="*/ 95 h 175"/>
                    <a:gd name="T6" fmla="*/ 162 w 175"/>
                    <a:gd name="T7" fmla="*/ 82 h 175"/>
                    <a:gd name="T8" fmla="*/ 172 w 175"/>
                    <a:gd name="T9" fmla="*/ 61 h 175"/>
                    <a:gd name="T10" fmla="*/ 153 w 175"/>
                    <a:gd name="T11" fmla="*/ 53 h 175"/>
                    <a:gd name="T12" fmla="*/ 154 w 175"/>
                    <a:gd name="T13" fmla="*/ 30 h 175"/>
                    <a:gd name="T14" fmla="*/ 136 w 175"/>
                    <a:gd name="T15" fmla="*/ 31 h 175"/>
                    <a:gd name="T16" fmla="*/ 129 w 175"/>
                    <a:gd name="T17" fmla="*/ 10 h 175"/>
                    <a:gd name="T18" fmla="*/ 111 w 175"/>
                    <a:gd name="T19" fmla="*/ 17 h 175"/>
                    <a:gd name="T20" fmla="*/ 96 w 175"/>
                    <a:gd name="T21" fmla="*/ 0 h 175"/>
                    <a:gd name="T22" fmla="*/ 82 w 175"/>
                    <a:gd name="T23" fmla="*/ 14 h 175"/>
                    <a:gd name="T24" fmla="*/ 62 w 175"/>
                    <a:gd name="T25" fmla="*/ 3 h 175"/>
                    <a:gd name="T26" fmla="*/ 55 w 175"/>
                    <a:gd name="T27" fmla="*/ 21 h 175"/>
                    <a:gd name="T28" fmla="*/ 32 w 175"/>
                    <a:gd name="T29" fmla="*/ 19 h 175"/>
                    <a:gd name="T30" fmla="*/ 31 w 175"/>
                    <a:gd name="T31" fmla="*/ 39 h 175"/>
                    <a:gd name="T32" fmla="*/ 10 w 175"/>
                    <a:gd name="T33" fmla="*/ 46 h 175"/>
                    <a:gd name="T34" fmla="*/ 16 w 175"/>
                    <a:gd name="T35" fmla="*/ 65 h 175"/>
                    <a:gd name="T36" fmla="*/ 0 w 175"/>
                    <a:gd name="T37" fmla="*/ 80 h 175"/>
                    <a:gd name="T38" fmla="*/ 13 w 175"/>
                    <a:gd name="T39" fmla="*/ 94 h 175"/>
                    <a:gd name="T40" fmla="*/ 4 w 175"/>
                    <a:gd name="T41" fmla="*/ 113 h 175"/>
                    <a:gd name="T42" fmla="*/ 22 w 175"/>
                    <a:gd name="T43" fmla="*/ 123 h 175"/>
                    <a:gd name="T44" fmla="*/ 21 w 175"/>
                    <a:gd name="T45" fmla="*/ 145 h 175"/>
                    <a:gd name="T46" fmla="*/ 39 w 175"/>
                    <a:gd name="T47" fmla="*/ 145 h 175"/>
                    <a:gd name="T48" fmla="*/ 47 w 175"/>
                    <a:gd name="T49" fmla="*/ 165 h 175"/>
                    <a:gd name="T50" fmla="*/ 65 w 175"/>
                    <a:gd name="T51" fmla="*/ 159 h 175"/>
                    <a:gd name="T52" fmla="*/ 79 w 175"/>
                    <a:gd name="T53" fmla="*/ 175 h 175"/>
                    <a:gd name="T54" fmla="*/ 94 w 175"/>
                    <a:gd name="T55" fmla="*/ 162 h 175"/>
                    <a:gd name="T56" fmla="*/ 114 w 175"/>
                    <a:gd name="T57" fmla="*/ 171 h 175"/>
                    <a:gd name="T58" fmla="*/ 122 w 175"/>
                    <a:gd name="T59" fmla="*/ 154 h 175"/>
                    <a:gd name="T60" fmla="*/ 143 w 175"/>
                    <a:gd name="T61" fmla="*/ 156 h 175"/>
                    <a:gd name="T62" fmla="*/ 145 w 175"/>
                    <a:gd name="T63" fmla="*/ 136 h 175"/>
                    <a:gd name="T64" fmla="*/ 51 w 175"/>
                    <a:gd name="T65" fmla="*/ 146 h 175"/>
                    <a:gd name="T66" fmla="*/ 124 w 175"/>
                    <a:gd name="T67" fmla="*/ 30 h 175"/>
                    <a:gd name="T68" fmla="*/ 51 w 175"/>
                    <a:gd name="T69" fmla="*/ 146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5" h="175">
                      <a:moveTo>
                        <a:pt x="158" y="140"/>
                      </a:moveTo>
                      <a:cubicBezTo>
                        <a:pt x="166" y="128"/>
                        <a:pt x="166" y="128"/>
                        <a:pt x="166" y="128"/>
                      </a:cubicBezTo>
                      <a:cubicBezTo>
                        <a:pt x="156" y="118"/>
                        <a:pt x="156" y="118"/>
                        <a:pt x="156" y="118"/>
                      </a:cubicBezTo>
                      <a:cubicBezTo>
                        <a:pt x="157" y="115"/>
                        <a:pt x="158" y="113"/>
                        <a:pt x="159" y="110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5" y="95"/>
                        <a:pt x="175" y="95"/>
                        <a:pt x="175" y="95"/>
                      </a:cubicBezTo>
                      <a:cubicBezTo>
                        <a:pt x="162" y="89"/>
                        <a:pt x="162" y="89"/>
                        <a:pt x="162" y="89"/>
                      </a:cubicBezTo>
                      <a:cubicBezTo>
                        <a:pt x="162" y="86"/>
                        <a:pt x="162" y="84"/>
                        <a:pt x="162" y="82"/>
                      </a:cubicBezTo>
                      <a:cubicBezTo>
                        <a:pt x="175" y="75"/>
                        <a:pt x="175" y="75"/>
                        <a:pt x="175" y="75"/>
                      </a:cubicBezTo>
                      <a:cubicBezTo>
                        <a:pt x="172" y="61"/>
                        <a:pt x="172" y="61"/>
                        <a:pt x="172" y="61"/>
                      </a:cubicBezTo>
                      <a:cubicBezTo>
                        <a:pt x="157" y="61"/>
                        <a:pt x="157" y="61"/>
                        <a:pt x="157" y="61"/>
                      </a:cubicBezTo>
                      <a:cubicBezTo>
                        <a:pt x="156" y="58"/>
                        <a:pt x="155" y="55"/>
                        <a:pt x="153" y="53"/>
                      </a:cubicBezTo>
                      <a:cubicBezTo>
                        <a:pt x="163" y="41"/>
                        <a:pt x="163" y="41"/>
                        <a:pt x="163" y="41"/>
                      </a:cubicBezTo>
                      <a:cubicBezTo>
                        <a:pt x="154" y="30"/>
                        <a:pt x="154" y="30"/>
                        <a:pt x="154" y="30"/>
                      </a:cubicBezTo>
                      <a:cubicBezTo>
                        <a:pt x="140" y="36"/>
                        <a:pt x="140" y="36"/>
                        <a:pt x="140" y="36"/>
                      </a:cubicBezTo>
                      <a:cubicBezTo>
                        <a:pt x="139" y="34"/>
                        <a:pt x="137" y="33"/>
                        <a:pt x="136" y="31"/>
                      </a:cubicBezTo>
                      <a:cubicBezTo>
                        <a:pt x="141" y="17"/>
                        <a:pt x="141" y="17"/>
                        <a:pt x="141" y="17"/>
                      </a:cubicBezTo>
                      <a:cubicBezTo>
                        <a:pt x="129" y="10"/>
                        <a:pt x="129" y="10"/>
                        <a:pt x="129" y="10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6" y="19"/>
                        <a:pt x="113" y="18"/>
                        <a:pt x="111" y="17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90" y="14"/>
                        <a:pt x="90" y="14"/>
                        <a:pt x="90" y="14"/>
                      </a:cubicBezTo>
                      <a:cubicBezTo>
                        <a:pt x="87" y="13"/>
                        <a:pt x="85" y="13"/>
                        <a:pt x="82" y="14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59" y="19"/>
                        <a:pt x="57" y="20"/>
                        <a:pt x="55" y="2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5"/>
                        <a:pt x="33" y="37"/>
                        <a:pt x="31" y="39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20" y="57"/>
                        <a:pt x="20" y="57"/>
                        <a:pt x="20" y="57"/>
                      </a:cubicBezTo>
                      <a:cubicBezTo>
                        <a:pt x="19" y="59"/>
                        <a:pt x="17" y="62"/>
                        <a:pt x="16" y="65"/>
                      </a:cubicBezTo>
                      <a:cubicBezTo>
                        <a:pt x="3" y="66"/>
                        <a:pt x="3" y="66"/>
                        <a:pt x="3" y="66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13" y="86"/>
                        <a:pt x="13" y="86"/>
                        <a:pt x="13" y="86"/>
                      </a:cubicBezTo>
                      <a:cubicBezTo>
                        <a:pt x="13" y="88"/>
                        <a:pt x="13" y="91"/>
                        <a:pt x="13" y="94"/>
                      </a:cubicBezTo>
                      <a:cubicBezTo>
                        <a:pt x="1" y="100"/>
                        <a:pt x="1" y="100"/>
                        <a:pt x="1" y="100"/>
                      </a:cubicBezTo>
                      <a:cubicBezTo>
                        <a:pt x="4" y="113"/>
                        <a:pt x="4" y="113"/>
                        <a:pt x="4" y="113"/>
                      </a:cubicBezTo>
                      <a:cubicBezTo>
                        <a:pt x="17" y="114"/>
                        <a:pt x="17" y="114"/>
                        <a:pt x="17" y="114"/>
                      </a:cubicBezTo>
                      <a:cubicBezTo>
                        <a:pt x="19" y="117"/>
                        <a:pt x="20" y="120"/>
                        <a:pt x="22" y="123"/>
                      </a:cubicBezTo>
                      <a:cubicBezTo>
                        <a:pt x="13" y="133"/>
                        <a:pt x="13" y="133"/>
                        <a:pt x="13" y="133"/>
                      </a:cubicBezTo>
                      <a:cubicBezTo>
                        <a:pt x="21" y="145"/>
                        <a:pt x="21" y="145"/>
                        <a:pt x="21" y="145"/>
                      </a:cubicBezTo>
                      <a:cubicBezTo>
                        <a:pt x="34" y="140"/>
                        <a:pt x="34" y="140"/>
                        <a:pt x="34" y="140"/>
                      </a:cubicBezTo>
                      <a:cubicBezTo>
                        <a:pt x="36" y="142"/>
                        <a:pt x="37" y="143"/>
                        <a:pt x="39" y="145"/>
                      </a:cubicBezTo>
                      <a:cubicBezTo>
                        <a:pt x="35" y="158"/>
                        <a:pt x="35" y="158"/>
                        <a:pt x="35" y="158"/>
                      </a:cubicBezTo>
                      <a:cubicBezTo>
                        <a:pt x="47" y="165"/>
                        <a:pt x="47" y="165"/>
                        <a:pt x="47" y="165"/>
                      </a:cubicBezTo>
                      <a:cubicBezTo>
                        <a:pt x="57" y="156"/>
                        <a:pt x="57" y="156"/>
                        <a:pt x="57" y="156"/>
                      </a:cubicBezTo>
                      <a:cubicBezTo>
                        <a:pt x="59" y="157"/>
                        <a:pt x="62" y="158"/>
                        <a:pt x="65" y="159"/>
                      </a:cubicBezTo>
                      <a:cubicBezTo>
                        <a:pt x="66" y="172"/>
                        <a:pt x="66" y="172"/>
                        <a:pt x="66" y="172"/>
                      </a:cubicBezTo>
                      <a:cubicBezTo>
                        <a:pt x="79" y="175"/>
                        <a:pt x="79" y="175"/>
                        <a:pt x="79" y="175"/>
                      </a:cubicBezTo>
                      <a:cubicBezTo>
                        <a:pt x="85" y="163"/>
                        <a:pt x="85" y="163"/>
                        <a:pt x="85" y="163"/>
                      </a:cubicBezTo>
                      <a:cubicBezTo>
                        <a:pt x="88" y="163"/>
                        <a:pt x="91" y="163"/>
                        <a:pt x="94" y="162"/>
                      </a:cubicBezTo>
                      <a:cubicBezTo>
                        <a:pt x="100" y="174"/>
                        <a:pt x="100" y="174"/>
                        <a:pt x="100" y="174"/>
                      </a:cubicBezTo>
                      <a:cubicBezTo>
                        <a:pt x="114" y="171"/>
                        <a:pt x="114" y="171"/>
                        <a:pt x="114" y="171"/>
                      </a:cubicBezTo>
                      <a:cubicBezTo>
                        <a:pt x="114" y="158"/>
                        <a:pt x="114" y="158"/>
                        <a:pt x="114" y="158"/>
                      </a:cubicBezTo>
                      <a:cubicBezTo>
                        <a:pt x="117" y="157"/>
                        <a:pt x="119" y="156"/>
                        <a:pt x="122" y="154"/>
                      </a:cubicBezTo>
                      <a:cubicBezTo>
                        <a:pt x="132" y="163"/>
                        <a:pt x="132" y="163"/>
                        <a:pt x="132" y="163"/>
                      </a:cubicBezTo>
                      <a:cubicBezTo>
                        <a:pt x="143" y="156"/>
                        <a:pt x="143" y="156"/>
                        <a:pt x="143" y="156"/>
                      </a:cubicBezTo>
                      <a:cubicBezTo>
                        <a:pt x="139" y="142"/>
                        <a:pt x="139" y="142"/>
                        <a:pt x="139" y="142"/>
                      </a:cubicBezTo>
                      <a:cubicBezTo>
                        <a:pt x="141" y="140"/>
                        <a:pt x="143" y="138"/>
                        <a:pt x="145" y="136"/>
                      </a:cubicBezTo>
                      <a:lnTo>
                        <a:pt x="158" y="140"/>
                      </a:lnTo>
                      <a:close/>
                      <a:moveTo>
                        <a:pt x="51" y="146"/>
                      </a:moveTo>
                      <a:cubicBezTo>
                        <a:pt x="19" y="126"/>
                        <a:pt x="9" y="83"/>
                        <a:pt x="29" y="51"/>
                      </a:cubicBezTo>
                      <a:cubicBezTo>
                        <a:pt x="50" y="19"/>
                        <a:pt x="92" y="10"/>
                        <a:pt x="124" y="30"/>
                      </a:cubicBezTo>
                      <a:cubicBezTo>
                        <a:pt x="156" y="50"/>
                        <a:pt x="166" y="93"/>
                        <a:pt x="145" y="125"/>
                      </a:cubicBezTo>
                      <a:cubicBezTo>
                        <a:pt x="125" y="157"/>
                        <a:pt x="83" y="166"/>
                        <a:pt x="51" y="1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9" name="Freeform 413"/>
                <p:cNvSpPr>
                  <a:spLocks noEditPoints="1"/>
                </p:cNvSpPr>
                <p:nvPr/>
              </p:nvSpPr>
              <p:spPr bwMode="auto">
                <a:xfrm>
                  <a:off x="4332288" y="3997325"/>
                  <a:ext cx="552450" cy="557213"/>
                </a:xfrm>
                <a:custGeom>
                  <a:avLst/>
                  <a:gdLst>
                    <a:gd name="T0" fmla="*/ 108 w 147"/>
                    <a:gd name="T1" fmla="*/ 19 h 148"/>
                    <a:gd name="T2" fmla="*/ 19 w 147"/>
                    <a:gd name="T3" fmla="*/ 39 h 148"/>
                    <a:gd name="T4" fmla="*/ 39 w 147"/>
                    <a:gd name="T5" fmla="*/ 129 h 148"/>
                    <a:gd name="T6" fmla="*/ 128 w 147"/>
                    <a:gd name="T7" fmla="*/ 109 h 148"/>
                    <a:gd name="T8" fmla="*/ 108 w 147"/>
                    <a:gd name="T9" fmla="*/ 19 h 148"/>
                    <a:gd name="T10" fmla="*/ 33 w 147"/>
                    <a:gd name="T11" fmla="*/ 34 h 148"/>
                    <a:gd name="T12" fmla="*/ 94 w 147"/>
                    <a:gd name="T13" fmla="*/ 21 h 148"/>
                    <a:gd name="T14" fmla="*/ 96 w 147"/>
                    <a:gd name="T15" fmla="*/ 28 h 148"/>
                    <a:gd name="T16" fmla="*/ 79 w 147"/>
                    <a:gd name="T17" fmla="*/ 56 h 148"/>
                    <a:gd name="T18" fmla="*/ 61 w 147"/>
                    <a:gd name="T19" fmla="*/ 60 h 148"/>
                    <a:gd name="T20" fmla="*/ 33 w 147"/>
                    <a:gd name="T21" fmla="*/ 43 h 148"/>
                    <a:gd name="T22" fmla="*/ 33 w 147"/>
                    <a:gd name="T23" fmla="*/ 34 h 148"/>
                    <a:gd name="T24" fmla="*/ 42 w 147"/>
                    <a:gd name="T25" fmla="*/ 113 h 148"/>
                    <a:gd name="T26" fmla="*/ 33 w 147"/>
                    <a:gd name="T27" fmla="*/ 114 h 148"/>
                    <a:gd name="T28" fmla="*/ 20 w 147"/>
                    <a:gd name="T29" fmla="*/ 54 h 148"/>
                    <a:gd name="T30" fmla="*/ 28 w 147"/>
                    <a:gd name="T31" fmla="*/ 52 h 148"/>
                    <a:gd name="T32" fmla="*/ 56 w 147"/>
                    <a:gd name="T33" fmla="*/ 69 h 148"/>
                    <a:gd name="T34" fmla="*/ 59 w 147"/>
                    <a:gd name="T35" fmla="*/ 86 h 148"/>
                    <a:gd name="T36" fmla="*/ 42 w 147"/>
                    <a:gd name="T37" fmla="*/ 113 h 148"/>
                    <a:gd name="T38" fmla="*/ 64 w 147"/>
                    <a:gd name="T39" fmla="*/ 68 h 148"/>
                    <a:gd name="T40" fmla="*/ 80 w 147"/>
                    <a:gd name="T41" fmla="*/ 64 h 148"/>
                    <a:gd name="T42" fmla="*/ 83 w 147"/>
                    <a:gd name="T43" fmla="*/ 80 h 148"/>
                    <a:gd name="T44" fmla="*/ 67 w 147"/>
                    <a:gd name="T45" fmla="*/ 84 h 148"/>
                    <a:gd name="T46" fmla="*/ 64 w 147"/>
                    <a:gd name="T47" fmla="*/ 68 h 148"/>
                    <a:gd name="T48" fmla="*/ 114 w 147"/>
                    <a:gd name="T49" fmla="*/ 114 h 148"/>
                    <a:gd name="T50" fmla="*/ 54 w 147"/>
                    <a:gd name="T51" fmla="*/ 128 h 148"/>
                    <a:gd name="T52" fmla="*/ 51 w 147"/>
                    <a:gd name="T53" fmla="*/ 118 h 148"/>
                    <a:gd name="T54" fmla="*/ 68 w 147"/>
                    <a:gd name="T55" fmla="*/ 92 h 148"/>
                    <a:gd name="T56" fmla="*/ 86 w 147"/>
                    <a:gd name="T57" fmla="*/ 88 h 148"/>
                    <a:gd name="T58" fmla="*/ 112 w 147"/>
                    <a:gd name="T59" fmla="*/ 104 h 148"/>
                    <a:gd name="T60" fmla="*/ 114 w 147"/>
                    <a:gd name="T61" fmla="*/ 114 h 148"/>
                    <a:gd name="T62" fmla="*/ 118 w 147"/>
                    <a:gd name="T63" fmla="*/ 96 h 148"/>
                    <a:gd name="T64" fmla="*/ 91 w 147"/>
                    <a:gd name="T65" fmla="*/ 79 h 148"/>
                    <a:gd name="T66" fmla="*/ 87 w 147"/>
                    <a:gd name="T67" fmla="*/ 61 h 148"/>
                    <a:gd name="T68" fmla="*/ 105 w 147"/>
                    <a:gd name="T69" fmla="*/ 33 h 148"/>
                    <a:gd name="T70" fmla="*/ 113 w 147"/>
                    <a:gd name="T71" fmla="*/ 32 h 148"/>
                    <a:gd name="T72" fmla="*/ 127 w 147"/>
                    <a:gd name="T73" fmla="*/ 94 h 148"/>
                    <a:gd name="T74" fmla="*/ 118 w 147"/>
                    <a:gd name="T75" fmla="*/ 96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47" h="148">
                      <a:moveTo>
                        <a:pt x="108" y="19"/>
                      </a:moveTo>
                      <a:cubicBezTo>
                        <a:pt x="78" y="0"/>
                        <a:pt x="38" y="9"/>
                        <a:pt x="19" y="39"/>
                      </a:cubicBezTo>
                      <a:cubicBezTo>
                        <a:pt x="0" y="70"/>
                        <a:pt x="9" y="110"/>
                        <a:pt x="39" y="129"/>
                      </a:cubicBezTo>
                      <a:cubicBezTo>
                        <a:pt x="69" y="148"/>
                        <a:pt x="109" y="139"/>
                        <a:pt x="128" y="109"/>
                      </a:cubicBezTo>
                      <a:cubicBezTo>
                        <a:pt x="147" y="78"/>
                        <a:pt x="138" y="38"/>
                        <a:pt x="108" y="19"/>
                      </a:cubicBezTo>
                      <a:close/>
                      <a:moveTo>
                        <a:pt x="33" y="34"/>
                      </a:moveTo>
                      <a:cubicBezTo>
                        <a:pt x="49" y="18"/>
                        <a:pt x="73" y="13"/>
                        <a:pt x="94" y="21"/>
                      </a:cubicBezTo>
                      <a:cubicBezTo>
                        <a:pt x="97" y="22"/>
                        <a:pt x="98" y="25"/>
                        <a:pt x="96" y="28"/>
                      </a:cubicBezTo>
                      <a:cubicBezTo>
                        <a:pt x="94" y="31"/>
                        <a:pt x="79" y="56"/>
                        <a:pt x="79" y="56"/>
                      </a:cubicBezTo>
                      <a:cubicBezTo>
                        <a:pt x="72" y="54"/>
                        <a:pt x="66" y="56"/>
                        <a:pt x="61" y="60"/>
                      </a:cubicBezTo>
                      <a:cubicBezTo>
                        <a:pt x="61" y="60"/>
                        <a:pt x="38" y="46"/>
                        <a:pt x="33" y="43"/>
                      </a:cubicBezTo>
                      <a:cubicBezTo>
                        <a:pt x="29" y="40"/>
                        <a:pt x="30" y="37"/>
                        <a:pt x="33" y="34"/>
                      </a:cubicBezTo>
                      <a:close/>
                      <a:moveTo>
                        <a:pt x="42" y="113"/>
                      </a:moveTo>
                      <a:cubicBezTo>
                        <a:pt x="40" y="118"/>
                        <a:pt x="35" y="117"/>
                        <a:pt x="33" y="114"/>
                      </a:cubicBezTo>
                      <a:cubicBezTo>
                        <a:pt x="17" y="98"/>
                        <a:pt x="12" y="75"/>
                        <a:pt x="20" y="54"/>
                      </a:cubicBezTo>
                      <a:cubicBezTo>
                        <a:pt x="21" y="50"/>
                        <a:pt x="25" y="49"/>
                        <a:pt x="28" y="52"/>
                      </a:cubicBezTo>
                      <a:cubicBezTo>
                        <a:pt x="32" y="54"/>
                        <a:pt x="56" y="69"/>
                        <a:pt x="56" y="69"/>
                      </a:cubicBezTo>
                      <a:cubicBezTo>
                        <a:pt x="54" y="75"/>
                        <a:pt x="55" y="82"/>
                        <a:pt x="59" y="86"/>
                      </a:cubicBezTo>
                      <a:cubicBezTo>
                        <a:pt x="59" y="86"/>
                        <a:pt x="45" y="109"/>
                        <a:pt x="42" y="113"/>
                      </a:cubicBezTo>
                      <a:close/>
                      <a:moveTo>
                        <a:pt x="64" y="68"/>
                      </a:moveTo>
                      <a:cubicBezTo>
                        <a:pt x="67" y="62"/>
                        <a:pt x="74" y="61"/>
                        <a:pt x="80" y="64"/>
                      </a:cubicBezTo>
                      <a:cubicBezTo>
                        <a:pt x="85" y="68"/>
                        <a:pt x="87" y="75"/>
                        <a:pt x="83" y="80"/>
                      </a:cubicBezTo>
                      <a:cubicBezTo>
                        <a:pt x="80" y="86"/>
                        <a:pt x="73" y="87"/>
                        <a:pt x="67" y="84"/>
                      </a:cubicBezTo>
                      <a:cubicBezTo>
                        <a:pt x="62" y="80"/>
                        <a:pt x="60" y="73"/>
                        <a:pt x="64" y="68"/>
                      </a:cubicBezTo>
                      <a:close/>
                      <a:moveTo>
                        <a:pt x="114" y="114"/>
                      </a:moveTo>
                      <a:cubicBezTo>
                        <a:pt x="99" y="130"/>
                        <a:pt x="75" y="135"/>
                        <a:pt x="54" y="128"/>
                      </a:cubicBezTo>
                      <a:cubicBezTo>
                        <a:pt x="50" y="126"/>
                        <a:pt x="48" y="123"/>
                        <a:pt x="51" y="118"/>
                      </a:cubicBezTo>
                      <a:cubicBezTo>
                        <a:pt x="54" y="114"/>
                        <a:pt x="68" y="92"/>
                        <a:pt x="68" y="92"/>
                      </a:cubicBezTo>
                      <a:cubicBezTo>
                        <a:pt x="74" y="94"/>
                        <a:pt x="81" y="92"/>
                        <a:pt x="86" y="88"/>
                      </a:cubicBezTo>
                      <a:cubicBezTo>
                        <a:pt x="86" y="88"/>
                        <a:pt x="106" y="100"/>
                        <a:pt x="112" y="104"/>
                      </a:cubicBezTo>
                      <a:cubicBezTo>
                        <a:pt x="118" y="108"/>
                        <a:pt x="117" y="111"/>
                        <a:pt x="114" y="114"/>
                      </a:cubicBezTo>
                      <a:close/>
                      <a:moveTo>
                        <a:pt x="118" y="96"/>
                      </a:moveTo>
                      <a:cubicBezTo>
                        <a:pt x="114" y="94"/>
                        <a:pt x="91" y="79"/>
                        <a:pt x="91" y="79"/>
                      </a:cubicBezTo>
                      <a:cubicBezTo>
                        <a:pt x="93" y="73"/>
                        <a:pt x="92" y="66"/>
                        <a:pt x="87" y="61"/>
                      </a:cubicBezTo>
                      <a:cubicBezTo>
                        <a:pt x="87" y="61"/>
                        <a:pt x="102" y="37"/>
                        <a:pt x="105" y="33"/>
                      </a:cubicBezTo>
                      <a:cubicBezTo>
                        <a:pt x="107" y="29"/>
                        <a:pt x="110" y="30"/>
                        <a:pt x="113" y="32"/>
                      </a:cubicBezTo>
                      <a:cubicBezTo>
                        <a:pt x="129" y="48"/>
                        <a:pt x="135" y="72"/>
                        <a:pt x="127" y="94"/>
                      </a:cubicBezTo>
                      <a:cubicBezTo>
                        <a:pt x="126" y="98"/>
                        <a:pt x="122" y="99"/>
                        <a:pt x="118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2" name="组合 111"/>
              <p:cNvGrpSpPr/>
              <p:nvPr/>
            </p:nvGrpSpPr>
            <p:grpSpPr>
              <a:xfrm>
                <a:off x="7685450" y="2489631"/>
                <a:ext cx="584790" cy="584790"/>
                <a:chOff x="6970713" y="1638300"/>
                <a:chExt cx="658813" cy="658813"/>
              </a:xfrm>
            </p:grpSpPr>
            <p:sp>
              <p:nvSpPr>
                <p:cNvPr id="126" name="Freeform 414"/>
                <p:cNvSpPr>
                  <a:spLocks noEditPoints="1"/>
                </p:cNvSpPr>
                <p:nvPr/>
              </p:nvSpPr>
              <p:spPr bwMode="auto">
                <a:xfrm>
                  <a:off x="6970713" y="1638300"/>
                  <a:ext cx="658813" cy="658813"/>
                </a:xfrm>
                <a:custGeom>
                  <a:avLst/>
                  <a:gdLst>
                    <a:gd name="T0" fmla="*/ 165 w 175"/>
                    <a:gd name="T1" fmla="*/ 128 h 175"/>
                    <a:gd name="T2" fmla="*/ 159 w 175"/>
                    <a:gd name="T3" fmla="*/ 109 h 175"/>
                    <a:gd name="T4" fmla="*/ 175 w 175"/>
                    <a:gd name="T5" fmla="*/ 95 h 175"/>
                    <a:gd name="T6" fmla="*/ 162 w 175"/>
                    <a:gd name="T7" fmla="*/ 81 h 175"/>
                    <a:gd name="T8" fmla="*/ 172 w 175"/>
                    <a:gd name="T9" fmla="*/ 61 h 175"/>
                    <a:gd name="T10" fmla="*/ 153 w 175"/>
                    <a:gd name="T11" fmla="*/ 52 h 175"/>
                    <a:gd name="T12" fmla="*/ 154 w 175"/>
                    <a:gd name="T13" fmla="*/ 30 h 175"/>
                    <a:gd name="T14" fmla="*/ 136 w 175"/>
                    <a:gd name="T15" fmla="*/ 31 h 175"/>
                    <a:gd name="T16" fmla="*/ 129 w 175"/>
                    <a:gd name="T17" fmla="*/ 9 h 175"/>
                    <a:gd name="T18" fmla="*/ 111 w 175"/>
                    <a:gd name="T19" fmla="*/ 17 h 175"/>
                    <a:gd name="T20" fmla="*/ 96 w 175"/>
                    <a:gd name="T21" fmla="*/ 0 h 175"/>
                    <a:gd name="T22" fmla="*/ 82 w 175"/>
                    <a:gd name="T23" fmla="*/ 13 h 175"/>
                    <a:gd name="T24" fmla="*/ 62 w 175"/>
                    <a:gd name="T25" fmla="*/ 3 h 175"/>
                    <a:gd name="T26" fmla="*/ 55 w 175"/>
                    <a:gd name="T27" fmla="*/ 21 h 175"/>
                    <a:gd name="T28" fmla="*/ 32 w 175"/>
                    <a:gd name="T29" fmla="*/ 19 h 175"/>
                    <a:gd name="T30" fmla="*/ 31 w 175"/>
                    <a:gd name="T31" fmla="*/ 39 h 175"/>
                    <a:gd name="T32" fmla="*/ 10 w 175"/>
                    <a:gd name="T33" fmla="*/ 46 h 175"/>
                    <a:gd name="T34" fmla="*/ 16 w 175"/>
                    <a:gd name="T35" fmla="*/ 65 h 175"/>
                    <a:gd name="T36" fmla="*/ 0 w 175"/>
                    <a:gd name="T37" fmla="*/ 80 h 175"/>
                    <a:gd name="T38" fmla="*/ 13 w 175"/>
                    <a:gd name="T39" fmla="*/ 93 h 175"/>
                    <a:gd name="T40" fmla="*/ 4 w 175"/>
                    <a:gd name="T41" fmla="*/ 113 h 175"/>
                    <a:gd name="T42" fmla="*/ 22 w 175"/>
                    <a:gd name="T43" fmla="*/ 123 h 175"/>
                    <a:gd name="T44" fmla="*/ 21 w 175"/>
                    <a:gd name="T45" fmla="*/ 144 h 175"/>
                    <a:gd name="T46" fmla="*/ 39 w 175"/>
                    <a:gd name="T47" fmla="*/ 145 h 175"/>
                    <a:gd name="T48" fmla="*/ 47 w 175"/>
                    <a:gd name="T49" fmla="*/ 165 h 175"/>
                    <a:gd name="T50" fmla="*/ 65 w 175"/>
                    <a:gd name="T51" fmla="*/ 159 h 175"/>
                    <a:gd name="T52" fmla="*/ 79 w 175"/>
                    <a:gd name="T53" fmla="*/ 175 h 175"/>
                    <a:gd name="T54" fmla="*/ 94 w 175"/>
                    <a:gd name="T55" fmla="*/ 162 h 175"/>
                    <a:gd name="T56" fmla="*/ 114 w 175"/>
                    <a:gd name="T57" fmla="*/ 171 h 175"/>
                    <a:gd name="T58" fmla="*/ 122 w 175"/>
                    <a:gd name="T59" fmla="*/ 154 h 175"/>
                    <a:gd name="T60" fmla="*/ 143 w 175"/>
                    <a:gd name="T61" fmla="*/ 155 h 175"/>
                    <a:gd name="T62" fmla="*/ 145 w 175"/>
                    <a:gd name="T63" fmla="*/ 135 h 175"/>
                    <a:gd name="T64" fmla="*/ 51 w 175"/>
                    <a:gd name="T65" fmla="*/ 146 h 175"/>
                    <a:gd name="T66" fmla="*/ 124 w 175"/>
                    <a:gd name="T67" fmla="*/ 30 h 175"/>
                    <a:gd name="T68" fmla="*/ 51 w 175"/>
                    <a:gd name="T69" fmla="*/ 146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5" h="175">
                      <a:moveTo>
                        <a:pt x="158" y="140"/>
                      </a:moveTo>
                      <a:cubicBezTo>
                        <a:pt x="165" y="128"/>
                        <a:pt x="165" y="128"/>
                        <a:pt x="165" y="128"/>
                      </a:cubicBezTo>
                      <a:cubicBezTo>
                        <a:pt x="156" y="118"/>
                        <a:pt x="156" y="118"/>
                        <a:pt x="156" y="118"/>
                      </a:cubicBezTo>
                      <a:cubicBezTo>
                        <a:pt x="157" y="115"/>
                        <a:pt x="158" y="112"/>
                        <a:pt x="159" y="109"/>
                      </a:cubicBezTo>
                      <a:cubicBezTo>
                        <a:pt x="173" y="108"/>
                        <a:pt x="173" y="108"/>
                        <a:pt x="173" y="108"/>
                      </a:cubicBezTo>
                      <a:cubicBezTo>
                        <a:pt x="175" y="95"/>
                        <a:pt x="175" y="95"/>
                        <a:pt x="175" y="95"/>
                      </a:cubicBezTo>
                      <a:cubicBezTo>
                        <a:pt x="162" y="89"/>
                        <a:pt x="162" y="89"/>
                        <a:pt x="162" y="89"/>
                      </a:cubicBezTo>
                      <a:cubicBezTo>
                        <a:pt x="162" y="86"/>
                        <a:pt x="162" y="84"/>
                        <a:pt x="162" y="81"/>
                      </a:cubicBezTo>
                      <a:cubicBezTo>
                        <a:pt x="175" y="75"/>
                        <a:pt x="175" y="75"/>
                        <a:pt x="175" y="75"/>
                      </a:cubicBezTo>
                      <a:cubicBezTo>
                        <a:pt x="172" y="61"/>
                        <a:pt x="172" y="61"/>
                        <a:pt x="172" y="61"/>
                      </a:cubicBezTo>
                      <a:cubicBezTo>
                        <a:pt x="157" y="61"/>
                        <a:pt x="157" y="61"/>
                        <a:pt x="157" y="61"/>
                      </a:cubicBezTo>
                      <a:cubicBezTo>
                        <a:pt x="156" y="58"/>
                        <a:pt x="154" y="55"/>
                        <a:pt x="153" y="52"/>
                      </a:cubicBezTo>
                      <a:cubicBezTo>
                        <a:pt x="163" y="41"/>
                        <a:pt x="163" y="41"/>
                        <a:pt x="163" y="41"/>
                      </a:cubicBezTo>
                      <a:cubicBezTo>
                        <a:pt x="154" y="30"/>
                        <a:pt x="154" y="30"/>
                        <a:pt x="154" y="30"/>
                      </a:cubicBezTo>
                      <a:cubicBezTo>
                        <a:pt x="140" y="35"/>
                        <a:pt x="140" y="35"/>
                        <a:pt x="140" y="35"/>
                      </a:cubicBezTo>
                      <a:cubicBezTo>
                        <a:pt x="139" y="34"/>
                        <a:pt x="137" y="32"/>
                        <a:pt x="136" y="31"/>
                      </a:cubicBezTo>
                      <a:cubicBezTo>
                        <a:pt x="141" y="17"/>
                        <a:pt x="141" y="17"/>
                        <a:pt x="141" y="17"/>
                      </a:cubicBezTo>
                      <a:cubicBezTo>
                        <a:pt x="129" y="9"/>
                        <a:pt x="129" y="9"/>
                        <a:pt x="129" y="9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6" y="19"/>
                        <a:pt x="113" y="18"/>
                        <a:pt x="111" y="17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90" y="13"/>
                        <a:pt x="90" y="13"/>
                        <a:pt x="90" y="13"/>
                      </a:cubicBezTo>
                      <a:cubicBezTo>
                        <a:pt x="87" y="13"/>
                        <a:pt x="85" y="13"/>
                        <a:pt x="82" y="13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59" y="19"/>
                        <a:pt x="57" y="20"/>
                        <a:pt x="55" y="2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4"/>
                        <a:pt x="33" y="37"/>
                        <a:pt x="31" y="39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18" y="59"/>
                        <a:pt x="17" y="62"/>
                        <a:pt x="16" y="65"/>
                      </a:cubicBezTo>
                      <a:cubicBezTo>
                        <a:pt x="2" y="66"/>
                        <a:pt x="2" y="66"/>
                        <a:pt x="2" y="66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8"/>
                        <a:pt x="13" y="91"/>
                        <a:pt x="13" y="93"/>
                      </a:cubicBezTo>
                      <a:cubicBezTo>
                        <a:pt x="1" y="99"/>
                        <a:pt x="1" y="99"/>
                        <a:pt x="1" y="99"/>
                      </a:cubicBezTo>
                      <a:cubicBezTo>
                        <a:pt x="4" y="113"/>
                        <a:pt x="4" y="113"/>
                        <a:pt x="4" y="113"/>
                      </a:cubicBezTo>
                      <a:cubicBezTo>
                        <a:pt x="17" y="113"/>
                        <a:pt x="17" y="113"/>
                        <a:pt x="17" y="113"/>
                      </a:cubicBezTo>
                      <a:cubicBezTo>
                        <a:pt x="19" y="117"/>
                        <a:pt x="20" y="120"/>
                        <a:pt x="22" y="123"/>
                      </a:cubicBezTo>
                      <a:cubicBezTo>
                        <a:pt x="13" y="133"/>
                        <a:pt x="13" y="133"/>
                        <a:pt x="13" y="133"/>
                      </a:cubicBezTo>
                      <a:cubicBezTo>
                        <a:pt x="21" y="144"/>
                        <a:pt x="21" y="144"/>
                        <a:pt x="21" y="144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5" y="141"/>
                        <a:pt x="37" y="143"/>
                        <a:pt x="39" y="145"/>
                      </a:cubicBezTo>
                      <a:cubicBezTo>
                        <a:pt x="35" y="157"/>
                        <a:pt x="35" y="157"/>
                        <a:pt x="35" y="157"/>
                      </a:cubicBezTo>
                      <a:cubicBezTo>
                        <a:pt x="47" y="165"/>
                        <a:pt x="47" y="165"/>
                        <a:pt x="47" y="165"/>
                      </a:cubicBezTo>
                      <a:cubicBezTo>
                        <a:pt x="57" y="156"/>
                        <a:pt x="57" y="156"/>
                        <a:pt x="57" y="156"/>
                      </a:cubicBezTo>
                      <a:cubicBezTo>
                        <a:pt x="59" y="157"/>
                        <a:pt x="62" y="158"/>
                        <a:pt x="65" y="159"/>
                      </a:cubicBezTo>
                      <a:cubicBezTo>
                        <a:pt x="66" y="172"/>
                        <a:pt x="66" y="172"/>
                        <a:pt x="66" y="172"/>
                      </a:cubicBezTo>
                      <a:cubicBezTo>
                        <a:pt x="79" y="175"/>
                        <a:pt x="79" y="175"/>
                        <a:pt x="79" y="175"/>
                      </a:cubicBezTo>
                      <a:cubicBezTo>
                        <a:pt x="85" y="162"/>
                        <a:pt x="85" y="162"/>
                        <a:pt x="85" y="162"/>
                      </a:cubicBezTo>
                      <a:cubicBezTo>
                        <a:pt x="88" y="162"/>
                        <a:pt x="91" y="162"/>
                        <a:pt x="94" y="162"/>
                      </a:cubicBezTo>
                      <a:cubicBezTo>
                        <a:pt x="100" y="174"/>
                        <a:pt x="100" y="174"/>
                        <a:pt x="100" y="174"/>
                      </a:cubicBezTo>
                      <a:cubicBezTo>
                        <a:pt x="114" y="171"/>
                        <a:pt x="114" y="171"/>
                        <a:pt x="114" y="171"/>
                      </a:cubicBezTo>
                      <a:cubicBezTo>
                        <a:pt x="114" y="157"/>
                        <a:pt x="114" y="157"/>
                        <a:pt x="114" y="157"/>
                      </a:cubicBezTo>
                      <a:cubicBezTo>
                        <a:pt x="117" y="156"/>
                        <a:pt x="119" y="155"/>
                        <a:pt x="122" y="154"/>
                      </a:cubicBezTo>
                      <a:cubicBezTo>
                        <a:pt x="132" y="163"/>
                        <a:pt x="132" y="163"/>
                        <a:pt x="132" y="163"/>
                      </a:cubicBezTo>
                      <a:cubicBezTo>
                        <a:pt x="143" y="155"/>
                        <a:pt x="143" y="155"/>
                        <a:pt x="143" y="155"/>
                      </a:cubicBezTo>
                      <a:cubicBezTo>
                        <a:pt x="138" y="142"/>
                        <a:pt x="138" y="142"/>
                        <a:pt x="138" y="142"/>
                      </a:cubicBezTo>
                      <a:cubicBezTo>
                        <a:pt x="141" y="140"/>
                        <a:pt x="143" y="138"/>
                        <a:pt x="145" y="135"/>
                      </a:cubicBezTo>
                      <a:lnTo>
                        <a:pt x="158" y="140"/>
                      </a:lnTo>
                      <a:close/>
                      <a:moveTo>
                        <a:pt x="51" y="146"/>
                      </a:moveTo>
                      <a:cubicBezTo>
                        <a:pt x="19" y="125"/>
                        <a:pt x="9" y="83"/>
                        <a:pt x="29" y="51"/>
                      </a:cubicBezTo>
                      <a:cubicBezTo>
                        <a:pt x="50" y="19"/>
                        <a:pt x="92" y="9"/>
                        <a:pt x="124" y="30"/>
                      </a:cubicBezTo>
                      <a:cubicBezTo>
                        <a:pt x="156" y="50"/>
                        <a:pt x="166" y="92"/>
                        <a:pt x="145" y="124"/>
                      </a:cubicBezTo>
                      <a:cubicBezTo>
                        <a:pt x="125" y="156"/>
                        <a:pt x="83" y="166"/>
                        <a:pt x="51" y="146"/>
                      </a:cubicBezTo>
                      <a:close/>
                    </a:path>
                  </a:pathLst>
                </a:custGeom>
                <a:solidFill>
                  <a:srgbClr val="2D26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7" name="Freeform 415"/>
                <p:cNvSpPr>
                  <a:spLocks noEditPoints="1"/>
                </p:cNvSpPr>
                <p:nvPr/>
              </p:nvSpPr>
              <p:spPr bwMode="auto">
                <a:xfrm>
                  <a:off x="7024688" y="1690688"/>
                  <a:ext cx="552450" cy="557213"/>
                </a:xfrm>
                <a:custGeom>
                  <a:avLst/>
                  <a:gdLst>
                    <a:gd name="T0" fmla="*/ 108 w 147"/>
                    <a:gd name="T1" fmla="*/ 19 h 148"/>
                    <a:gd name="T2" fmla="*/ 19 w 147"/>
                    <a:gd name="T3" fmla="*/ 39 h 148"/>
                    <a:gd name="T4" fmla="*/ 39 w 147"/>
                    <a:gd name="T5" fmla="*/ 128 h 148"/>
                    <a:gd name="T6" fmla="*/ 128 w 147"/>
                    <a:gd name="T7" fmla="*/ 108 h 148"/>
                    <a:gd name="T8" fmla="*/ 108 w 147"/>
                    <a:gd name="T9" fmla="*/ 19 h 148"/>
                    <a:gd name="T10" fmla="*/ 33 w 147"/>
                    <a:gd name="T11" fmla="*/ 33 h 148"/>
                    <a:gd name="T12" fmla="*/ 94 w 147"/>
                    <a:gd name="T13" fmla="*/ 20 h 148"/>
                    <a:gd name="T14" fmla="*/ 96 w 147"/>
                    <a:gd name="T15" fmla="*/ 28 h 148"/>
                    <a:gd name="T16" fmla="*/ 78 w 147"/>
                    <a:gd name="T17" fmla="*/ 56 h 148"/>
                    <a:gd name="T18" fmla="*/ 61 w 147"/>
                    <a:gd name="T19" fmla="*/ 60 h 148"/>
                    <a:gd name="T20" fmla="*/ 33 w 147"/>
                    <a:gd name="T21" fmla="*/ 42 h 148"/>
                    <a:gd name="T22" fmla="*/ 33 w 147"/>
                    <a:gd name="T23" fmla="*/ 33 h 148"/>
                    <a:gd name="T24" fmla="*/ 42 w 147"/>
                    <a:gd name="T25" fmla="*/ 113 h 148"/>
                    <a:gd name="T26" fmla="*/ 33 w 147"/>
                    <a:gd name="T27" fmla="*/ 114 h 148"/>
                    <a:gd name="T28" fmla="*/ 20 w 147"/>
                    <a:gd name="T29" fmla="*/ 53 h 148"/>
                    <a:gd name="T30" fmla="*/ 28 w 147"/>
                    <a:gd name="T31" fmla="*/ 51 h 148"/>
                    <a:gd name="T32" fmla="*/ 55 w 147"/>
                    <a:gd name="T33" fmla="*/ 68 h 148"/>
                    <a:gd name="T34" fmla="*/ 59 w 147"/>
                    <a:gd name="T35" fmla="*/ 86 h 148"/>
                    <a:gd name="T36" fmla="*/ 42 w 147"/>
                    <a:gd name="T37" fmla="*/ 113 h 148"/>
                    <a:gd name="T38" fmla="*/ 64 w 147"/>
                    <a:gd name="T39" fmla="*/ 67 h 148"/>
                    <a:gd name="T40" fmla="*/ 80 w 147"/>
                    <a:gd name="T41" fmla="*/ 64 h 148"/>
                    <a:gd name="T42" fmla="*/ 83 w 147"/>
                    <a:gd name="T43" fmla="*/ 80 h 148"/>
                    <a:gd name="T44" fmla="*/ 67 w 147"/>
                    <a:gd name="T45" fmla="*/ 84 h 148"/>
                    <a:gd name="T46" fmla="*/ 64 w 147"/>
                    <a:gd name="T47" fmla="*/ 67 h 148"/>
                    <a:gd name="T48" fmla="*/ 114 w 147"/>
                    <a:gd name="T49" fmla="*/ 114 h 148"/>
                    <a:gd name="T50" fmla="*/ 54 w 147"/>
                    <a:gd name="T51" fmla="*/ 128 h 148"/>
                    <a:gd name="T52" fmla="*/ 51 w 147"/>
                    <a:gd name="T53" fmla="*/ 118 h 148"/>
                    <a:gd name="T54" fmla="*/ 68 w 147"/>
                    <a:gd name="T55" fmla="*/ 92 h 148"/>
                    <a:gd name="T56" fmla="*/ 86 w 147"/>
                    <a:gd name="T57" fmla="*/ 88 h 148"/>
                    <a:gd name="T58" fmla="*/ 112 w 147"/>
                    <a:gd name="T59" fmla="*/ 104 h 148"/>
                    <a:gd name="T60" fmla="*/ 114 w 147"/>
                    <a:gd name="T61" fmla="*/ 114 h 148"/>
                    <a:gd name="T62" fmla="*/ 118 w 147"/>
                    <a:gd name="T63" fmla="*/ 96 h 148"/>
                    <a:gd name="T64" fmla="*/ 91 w 147"/>
                    <a:gd name="T65" fmla="*/ 79 h 148"/>
                    <a:gd name="T66" fmla="*/ 87 w 147"/>
                    <a:gd name="T67" fmla="*/ 61 h 148"/>
                    <a:gd name="T68" fmla="*/ 105 w 147"/>
                    <a:gd name="T69" fmla="*/ 33 h 148"/>
                    <a:gd name="T70" fmla="*/ 112 w 147"/>
                    <a:gd name="T71" fmla="*/ 32 h 148"/>
                    <a:gd name="T72" fmla="*/ 127 w 147"/>
                    <a:gd name="T73" fmla="*/ 93 h 148"/>
                    <a:gd name="T74" fmla="*/ 118 w 147"/>
                    <a:gd name="T75" fmla="*/ 96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47" h="148">
                      <a:moveTo>
                        <a:pt x="108" y="19"/>
                      </a:moveTo>
                      <a:cubicBezTo>
                        <a:pt x="78" y="0"/>
                        <a:pt x="38" y="9"/>
                        <a:pt x="19" y="39"/>
                      </a:cubicBezTo>
                      <a:cubicBezTo>
                        <a:pt x="0" y="69"/>
                        <a:pt x="9" y="109"/>
                        <a:pt x="39" y="128"/>
                      </a:cubicBezTo>
                      <a:cubicBezTo>
                        <a:pt x="69" y="148"/>
                        <a:pt x="109" y="139"/>
                        <a:pt x="128" y="108"/>
                      </a:cubicBezTo>
                      <a:cubicBezTo>
                        <a:pt x="147" y="78"/>
                        <a:pt x="138" y="38"/>
                        <a:pt x="108" y="19"/>
                      </a:cubicBezTo>
                      <a:close/>
                      <a:moveTo>
                        <a:pt x="33" y="33"/>
                      </a:moveTo>
                      <a:cubicBezTo>
                        <a:pt x="49" y="17"/>
                        <a:pt x="73" y="12"/>
                        <a:pt x="94" y="20"/>
                      </a:cubicBezTo>
                      <a:cubicBezTo>
                        <a:pt x="97" y="22"/>
                        <a:pt x="98" y="24"/>
                        <a:pt x="96" y="28"/>
                      </a:cubicBezTo>
                      <a:cubicBezTo>
                        <a:pt x="94" y="31"/>
                        <a:pt x="78" y="56"/>
                        <a:pt x="78" y="56"/>
                      </a:cubicBezTo>
                      <a:cubicBezTo>
                        <a:pt x="72" y="54"/>
                        <a:pt x="66" y="55"/>
                        <a:pt x="61" y="60"/>
                      </a:cubicBezTo>
                      <a:cubicBezTo>
                        <a:pt x="61" y="60"/>
                        <a:pt x="38" y="45"/>
                        <a:pt x="33" y="42"/>
                      </a:cubicBezTo>
                      <a:cubicBezTo>
                        <a:pt x="29" y="40"/>
                        <a:pt x="30" y="37"/>
                        <a:pt x="33" y="33"/>
                      </a:cubicBezTo>
                      <a:close/>
                      <a:moveTo>
                        <a:pt x="42" y="113"/>
                      </a:moveTo>
                      <a:cubicBezTo>
                        <a:pt x="40" y="117"/>
                        <a:pt x="35" y="116"/>
                        <a:pt x="33" y="114"/>
                      </a:cubicBezTo>
                      <a:cubicBezTo>
                        <a:pt x="17" y="98"/>
                        <a:pt x="12" y="74"/>
                        <a:pt x="20" y="53"/>
                      </a:cubicBezTo>
                      <a:cubicBezTo>
                        <a:pt x="21" y="50"/>
                        <a:pt x="25" y="49"/>
                        <a:pt x="28" y="51"/>
                      </a:cubicBezTo>
                      <a:cubicBezTo>
                        <a:pt x="32" y="53"/>
                        <a:pt x="55" y="68"/>
                        <a:pt x="55" y="68"/>
                      </a:cubicBezTo>
                      <a:cubicBezTo>
                        <a:pt x="54" y="74"/>
                        <a:pt x="55" y="81"/>
                        <a:pt x="59" y="86"/>
                      </a:cubicBezTo>
                      <a:cubicBezTo>
                        <a:pt x="59" y="86"/>
                        <a:pt x="45" y="109"/>
                        <a:pt x="42" y="113"/>
                      </a:cubicBezTo>
                      <a:close/>
                      <a:moveTo>
                        <a:pt x="64" y="67"/>
                      </a:moveTo>
                      <a:cubicBezTo>
                        <a:pt x="67" y="62"/>
                        <a:pt x="74" y="60"/>
                        <a:pt x="80" y="64"/>
                      </a:cubicBezTo>
                      <a:cubicBezTo>
                        <a:pt x="85" y="67"/>
                        <a:pt x="87" y="74"/>
                        <a:pt x="83" y="80"/>
                      </a:cubicBezTo>
                      <a:cubicBezTo>
                        <a:pt x="80" y="85"/>
                        <a:pt x="73" y="87"/>
                        <a:pt x="67" y="84"/>
                      </a:cubicBezTo>
                      <a:cubicBezTo>
                        <a:pt x="62" y="80"/>
                        <a:pt x="60" y="73"/>
                        <a:pt x="64" y="67"/>
                      </a:cubicBezTo>
                      <a:close/>
                      <a:moveTo>
                        <a:pt x="114" y="114"/>
                      </a:moveTo>
                      <a:cubicBezTo>
                        <a:pt x="99" y="129"/>
                        <a:pt x="75" y="135"/>
                        <a:pt x="54" y="128"/>
                      </a:cubicBezTo>
                      <a:cubicBezTo>
                        <a:pt x="50" y="126"/>
                        <a:pt x="48" y="122"/>
                        <a:pt x="51" y="118"/>
                      </a:cubicBezTo>
                      <a:cubicBezTo>
                        <a:pt x="54" y="114"/>
                        <a:pt x="68" y="92"/>
                        <a:pt x="68" y="92"/>
                      </a:cubicBezTo>
                      <a:cubicBezTo>
                        <a:pt x="74" y="94"/>
                        <a:pt x="81" y="92"/>
                        <a:pt x="86" y="88"/>
                      </a:cubicBezTo>
                      <a:cubicBezTo>
                        <a:pt x="86" y="88"/>
                        <a:pt x="105" y="100"/>
                        <a:pt x="112" y="104"/>
                      </a:cubicBezTo>
                      <a:cubicBezTo>
                        <a:pt x="118" y="108"/>
                        <a:pt x="117" y="110"/>
                        <a:pt x="114" y="114"/>
                      </a:cubicBezTo>
                      <a:close/>
                      <a:moveTo>
                        <a:pt x="118" y="96"/>
                      </a:moveTo>
                      <a:cubicBezTo>
                        <a:pt x="114" y="94"/>
                        <a:pt x="91" y="79"/>
                        <a:pt x="91" y="79"/>
                      </a:cubicBezTo>
                      <a:cubicBezTo>
                        <a:pt x="93" y="73"/>
                        <a:pt x="92" y="66"/>
                        <a:pt x="87" y="61"/>
                      </a:cubicBezTo>
                      <a:cubicBezTo>
                        <a:pt x="87" y="61"/>
                        <a:pt x="102" y="37"/>
                        <a:pt x="105" y="33"/>
                      </a:cubicBezTo>
                      <a:cubicBezTo>
                        <a:pt x="107" y="29"/>
                        <a:pt x="110" y="30"/>
                        <a:pt x="112" y="32"/>
                      </a:cubicBezTo>
                      <a:cubicBezTo>
                        <a:pt x="129" y="48"/>
                        <a:pt x="135" y="72"/>
                        <a:pt x="127" y="93"/>
                      </a:cubicBezTo>
                      <a:cubicBezTo>
                        <a:pt x="125" y="98"/>
                        <a:pt x="122" y="98"/>
                        <a:pt x="118" y="96"/>
                      </a:cubicBezTo>
                      <a:close/>
                    </a:path>
                  </a:pathLst>
                </a:custGeom>
                <a:solidFill>
                  <a:srgbClr val="2D26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3" name="组合 112"/>
              <p:cNvGrpSpPr/>
              <p:nvPr/>
            </p:nvGrpSpPr>
            <p:grpSpPr>
              <a:xfrm>
                <a:off x="3378979" y="2649947"/>
                <a:ext cx="977937" cy="979346"/>
                <a:chOff x="4038600" y="2149475"/>
                <a:chExt cx="1101725" cy="1103313"/>
              </a:xfrm>
              <a:solidFill>
                <a:srgbClr val="FEC112"/>
              </a:solidFill>
            </p:grpSpPr>
            <p:sp>
              <p:nvSpPr>
                <p:cNvPr id="121" name="Freeform 416"/>
                <p:cNvSpPr>
                  <a:spLocks noEditPoints="1"/>
                </p:cNvSpPr>
                <p:nvPr/>
              </p:nvSpPr>
              <p:spPr bwMode="auto">
                <a:xfrm>
                  <a:off x="4038600" y="2149475"/>
                  <a:ext cx="1101725" cy="1103313"/>
                </a:xfrm>
                <a:custGeom>
                  <a:avLst/>
                  <a:gdLst>
                    <a:gd name="T0" fmla="*/ 247 w 293"/>
                    <a:gd name="T1" fmla="*/ 253 h 293"/>
                    <a:gd name="T2" fmla="*/ 246 w 293"/>
                    <a:gd name="T3" fmla="*/ 220 h 293"/>
                    <a:gd name="T4" fmla="*/ 280 w 293"/>
                    <a:gd name="T5" fmla="*/ 205 h 293"/>
                    <a:gd name="T6" fmla="*/ 266 w 293"/>
                    <a:gd name="T7" fmla="*/ 177 h 293"/>
                    <a:gd name="T8" fmla="*/ 293 w 293"/>
                    <a:gd name="T9" fmla="*/ 151 h 293"/>
                    <a:gd name="T10" fmla="*/ 268 w 293"/>
                    <a:gd name="T11" fmla="*/ 127 h 293"/>
                    <a:gd name="T12" fmla="*/ 282 w 293"/>
                    <a:gd name="T13" fmla="*/ 92 h 293"/>
                    <a:gd name="T14" fmla="*/ 252 w 293"/>
                    <a:gd name="T15" fmla="*/ 84 h 293"/>
                    <a:gd name="T16" fmla="*/ 253 w 293"/>
                    <a:gd name="T17" fmla="*/ 46 h 293"/>
                    <a:gd name="T18" fmla="*/ 221 w 293"/>
                    <a:gd name="T19" fmla="*/ 48 h 293"/>
                    <a:gd name="T20" fmla="*/ 207 w 293"/>
                    <a:gd name="T21" fmla="*/ 13 h 293"/>
                    <a:gd name="T22" fmla="*/ 177 w 293"/>
                    <a:gd name="T23" fmla="*/ 27 h 293"/>
                    <a:gd name="T24" fmla="*/ 151 w 293"/>
                    <a:gd name="T25" fmla="*/ 0 h 293"/>
                    <a:gd name="T26" fmla="*/ 130 w 293"/>
                    <a:gd name="T27" fmla="*/ 24 h 293"/>
                    <a:gd name="T28" fmla="*/ 96 w 293"/>
                    <a:gd name="T29" fmla="*/ 9 h 293"/>
                    <a:gd name="T30" fmla="*/ 83 w 293"/>
                    <a:gd name="T31" fmla="*/ 40 h 293"/>
                    <a:gd name="T32" fmla="*/ 46 w 293"/>
                    <a:gd name="T33" fmla="*/ 40 h 293"/>
                    <a:gd name="T34" fmla="*/ 46 w 293"/>
                    <a:gd name="T35" fmla="*/ 73 h 293"/>
                    <a:gd name="T36" fmla="*/ 12 w 293"/>
                    <a:gd name="T37" fmla="*/ 87 h 293"/>
                    <a:gd name="T38" fmla="*/ 25 w 293"/>
                    <a:gd name="T39" fmla="*/ 116 h 293"/>
                    <a:gd name="T40" fmla="*/ 0 w 293"/>
                    <a:gd name="T41" fmla="*/ 142 h 293"/>
                    <a:gd name="T42" fmla="*/ 23 w 293"/>
                    <a:gd name="T43" fmla="*/ 167 h 293"/>
                    <a:gd name="T44" fmla="*/ 10 w 293"/>
                    <a:gd name="T45" fmla="*/ 201 h 293"/>
                    <a:gd name="T46" fmla="*/ 39 w 293"/>
                    <a:gd name="T47" fmla="*/ 211 h 293"/>
                    <a:gd name="T48" fmla="*/ 40 w 293"/>
                    <a:gd name="T49" fmla="*/ 247 h 293"/>
                    <a:gd name="T50" fmla="*/ 71 w 293"/>
                    <a:gd name="T51" fmla="*/ 247 h 293"/>
                    <a:gd name="T52" fmla="*/ 86 w 293"/>
                    <a:gd name="T53" fmla="*/ 280 h 293"/>
                    <a:gd name="T54" fmla="*/ 116 w 293"/>
                    <a:gd name="T55" fmla="*/ 268 h 293"/>
                    <a:gd name="T56" fmla="*/ 142 w 293"/>
                    <a:gd name="T57" fmla="*/ 293 h 293"/>
                    <a:gd name="T58" fmla="*/ 164 w 293"/>
                    <a:gd name="T59" fmla="*/ 270 h 293"/>
                    <a:gd name="T60" fmla="*/ 197 w 293"/>
                    <a:gd name="T61" fmla="*/ 284 h 293"/>
                    <a:gd name="T62" fmla="*/ 210 w 293"/>
                    <a:gd name="T63" fmla="*/ 253 h 293"/>
                    <a:gd name="T64" fmla="*/ 66 w 293"/>
                    <a:gd name="T65" fmla="*/ 211 h 293"/>
                    <a:gd name="T66" fmla="*/ 225 w 293"/>
                    <a:gd name="T67" fmla="*/ 83 h 293"/>
                    <a:gd name="T68" fmla="*/ 66 w 293"/>
                    <a:gd name="T69" fmla="*/ 211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93" h="293">
                      <a:moveTo>
                        <a:pt x="229" y="267"/>
                      </a:moveTo>
                      <a:cubicBezTo>
                        <a:pt x="247" y="253"/>
                        <a:pt x="247" y="253"/>
                        <a:pt x="247" y="253"/>
                      </a:cubicBezTo>
                      <a:cubicBezTo>
                        <a:pt x="237" y="231"/>
                        <a:pt x="237" y="231"/>
                        <a:pt x="237" y="231"/>
                      </a:cubicBezTo>
                      <a:cubicBezTo>
                        <a:pt x="240" y="227"/>
                        <a:pt x="243" y="224"/>
                        <a:pt x="246" y="220"/>
                      </a:cubicBezTo>
                      <a:cubicBezTo>
                        <a:pt x="269" y="226"/>
                        <a:pt x="269" y="226"/>
                        <a:pt x="269" y="226"/>
                      </a:cubicBezTo>
                      <a:cubicBezTo>
                        <a:pt x="280" y="205"/>
                        <a:pt x="280" y="205"/>
                        <a:pt x="280" y="205"/>
                      </a:cubicBezTo>
                      <a:cubicBezTo>
                        <a:pt x="263" y="189"/>
                        <a:pt x="263" y="189"/>
                        <a:pt x="263" y="189"/>
                      </a:cubicBezTo>
                      <a:cubicBezTo>
                        <a:pt x="264" y="185"/>
                        <a:pt x="265" y="181"/>
                        <a:pt x="266" y="177"/>
                      </a:cubicBezTo>
                      <a:cubicBezTo>
                        <a:pt x="290" y="174"/>
                        <a:pt x="290" y="174"/>
                        <a:pt x="290" y="174"/>
                      </a:cubicBezTo>
                      <a:cubicBezTo>
                        <a:pt x="293" y="151"/>
                        <a:pt x="293" y="151"/>
                        <a:pt x="293" y="151"/>
                      </a:cubicBezTo>
                      <a:cubicBezTo>
                        <a:pt x="270" y="142"/>
                        <a:pt x="270" y="142"/>
                        <a:pt x="270" y="142"/>
                      </a:cubicBezTo>
                      <a:cubicBezTo>
                        <a:pt x="269" y="137"/>
                        <a:pt x="269" y="132"/>
                        <a:pt x="268" y="127"/>
                      </a:cubicBezTo>
                      <a:cubicBezTo>
                        <a:pt x="289" y="114"/>
                        <a:pt x="289" y="114"/>
                        <a:pt x="289" y="114"/>
                      </a:cubicBezTo>
                      <a:cubicBezTo>
                        <a:pt x="282" y="92"/>
                        <a:pt x="282" y="92"/>
                        <a:pt x="282" y="92"/>
                      </a:cubicBezTo>
                      <a:cubicBezTo>
                        <a:pt x="257" y="93"/>
                        <a:pt x="257" y="93"/>
                        <a:pt x="257" y="93"/>
                      </a:cubicBezTo>
                      <a:cubicBezTo>
                        <a:pt x="256" y="90"/>
                        <a:pt x="254" y="87"/>
                        <a:pt x="252" y="84"/>
                      </a:cubicBezTo>
                      <a:cubicBezTo>
                        <a:pt x="268" y="64"/>
                        <a:pt x="268" y="64"/>
                        <a:pt x="268" y="64"/>
                      </a:cubicBezTo>
                      <a:cubicBezTo>
                        <a:pt x="253" y="46"/>
                        <a:pt x="253" y="46"/>
                        <a:pt x="253" y="46"/>
                      </a:cubicBezTo>
                      <a:cubicBezTo>
                        <a:pt x="230" y="56"/>
                        <a:pt x="230" y="56"/>
                        <a:pt x="230" y="56"/>
                      </a:cubicBezTo>
                      <a:cubicBezTo>
                        <a:pt x="227" y="53"/>
                        <a:pt x="224" y="51"/>
                        <a:pt x="221" y="48"/>
                      </a:cubicBezTo>
                      <a:cubicBezTo>
                        <a:pt x="227" y="24"/>
                        <a:pt x="227" y="24"/>
                        <a:pt x="227" y="24"/>
                      </a:cubicBezTo>
                      <a:cubicBezTo>
                        <a:pt x="207" y="13"/>
                        <a:pt x="207" y="13"/>
                        <a:pt x="207" y="13"/>
                      </a:cubicBezTo>
                      <a:cubicBezTo>
                        <a:pt x="190" y="31"/>
                        <a:pt x="190" y="31"/>
                        <a:pt x="190" y="31"/>
                      </a:cubicBezTo>
                      <a:cubicBezTo>
                        <a:pt x="185" y="29"/>
                        <a:pt x="181" y="28"/>
                        <a:pt x="177" y="27"/>
                      </a:cubicBezTo>
                      <a:cubicBezTo>
                        <a:pt x="174" y="2"/>
                        <a:pt x="174" y="2"/>
                        <a:pt x="174" y="2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42" y="23"/>
                        <a:pt x="142" y="23"/>
                        <a:pt x="142" y="23"/>
                      </a:cubicBezTo>
                      <a:cubicBezTo>
                        <a:pt x="138" y="23"/>
                        <a:pt x="134" y="23"/>
                        <a:pt x="130" y="24"/>
                      </a:cubicBezTo>
                      <a:cubicBezTo>
                        <a:pt x="118" y="3"/>
                        <a:pt x="118" y="3"/>
                        <a:pt x="118" y="3"/>
                      </a:cubicBezTo>
                      <a:cubicBezTo>
                        <a:pt x="96" y="9"/>
                        <a:pt x="96" y="9"/>
                        <a:pt x="96" y="9"/>
                      </a:cubicBezTo>
                      <a:cubicBezTo>
                        <a:pt x="96" y="33"/>
                        <a:pt x="96" y="33"/>
                        <a:pt x="96" y="33"/>
                      </a:cubicBezTo>
                      <a:cubicBezTo>
                        <a:pt x="92" y="35"/>
                        <a:pt x="87" y="37"/>
                        <a:pt x="83" y="40"/>
                      </a:cubicBezTo>
                      <a:cubicBezTo>
                        <a:pt x="64" y="25"/>
                        <a:pt x="64" y="25"/>
                        <a:pt x="64" y="25"/>
                      </a:cubicBezTo>
                      <a:cubicBezTo>
                        <a:pt x="46" y="40"/>
                        <a:pt x="46" y="40"/>
                        <a:pt x="46" y="40"/>
                      </a:cubicBezTo>
                      <a:cubicBezTo>
                        <a:pt x="56" y="61"/>
                        <a:pt x="56" y="61"/>
                        <a:pt x="56" y="61"/>
                      </a:cubicBezTo>
                      <a:cubicBezTo>
                        <a:pt x="52" y="65"/>
                        <a:pt x="49" y="69"/>
                        <a:pt x="46" y="73"/>
                      </a:cubicBezTo>
                      <a:cubicBezTo>
                        <a:pt x="23" y="67"/>
                        <a:pt x="23" y="67"/>
                        <a:pt x="23" y="67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29" y="103"/>
                        <a:pt x="29" y="103"/>
                        <a:pt x="29" y="103"/>
                      </a:cubicBezTo>
                      <a:cubicBezTo>
                        <a:pt x="28" y="107"/>
                        <a:pt x="26" y="112"/>
                        <a:pt x="25" y="116"/>
                      </a:cubicBezTo>
                      <a:cubicBezTo>
                        <a:pt x="2" y="119"/>
                        <a:pt x="2" y="119"/>
                        <a:pt x="2" y="119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6"/>
                        <a:pt x="22" y="161"/>
                        <a:pt x="23" y="167"/>
                      </a:cubicBezTo>
                      <a:cubicBezTo>
                        <a:pt x="3" y="179"/>
                        <a:pt x="3" y="179"/>
                        <a:pt x="3" y="179"/>
                      </a:cubicBezTo>
                      <a:cubicBezTo>
                        <a:pt x="10" y="201"/>
                        <a:pt x="10" y="201"/>
                        <a:pt x="10" y="201"/>
                      </a:cubicBezTo>
                      <a:cubicBezTo>
                        <a:pt x="33" y="200"/>
                        <a:pt x="33" y="200"/>
                        <a:pt x="33" y="200"/>
                      </a:cubicBezTo>
                      <a:cubicBezTo>
                        <a:pt x="35" y="204"/>
                        <a:pt x="37" y="207"/>
                        <a:pt x="39" y="211"/>
                      </a:cubicBezTo>
                      <a:cubicBezTo>
                        <a:pt x="25" y="229"/>
                        <a:pt x="25" y="229"/>
                        <a:pt x="25" y="229"/>
                      </a:cubicBezTo>
                      <a:cubicBezTo>
                        <a:pt x="40" y="247"/>
                        <a:pt x="40" y="247"/>
                        <a:pt x="40" y="247"/>
                      </a:cubicBezTo>
                      <a:cubicBezTo>
                        <a:pt x="60" y="238"/>
                        <a:pt x="60" y="238"/>
                        <a:pt x="60" y="238"/>
                      </a:cubicBezTo>
                      <a:cubicBezTo>
                        <a:pt x="64" y="241"/>
                        <a:pt x="68" y="244"/>
                        <a:pt x="71" y="247"/>
                      </a:cubicBezTo>
                      <a:cubicBezTo>
                        <a:pt x="66" y="269"/>
                        <a:pt x="66" y="269"/>
                        <a:pt x="66" y="269"/>
                      </a:cubicBezTo>
                      <a:cubicBezTo>
                        <a:pt x="86" y="280"/>
                        <a:pt x="86" y="280"/>
                        <a:pt x="86" y="280"/>
                      </a:cubicBezTo>
                      <a:cubicBezTo>
                        <a:pt x="102" y="263"/>
                        <a:pt x="102" y="263"/>
                        <a:pt x="102" y="263"/>
                      </a:cubicBezTo>
                      <a:cubicBezTo>
                        <a:pt x="106" y="265"/>
                        <a:pt x="111" y="267"/>
                        <a:pt x="116" y="268"/>
                      </a:cubicBezTo>
                      <a:cubicBezTo>
                        <a:pt x="119" y="290"/>
                        <a:pt x="119" y="290"/>
                        <a:pt x="119" y="290"/>
                      </a:cubicBezTo>
                      <a:cubicBezTo>
                        <a:pt x="142" y="293"/>
                        <a:pt x="142" y="293"/>
                        <a:pt x="142" y="293"/>
                      </a:cubicBezTo>
                      <a:cubicBezTo>
                        <a:pt x="150" y="271"/>
                        <a:pt x="150" y="271"/>
                        <a:pt x="150" y="271"/>
                      </a:cubicBezTo>
                      <a:cubicBezTo>
                        <a:pt x="155" y="271"/>
                        <a:pt x="159" y="271"/>
                        <a:pt x="164" y="270"/>
                      </a:cubicBezTo>
                      <a:cubicBezTo>
                        <a:pt x="175" y="290"/>
                        <a:pt x="175" y="290"/>
                        <a:pt x="175" y="290"/>
                      </a:cubicBezTo>
                      <a:cubicBezTo>
                        <a:pt x="197" y="284"/>
                        <a:pt x="197" y="284"/>
                        <a:pt x="197" y="284"/>
                      </a:cubicBezTo>
                      <a:cubicBezTo>
                        <a:pt x="197" y="260"/>
                        <a:pt x="197" y="260"/>
                        <a:pt x="197" y="260"/>
                      </a:cubicBezTo>
                      <a:cubicBezTo>
                        <a:pt x="201" y="258"/>
                        <a:pt x="206" y="256"/>
                        <a:pt x="210" y="253"/>
                      </a:cubicBezTo>
                      <a:lnTo>
                        <a:pt x="229" y="267"/>
                      </a:lnTo>
                      <a:close/>
                      <a:moveTo>
                        <a:pt x="66" y="211"/>
                      </a:moveTo>
                      <a:cubicBezTo>
                        <a:pt x="31" y="167"/>
                        <a:pt x="38" y="103"/>
                        <a:pt x="81" y="68"/>
                      </a:cubicBezTo>
                      <a:cubicBezTo>
                        <a:pt x="125" y="32"/>
                        <a:pt x="190" y="39"/>
                        <a:pt x="225" y="83"/>
                      </a:cubicBezTo>
                      <a:cubicBezTo>
                        <a:pt x="260" y="127"/>
                        <a:pt x="253" y="191"/>
                        <a:pt x="209" y="226"/>
                      </a:cubicBezTo>
                      <a:cubicBezTo>
                        <a:pt x="166" y="262"/>
                        <a:pt x="101" y="255"/>
                        <a:pt x="66" y="2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2" name="Freeform 417"/>
                <p:cNvSpPr>
                  <a:spLocks/>
                </p:cNvSpPr>
                <p:nvPr/>
              </p:nvSpPr>
              <p:spPr bwMode="auto">
                <a:xfrm>
                  <a:off x="4348163" y="2330450"/>
                  <a:ext cx="423863" cy="252413"/>
                </a:xfrm>
                <a:custGeom>
                  <a:avLst/>
                  <a:gdLst>
                    <a:gd name="T0" fmla="*/ 39 w 113"/>
                    <a:gd name="T1" fmla="*/ 67 h 67"/>
                    <a:gd name="T2" fmla="*/ 85 w 113"/>
                    <a:gd name="T3" fmla="*/ 64 h 67"/>
                    <a:gd name="T4" fmla="*/ 113 w 113"/>
                    <a:gd name="T5" fmla="*/ 20 h 67"/>
                    <a:gd name="T6" fmla="*/ 7 w 113"/>
                    <a:gd name="T7" fmla="*/ 27 h 67"/>
                    <a:gd name="T8" fmla="*/ 0 w 113"/>
                    <a:gd name="T9" fmla="*/ 32 h 67"/>
                    <a:gd name="T10" fmla="*/ 39 w 113"/>
                    <a:gd name="T11" fmla="*/ 67 h 67"/>
                    <a:gd name="T12" fmla="*/ 39 w 113"/>
                    <a:gd name="T13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67">
                      <a:moveTo>
                        <a:pt x="39" y="67"/>
                      </a:moveTo>
                      <a:cubicBezTo>
                        <a:pt x="53" y="56"/>
                        <a:pt x="71" y="55"/>
                        <a:pt x="85" y="64"/>
                      </a:cubicBezTo>
                      <a:cubicBezTo>
                        <a:pt x="113" y="20"/>
                        <a:pt x="113" y="20"/>
                        <a:pt x="113" y="20"/>
                      </a:cubicBezTo>
                      <a:cubicBezTo>
                        <a:pt x="81" y="0"/>
                        <a:pt x="38" y="1"/>
                        <a:pt x="7" y="27"/>
                      </a:cubicBezTo>
                      <a:cubicBezTo>
                        <a:pt x="4" y="28"/>
                        <a:pt x="2" y="30"/>
                        <a:pt x="0" y="32"/>
                      </a:cubicBezTo>
                      <a:cubicBezTo>
                        <a:pt x="39" y="67"/>
                        <a:pt x="39" y="67"/>
                        <a:pt x="39" y="67"/>
                      </a:cubicBezTo>
                      <a:cubicBezTo>
                        <a:pt x="39" y="67"/>
                        <a:pt x="39" y="67"/>
                        <a:pt x="39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3" name="Freeform 418"/>
                <p:cNvSpPr>
                  <a:spLocks noEditPoints="1"/>
                </p:cNvSpPr>
                <p:nvPr/>
              </p:nvSpPr>
              <p:spPr bwMode="auto">
                <a:xfrm>
                  <a:off x="4460875" y="2566988"/>
                  <a:ext cx="258763" cy="263525"/>
                </a:xfrm>
                <a:custGeom>
                  <a:avLst/>
                  <a:gdLst>
                    <a:gd name="T0" fmla="*/ 59 w 69"/>
                    <a:gd name="T1" fmla="*/ 16 h 70"/>
                    <a:gd name="T2" fmla="*/ 15 w 69"/>
                    <a:gd name="T3" fmla="*/ 11 h 70"/>
                    <a:gd name="T4" fmla="*/ 10 w 69"/>
                    <a:gd name="T5" fmla="*/ 54 h 70"/>
                    <a:gd name="T6" fmla="*/ 53 w 69"/>
                    <a:gd name="T7" fmla="*/ 60 h 70"/>
                    <a:gd name="T8" fmla="*/ 59 w 69"/>
                    <a:gd name="T9" fmla="*/ 16 h 70"/>
                    <a:gd name="T10" fmla="*/ 20 w 69"/>
                    <a:gd name="T11" fmla="*/ 47 h 70"/>
                    <a:gd name="T12" fmla="*/ 23 w 69"/>
                    <a:gd name="T13" fmla="*/ 21 h 70"/>
                    <a:gd name="T14" fmla="*/ 49 w 69"/>
                    <a:gd name="T15" fmla="*/ 24 h 70"/>
                    <a:gd name="T16" fmla="*/ 46 w 69"/>
                    <a:gd name="T17" fmla="*/ 50 h 70"/>
                    <a:gd name="T18" fmla="*/ 20 w 69"/>
                    <a:gd name="T19" fmla="*/ 4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9" h="70">
                      <a:moveTo>
                        <a:pt x="59" y="16"/>
                      </a:moveTo>
                      <a:cubicBezTo>
                        <a:pt x="48" y="3"/>
                        <a:pt x="29" y="0"/>
                        <a:pt x="15" y="11"/>
                      </a:cubicBezTo>
                      <a:cubicBezTo>
                        <a:pt x="2" y="21"/>
                        <a:pt x="0" y="41"/>
                        <a:pt x="10" y="54"/>
                      </a:cubicBezTo>
                      <a:cubicBezTo>
                        <a:pt x="20" y="68"/>
                        <a:pt x="40" y="70"/>
                        <a:pt x="53" y="60"/>
                      </a:cubicBezTo>
                      <a:cubicBezTo>
                        <a:pt x="67" y="49"/>
                        <a:pt x="69" y="30"/>
                        <a:pt x="59" y="16"/>
                      </a:cubicBezTo>
                      <a:close/>
                      <a:moveTo>
                        <a:pt x="20" y="47"/>
                      </a:moveTo>
                      <a:cubicBezTo>
                        <a:pt x="13" y="39"/>
                        <a:pt x="15" y="27"/>
                        <a:pt x="23" y="21"/>
                      </a:cubicBezTo>
                      <a:cubicBezTo>
                        <a:pt x="31" y="14"/>
                        <a:pt x="42" y="16"/>
                        <a:pt x="49" y="24"/>
                      </a:cubicBezTo>
                      <a:cubicBezTo>
                        <a:pt x="55" y="32"/>
                        <a:pt x="54" y="43"/>
                        <a:pt x="46" y="50"/>
                      </a:cubicBezTo>
                      <a:cubicBezTo>
                        <a:pt x="38" y="56"/>
                        <a:pt x="26" y="55"/>
                        <a:pt x="20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4" name="Freeform 419"/>
                <p:cNvSpPr>
                  <a:spLocks/>
                </p:cNvSpPr>
                <p:nvPr/>
              </p:nvSpPr>
              <p:spPr bwMode="auto">
                <a:xfrm>
                  <a:off x="4667250" y="2593975"/>
                  <a:ext cx="293688" cy="417513"/>
                </a:xfrm>
                <a:custGeom>
                  <a:avLst/>
                  <a:gdLst>
                    <a:gd name="T0" fmla="*/ 67 w 78"/>
                    <a:gd name="T1" fmla="*/ 0 h 111"/>
                    <a:gd name="T2" fmla="*/ 19 w 78"/>
                    <a:gd name="T3" fmla="*/ 18 h 111"/>
                    <a:gd name="T4" fmla="*/ 5 w 78"/>
                    <a:gd name="T5" fmla="*/ 60 h 111"/>
                    <a:gd name="T6" fmla="*/ 0 w 78"/>
                    <a:gd name="T7" fmla="*/ 63 h 111"/>
                    <a:gd name="T8" fmla="*/ 20 w 78"/>
                    <a:gd name="T9" fmla="*/ 111 h 111"/>
                    <a:gd name="T10" fmla="*/ 37 w 78"/>
                    <a:gd name="T11" fmla="*/ 100 h 111"/>
                    <a:gd name="T12" fmla="*/ 67 w 78"/>
                    <a:gd name="T13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111">
                      <a:moveTo>
                        <a:pt x="67" y="0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2" y="33"/>
                        <a:pt x="17" y="50"/>
                        <a:pt x="5" y="60"/>
                      </a:cubicBezTo>
                      <a:cubicBezTo>
                        <a:pt x="3" y="61"/>
                        <a:pt x="2" y="62"/>
                        <a:pt x="0" y="63"/>
                      </a:cubicBezTo>
                      <a:cubicBezTo>
                        <a:pt x="20" y="111"/>
                        <a:pt x="20" y="111"/>
                        <a:pt x="20" y="111"/>
                      </a:cubicBezTo>
                      <a:cubicBezTo>
                        <a:pt x="26" y="108"/>
                        <a:pt x="32" y="104"/>
                        <a:pt x="37" y="100"/>
                      </a:cubicBezTo>
                      <a:cubicBezTo>
                        <a:pt x="68" y="75"/>
                        <a:pt x="78" y="35"/>
                        <a:pt x="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5" name="Freeform 420"/>
                <p:cNvSpPr>
                  <a:spLocks/>
                </p:cNvSpPr>
                <p:nvPr/>
              </p:nvSpPr>
              <p:spPr bwMode="auto">
                <a:xfrm>
                  <a:off x="4230688" y="2638425"/>
                  <a:ext cx="319088" cy="400050"/>
                </a:xfrm>
                <a:custGeom>
                  <a:avLst/>
                  <a:gdLst>
                    <a:gd name="T0" fmla="*/ 85 w 85"/>
                    <a:gd name="T1" fmla="*/ 55 h 106"/>
                    <a:gd name="T2" fmla="*/ 64 w 85"/>
                    <a:gd name="T3" fmla="*/ 42 h 106"/>
                    <a:gd name="T4" fmla="*/ 55 w 85"/>
                    <a:gd name="T5" fmla="*/ 11 h 106"/>
                    <a:gd name="T6" fmla="*/ 5 w 85"/>
                    <a:gd name="T7" fmla="*/ 0 h 106"/>
                    <a:gd name="T8" fmla="*/ 24 w 85"/>
                    <a:gd name="T9" fmla="*/ 74 h 106"/>
                    <a:gd name="T10" fmla="*/ 75 w 85"/>
                    <a:gd name="T11" fmla="*/ 106 h 106"/>
                    <a:gd name="T12" fmla="*/ 85 w 85"/>
                    <a:gd name="T13" fmla="*/ 55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06">
                      <a:moveTo>
                        <a:pt x="85" y="55"/>
                      </a:moveTo>
                      <a:cubicBezTo>
                        <a:pt x="77" y="53"/>
                        <a:pt x="70" y="49"/>
                        <a:pt x="64" y="42"/>
                      </a:cubicBezTo>
                      <a:cubicBezTo>
                        <a:pt x="57" y="33"/>
                        <a:pt x="54" y="21"/>
                        <a:pt x="55" y="1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25"/>
                        <a:pt x="6" y="52"/>
                        <a:pt x="24" y="74"/>
                      </a:cubicBezTo>
                      <a:cubicBezTo>
                        <a:pt x="37" y="91"/>
                        <a:pt x="56" y="102"/>
                        <a:pt x="75" y="106"/>
                      </a:cubicBezTo>
                      <a:lnTo>
                        <a:pt x="85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4" name="组合 113"/>
              <p:cNvGrpSpPr/>
              <p:nvPr/>
            </p:nvGrpSpPr>
            <p:grpSpPr>
              <a:xfrm>
                <a:off x="4943550" y="3749350"/>
                <a:ext cx="1021620" cy="1023029"/>
                <a:chOff x="4923230" y="3739190"/>
                <a:chExt cx="1021620" cy="1023029"/>
              </a:xfrm>
            </p:grpSpPr>
            <p:sp>
              <p:nvSpPr>
                <p:cNvPr id="116" name="Freeform 421"/>
                <p:cNvSpPr>
                  <a:spLocks noEditPoints="1"/>
                </p:cNvSpPr>
                <p:nvPr/>
              </p:nvSpPr>
              <p:spPr bwMode="auto">
                <a:xfrm>
                  <a:off x="4923230" y="3739190"/>
                  <a:ext cx="1021620" cy="1023029"/>
                </a:xfrm>
                <a:custGeom>
                  <a:avLst/>
                  <a:gdLst>
                    <a:gd name="T0" fmla="*/ 258 w 306"/>
                    <a:gd name="T1" fmla="*/ 265 h 306"/>
                    <a:gd name="T2" fmla="*/ 258 w 306"/>
                    <a:gd name="T3" fmla="*/ 230 h 306"/>
                    <a:gd name="T4" fmla="*/ 293 w 306"/>
                    <a:gd name="T5" fmla="*/ 215 h 306"/>
                    <a:gd name="T6" fmla="*/ 278 w 306"/>
                    <a:gd name="T7" fmla="*/ 185 h 306"/>
                    <a:gd name="T8" fmla="*/ 306 w 306"/>
                    <a:gd name="T9" fmla="*/ 158 h 306"/>
                    <a:gd name="T10" fmla="*/ 280 w 306"/>
                    <a:gd name="T11" fmla="*/ 133 h 306"/>
                    <a:gd name="T12" fmla="*/ 295 w 306"/>
                    <a:gd name="T13" fmla="*/ 96 h 306"/>
                    <a:gd name="T14" fmla="*/ 264 w 306"/>
                    <a:gd name="T15" fmla="*/ 88 h 306"/>
                    <a:gd name="T16" fmla="*/ 265 w 306"/>
                    <a:gd name="T17" fmla="*/ 48 h 306"/>
                    <a:gd name="T18" fmla="*/ 231 w 306"/>
                    <a:gd name="T19" fmla="*/ 51 h 306"/>
                    <a:gd name="T20" fmla="*/ 216 w 306"/>
                    <a:gd name="T21" fmla="*/ 14 h 306"/>
                    <a:gd name="T22" fmla="*/ 185 w 306"/>
                    <a:gd name="T23" fmla="*/ 29 h 306"/>
                    <a:gd name="T24" fmla="*/ 158 w 306"/>
                    <a:gd name="T25" fmla="*/ 0 h 306"/>
                    <a:gd name="T26" fmla="*/ 136 w 306"/>
                    <a:gd name="T27" fmla="*/ 25 h 306"/>
                    <a:gd name="T28" fmla="*/ 100 w 306"/>
                    <a:gd name="T29" fmla="*/ 10 h 306"/>
                    <a:gd name="T30" fmla="*/ 87 w 306"/>
                    <a:gd name="T31" fmla="*/ 42 h 306"/>
                    <a:gd name="T32" fmla="*/ 48 w 306"/>
                    <a:gd name="T33" fmla="*/ 42 h 306"/>
                    <a:gd name="T34" fmla="*/ 48 w 306"/>
                    <a:gd name="T35" fmla="*/ 76 h 306"/>
                    <a:gd name="T36" fmla="*/ 13 w 306"/>
                    <a:gd name="T37" fmla="*/ 92 h 306"/>
                    <a:gd name="T38" fmla="*/ 27 w 306"/>
                    <a:gd name="T39" fmla="*/ 122 h 306"/>
                    <a:gd name="T40" fmla="*/ 0 w 306"/>
                    <a:gd name="T41" fmla="*/ 149 h 306"/>
                    <a:gd name="T42" fmla="*/ 24 w 306"/>
                    <a:gd name="T43" fmla="*/ 175 h 306"/>
                    <a:gd name="T44" fmla="*/ 11 w 306"/>
                    <a:gd name="T45" fmla="*/ 210 h 306"/>
                    <a:gd name="T46" fmla="*/ 41 w 306"/>
                    <a:gd name="T47" fmla="*/ 221 h 306"/>
                    <a:gd name="T48" fmla="*/ 42 w 306"/>
                    <a:gd name="T49" fmla="*/ 258 h 306"/>
                    <a:gd name="T50" fmla="*/ 75 w 306"/>
                    <a:gd name="T51" fmla="*/ 259 h 306"/>
                    <a:gd name="T52" fmla="*/ 90 w 306"/>
                    <a:gd name="T53" fmla="*/ 293 h 306"/>
                    <a:gd name="T54" fmla="*/ 122 w 306"/>
                    <a:gd name="T55" fmla="*/ 280 h 306"/>
                    <a:gd name="T56" fmla="*/ 149 w 306"/>
                    <a:gd name="T57" fmla="*/ 306 h 306"/>
                    <a:gd name="T58" fmla="*/ 171 w 306"/>
                    <a:gd name="T59" fmla="*/ 283 h 306"/>
                    <a:gd name="T60" fmla="*/ 206 w 306"/>
                    <a:gd name="T61" fmla="*/ 297 h 306"/>
                    <a:gd name="T62" fmla="*/ 220 w 306"/>
                    <a:gd name="T63" fmla="*/ 265 h 306"/>
                    <a:gd name="T64" fmla="*/ 69 w 306"/>
                    <a:gd name="T65" fmla="*/ 221 h 306"/>
                    <a:gd name="T66" fmla="*/ 235 w 306"/>
                    <a:gd name="T67" fmla="*/ 87 h 306"/>
                    <a:gd name="T68" fmla="*/ 69 w 306"/>
                    <a:gd name="T69" fmla="*/ 221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06" h="306">
                      <a:moveTo>
                        <a:pt x="239" y="280"/>
                      </a:moveTo>
                      <a:cubicBezTo>
                        <a:pt x="258" y="265"/>
                        <a:pt x="258" y="265"/>
                        <a:pt x="258" y="265"/>
                      </a:cubicBezTo>
                      <a:cubicBezTo>
                        <a:pt x="248" y="242"/>
                        <a:pt x="248" y="242"/>
                        <a:pt x="248" y="242"/>
                      </a:cubicBezTo>
                      <a:cubicBezTo>
                        <a:pt x="252" y="238"/>
                        <a:pt x="255" y="234"/>
                        <a:pt x="258" y="230"/>
                      </a:cubicBezTo>
                      <a:cubicBezTo>
                        <a:pt x="282" y="236"/>
                        <a:pt x="282" y="236"/>
                        <a:pt x="282" y="236"/>
                      </a:cubicBezTo>
                      <a:cubicBezTo>
                        <a:pt x="293" y="215"/>
                        <a:pt x="293" y="215"/>
                        <a:pt x="293" y="215"/>
                      </a:cubicBezTo>
                      <a:cubicBezTo>
                        <a:pt x="275" y="198"/>
                        <a:pt x="275" y="198"/>
                        <a:pt x="275" y="198"/>
                      </a:cubicBezTo>
                      <a:cubicBezTo>
                        <a:pt x="276" y="194"/>
                        <a:pt x="277" y="190"/>
                        <a:pt x="278" y="185"/>
                      </a:cubicBezTo>
                      <a:cubicBezTo>
                        <a:pt x="304" y="182"/>
                        <a:pt x="304" y="182"/>
                        <a:pt x="304" y="182"/>
                      </a:cubicBezTo>
                      <a:cubicBezTo>
                        <a:pt x="306" y="158"/>
                        <a:pt x="306" y="158"/>
                        <a:pt x="306" y="158"/>
                      </a:cubicBezTo>
                      <a:cubicBezTo>
                        <a:pt x="282" y="149"/>
                        <a:pt x="282" y="149"/>
                        <a:pt x="282" y="149"/>
                      </a:cubicBezTo>
                      <a:cubicBezTo>
                        <a:pt x="282" y="143"/>
                        <a:pt x="281" y="138"/>
                        <a:pt x="280" y="133"/>
                      </a:cubicBezTo>
                      <a:cubicBezTo>
                        <a:pt x="303" y="120"/>
                        <a:pt x="303" y="120"/>
                        <a:pt x="303" y="120"/>
                      </a:cubicBezTo>
                      <a:cubicBezTo>
                        <a:pt x="295" y="96"/>
                        <a:pt x="295" y="96"/>
                        <a:pt x="295" y="96"/>
                      </a:cubicBezTo>
                      <a:cubicBezTo>
                        <a:pt x="269" y="98"/>
                        <a:pt x="269" y="98"/>
                        <a:pt x="269" y="98"/>
                      </a:cubicBezTo>
                      <a:cubicBezTo>
                        <a:pt x="268" y="94"/>
                        <a:pt x="266" y="91"/>
                        <a:pt x="264" y="88"/>
                      </a:cubicBezTo>
                      <a:cubicBezTo>
                        <a:pt x="280" y="67"/>
                        <a:pt x="280" y="67"/>
                        <a:pt x="280" y="67"/>
                      </a:cubicBezTo>
                      <a:cubicBezTo>
                        <a:pt x="265" y="48"/>
                        <a:pt x="265" y="48"/>
                        <a:pt x="265" y="48"/>
                      </a:cubicBezTo>
                      <a:cubicBezTo>
                        <a:pt x="241" y="59"/>
                        <a:pt x="241" y="59"/>
                        <a:pt x="241" y="59"/>
                      </a:cubicBezTo>
                      <a:cubicBezTo>
                        <a:pt x="238" y="56"/>
                        <a:pt x="234" y="53"/>
                        <a:pt x="231" y="51"/>
                      </a:cubicBezTo>
                      <a:cubicBezTo>
                        <a:pt x="238" y="26"/>
                        <a:pt x="238" y="26"/>
                        <a:pt x="238" y="26"/>
                      </a:cubicBezTo>
                      <a:cubicBezTo>
                        <a:pt x="216" y="14"/>
                        <a:pt x="216" y="14"/>
                        <a:pt x="216" y="14"/>
                      </a:cubicBezTo>
                      <a:cubicBezTo>
                        <a:pt x="198" y="33"/>
                        <a:pt x="198" y="33"/>
                        <a:pt x="198" y="33"/>
                      </a:cubicBezTo>
                      <a:cubicBezTo>
                        <a:pt x="194" y="31"/>
                        <a:pt x="190" y="30"/>
                        <a:pt x="185" y="29"/>
                      </a:cubicBezTo>
                      <a:cubicBezTo>
                        <a:pt x="182" y="3"/>
                        <a:pt x="182" y="3"/>
                        <a:pt x="182" y="3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4" y="25"/>
                        <a:pt x="140" y="25"/>
                        <a:pt x="136" y="25"/>
                      </a:cubicBezTo>
                      <a:cubicBezTo>
                        <a:pt x="124" y="3"/>
                        <a:pt x="124" y="3"/>
                        <a:pt x="124" y="3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1" y="35"/>
                        <a:pt x="101" y="35"/>
                        <a:pt x="101" y="35"/>
                      </a:cubicBezTo>
                      <a:cubicBezTo>
                        <a:pt x="96" y="37"/>
                        <a:pt x="91" y="39"/>
                        <a:pt x="87" y="42"/>
                      </a:cubicBezTo>
                      <a:cubicBezTo>
                        <a:pt x="67" y="27"/>
                        <a:pt x="67" y="27"/>
                        <a:pt x="67" y="27"/>
                      </a:cubicBezTo>
                      <a:cubicBezTo>
                        <a:pt x="48" y="42"/>
                        <a:pt x="48" y="42"/>
                        <a:pt x="48" y="42"/>
                      </a:cubicBezTo>
                      <a:cubicBezTo>
                        <a:pt x="58" y="65"/>
                        <a:pt x="58" y="65"/>
                        <a:pt x="58" y="65"/>
                      </a:cubicBezTo>
                      <a:cubicBezTo>
                        <a:pt x="55" y="68"/>
                        <a:pt x="51" y="72"/>
                        <a:pt x="48" y="7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3" y="92"/>
                        <a:pt x="13" y="92"/>
                        <a:pt x="13" y="92"/>
                      </a:cubicBezTo>
                      <a:cubicBezTo>
                        <a:pt x="31" y="108"/>
                        <a:pt x="31" y="108"/>
                        <a:pt x="31" y="108"/>
                      </a:cubicBezTo>
                      <a:cubicBezTo>
                        <a:pt x="29" y="113"/>
                        <a:pt x="28" y="117"/>
                        <a:pt x="27" y="122"/>
                      </a:cubicBezTo>
                      <a:cubicBezTo>
                        <a:pt x="3" y="125"/>
                        <a:pt x="3" y="125"/>
                        <a:pt x="3" y="125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23" y="157"/>
                        <a:pt x="23" y="157"/>
                        <a:pt x="23" y="157"/>
                      </a:cubicBezTo>
                      <a:cubicBezTo>
                        <a:pt x="23" y="163"/>
                        <a:pt x="23" y="169"/>
                        <a:pt x="24" y="175"/>
                      </a:cubicBezTo>
                      <a:cubicBezTo>
                        <a:pt x="4" y="187"/>
                        <a:pt x="4" y="187"/>
                        <a:pt x="4" y="187"/>
                      </a:cubicBezTo>
                      <a:cubicBezTo>
                        <a:pt x="11" y="210"/>
                        <a:pt x="11" y="210"/>
                        <a:pt x="11" y="210"/>
                      </a:cubicBezTo>
                      <a:cubicBezTo>
                        <a:pt x="35" y="209"/>
                        <a:pt x="35" y="209"/>
                        <a:pt x="35" y="209"/>
                      </a:cubicBezTo>
                      <a:cubicBezTo>
                        <a:pt x="37" y="213"/>
                        <a:pt x="39" y="217"/>
                        <a:pt x="41" y="221"/>
                      </a:cubicBezTo>
                      <a:cubicBezTo>
                        <a:pt x="27" y="240"/>
                        <a:pt x="27" y="240"/>
                        <a:pt x="27" y="240"/>
                      </a:cubicBezTo>
                      <a:cubicBezTo>
                        <a:pt x="42" y="258"/>
                        <a:pt x="42" y="258"/>
                        <a:pt x="42" y="258"/>
                      </a:cubicBezTo>
                      <a:cubicBezTo>
                        <a:pt x="63" y="249"/>
                        <a:pt x="63" y="249"/>
                        <a:pt x="63" y="249"/>
                      </a:cubicBezTo>
                      <a:cubicBezTo>
                        <a:pt x="67" y="252"/>
                        <a:pt x="71" y="256"/>
                        <a:pt x="75" y="259"/>
                      </a:cubicBezTo>
                      <a:cubicBezTo>
                        <a:pt x="69" y="281"/>
                        <a:pt x="69" y="281"/>
                        <a:pt x="69" y="281"/>
                      </a:cubicBezTo>
                      <a:cubicBezTo>
                        <a:pt x="90" y="293"/>
                        <a:pt x="90" y="293"/>
                        <a:pt x="90" y="293"/>
                      </a:cubicBezTo>
                      <a:cubicBezTo>
                        <a:pt x="107" y="276"/>
                        <a:pt x="107" y="276"/>
                        <a:pt x="107" y="276"/>
                      </a:cubicBezTo>
                      <a:cubicBezTo>
                        <a:pt x="111" y="278"/>
                        <a:pt x="117" y="279"/>
                        <a:pt x="122" y="280"/>
                      </a:cubicBezTo>
                      <a:cubicBezTo>
                        <a:pt x="125" y="304"/>
                        <a:pt x="125" y="304"/>
                        <a:pt x="125" y="304"/>
                      </a:cubicBezTo>
                      <a:cubicBezTo>
                        <a:pt x="149" y="306"/>
                        <a:pt x="149" y="306"/>
                        <a:pt x="149" y="306"/>
                      </a:cubicBezTo>
                      <a:cubicBezTo>
                        <a:pt x="157" y="284"/>
                        <a:pt x="157" y="284"/>
                        <a:pt x="157" y="284"/>
                      </a:cubicBezTo>
                      <a:cubicBezTo>
                        <a:pt x="162" y="284"/>
                        <a:pt x="167" y="283"/>
                        <a:pt x="171" y="283"/>
                      </a:cubicBezTo>
                      <a:cubicBezTo>
                        <a:pt x="183" y="304"/>
                        <a:pt x="183" y="304"/>
                        <a:pt x="183" y="304"/>
                      </a:cubicBezTo>
                      <a:cubicBezTo>
                        <a:pt x="206" y="297"/>
                        <a:pt x="206" y="297"/>
                        <a:pt x="206" y="297"/>
                      </a:cubicBezTo>
                      <a:cubicBezTo>
                        <a:pt x="206" y="273"/>
                        <a:pt x="206" y="273"/>
                        <a:pt x="206" y="273"/>
                      </a:cubicBezTo>
                      <a:cubicBezTo>
                        <a:pt x="211" y="270"/>
                        <a:pt x="215" y="268"/>
                        <a:pt x="220" y="265"/>
                      </a:cubicBezTo>
                      <a:lnTo>
                        <a:pt x="239" y="280"/>
                      </a:lnTo>
                      <a:close/>
                      <a:moveTo>
                        <a:pt x="69" y="221"/>
                      </a:moveTo>
                      <a:cubicBezTo>
                        <a:pt x="32" y="175"/>
                        <a:pt x="40" y="108"/>
                        <a:pt x="85" y="71"/>
                      </a:cubicBezTo>
                      <a:cubicBezTo>
                        <a:pt x="131" y="34"/>
                        <a:pt x="198" y="42"/>
                        <a:pt x="235" y="87"/>
                      </a:cubicBezTo>
                      <a:cubicBezTo>
                        <a:pt x="272" y="133"/>
                        <a:pt x="265" y="200"/>
                        <a:pt x="219" y="237"/>
                      </a:cubicBezTo>
                      <a:cubicBezTo>
                        <a:pt x="173" y="274"/>
                        <a:pt x="106" y="267"/>
                        <a:pt x="69" y="221"/>
                      </a:cubicBezTo>
                      <a:close/>
                    </a:path>
                  </a:pathLst>
                </a:custGeom>
                <a:solidFill>
                  <a:srgbClr val="2D26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7" name="Freeform 422"/>
                <p:cNvSpPr>
                  <a:spLocks/>
                </p:cNvSpPr>
                <p:nvPr/>
              </p:nvSpPr>
              <p:spPr bwMode="auto">
                <a:xfrm>
                  <a:off x="5210693" y="3909694"/>
                  <a:ext cx="394557" cy="233916"/>
                </a:xfrm>
                <a:custGeom>
                  <a:avLst/>
                  <a:gdLst>
                    <a:gd name="T0" fmla="*/ 41 w 118"/>
                    <a:gd name="T1" fmla="*/ 70 h 70"/>
                    <a:gd name="T2" fmla="*/ 89 w 118"/>
                    <a:gd name="T3" fmla="*/ 66 h 70"/>
                    <a:gd name="T4" fmla="*/ 118 w 118"/>
                    <a:gd name="T5" fmla="*/ 21 h 70"/>
                    <a:gd name="T6" fmla="*/ 7 w 118"/>
                    <a:gd name="T7" fmla="*/ 28 h 70"/>
                    <a:gd name="T8" fmla="*/ 0 w 118"/>
                    <a:gd name="T9" fmla="*/ 34 h 70"/>
                    <a:gd name="T10" fmla="*/ 41 w 118"/>
                    <a:gd name="T11" fmla="*/ 70 h 70"/>
                    <a:gd name="T12" fmla="*/ 41 w 118"/>
                    <a:gd name="T13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" h="70">
                      <a:moveTo>
                        <a:pt x="41" y="70"/>
                      </a:moveTo>
                      <a:cubicBezTo>
                        <a:pt x="55" y="58"/>
                        <a:pt x="74" y="57"/>
                        <a:pt x="89" y="66"/>
                      </a:cubicBezTo>
                      <a:cubicBezTo>
                        <a:pt x="118" y="21"/>
                        <a:pt x="118" y="21"/>
                        <a:pt x="118" y="21"/>
                      </a:cubicBezTo>
                      <a:cubicBezTo>
                        <a:pt x="84" y="0"/>
                        <a:pt x="40" y="1"/>
                        <a:pt x="7" y="28"/>
                      </a:cubicBezTo>
                      <a:cubicBezTo>
                        <a:pt x="5" y="29"/>
                        <a:pt x="2" y="32"/>
                        <a:pt x="0" y="34"/>
                      </a:cubicBezTo>
                      <a:cubicBezTo>
                        <a:pt x="41" y="70"/>
                        <a:pt x="41" y="70"/>
                        <a:pt x="41" y="70"/>
                      </a:cubicBezTo>
                      <a:cubicBezTo>
                        <a:pt x="41" y="70"/>
                        <a:pt x="41" y="70"/>
                        <a:pt x="41" y="70"/>
                      </a:cubicBezTo>
                      <a:close/>
                    </a:path>
                  </a:pathLst>
                </a:custGeom>
                <a:solidFill>
                  <a:srgbClr val="2D26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8" name="Freeform 423"/>
                <p:cNvSpPr>
                  <a:spLocks noEditPoints="1"/>
                </p:cNvSpPr>
                <p:nvPr/>
              </p:nvSpPr>
              <p:spPr bwMode="auto">
                <a:xfrm>
                  <a:off x="5313560" y="4130928"/>
                  <a:ext cx="243780" cy="243780"/>
                </a:xfrm>
                <a:custGeom>
                  <a:avLst/>
                  <a:gdLst>
                    <a:gd name="T0" fmla="*/ 62 w 73"/>
                    <a:gd name="T1" fmla="*/ 17 h 73"/>
                    <a:gd name="T2" fmla="*/ 17 w 73"/>
                    <a:gd name="T3" fmla="*/ 11 h 73"/>
                    <a:gd name="T4" fmla="*/ 11 w 73"/>
                    <a:gd name="T5" fmla="*/ 56 h 73"/>
                    <a:gd name="T6" fmla="*/ 56 w 73"/>
                    <a:gd name="T7" fmla="*/ 62 h 73"/>
                    <a:gd name="T8" fmla="*/ 62 w 73"/>
                    <a:gd name="T9" fmla="*/ 17 h 73"/>
                    <a:gd name="T10" fmla="*/ 21 w 73"/>
                    <a:gd name="T11" fmla="*/ 49 h 73"/>
                    <a:gd name="T12" fmla="*/ 24 w 73"/>
                    <a:gd name="T13" fmla="*/ 21 h 73"/>
                    <a:gd name="T14" fmla="*/ 51 w 73"/>
                    <a:gd name="T15" fmla="*/ 24 h 73"/>
                    <a:gd name="T16" fmla="*/ 49 w 73"/>
                    <a:gd name="T17" fmla="*/ 52 h 73"/>
                    <a:gd name="T18" fmla="*/ 21 w 73"/>
                    <a:gd name="T19" fmla="*/ 49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3" h="73">
                      <a:moveTo>
                        <a:pt x="62" y="17"/>
                      </a:moveTo>
                      <a:cubicBezTo>
                        <a:pt x="51" y="3"/>
                        <a:pt x="31" y="0"/>
                        <a:pt x="17" y="11"/>
                      </a:cubicBezTo>
                      <a:cubicBezTo>
                        <a:pt x="2" y="22"/>
                        <a:pt x="0" y="42"/>
                        <a:pt x="11" y="56"/>
                      </a:cubicBezTo>
                      <a:cubicBezTo>
                        <a:pt x="22" y="70"/>
                        <a:pt x="42" y="73"/>
                        <a:pt x="56" y="62"/>
                      </a:cubicBezTo>
                      <a:cubicBezTo>
                        <a:pt x="70" y="51"/>
                        <a:pt x="73" y="31"/>
                        <a:pt x="62" y="17"/>
                      </a:cubicBezTo>
                      <a:close/>
                      <a:moveTo>
                        <a:pt x="21" y="49"/>
                      </a:moveTo>
                      <a:cubicBezTo>
                        <a:pt x="14" y="40"/>
                        <a:pt x="16" y="28"/>
                        <a:pt x="24" y="21"/>
                      </a:cubicBezTo>
                      <a:cubicBezTo>
                        <a:pt x="33" y="15"/>
                        <a:pt x="45" y="16"/>
                        <a:pt x="51" y="24"/>
                      </a:cubicBezTo>
                      <a:cubicBezTo>
                        <a:pt x="58" y="33"/>
                        <a:pt x="57" y="45"/>
                        <a:pt x="49" y="52"/>
                      </a:cubicBezTo>
                      <a:cubicBezTo>
                        <a:pt x="40" y="58"/>
                        <a:pt x="28" y="57"/>
                        <a:pt x="21" y="49"/>
                      </a:cubicBezTo>
                      <a:close/>
                    </a:path>
                  </a:pathLst>
                </a:custGeom>
                <a:solidFill>
                  <a:srgbClr val="2D26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9" name="Freeform 424"/>
                <p:cNvSpPr>
                  <a:spLocks/>
                </p:cNvSpPr>
                <p:nvPr/>
              </p:nvSpPr>
              <p:spPr bwMode="auto">
                <a:xfrm>
                  <a:off x="5508020" y="4153474"/>
                  <a:ext cx="273371" cy="387511"/>
                </a:xfrm>
                <a:custGeom>
                  <a:avLst/>
                  <a:gdLst>
                    <a:gd name="T0" fmla="*/ 70 w 82"/>
                    <a:gd name="T1" fmla="*/ 0 h 116"/>
                    <a:gd name="T2" fmla="*/ 19 w 82"/>
                    <a:gd name="T3" fmla="*/ 19 h 116"/>
                    <a:gd name="T4" fmla="*/ 5 w 82"/>
                    <a:gd name="T5" fmla="*/ 62 h 116"/>
                    <a:gd name="T6" fmla="*/ 0 w 82"/>
                    <a:gd name="T7" fmla="*/ 65 h 116"/>
                    <a:gd name="T8" fmla="*/ 21 w 82"/>
                    <a:gd name="T9" fmla="*/ 116 h 116"/>
                    <a:gd name="T10" fmla="*/ 39 w 82"/>
                    <a:gd name="T11" fmla="*/ 104 h 116"/>
                    <a:gd name="T12" fmla="*/ 70 w 82"/>
                    <a:gd name="T13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116">
                      <a:moveTo>
                        <a:pt x="70" y="0"/>
                      </a:move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23" y="35"/>
                        <a:pt x="18" y="52"/>
                        <a:pt x="5" y="62"/>
                      </a:cubicBezTo>
                      <a:cubicBezTo>
                        <a:pt x="3" y="63"/>
                        <a:pt x="2" y="65"/>
                        <a:pt x="0" y="65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7" y="113"/>
                        <a:pt x="33" y="109"/>
                        <a:pt x="39" y="104"/>
                      </a:cubicBezTo>
                      <a:cubicBezTo>
                        <a:pt x="71" y="79"/>
                        <a:pt x="82" y="37"/>
                        <a:pt x="70" y="0"/>
                      </a:cubicBezTo>
                      <a:close/>
                    </a:path>
                  </a:pathLst>
                </a:custGeom>
                <a:solidFill>
                  <a:srgbClr val="2D26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0" name="Freeform 425"/>
                <p:cNvSpPr>
                  <a:spLocks/>
                </p:cNvSpPr>
                <p:nvPr/>
              </p:nvSpPr>
              <p:spPr bwMode="auto">
                <a:xfrm>
                  <a:off x="5103599" y="4197157"/>
                  <a:ext cx="297327" cy="367784"/>
                </a:xfrm>
                <a:custGeom>
                  <a:avLst/>
                  <a:gdLst>
                    <a:gd name="T0" fmla="*/ 89 w 89"/>
                    <a:gd name="T1" fmla="*/ 57 h 110"/>
                    <a:gd name="T2" fmla="*/ 66 w 89"/>
                    <a:gd name="T3" fmla="*/ 43 h 110"/>
                    <a:gd name="T4" fmla="*/ 58 w 89"/>
                    <a:gd name="T5" fmla="*/ 11 h 110"/>
                    <a:gd name="T6" fmla="*/ 5 w 89"/>
                    <a:gd name="T7" fmla="*/ 0 h 110"/>
                    <a:gd name="T8" fmla="*/ 24 w 89"/>
                    <a:gd name="T9" fmla="*/ 77 h 110"/>
                    <a:gd name="T10" fmla="*/ 78 w 89"/>
                    <a:gd name="T11" fmla="*/ 110 h 110"/>
                    <a:gd name="T12" fmla="*/ 89 w 89"/>
                    <a:gd name="T13" fmla="*/ 5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110">
                      <a:moveTo>
                        <a:pt x="89" y="57"/>
                      </a:moveTo>
                      <a:cubicBezTo>
                        <a:pt x="80" y="55"/>
                        <a:pt x="72" y="50"/>
                        <a:pt x="66" y="43"/>
                      </a:cubicBezTo>
                      <a:cubicBezTo>
                        <a:pt x="59" y="33"/>
                        <a:pt x="56" y="22"/>
                        <a:pt x="58" y="1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26"/>
                        <a:pt x="6" y="54"/>
                        <a:pt x="24" y="77"/>
                      </a:cubicBezTo>
                      <a:cubicBezTo>
                        <a:pt x="39" y="94"/>
                        <a:pt x="58" y="106"/>
                        <a:pt x="78" y="110"/>
                      </a:cubicBezTo>
                      <a:lnTo>
                        <a:pt x="89" y="57"/>
                      </a:lnTo>
                      <a:close/>
                    </a:path>
                  </a:pathLst>
                </a:custGeom>
                <a:solidFill>
                  <a:srgbClr val="2D26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5" name="Freeform 426"/>
              <p:cNvSpPr>
                <a:spLocks noEditPoints="1"/>
              </p:cNvSpPr>
              <p:nvPr/>
            </p:nvSpPr>
            <p:spPr bwMode="auto">
              <a:xfrm>
                <a:off x="5037962" y="1820249"/>
                <a:ext cx="1931919" cy="1929101"/>
              </a:xfrm>
              <a:custGeom>
                <a:avLst/>
                <a:gdLst>
                  <a:gd name="T0" fmla="*/ 526 w 579"/>
                  <a:gd name="T1" fmla="*/ 364 h 578"/>
                  <a:gd name="T2" fmla="*/ 526 w 579"/>
                  <a:gd name="T3" fmla="*/ 364 h 578"/>
                  <a:gd name="T4" fmla="*/ 538 w 579"/>
                  <a:gd name="T5" fmla="*/ 297 h 578"/>
                  <a:gd name="T6" fmla="*/ 538 w 579"/>
                  <a:gd name="T7" fmla="*/ 297 h 578"/>
                  <a:gd name="T8" fmla="*/ 579 w 579"/>
                  <a:gd name="T9" fmla="*/ 269 h 578"/>
                  <a:gd name="T10" fmla="*/ 560 w 579"/>
                  <a:gd name="T11" fmla="*/ 184 h 578"/>
                  <a:gd name="T12" fmla="*/ 510 w 579"/>
                  <a:gd name="T13" fmla="*/ 175 h 578"/>
                  <a:gd name="T14" fmla="*/ 510 w 579"/>
                  <a:gd name="T15" fmla="*/ 175 h 578"/>
                  <a:gd name="T16" fmla="*/ 471 w 579"/>
                  <a:gd name="T17" fmla="*/ 120 h 578"/>
                  <a:gd name="T18" fmla="*/ 471 w 579"/>
                  <a:gd name="T19" fmla="*/ 120 h 578"/>
                  <a:gd name="T20" fmla="*/ 480 w 579"/>
                  <a:gd name="T21" fmla="*/ 70 h 578"/>
                  <a:gd name="T22" fmla="*/ 406 w 579"/>
                  <a:gd name="T23" fmla="*/ 24 h 578"/>
                  <a:gd name="T24" fmla="*/ 365 w 579"/>
                  <a:gd name="T25" fmla="*/ 53 h 578"/>
                  <a:gd name="T26" fmla="*/ 365 w 579"/>
                  <a:gd name="T27" fmla="*/ 53 h 578"/>
                  <a:gd name="T28" fmla="*/ 298 w 579"/>
                  <a:gd name="T29" fmla="*/ 41 h 578"/>
                  <a:gd name="T30" fmla="*/ 298 w 579"/>
                  <a:gd name="T31" fmla="*/ 41 h 578"/>
                  <a:gd name="T32" fmla="*/ 269 w 579"/>
                  <a:gd name="T33" fmla="*/ 0 h 578"/>
                  <a:gd name="T34" fmla="*/ 185 w 579"/>
                  <a:gd name="T35" fmla="*/ 19 h 578"/>
                  <a:gd name="T36" fmla="*/ 176 w 579"/>
                  <a:gd name="T37" fmla="*/ 69 h 578"/>
                  <a:gd name="T38" fmla="*/ 176 w 579"/>
                  <a:gd name="T39" fmla="*/ 69 h 578"/>
                  <a:gd name="T40" fmla="*/ 120 w 579"/>
                  <a:gd name="T41" fmla="*/ 108 h 578"/>
                  <a:gd name="T42" fmla="*/ 120 w 579"/>
                  <a:gd name="T43" fmla="*/ 108 h 578"/>
                  <a:gd name="T44" fmla="*/ 72 w 579"/>
                  <a:gd name="T45" fmla="*/ 98 h 578"/>
                  <a:gd name="T46" fmla="*/ 24 w 579"/>
                  <a:gd name="T47" fmla="*/ 173 h 578"/>
                  <a:gd name="T48" fmla="*/ 53 w 579"/>
                  <a:gd name="T49" fmla="*/ 214 h 578"/>
                  <a:gd name="T50" fmla="*/ 53 w 579"/>
                  <a:gd name="T51" fmla="*/ 214 h 578"/>
                  <a:gd name="T52" fmla="*/ 42 w 579"/>
                  <a:gd name="T53" fmla="*/ 281 h 578"/>
                  <a:gd name="T54" fmla="*/ 42 w 579"/>
                  <a:gd name="T55" fmla="*/ 281 h 578"/>
                  <a:gd name="T56" fmla="*/ 0 w 579"/>
                  <a:gd name="T57" fmla="*/ 308 h 578"/>
                  <a:gd name="T58" fmla="*/ 20 w 579"/>
                  <a:gd name="T59" fmla="*/ 395 h 578"/>
                  <a:gd name="T60" fmla="*/ 69 w 579"/>
                  <a:gd name="T61" fmla="*/ 403 h 578"/>
                  <a:gd name="T62" fmla="*/ 70 w 579"/>
                  <a:gd name="T63" fmla="*/ 403 h 578"/>
                  <a:gd name="T64" fmla="*/ 109 w 579"/>
                  <a:gd name="T65" fmla="*/ 459 h 578"/>
                  <a:gd name="T66" fmla="*/ 109 w 579"/>
                  <a:gd name="T67" fmla="*/ 459 h 578"/>
                  <a:gd name="T68" fmla="*/ 98 w 579"/>
                  <a:gd name="T69" fmla="*/ 507 h 578"/>
                  <a:gd name="T70" fmla="*/ 174 w 579"/>
                  <a:gd name="T71" fmla="*/ 555 h 578"/>
                  <a:gd name="T72" fmla="*/ 215 w 579"/>
                  <a:gd name="T73" fmla="*/ 525 h 578"/>
                  <a:gd name="T74" fmla="*/ 215 w 579"/>
                  <a:gd name="T75" fmla="*/ 525 h 578"/>
                  <a:gd name="T76" fmla="*/ 282 w 579"/>
                  <a:gd name="T77" fmla="*/ 537 h 578"/>
                  <a:gd name="T78" fmla="*/ 282 w 579"/>
                  <a:gd name="T79" fmla="*/ 537 h 578"/>
                  <a:gd name="T80" fmla="*/ 309 w 579"/>
                  <a:gd name="T81" fmla="*/ 578 h 578"/>
                  <a:gd name="T82" fmla="*/ 396 w 579"/>
                  <a:gd name="T83" fmla="*/ 559 h 578"/>
                  <a:gd name="T84" fmla="*/ 404 w 579"/>
                  <a:gd name="T85" fmla="*/ 509 h 578"/>
                  <a:gd name="T86" fmla="*/ 404 w 579"/>
                  <a:gd name="T87" fmla="*/ 509 h 578"/>
                  <a:gd name="T88" fmla="*/ 459 w 579"/>
                  <a:gd name="T89" fmla="*/ 470 h 578"/>
                  <a:gd name="T90" fmla="*/ 459 w 579"/>
                  <a:gd name="T91" fmla="*/ 470 h 578"/>
                  <a:gd name="T92" fmla="*/ 509 w 579"/>
                  <a:gd name="T93" fmla="*/ 479 h 578"/>
                  <a:gd name="T94" fmla="*/ 555 w 579"/>
                  <a:gd name="T95" fmla="*/ 406 h 578"/>
                  <a:gd name="T96" fmla="*/ 526 w 579"/>
                  <a:gd name="T97" fmla="*/ 364 h 578"/>
                  <a:gd name="T98" fmla="*/ 222 w 579"/>
                  <a:gd name="T99" fmla="*/ 396 h 578"/>
                  <a:gd name="T100" fmla="*/ 183 w 579"/>
                  <a:gd name="T101" fmla="*/ 222 h 578"/>
                  <a:gd name="T102" fmla="*/ 357 w 579"/>
                  <a:gd name="T103" fmla="*/ 182 h 578"/>
                  <a:gd name="T104" fmla="*/ 397 w 579"/>
                  <a:gd name="T105" fmla="*/ 357 h 578"/>
                  <a:gd name="T106" fmla="*/ 222 w 579"/>
                  <a:gd name="T107" fmla="*/ 396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79" h="578">
                    <a:moveTo>
                      <a:pt x="526" y="364"/>
                    </a:moveTo>
                    <a:cubicBezTo>
                      <a:pt x="526" y="364"/>
                      <a:pt x="526" y="364"/>
                      <a:pt x="526" y="364"/>
                    </a:cubicBezTo>
                    <a:cubicBezTo>
                      <a:pt x="533" y="342"/>
                      <a:pt x="537" y="320"/>
                      <a:pt x="538" y="297"/>
                    </a:cubicBezTo>
                    <a:cubicBezTo>
                      <a:pt x="538" y="297"/>
                      <a:pt x="538" y="297"/>
                      <a:pt x="538" y="297"/>
                    </a:cubicBezTo>
                    <a:cubicBezTo>
                      <a:pt x="579" y="269"/>
                      <a:pt x="579" y="269"/>
                      <a:pt x="579" y="269"/>
                    </a:cubicBezTo>
                    <a:cubicBezTo>
                      <a:pt x="560" y="184"/>
                      <a:pt x="560" y="184"/>
                      <a:pt x="560" y="184"/>
                    </a:cubicBezTo>
                    <a:cubicBezTo>
                      <a:pt x="510" y="175"/>
                      <a:pt x="510" y="175"/>
                      <a:pt x="510" y="175"/>
                    </a:cubicBezTo>
                    <a:cubicBezTo>
                      <a:pt x="510" y="175"/>
                      <a:pt x="510" y="175"/>
                      <a:pt x="510" y="175"/>
                    </a:cubicBezTo>
                    <a:cubicBezTo>
                      <a:pt x="500" y="155"/>
                      <a:pt x="487" y="136"/>
                      <a:pt x="471" y="120"/>
                    </a:cubicBezTo>
                    <a:cubicBezTo>
                      <a:pt x="471" y="120"/>
                      <a:pt x="471" y="120"/>
                      <a:pt x="471" y="120"/>
                    </a:cubicBezTo>
                    <a:cubicBezTo>
                      <a:pt x="480" y="70"/>
                      <a:pt x="480" y="70"/>
                      <a:pt x="480" y="70"/>
                    </a:cubicBezTo>
                    <a:cubicBezTo>
                      <a:pt x="406" y="24"/>
                      <a:pt x="406" y="24"/>
                      <a:pt x="406" y="24"/>
                    </a:cubicBezTo>
                    <a:cubicBezTo>
                      <a:pt x="365" y="53"/>
                      <a:pt x="365" y="53"/>
                      <a:pt x="365" y="53"/>
                    </a:cubicBezTo>
                    <a:cubicBezTo>
                      <a:pt x="365" y="53"/>
                      <a:pt x="365" y="53"/>
                      <a:pt x="365" y="53"/>
                    </a:cubicBezTo>
                    <a:cubicBezTo>
                      <a:pt x="343" y="46"/>
                      <a:pt x="320" y="42"/>
                      <a:pt x="298" y="41"/>
                    </a:cubicBezTo>
                    <a:cubicBezTo>
                      <a:pt x="298" y="41"/>
                      <a:pt x="298" y="41"/>
                      <a:pt x="298" y="41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76" y="69"/>
                      <a:pt x="176" y="69"/>
                      <a:pt x="176" y="69"/>
                    </a:cubicBezTo>
                    <a:cubicBezTo>
                      <a:pt x="176" y="69"/>
                      <a:pt x="176" y="69"/>
                      <a:pt x="176" y="69"/>
                    </a:cubicBezTo>
                    <a:cubicBezTo>
                      <a:pt x="156" y="79"/>
                      <a:pt x="137" y="92"/>
                      <a:pt x="120" y="108"/>
                    </a:cubicBezTo>
                    <a:cubicBezTo>
                      <a:pt x="120" y="108"/>
                      <a:pt x="120" y="108"/>
                      <a:pt x="120" y="108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24" y="173"/>
                      <a:pt x="24" y="173"/>
                      <a:pt x="24" y="173"/>
                    </a:cubicBezTo>
                    <a:cubicBezTo>
                      <a:pt x="53" y="214"/>
                      <a:pt x="53" y="214"/>
                      <a:pt x="53" y="214"/>
                    </a:cubicBezTo>
                    <a:cubicBezTo>
                      <a:pt x="53" y="214"/>
                      <a:pt x="53" y="214"/>
                      <a:pt x="53" y="214"/>
                    </a:cubicBezTo>
                    <a:cubicBezTo>
                      <a:pt x="46" y="236"/>
                      <a:pt x="43" y="258"/>
                      <a:pt x="42" y="281"/>
                    </a:cubicBezTo>
                    <a:cubicBezTo>
                      <a:pt x="42" y="281"/>
                      <a:pt x="42" y="281"/>
                      <a:pt x="42" y="281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20" y="395"/>
                      <a:pt x="20" y="395"/>
                      <a:pt x="20" y="395"/>
                    </a:cubicBezTo>
                    <a:cubicBezTo>
                      <a:pt x="69" y="403"/>
                      <a:pt x="69" y="403"/>
                      <a:pt x="69" y="403"/>
                    </a:cubicBezTo>
                    <a:cubicBezTo>
                      <a:pt x="70" y="403"/>
                      <a:pt x="70" y="403"/>
                      <a:pt x="70" y="403"/>
                    </a:cubicBezTo>
                    <a:cubicBezTo>
                      <a:pt x="80" y="423"/>
                      <a:pt x="93" y="442"/>
                      <a:pt x="109" y="459"/>
                    </a:cubicBezTo>
                    <a:cubicBezTo>
                      <a:pt x="109" y="459"/>
                      <a:pt x="109" y="459"/>
                      <a:pt x="109" y="459"/>
                    </a:cubicBezTo>
                    <a:cubicBezTo>
                      <a:pt x="98" y="507"/>
                      <a:pt x="98" y="507"/>
                      <a:pt x="98" y="507"/>
                    </a:cubicBezTo>
                    <a:cubicBezTo>
                      <a:pt x="174" y="555"/>
                      <a:pt x="174" y="555"/>
                      <a:pt x="174" y="555"/>
                    </a:cubicBezTo>
                    <a:cubicBezTo>
                      <a:pt x="215" y="525"/>
                      <a:pt x="215" y="525"/>
                      <a:pt x="215" y="525"/>
                    </a:cubicBezTo>
                    <a:cubicBezTo>
                      <a:pt x="215" y="525"/>
                      <a:pt x="215" y="525"/>
                      <a:pt x="215" y="525"/>
                    </a:cubicBezTo>
                    <a:cubicBezTo>
                      <a:pt x="237" y="532"/>
                      <a:pt x="259" y="536"/>
                      <a:pt x="282" y="537"/>
                    </a:cubicBezTo>
                    <a:cubicBezTo>
                      <a:pt x="282" y="537"/>
                      <a:pt x="282" y="537"/>
                      <a:pt x="282" y="537"/>
                    </a:cubicBezTo>
                    <a:cubicBezTo>
                      <a:pt x="309" y="578"/>
                      <a:pt x="309" y="578"/>
                      <a:pt x="309" y="578"/>
                    </a:cubicBezTo>
                    <a:cubicBezTo>
                      <a:pt x="396" y="559"/>
                      <a:pt x="396" y="559"/>
                      <a:pt x="396" y="559"/>
                    </a:cubicBezTo>
                    <a:cubicBezTo>
                      <a:pt x="404" y="509"/>
                      <a:pt x="404" y="509"/>
                      <a:pt x="404" y="509"/>
                    </a:cubicBezTo>
                    <a:cubicBezTo>
                      <a:pt x="404" y="509"/>
                      <a:pt x="404" y="509"/>
                      <a:pt x="404" y="509"/>
                    </a:cubicBezTo>
                    <a:cubicBezTo>
                      <a:pt x="424" y="499"/>
                      <a:pt x="442" y="486"/>
                      <a:pt x="459" y="470"/>
                    </a:cubicBezTo>
                    <a:cubicBezTo>
                      <a:pt x="459" y="470"/>
                      <a:pt x="459" y="470"/>
                      <a:pt x="459" y="470"/>
                    </a:cubicBezTo>
                    <a:cubicBezTo>
                      <a:pt x="509" y="479"/>
                      <a:pt x="509" y="479"/>
                      <a:pt x="509" y="479"/>
                    </a:cubicBezTo>
                    <a:cubicBezTo>
                      <a:pt x="555" y="406"/>
                      <a:pt x="555" y="406"/>
                      <a:pt x="555" y="406"/>
                    </a:cubicBezTo>
                    <a:lnTo>
                      <a:pt x="526" y="364"/>
                    </a:lnTo>
                    <a:close/>
                    <a:moveTo>
                      <a:pt x="222" y="396"/>
                    </a:moveTo>
                    <a:cubicBezTo>
                      <a:pt x="163" y="359"/>
                      <a:pt x="146" y="281"/>
                      <a:pt x="183" y="222"/>
                    </a:cubicBezTo>
                    <a:cubicBezTo>
                      <a:pt x="220" y="163"/>
                      <a:pt x="298" y="145"/>
                      <a:pt x="357" y="182"/>
                    </a:cubicBezTo>
                    <a:cubicBezTo>
                      <a:pt x="416" y="219"/>
                      <a:pt x="434" y="298"/>
                      <a:pt x="397" y="357"/>
                    </a:cubicBezTo>
                    <a:cubicBezTo>
                      <a:pt x="359" y="416"/>
                      <a:pt x="281" y="433"/>
                      <a:pt x="222" y="396"/>
                    </a:cubicBezTo>
                    <a:close/>
                  </a:path>
                </a:pathLst>
              </a:custGeom>
              <a:solidFill>
                <a:srgbClr val="F472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012561" y="2536133"/>
              <a:ext cx="2198768" cy="508370"/>
              <a:chOff x="1719355" y="2282706"/>
              <a:chExt cx="3132080" cy="724158"/>
            </a:xfrm>
          </p:grpSpPr>
          <p:cxnSp>
            <p:nvCxnSpPr>
              <p:cNvPr id="104" name="直接连接符 103"/>
              <p:cNvCxnSpPr/>
              <p:nvPr/>
            </p:nvCxnSpPr>
            <p:spPr>
              <a:xfrm flipH="1" flipV="1">
                <a:off x="4188238" y="2343668"/>
                <a:ext cx="663197" cy="66319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H="1">
                <a:off x="1790475" y="2343666"/>
                <a:ext cx="239776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椭圆 105"/>
              <p:cNvSpPr/>
              <p:nvPr/>
            </p:nvSpPr>
            <p:spPr>
              <a:xfrm flipH="1">
                <a:off x="1719355" y="2282706"/>
                <a:ext cx="121920" cy="12192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37627" y="2120630"/>
              <a:ext cx="2005377" cy="1585207"/>
              <a:chOff x="917307" y="2110470"/>
              <a:chExt cx="2005377" cy="1585207"/>
            </a:xfrm>
          </p:grpSpPr>
          <p:sp>
            <p:nvSpPr>
              <p:cNvPr id="102" name="文本框 101"/>
              <p:cNvSpPr txBox="1"/>
              <p:nvPr/>
            </p:nvSpPr>
            <p:spPr>
              <a:xfrm>
                <a:off x="917307" y="2741570"/>
                <a:ext cx="200537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</a:t>
                </a:r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发布并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为您提供专业的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</a:t>
                </a:r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975719" y="2110470"/>
                <a:ext cx="126964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00B0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</a:t>
                </a:r>
                <a:r>
                  <a:rPr lang="zh-CN" altLang="en-US" sz="2000" b="1" dirty="0">
                    <a:solidFill>
                      <a:srgbClr val="00B0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sz="2000" b="1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 flipH="1">
              <a:off x="7072970" y="2044664"/>
              <a:ext cx="3824981" cy="691850"/>
              <a:chOff x="-335774" y="2282706"/>
              <a:chExt cx="5448570" cy="985520"/>
            </a:xfrm>
          </p:grpSpPr>
          <p:cxnSp>
            <p:nvCxnSpPr>
              <p:cNvPr id="99" name="直接连接符 98"/>
              <p:cNvCxnSpPr/>
              <p:nvPr/>
            </p:nvCxnSpPr>
            <p:spPr>
              <a:xfrm flipH="1" flipV="1">
                <a:off x="4188236" y="2343666"/>
                <a:ext cx="924560" cy="92456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H="1">
                <a:off x="-243064" y="2343666"/>
                <a:ext cx="443130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椭圆 100"/>
              <p:cNvSpPr/>
              <p:nvPr/>
            </p:nvSpPr>
            <p:spPr>
              <a:xfrm flipH="1">
                <a:off x="-335774" y="2282706"/>
                <a:ext cx="121920" cy="12192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9022256" y="1640158"/>
              <a:ext cx="2005377" cy="1511854"/>
              <a:chOff x="9001936" y="1629998"/>
              <a:chExt cx="2005377" cy="1511854"/>
            </a:xfrm>
          </p:grpSpPr>
          <p:sp>
            <p:nvSpPr>
              <p:cNvPr id="97" name="文本框 96"/>
              <p:cNvSpPr txBox="1"/>
              <p:nvPr/>
            </p:nvSpPr>
            <p:spPr>
              <a:xfrm>
                <a:off x="9645015" y="1629998"/>
                <a:ext cx="126964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00B0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</a:t>
                </a:r>
                <a:r>
                  <a:rPr lang="zh-CN" altLang="en-US" sz="2000" b="1" dirty="0">
                    <a:solidFill>
                      <a:srgbClr val="00B0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sz="2000" b="1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9001936" y="2187745"/>
                <a:ext cx="200537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</a:t>
                </a:r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发布并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为您提供专业的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</a:t>
                </a:r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 flipH="1" flipV="1">
              <a:off x="7132420" y="4133768"/>
              <a:ext cx="3765531" cy="85591"/>
              <a:chOff x="-335774" y="2282706"/>
              <a:chExt cx="5363885" cy="121920"/>
            </a:xfrm>
          </p:grpSpPr>
          <p:cxnSp>
            <p:nvCxnSpPr>
              <p:cNvPr id="95" name="直接连接符 94"/>
              <p:cNvCxnSpPr/>
              <p:nvPr/>
            </p:nvCxnSpPr>
            <p:spPr>
              <a:xfrm flipH="1" flipV="1">
                <a:off x="-243064" y="2343665"/>
                <a:ext cx="527117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椭圆 95"/>
              <p:cNvSpPr/>
              <p:nvPr/>
            </p:nvSpPr>
            <p:spPr>
              <a:xfrm flipH="1">
                <a:off x="-335774" y="2282706"/>
                <a:ext cx="121920" cy="12192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394776" y="3765536"/>
              <a:ext cx="2632858" cy="1260137"/>
              <a:chOff x="8374456" y="3755376"/>
              <a:chExt cx="2632858" cy="1260137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9637930" y="3755376"/>
                <a:ext cx="126964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00B0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</a:t>
                </a:r>
                <a:r>
                  <a:rPr lang="zh-CN" altLang="en-US" sz="2000" b="1" dirty="0">
                    <a:solidFill>
                      <a:srgbClr val="00B0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sz="2000" b="1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8374456" y="4276849"/>
                <a:ext cx="2632858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</a:t>
                </a:r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发布并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为您提供专业的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</a:t>
                </a:r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 flipV="1">
              <a:off x="1071793" y="4488028"/>
              <a:ext cx="3765532" cy="85591"/>
              <a:chOff x="-335774" y="2282706"/>
              <a:chExt cx="5363886" cy="121920"/>
            </a:xfrm>
          </p:grpSpPr>
          <p:cxnSp>
            <p:nvCxnSpPr>
              <p:cNvPr id="91" name="直接连接符 90"/>
              <p:cNvCxnSpPr>
                <a:endCxn id="92" idx="6"/>
              </p:cNvCxnSpPr>
              <p:nvPr/>
            </p:nvCxnSpPr>
            <p:spPr>
              <a:xfrm flipH="1">
                <a:off x="-335774" y="2343665"/>
                <a:ext cx="5363886" cy="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椭圆 91"/>
              <p:cNvSpPr/>
              <p:nvPr/>
            </p:nvSpPr>
            <p:spPr>
              <a:xfrm flipH="1">
                <a:off x="-335774" y="2282706"/>
                <a:ext cx="121920" cy="12192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994959" y="4086954"/>
              <a:ext cx="2658801" cy="1296188"/>
              <a:chOff x="974639" y="4076794"/>
              <a:chExt cx="2658801" cy="1296188"/>
            </a:xfrm>
          </p:grpSpPr>
          <p:sp>
            <p:nvSpPr>
              <p:cNvPr id="89" name="文本框 88"/>
              <p:cNvSpPr txBox="1"/>
              <p:nvPr/>
            </p:nvSpPr>
            <p:spPr>
              <a:xfrm>
                <a:off x="1029387" y="4076794"/>
                <a:ext cx="126964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00B0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</a:t>
                </a:r>
                <a:r>
                  <a:rPr lang="zh-CN" altLang="en-US" sz="2000" b="1" dirty="0">
                    <a:solidFill>
                      <a:srgbClr val="00B0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sz="2000" b="1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974639" y="4634318"/>
                <a:ext cx="2658801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</a:t>
                </a:r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发布并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为您提供专业的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</a:t>
                </a:r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424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483567" y="4049491"/>
            <a:ext cx="1070843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8988487" y="3696482"/>
            <a:ext cx="706017" cy="706017"/>
            <a:chOff x="9268412" y="3500534"/>
            <a:chExt cx="706017" cy="706017"/>
          </a:xfrm>
        </p:grpSpPr>
        <p:sp>
          <p:nvSpPr>
            <p:cNvPr id="42" name="椭圆 41"/>
            <p:cNvSpPr/>
            <p:nvPr/>
          </p:nvSpPr>
          <p:spPr>
            <a:xfrm>
              <a:off x="9268412" y="3500534"/>
              <a:ext cx="706017" cy="706017"/>
            </a:xfrm>
            <a:prstGeom prst="ellipse">
              <a:avLst/>
            </a:prstGeom>
            <a:solidFill>
              <a:srgbClr val="F7F7F7"/>
            </a:solidFill>
            <a:ln>
              <a:solidFill>
                <a:srgbClr val="7ACD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305738" y="3684265"/>
              <a:ext cx="6686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2015</a:t>
              </a:r>
              <a:endPara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179972" y="3696482"/>
            <a:ext cx="706017" cy="706017"/>
            <a:chOff x="6459897" y="3500534"/>
            <a:chExt cx="706017" cy="706017"/>
          </a:xfrm>
        </p:grpSpPr>
        <p:sp>
          <p:nvSpPr>
            <p:cNvPr id="49" name="椭圆 48"/>
            <p:cNvSpPr/>
            <p:nvPr/>
          </p:nvSpPr>
          <p:spPr>
            <a:xfrm>
              <a:off x="6459897" y="3500534"/>
              <a:ext cx="706017" cy="706017"/>
            </a:xfrm>
            <a:prstGeom prst="ellipse">
              <a:avLst/>
            </a:prstGeom>
            <a:solidFill>
              <a:srgbClr val="F7F7F7"/>
            </a:solidFill>
            <a:ln>
              <a:solidFill>
                <a:srgbClr val="7ACD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478559" y="3704530"/>
              <a:ext cx="6686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2014</a:t>
              </a:r>
              <a:endPara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371457" y="3696482"/>
            <a:ext cx="706018" cy="706017"/>
            <a:chOff x="3651382" y="3500534"/>
            <a:chExt cx="706018" cy="706017"/>
          </a:xfrm>
        </p:grpSpPr>
        <p:sp>
          <p:nvSpPr>
            <p:cNvPr id="52" name="椭圆 51"/>
            <p:cNvSpPr/>
            <p:nvPr/>
          </p:nvSpPr>
          <p:spPr>
            <a:xfrm>
              <a:off x="3651382" y="3500534"/>
              <a:ext cx="706017" cy="706017"/>
            </a:xfrm>
            <a:prstGeom prst="ellipse">
              <a:avLst/>
            </a:prstGeom>
            <a:solidFill>
              <a:srgbClr val="F7F7F7"/>
            </a:solidFill>
            <a:ln>
              <a:solidFill>
                <a:srgbClr val="7ACD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688709" y="3704530"/>
              <a:ext cx="6686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2013</a:t>
              </a:r>
              <a:endPara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43404" y="3392490"/>
            <a:ext cx="1240163" cy="1174850"/>
            <a:chOff x="243404" y="3196542"/>
            <a:chExt cx="1240163" cy="1174850"/>
          </a:xfrm>
        </p:grpSpPr>
        <p:grpSp>
          <p:nvGrpSpPr>
            <p:cNvPr id="55" name="组合 54"/>
            <p:cNvGrpSpPr/>
            <p:nvPr/>
          </p:nvGrpSpPr>
          <p:grpSpPr>
            <a:xfrm>
              <a:off x="283090" y="3196542"/>
              <a:ext cx="1200477" cy="1174850"/>
              <a:chOff x="283090" y="3196542"/>
              <a:chExt cx="1200477" cy="117485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47869" y="3335694"/>
                <a:ext cx="1035698" cy="1035698"/>
              </a:xfrm>
              <a:prstGeom prst="ellipse">
                <a:avLst/>
              </a:prstGeom>
              <a:solidFill>
                <a:srgbClr val="F7F7F7"/>
              </a:solidFill>
              <a:ln>
                <a:solidFill>
                  <a:srgbClr val="7ACD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83090" y="3196542"/>
                <a:ext cx="589321" cy="589321"/>
              </a:xfrm>
              <a:prstGeom prst="ellipse">
                <a:avLst/>
              </a:prstGeom>
              <a:solidFill>
                <a:srgbClr val="F7F7F7"/>
              </a:solidFill>
              <a:ln>
                <a:solidFill>
                  <a:srgbClr val="7ACD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806249" y="3617597"/>
                <a:ext cx="396619" cy="471890"/>
                <a:chOff x="6542088" y="2519364"/>
                <a:chExt cx="217488" cy="258763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60" name="Freeform 102"/>
                <p:cNvSpPr>
                  <a:spLocks noEditPoints="1"/>
                </p:cNvSpPr>
                <p:nvPr/>
              </p:nvSpPr>
              <p:spPr bwMode="auto">
                <a:xfrm>
                  <a:off x="6542088" y="2519364"/>
                  <a:ext cx="217488" cy="258763"/>
                </a:xfrm>
                <a:custGeom>
                  <a:avLst/>
                  <a:gdLst>
                    <a:gd name="T0" fmla="*/ 139 w 242"/>
                    <a:gd name="T1" fmla="*/ 47 h 287"/>
                    <a:gd name="T2" fmla="*/ 139 w 242"/>
                    <a:gd name="T3" fmla="*/ 23 h 287"/>
                    <a:gd name="T4" fmla="*/ 152 w 242"/>
                    <a:gd name="T5" fmla="*/ 23 h 287"/>
                    <a:gd name="T6" fmla="*/ 163 w 242"/>
                    <a:gd name="T7" fmla="*/ 11 h 287"/>
                    <a:gd name="T8" fmla="*/ 152 w 242"/>
                    <a:gd name="T9" fmla="*/ 0 h 287"/>
                    <a:gd name="T10" fmla="*/ 91 w 242"/>
                    <a:gd name="T11" fmla="*/ 0 h 287"/>
                    <a:gd name="T12" fmla="*/ 79 w 242"/>
                    <a:gd name="T13" fmla="*/ 11 h 287"/>
                    <a:gd name="T14" fmla="*/ 91 w 242"/>
                    <a:gd name="T15" fmla="*/ 23 h 287"/>
                    <a:gd name="T16" fmla="*/ 103 w 242"/>
                    <a:gd name="T17" fmla="*/ 23 h 287"/>
                    <a:gd name="T18" fmla="*/ 103 w 242"/>
                    <a:gd name="T19" fmla="*/ 47 h 287"/>
                    <a:gd name="T20" fmla="*/ 0 w 242"/>
                    <a:gd name="T21" fmla="*/ 166 h 287"/>
                    <a:gd name="T22" fmla="*/ 121 w 242"/>
                    <a:gd name="T23" fmla="*/ 287 h 287"/>
                    <a:gd name="T24" fmla="*/ 242 w 242"/>
                    <a:gd name="T25" fmla="*/ 166 h 287"/>
                    <a:gd name="T26" fmla="*/ 139 w 242"/>
                    <a:gd name="T27" fmla="*/ 47 h 287"/>
                    <a:gd name="T28" fmla="*/ 121 w 242"/>
                    <a:gd name="T29" fmla="*/ 257 h 287"/>
                    <a:gd name="T30" fmla="*/ 30 w 242"/>
                    <a:gd name="T31" fmla="*/ 166 h 287"/>
                    <a:gd name="T32" fmla="*/ 121 w 242"/>
                    <a:gd name="T33" fmla="*/ 75 h 287"/>
                    <a:gd name="T34" fmla="*/ 212 w 242"/>
                    <a:gd name="T35" fmla="*/ 166 h 287"/>
                    <a:gd name="T36" fmla="*/ 121 w 242"/>
                    <a:gd name="T37" fmla="*/ 25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42" h="287">
                      <a:moveTo>
                        <a:pt x="139" y="47"/>
                      </a:moveTo>
                      <a:cubicBezTo>
                        <a:pt x="139" y="23"/>
                        <a:pt x="139" y="23"/>
                        <a:pt x="139" y="23"/>
                      </a:cubicBezTo>
                      <a:cubicBezTo>
                        <a:pt x="152" y="23"/>
                        <a:pt x="152" y="23"/>
                        <a:pt x="152" y="23"/>
                      </a:cubicBezTo>
                      <a:cubicBezTo>
                        <a:pt x="158" y="23"/>
                        <a:pt x="163" y="18"/>
                        <a:pt x="163" y="11"/>
                      </a:cubicBezTo>
                      <a:cubicBezTo>
                        <a:pt x="163" y="5"/>
                        <a:pt x="158" y="0"/>
                        <a:pt x="152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4" y="0"/>
                        <a:pt x="79" y="5"/>
                        <a:pt x="79" y="11"/>
                      </a:cubicBezTo>
                      <a:cubicBezTo>
                        <a:pt x="79" y="18"/>
                        <a:pt x="84" y="23"/>
                        <a:pt x="91" y="23"/>
                      </a:cubicBezTo>
                      <a:cubicBezTo>
                        <a:pt x="103" y="23"/>
                        <a:pt x="103" y="23"/>
                        <a:pt x="103" y="23"/>
                      </a:cubicBezTo>
                      <a:cubicBezTo>
                        <a:pt x="103" y="47"/>
                        <a:pt x="103" y="47"/>
                        <a:pt x="103" y="47"/>
                      </a:cubicBezTo>
                      <a:cubicBezTo>
                        <a:pt x="45" y="55"/>
                        <a:pt x="0" y="106"/>
                        <a:pt x="0" y="166"/>
                      </a:cubicBezTo>
                      <a:cubicBezTo>
                        <a:pt x="0" y="233"/>
                        <a:pt x="54" y="287"/>
                        <a:pt x="121" y="287"/>
                      </a:cubicBezTo>
                      <a:cubicBezTo>
                        <a:pt x="188" y="287"/>
                        <a:pt x="242" y="233"/>
                        <a:pt x="242" y="166"/>
                      </a:cubicBezTo>
                      <a:cubicBezTo>
                        <a:pt x="242" y="105"/>
                        <a:pt x="197" y="55"/>
                        <a:pt x="139" y="47"/>
                      </a:cubicBezTo>
                      <a:close/>
                      <a:moveTo>
                        <a:pt x="121" y="257"/>
                      </a:moveTo>
                      <a:cubicBezTo>
                        <a:pt x="71" y="257"/>
                        <a:pt x="30" y="216"/>
                        <a:pt x="30" y="166"/>
                      </a:cubicBezTo>
                      <a:cubicBezTo>
                        <a:pt x="30" y="116"/>
                        <a:pt x="71" y="75"/>
                        <a:pt x="121" y="75"/>
                      </a:cubicBezTo>
                      <a:cubicBezTo>
                        <a:pt x="171" y="75"/>
                        <a:pt x="212" y="116"/>
                        <a:pt x="212" y="166"/>
                      </a:cubicBezTo>
                      <a:cubicBezTo>
                        <a:pt x="212" y="216"/>
                        <a:pt x="171" y="257"/>
                        <a:pt x="12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1" name="Freeform 103"/>
                <p:cNvSpPr>
                  <a:spLocks/>
                </p:cNvSpPr>
                <p:nvPr/>
              </p:nvSpPr>
              <p:spPr bwMode="auto">
                <a:xfrm>
                  <a:off x="6640513" y="2608264"/>
                  <a:ext cx="66675" cy="103188"/>
                </a:xfrm>
                <a:custGeom>
                  <a:avLst/>
                  <a:gdLst>
                    <a:gd name="T0" fmla="*/ 71 w 74"/>
                    <a:gd name="T1" fmla="*/ 93 h 114"/>
                    <a:gd name="T2" fmla="*/ 23 w 74"/>
                    <a:gd name="T3" fmla="*/ 61 h 114"/>
                    <a:gd name="T4" fmla="*/ 23 w 74"/>
                    <a:gd name="T5" fmla="*/ 5 h 114"/>
                    <a:gd name="T6" fmla="*/ 21 w 74"/>
                    <a:gd name="T7" fmla="*/ 2 h 114"/>
                    <a:gd name="T8" fmla="*/ 18 w 74"/>
                    <a:gd name="T9" fmla="*/ 0 h 114"/>
                    <a:gd name="T10" fmla="*/ 5 w 74"/>
                    <a:gd name="T11" fmla="*/ 0 h 114"/>
                    <a:gd name="T12" fmla="*/ 1 w 74"/>
                    <a:gd name="T13" fmla="*/ 2 h 114"/>
                    <a:gd name="T14" fmla="*/ 0 w 74"/>
                    <a:gd name="T15" fmla="*/ 5 h 114"/>
                    <a:gd name="T16" fmla="*/ 0 w 74"/>
                    <a:gd name="T17" fmla="*/ 71 h 114"/>
                    <a:gd name="T18" fmla="*/ 1 w 74"/>
                    <a:gd name="T19" fmla="*/ 75 h 114"/>
                    <a:gd name="T20" fmla="*/ 2 w 74"/>
                    <a:gd name="T21" fmla="*/ 75 h 114"/>
                    <a:gd name="T22" fmla="*/ 58 w 74"/>
                    <a:gd name="T23" fmla="*/ 113 h 114"/>
                    <a:gd name="T24" fmla="*/ 61 w 74"/>
                    <a:gd name="T25" fmla="*/ 114 h 114"/>
                    <a:gd name="T26" fmla="*/ 62 w 74"/>
                    <a:gd name="T27" fmla="*/ 114 h 114"/>
                    <a:gd name="T28" fmla="*/ 65 w 74"/>
                    <a:gd name="T29" fmla="*/ 111 h 114"/>
                    <a:gd name="T30" fmla="*/ 72 w 74"/>
                    <a:gd name="T31" fmla="*/ 100 h 114"/>
                    <a:gd name="T32" fmla="*/ 71 w 74"/>
                    <a:gd name="T33" fmla="*/ 93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4" h="114">
                      <a:moveTo>
                        <a:pt x="71" y="93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4"/>
                        <a:pt x="22" y="3"/>
                        <a:pt x="21" y="2"/>
                      </a:cubicBezTo>
                      <a:cubicBezTo>
                        <a:pt x="21" y="1"/>
                        <a:pt x="19" y="0"/>
                        <a:pt x="1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2"/>
                        <a:pt x="0" y="74"/>
                        <a:pt x="1" y="75"/>
                      </a:cubicBezTo>
                      <a:cubicBezTo>
                        <a:pt x="1" y="75"/>
                        <a:pt x="2" y="75"/>
                        <a:pt x="2" y="75"/>
                      </a:cubicBezTo>
                      <a:cubicBezTo>
                        <a:pt x="58" y="113"/>
                        <a:pt x="58" y="113"/>
                        <a:pt x="58" y="113"/>
                      </a:cubicBezTo>
                      <a:cubicBezTo>
                        <a:pt x="59" y="113"/>
                        <a:pt x="60" y="114"/>
                        <a:pt x="61" y="114"/>
                      </a:cubicBezTo>
                      <a:cubicBezTo>
                        <a:pt x="61" y="114"/>
                        <a:pt x="62" y="114"/>
                        <a:pt x="62" y="114"/>
                      </a:cubicBezTo>
                      <a:cubicBezTo>
                        <a:pt x="63" y="113"/>
                        <a:pt x="64" y="112"/>
                        <a:pt x="65" y="111"/>
                      </a:cubicBezTo>
                      <a:cubicBezTo>
                        <a:pt x="72" y="100"/>
                        <a:pt x="72" y="100"/>
                        <a:pt x="72" y="100"/>
                      </a:cubicBezTo>
                      <a:cubicBezTo>
                        <a:pt x="74" y="98"/>
                        <a:pt x="73" y="95"/>
                        <a:pt x="71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6" name="文本框 55"/>
            <p:cNvSpPr txBox="1"/>
            <p:nvPr/>
          </p:nvSpPr>
          <p:spPr>
            <a:xfrm>
              <a:off x="243404" y="3345711"/>
              <a:ext cx="6686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2012</a:t>
              </a:r>
              <a:endPara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6532979" y="4393168"/>
            <a:ext cx="0" cy="60804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5156713" y="5001212"/>
            <a:ext cx="2752531" cy="1138335"/>
            <a:chOff x="5436638" y="4805264"/>
            <a:chExt cx="2752531" cy="1138335"/>
          </a:xfrm>
        </p:grpSpPr>
        <p:sp>
          <p:nvSpPr>
            <p:cNvPr id="64" name="矩形 63"/>
            <p:cNvSpPr/>
            <p:nvPr/>
          </p:nvSpPr>
          <p:spPr>
            <a:xfrm>
              <a:off x="5436638" y="4805264"/>
              <a:ext cx="2752531" cy="1138335"/>
            </a:xfrm>
            <a:prstGeom prst="rect">
              <a:avLst/>
            </a:prstGeom>
            <a:noFill/>
            <a:ln>
              <a:solidFill>
                <a:srgbClr val="7ACD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208"/>
            <p:cNvSpPr>
              <a:spLocks noEditPoints="1"/>
            </p:cNvSpPr>
            <p:nvPr/>
          </p:nvSpPr>
          <p:spPr bwMode="auto">
            <a:xfrm>
              <a:off x="5554145" y="4920565"/>
              <a:ext cx="324141" cy="372079"/>
            </a:xfrm>
            <a:custGeom>
              <a:avLst/>
              <a:gdLst>
                <a:gd name="T0" fmla="*/ 217 w 252"/>
                <a:gd name="T1" fmla="*/ 204 h 288"/>
                <a:gd name="T2" fmla="*/ 217 w 252"/>
                <a:gd name="T3" fmla="*/ 196 h 288"/>
                <a:gd name="T4" fmla="*/ 217 w 252"/>
                <a:gd name="T5" fmla="*/ 126 h 288"/>
                <a:gd name="T6" fmla="*/ 156 w 252"/>
                <a:gd name="T7" fmla="*/ 40 h 288"/>
                <a:gd name="T8" fmla="*/ 158 w 252"/>
                <a:gd name="T9" fmla="*/ 32 h 288"/>
                <a:gd name="T10" fmla="*/ 126 w 252"/>
                <a:gd name="T11" fmla="*/ 0 h 288"/>
                <a:gd name="T12" fmla="*/ 94 w 252"/>
                <a:gd name="T13" fmla="*/ 32 h 288"/>
                <a:gd name="T14" fmla="*/ 96 w 252"/>
                <a:gd name="T15" fmla="*/ 40 h 288"/>
                <a:gd name="T16" fmla="*/ 35 w 252"/>
                <a:gd name="T17" fmla="*/ 126 h 288"/>
                <a:gd name="T18" fmla="*/ 35 w 252"/>
                <a:gd name="T19" fmla="*/ 196 h 288"/>
                <a:gd name="T20" fmla="*/ 35 w 252"/>
                <a:gd name="T21" fmla="*/ 204 h 288"/>
                <a:gd name="T22" fmla="*/ 0 w 252"/>
                <a:gd name="T23" fmla="*/ 238 h 288"/>
                <a:gd name="T24" fmla="*/ 14 w 252"/>
                <a:gd name="T25" fmla="*/ 252 h 288"/>
                <a:gd name="T26" fmla="*/ 95 w 252"/>
                <a:gd name="T27" fmla="*/ 252 h 288"/>
                <a:gd name="T28" fmla="*/ 94 w 252"/>
                <a:gd name="T29" fmla="*/ 256 h 288"/>
                <a:gd name="T30" fmla="*/ 126 w 252"/>
                <a:gd name="T31" fmla="*/ 288 h 288"/>
                <a:gd name="T32" fmla="*/ 158 w 252"/>
                <a:gd name="T33" fmla="*/ 256 h 288"/>
                <a:gd name="T34" fmla="*/ 157 w 252"/>
                <a:gd name="T35" fmla="*/ 252 h 288"/>
                <a:gd name="T36" fmla="*/ 238 w 252"/>
                <a:gd name="T37" fmla="*/ 252 h 288"/>
                <a:gd name="T38" fmla="*/ 252 w 252"/>
                <a:gd name="T39" fmla="*/ 238 h 288"/>
                <a:gd name="T40" fmla="*/ 217 w 252"/>
                <a:gd name="T41" fmla="*/ 204 h 288"/>
                <a:gd name="T42" fmla="*/ 108 w 252"/>
                <a:gd name="T43" fmla="*/ 32 h 288"/>
                <a:gd name="T44" fmla="*/ 126 w 252"/>
                <a:gd name="T45" fmla="*/ 14 h 288"/>
                <a:gd name="T46" fmla="*/ 144 w 252"/>
                <a:gd name="T47" fmla="*/ 32 h 288"/>
                <a:gd name="T48" fmla="*/ 143 w 252"/>
                <a:gd name="T49" fmla="*/ 37 h 288"/>
                <a:gd name="T50" fmla="*/ 126 w 252"/>
                <a:gd name="T51" fmla="*/ 35 h 288"/>
                <a:gd name="T52" fmla="*/ 109 w 252"/>
                <a:gd name="T53" fmla="*/ 37 h 288"/>
                <a:gd name="T54" fmla="*/ 108 w 252"/>
                <a:gd name="T55" fmla="*/ 3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2" h="288">
                  <a:moveTo>
                    <a:pt x="217" y="204"/>
                  </a:moveTo>
                  <a:cubicBezTo>
                    <a:pt x="217" y="202"/>
                    <a:pt x="217" y="199"/>
                    <a:pt x="217" y="196"/>
                  </a:cubicBezTo>
                  <a:cubicBezTo>
                    <a:pt x="217" y="126"/>
                    <a:pt x="217" y="126"/>
                    <a:pt x="217" y="126"/>
                  </a:cubicBezTo>
                  <a:cubicBezTo>
                    <a:pt x="217" y="86"/>
                    <a:pt x="192" y="53"/>
                    <a:pt x="156" y="40"/>
                  </a:cubicBezTo>
                  <a:cubicBezTo>
                    <a:pt x="157" y="37"/>
                    <a:pt x="158" y="35"/>
                    <a:pt x="158" y="32"/>
                  </a:cubicBezTo>
                  <a:cubicBezTo>
                    <a:pt x="158" y="14"/>
                    <a:pt x="143" y="0"/>
                    <a:pt x="126" y="0"/>
                  </a:cubicBezTo>
                  <a:cubicBezTo>
                    <a:pt x="109" y="0"/>
                    <a:pt x="94" y="14"/>
                    <a:pt x="94" y="32"/>
                  </a:cubicBezTo>
                  <a:cubicBezTo>
                    <a:pt x="94" y="35"/>
                    <a:pt x="95" y="37"/>
                    <a:pt x="96" y="40"/>
                  </a:cubicBezTo>
                  <a:cubicBezTo>
                    <a:pt x="60" y="53"/>
                    <a:pt x="35" y="86"/>
                    <a:pt x="35" y="126"/>
                  </a:cubicBezTo>
                  <a:cubicBezTo>
                    <a:pt x="35" y="196"/>
                    <a:pt x="35" y="196"/>
                    <a:pt x="35" y="196"/>
                  </a:cubicBezTo>
                  <a:cubicBezTo>
                    <a:pt x="35" y="199"/>
                    <a:pt x="35" y="202"/>
                    <a:pt x="35" y="20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6"/>
                    <a:pt x="6" y="252"/>
                    <a:pt x="14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95" y="254"/>
                    <a:pt x="94" y="255"/>
                    <a:pt x="94" y="256"/>
                  </a:cubicBezTo>
                  <a:cubicBezTo>
                    <a:pt x="94" y="274"/>
                    <a:pt x="109" y="288"/>
                    <a:pt x="126" y="288"/>
                  </a:cubicBezTo>
                  <a:cubicBezTo>
                    <a:pt x="143" y="288"/>
                    <a:pt x="158" y="274"/>
                    <a:pt x="158" y="256"/>
                  </a:cubicBezTo>
                  <a:cubicBezTo>
                    <a:pt x="158" y="255"/>
                    <a:pt x="157" y="254"/>
                    <a:pt x="157" y="252"/>
                  </a:cubicBezTo>
                  <a:cubicBezTo>
                    <a:pt x="238" y="252"/>
                    <a:pt x="238" y="252"/>
                    <a:pt x="238" y="252"/>
                  </a:cubicBezTo>
                  <a:cubicBezTo>
                    <a:pt x="246" y="252"/>
                    <a:pt x="252" y="246"/>
                    <a:pt x="252" y="238"/>
                  </a:cubicBezTo>
                  <a:lnTo>
                    <a:pt x="217" y="204"/>
                  </a:lnTo>
                  <a:close/>
                  <a:moveTo>
                    <a:pt x="108" y="32"/>
                  </a:moveTo>
                  <a:cubicBezTo>
                    <a:pt x="108" y="22"/>
                    <a:pt x="116" y="14"/>
                    <a:pt x="126" y="14"/>
                  </a:cubicBezTo>
                  <a:cubicBezTo>
                    <a:pt x="136" y="14"/>
                    <a:pt x="144" y="22"/>
                    <a:pt x="144" y="32"/>
                  </a:cubicBezTo>
                  <a:cubicBezTo>
                    <a:pt x="144" y="33"/>
                    <a:pt x="143" y="35"/>
                    <a:pt x="143" y="37"/>
                  </a:cubicBezTo>
                  <a:cubicBezTo>
                    <a:pt x="137" y="36"/>
                    <a:pt x="132" y="35"/>
                    <a:pt x="126" y="35"/>
                  </a:cubicBezTo>
                  <a:cubicBezTo>
                    <a:pt x="120" y="35"/>
                    <a:pt x="115" y="36"/>
                    <a:pt x="109" y="37"/>
                  </a:cubicBezTo>
                  <a:cubicBezTo>
                    <a:pt x="109" y="35"/>
                    <a:pt x="108" y="33"/>
                    <a:pt x="108" y="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5928759" y="4926924"/>
              <a:ext cx="220993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发布，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92080" y="1539421"/>
            <a:ext cx="3556086" cy="2157061"/>
            <a:chOff x="3192080" y="1343473"/>
            <a:chExt cx="3556086" cy="2157061"/>
          </a:xfrm>
        </p:grpSpPr>
        <p:grpSp>
          <p:nvGrpSpPr>
            <p:cNvPr id="68" name="组合 67"/>
            <p:cNvGrpSpPr/>
            <p:nvPr/>
          </p:nvGrpSpPr>
          <p:grpSpPr>
            <a:xfrm>
              <a:off x="3192080" y="1343473"/>
              <a:ext cx="1102095" cy="2157061"/>
              <a:chOff x="3472005" y="1343473"/>
              <a:chExt cx="1102095" cy="2157061"/>
            </a:xfrm>
          </p:grpSpPr>
          <p:cxnSp>
            <p:nvCxnSpPr>
              <p:cNvPr id="72" name="直接连接符 71"/>
              <p:cNvCxnSpPr/>
              <p:nvPr/>
            </p:nvCxnSpPr>
            <p:spPr>
              <a:xfrm>
                <a:off x="4023054" y="2621902"/>
                <a:ext cx="0" cy="878632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3" name="组合 72"/>
              <p:cNvGrpSpPr/>
              <p:nvPr/>
            </p:nvGrpSpPr>
            <p:grpSpPr>
              <a:xfrm>
                <a:off x="3472005" y="1343473"/>
                <a:ext cx="1102095" cy="1278430"/>
                <a:chOff x="3472005" y="1343473"/>
                <a:chExt cx="1102095" cy="1278430"/>
              </a:xfrm>
            </p:grpSpPr>
            <p:sp>
              <p:nvSpPr>
                <p:cNvPr id="74" name="六边形 73"/>
                <p:cNvSpPr/>
                <p:nvPr/>
              </p:nvSpPr>
              <p:spPr>
                <a:xfrm rot="5400000">
                  <a:off x="3383838" y="1431640"/>
                  <a:ext cx="1278430" cy="1102095"/>
                </a:xfrm>
                <a:prstGeom prst="hexagon">
                  <a:avLst/>
                </a:prstGeom>
                <a:solidFill>
                  <a:srgbClr val="F7F7F7"/>
                </a:solidFill>
                <a:ln>
                  <a:solidFill>
                    <a:srgbClr val="7ACDE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75" name="组合 74"/>
                <p:cNvGrpSpPr/>
                <p:nvPr/>
              </p:nvGrpSpPr>
              <p:grpSpPr>
                <a:xfrm>
                  <a:off x="3799118" y="1686577"/>
                  <a:ext cx="447869" cy="598383"/>
                  <a:chOff x="6034088" y="4592639"/>
                  <a:chExt cx="193675" cy="258763"/>
                </a:xfrm>
                <a:solidFill>
                  <a:schemeClr val="tx1">
                    <a:lumMod val="85000"/>
                    <a:lumOff val="15000"/>
                  </a:schemeClr>
                </a:solidFill>
              </p:grpSpPr>
              <p:sp>
                <p:nvSpPr>
                  <p:cNvPr id="76" name="Freeform 347"/>
                  <p:cNvSpPr>
                    <a:spLocks noEditPoints="1"/>
                  </p:cNvSpPr>
                  <p:nvPr/>
                </p:nvSpPr>
                <p:spPr bwMode="auto">
                  <a:xfrm>
                    <a:off x="6034088" y="4592639"/>
                    <a:ext cx="193675" cy="258763"/>
                  </a:xfrm>
                  <a:custGeom>
                    <a:avLst/>
                    <a:gdLst>
                      <a:gd name="T0" fmla="*/ 191 w 214"/>
                      <a:gd name="T1" fmla="*/ 20 h 289"/>
                      <a:gd name="T2" fmla="*/ 178 w 214"/>
                      <a:gd name="T3" fmla="*/ 20 h 289"/>
                      <a:gd name="T4" fmla="*/ 178 w 214"/>
                      <a:gd name="T5" fmla="*/ 11 h 289"/>
                      <a:gd name="T6" fmla="*/ 167 w 214"/>
                      <a:gd name="T7" fmla="*/ 0 h 289"/>
                      <a:gd name="T8" fmla="*/ 155 w 214"/>
                      <a:gd name="T9" fmla="*/ 11 h 289"/>
                      <a:gd name="T10" fmla="*/ 155 w 214"/>
                      <a:gd name="T11" fmla="*/ 20 h 289"/>
                      <a:gd name="T12" fmla="*/ 118 w 214"/>
                      <a:gd name="T13" fmla="*/ 20 h 289"/>
                      <a:gd name="T14" fmla="*/ 118 w 214"/>
                      <a:gd name="T15" fmla="*/ 11 h 289"/>
                      <a:gd name="T16" fmla="*/ 107 w 214"/>
                      <a:gd name="T17" fmla="*/ 0 h 289"/>
                      <a:gd name="T18" fmla="*/ 96 w 214"/>
                      <a:gd name="T19" fmla="*/ 11 h 289"/>
                      <a:gd name="T20" fmla="*/ 96 w 214"/>
                      <a:gd name="T21" fmla="*/ 20 h 289"/>
                      <a:gd name="T22" fmla="*/ 59 w 214"/>
                      <a:gd name="T23" fmla="*/ 20 h 289"/>
                      <a:gd name="T24" fmla="*/ 59 w 214"/>
                      <a:gd name="T25" fmla="*/ 11 h 289"/>
                      <a:gd name="T26" fmla="*/ 48 w 214"/>
                      <a:gd name="T27" fmla="*/ 0 h 289"/>
                      <a:gd name="T28" fmla="*/ 36 w 214"/>
                      <a:gd name="T29" fmla="*/ 11 h 289"/>
                      <a:gd name="T30" fmla="*/ 36 w 214"/>
                      <a:gd name="T31" fmla="*/ 20 h 289"/>
                      <a:gd name="T32" fmla="*/ 24 w 214"/>
                      <a:gd name="T33" fmla="*/ 20 h 289"/>
                      <a:gd name="T34" fmla="*/ 0 w 214"/>
                      <a:gd name="T35" fmla="*/ 43 h 289"/>
                      <a:gd name="T36" fmla="*/ 0 w 214"/>
                      <a:gd name="T37" fmla="*/ 266 h 289"/>
                      <a:gd name="T38" fmla="*/ 24 w 214"/>
                      <a:gd name="T39" fmla="*/ 289 h 289"/>
                      <a:gd name="T40" fmla="*/ 191 w 214"/>
                      <a:gd name="T41" fmla="*/ 289 h 289"/>
                      <a:gd name="T42" fmla="*/ 214 w 214"/>
                      <a:gd name="T43" fmla="*/ 266 h 289"/>
                      <a:gd name="T44" fmla="*/ 214 w 214"/>
                      <a:gd name="T45" fmla="*/ 43 h 289"/>
                      <a:gd name="T46" fmla="*/ 191 w 214"/>
                      <a:gd name="T47" fmla="*/ 20 h 289"/>
                      <a:gd name="T48" fmla="*/ 191 w 214"/>
                      <a:gd name="T49" fmla="*/ 264 h 289"/>
                      <a:gd name="T50" fmla="*/ 23 w 214"/>
                      <a:gd name="T51" fmla="*/ 264 h 289"/>
                      <a:gd name="T52" fmla="*/ 23 w 214"/>
                      <a:gd name="T53" fmla="*/ 45 h 289"/>
                      <a:gd name="T54" fmla="*/ 36 w 214"/>
                      <a:gd name="T55" fmla="*/ 45 h 289"/>
                      <a:gd name="T56" fmla="*/ 36 w 214"/>
                      <a:gd name="T57" fmla="*/ 52 h 289"/>
                      <a:gd name="T58" fmla="*/ 48 w 214"/>
                      <a:gd name="T59" fmla="*/ 63 h 289"/>
                      <a:gd name="T60" fmla="*/ 59 w 214"/>
                      <a:gd name="T61" fmla="*/ 52 h 289"/>
                      <a:gd name="T62" fmla="*/ 59 w 214"/>
                      <a:gd name="T63" fmla="*/ 45 h 289"/>
                      <a:gd name="T64" fmla="*/ 96 w 214"/>
                      <a:gd name="T65" fmla="*/ 45 h 289"/>
                      <a:gd name="T66" fmla="*/ 96 w 214"/>
                      <a:gd name="T67" fmla="*/ 52 h 289"/>
                      <a:gd name="T68" fmla="*/ 107 w 214"/>
                      <a:gd name="T69" fmla="*/ 63 h 289"/>
                      <a:gd name="T70" fmla="*/ 118 w 214"/>
                      <a:gd name="T71" fmla="*/ 52 h 289"/>
                      <a:gd name="T72" fmla="*/ 118 w 214"/>
                      <a:gd name="T73" fmla="*/ 45 h 289"/>
                      <a:gd name="T74" fmla="*/ 155 w 214"/>
                      <a:gd name="T75" fmla="*/ 45 h 289"/>
                      <a:gd name="T76" fmla="*/ 155 w 214"/>
                      <a:gd name="T77" fmla="*/ 52 h 289"/>
                      <a:gd name="T78" fmla="*/ 167 w 214"/>
                      <a:gd name="T79" fmla="*/ 63 h 289"/>
                      <a:gd name="T80" fmla="*/ 178 w 214"/>
                      <a:gd name="T81" fmla="*/ 52 h 289"/>
                      <a:gd name="T82" fmla="*/ 178 w 214"/>
                      <a:gd name="T83" fmla="*/ 45 h 289"/>
                      <a:gd name="T84" fmla="*/ 191 w 214"/>
                      <a:gd name="T85" fmla="*/ 45 h 289"/>
                      <a:gd name="T86" fmla="*/ 191 w 214"/>
                      <a:gd name="T87" fmla="*/ 264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214" h="289">
                        <a:moveTo>
                          <a:pt x="191" y="20"/>
                        </a:moveTo>
                        <a:cubicBezTo>
                          <a:pt x="178" y="20"/>
                          <a:pt x="178" y="20"/>
                          <a:pt x="178" y="20"/>
                        </a:cubicBezTo>
                        <a:cubicBezTo>
                          <a:pt x="178" y="11"/>
                          <a:pt x="178" y="11"/>
                          <a:pt x="178" y="11"/>
                        </a:cubicBezTo>
                        <a:cubicBezTo>
                          <a:pt x="178" y="5"/>
                          <a:pt x="173" y="0"/>
                          <a:pt x="167" y="0"/>
                        </a:cubicBezTo>
                        <a:cubicBezTo>
                          <a:pt x="160" y="0"/>
                          <a:pt x="155" y="5"/>
                          <a:pt x="155" y="11"/>
                        </a:cubicBezTo>
                        <a:cubicBezTo>
                          <a:pt x="155" y="20"/>
                          <a:pt x="155" y="20"/>
                          <a:pt x="155" y="20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11"/>
                          <a:pt x="118" y="11"/>
                          <a:pt x="118" y="11"/>
                        </a:cubicBezTo>
                        <a:cubicBezTo>
                          <a:pt x="118" y="5"/>
                          <a:pt x="113" y="0"/>
                          <a:pt x="107" y="0"/>
                        </a:cubicBezTo>
                        <a:cubicBezTo>
                          <a:pt x="101" y="0"/>
                          <a:pt x="96" y="5"/>
                          <a:pt x="96" y="11"/>
                        </a:cubicBezTo>
                        <a:cubicBezTo>
                          <a:pt x="96" y="20"/>
                          <a:pt x="96" y="20"/>
                          <a:pt x="96" y="20"/>
                        </a:cubicBezTo>
                        <a:cubicBezTo>
                          <a:pt x="59" y="20"/>
                          <a:pt x="59" y="20"/>
                          <a:pt x="59" y="20"/>
                        </a:cubicBezTo>
                        <a:cubicBezTo>
                          <a:pt x="59" y="11"/>
                          <a:pt x="59" y="11"/>
                          <a:pt x="59" y="11"/>
                        </a:cubicBezTo>
                        <a:cubicBezTo>
                          <a:pt x="59" y="5"/>
                          <a:pt x="54" y="0"/>
                          <a:pt x="48" y="0"/>
                        </a:cubicBezTo>
                        <a:cubicBezTo>
                          <a:pt x="41" y="0"/>
                          <a:pt x="36" y="5"/>
                          <a:pt x="36" y="11"/>
                        </a:cubicBezTo>
                        <a:cubicBezTo>
                          <a:pt x="36" y="20"/>
                          <a:pt x="36" y="20"/>
                          <a:pt x="36" y="20"/>
                        </a:cubicBezTo>
                        <a:cubicBezTo>
                          <a:pt x="24" y="20"/>
                          <a:pt x="24" y="20"/>
                          <a:pt x="24" y="20"/>
                        </a:cubicBezTo>
                        <a:cubicBezTo>
                          <a:pt x="11" y="20"/>
                          <a:pt x="0" y="30"/>
                          <a:pt x="0" y="43"/>
                        </a:cubicBezTo>
                        <a:cubicBezTo>
                          <a:pt x="0" y="266"/>
                          <a:pt x="0" y="266"/>
                          <a:pt x="0" y="266"/>
                        </a:cubicBezTo>
                        <a:cubicBezTo>
                          <a:pt x="0" y="278"/>
                          <a:pt x="11" y="289"/>
                          <a:pt x="24" y="289"/>
                        </a:cubicBezTo>
                        <a:cubicBezTo>
                          <a:pt x="191" y="289"/>
                          <a:pt x="191" y="289"/>
                          <a:pt x="191" y="289"/>
                        </a:cubicBezTo>
                        <a:cubicBezTo>
                          <a:pt x="204" y="289"/>
                          <a:pt x="214" y="278"/>
                          <a:pt x="214" y="266"/>
                        </a:cubicBezTo>
                        <a:cubicBezTo>
                          <a:pt x="214" y="43"/>
                          <a:pt x="214" y="43"/>
                          <a:pt x="214" y="43"/>
                        </a:cubicBezTo>
                        <a:cubicBezTo>
                          <a:pt x="214" y="30"/>
                          <a:pt x="204" y="20"/>
                          <a:pt x="191" y="20"/>
                        </a:cubicBezTo>
                        <a:close/>
                        <a:moveTo>
                          <a:pt x="191" y="264"/>
                        </a:moveTo>
                        <a:cubicBezTo>
                          <a:pt x="23" y="264"/>
                          <a:pt x="23" y="264"/>
                          <a:pt x="23" y="264"/>
                        </a:cubicBezTo>
                        <a:cubicBezTo>
                          <a:pt x="23" y="45"/>
                          <a:pt x="23" y="45"/>
                          <a:pt x="23" y="45"/>
                        </a:cubicBezTo>
                        <a:cubicBezTo>
                          <a:pt x="36" y="45"/>
                          <a:pt x="36" y="45"/>
                          <a:pt x="36" y="45"/>
                        </a:cubicBezTo>
                        <a:cubicBezTo>
                          <a:pt x="36" y="52"/>
                          <a:pt x="36" y="52"/>
                          <a:pt x="36" y="52"/>
                        </a:cubicBezTo>
                        <a:cubicBezTo>
                          <a:pt x="36" y="58"/>
                          <a:pt x="41" y="63"/>
                          <a:pt x="48" y="63"/>
                        </a:cubicBezTo>
                        <a:cubicBezTo>
                          <a:pt x="54" y="63"/>
                          <a:pt x="59" y="58"/>
                          <a:pt x="59" y="52"/>
                        </a:cubicBezTo>
                        <a:cubicBezTo>
                          <a:pt x="59" y="45"/>
                          <a:pt x="59" y="45"/>
                          <a:pt x="59" y="45"/>
                        </a:cubicBezTo>
                        <a:cubicBezTo>
                          <a:pt x="96" y="45"/>
                          <a:pt x="96" y="45"/>
                          <a:pt x="96" y="45"/>
                        </a:cubicBezTo>
                        <a:cubicBezTo>
                          <a:pt x="96" y="52"/>
                          <a:pt x="96" y="52"/>
                          <a:pt x="96" y="52"/>
                        </a:cubicBezTo>
                        <a:cubicBezTo>
                          <a:pt x="96" y="58"/>
                          <a:pt x="101" y="63"/>
                          <a:pt x="107" y="63"/>
                        </a:cubicBezTo>
                        <a:cubicBezTo>
                          <a:pt x="113" y="63"/>
                          <a:pt x="118" y="58"/>
                          <a:pt x="118" y="52"/>
                        </a:cubicBezTo>
                        <a:cubicBezTo>
                          <a:pt x="118" y="45"/>
                          <a:pt x="118" y="45"/>
                          <a:pt x="118" y="45"/>
                        </a:cubicBezTo>
                        <a:cubicBezTo>
                          <a:pt x="155" y="45"/>
                          <a:pt x="155" y="45"/>
                          <a:pt x="155" y="45"/>
                        </a:cubicBezTo>
                        <a:cubicBezTo>
                          <a:pt x="155" y="52"/>
                          <a:pt x="155" y="52"/>
                          <a:pt x="155" y="52"/>
                        </a:cubicBezTo>
                        <a:cubicBezTo>
                          <a:pt x="155" y="58"/>
                          <a:pt x="160" y="63"/>
                          <a:pt x="167" y="63"/>
                        </a:cubicBezTo>
                        <a:cubicBezTo>
                          <a:pt x="173" y="63"/>
                          <a:pt x="178" y="58"/>
                          <a:pt x="178" y="52"/>
                        </a:cubicBezTo>
                        <a:cubicBezTo>
                          <a:pt x="178" y="45"/>
                          <a:pt x="178" y="45"/>
                          <a:pt x="178" y="45"/>
                        </a:cubicBezTo>
                        <a:cubicBezTo>
                          <a:pt x="191" y="45"/>
                          <a:pt x="191" y="45"/>
                          <a:pt x="191" y="45"/>
                        </a:cubicBezTo>
                        <a:lnTo>
                          <a:pt x="191" y="26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7" name="Rectangle 348"/>
                  <p:cNvSpPr>
                    <a:spLocks noChangeArrowheads="1"/>
                  </p:cNvSpPr>
                  <p:nvPr/>
                </p:nvSpPr>
                <p:spPr bwMode="auto">
                  <a:xfrm>
                    <a:off x="6076951" y="4675189"/>
                    <a:ext cx="107950" cy="142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8" name="Rectangle 349"/>
                  <p:cNvSpPr>
                    <a:spLocks noChangeArrowheads="1"/>
                  </p:cNvSpPr>
                  <p:nvPr/>
                </p:nvSpPr>
                <p:spPr bwMode="auto">
                  <a:xfrm>
                    <a:off x="6076951" y="4711701"/>
                    <a:ext cx="107950" cy="142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9" name="Rectangle 350"/>
                  <p:cNvSpPr>
                    <a:spLocks noChangeArrowheads="1"/>
                  </p:cNvSpPr>
                  <p:nvPr/>
                </p:nvSpPr>
                <p:spPr bwMode="auto">
                  <a:xfrm>
                    <a:off x="6076951" y="4748214"/>
                    <a:ext cx="107950" cy="142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0" name="Rectangle 351"/>
                  <p:cNvSpPr>
                    <a:spLocks noChangeArrowheads="1"/>
                  </p:cNvSpPr>
                  <p:nvPr/>
                </p:nvSpPr>
                <p:spPr bwMode="auto">
                  <a:xfrm>
                    <a:off x="6076951" y="4784726"/>
                    <a:ext cx="107950" cy="158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69" name="组合 68"/>
            <p:cNvGrpSpPr/>
            <p:nvPr/>
          </p:nvGrpSpPr>
          <p:grpSpPr>
            <a:xfrm>
              <a:off x="4448556" y="1386636"/>
              <a:ext cx="2299610" cy="1062077"/>
              <a:chOff x="4728481" y="1386636"/>
              <a:chExt cx="2299610" cy="1062077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4728481" y="1710049"/>
                <a:ext cx="229961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我们工作室致力于专业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PPT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模板的</a:t>
                </a: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发布，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并为您提供专业的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PPT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个性定制服务</a:t>
                </a: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。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4728481" y="1386636"/>
                <a:ext cx="143905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ACDE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单击添加</a:t>
                </a: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ACDE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标题</a:t>
                </a: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8790447" y="1539699"/>
            <a:ext cx="3005036" cy="2157061"/>
            <a:chOff x="8790447" y="1343751"/>
            <a:chExt cx="3005036" cy="2157061"/>
          </a:xfrm>
        </p:grpSpPr>
        <p:grpSp>
          <p:nvGrpSpPr>
            <p:cNvPr id="82" name="组合 81"/>
            <p:cNvGrpSpPr/>
            <p:nvPr/>
          </p:nvGrpSpPr>
          <p:grpSpPr>
            <a:xfrm>
              <a:off x="8790447" y="1343751"/>
              <a:ext cx="1102095" cy="2157061"/>
              <a:chOff x="9070372" y="1343751"/>
              <a:chExt cx="1102095" cy="2157061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9621421" y="2622180"/>
                <a:ext cx="0" cy="878632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六边形 89"/>
              <p:cNvSpPr/>
              <p:nvPr/>
            </p:nvSpPr>
            <p:spPr>
              <a:xfrm rot="5400000">
                <a:off x="8982205" y="1431918"/>
                <a:ext cx="1278430" cy="1102095"/>
              </a:xfrm>
              <a:prstGeom prst="hexagon">
                <a:avLst/>
              </a:prstGeom>
              <a:solidFill>
                <a:srgbClr val="F7F7F7"/>
              </a:solidFill>
              <a:ln>
                <a:solidFill>
                  <a:srgbClr val="7ACD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9195157" y="1779951"/>
              <a:ext cx="404650" cy="474518"/>
              <a:chOff x="6537326" y="5110164"/>
              <a:chExt cx="220662" cy="25876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7" name="Freeform 77"/>
              <p:cNvSpPr>
                <a:spLocks/>
              </p:cNvSpPr>
              <p:nvPr/>
            </p:nvSpPr>
            <p:spPr bwMode="auto">
              <a:xfrm>
                <a:off x="6580188" y="5110164"/>
                <a:ext cx="177800" cy="149225"/>
              </a:xfrm>
              <a:custGeom>
                <a:avLst/>
                <a:gdLst>
                  <a:gd name="T0" fmla="*/ 134 w 196"/>
                  <a:gd name="T1" fmla="*/ 102 h 167"/>
                  <a:gd name="T2" fmla="*/ 196 w 196"/>
                  <a:gd name="T3" fmla="*/ 34 h 167"/>
                  <a:gd name="T4" fmla="*/ 76 w 196"/>
                  <a:gd name="T5" fmla="*/ 22 h 167"/>
                  <a:gd name="T6" fmla="*/ 0 w 196"/>
                  <a:gd name="T7" fmla="*/ 2 h 167"/>
                  <a:gd name="T8" fmla="*/ 0 w 196"/>
                  <a:gd name="T9" fmla="*/ 137 h 167"/>
                  <a:gd name="T10" fmla="*/ 39 w 196"/>
                  <a:gd name="T11" fmla="*/ 135 h 167"/>
                  <a:gd name="T12" fmla="*/ 191 w 196"/>
                  <a:gd name="T13" fmla="*/ 160 h 167"/>
                  <a:gd name="T14" fmla="*/ 134 w 196"/>
                  <a:gd name="T15" fmla="*/ 10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167">
                    <a:moveTo>
                      <a:pt x="134" y="102"/>
                    </a:moveTo>
                    <a:cubicBezTo>
                      <a:pt x="134" y="87"/>
                      <a:pt x="196" y="34"/>
                      <a:pt x="196" y="34"/>
                    </a:cubicBezTo>
                    <a:cubicBezTo>
                      <a:pt x="164" y="48"/>
                      <a:pt x="117" y="44"/>
                      <a:pt x="76" y="22"/>
                    </a:cubicBezTo>
                    <a:cubicBezTo>
                      <a:pt x="35" y="0"/>
                      <a:pt x="0" y="2"/>
                      <a:pt x="0" y="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2" y="136"/>
                      <a:pt x="11" y="133"/>
                      <a:pt x="39" y="135"/>
                    </a:cubicBezTo>
                    <a:cubicBezTo>
                      <a:pt x="73" y="139"/>
                      <a:pt x="160" y="167"/>
                      <a:pt x="191" y="160"/>
                    </a:cubicBezTo>
                    <a:cubicBezTo>
                      <a:pt x="191" y="160"/>
                      <a:pt x="134" y="112"/>
                      <a:pt x="134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Rectangle 78"/>
              <p:cNvSpPr>
                <a:spLocks noChangeArrowheads="1"/>
              </p:cNvSpPr>
              <p:nvPr/>
            </p:nvSpPr>
            <p:spPr bwMode="auto">
              <a:xfrm>
                <a:off x="6537326" y="5111751"/>
                <a:ext cx="22225" cy="257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9932818" y="1447386"/>
              <a:ext cx="1862665" cy="1277520"/>
              <a:chOff x="4728481" y="1386636"/>
              <a:chExt cx="1862665" cy="1277520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4728481" y="1710049"/>
                <a:ext cx="186266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我们工作室致力于专业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PPT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模板的</a:t>
                </a: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发布，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并为您提供专业的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PPT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个性定制服务</a:t>
                </a: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。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4728481" y="1386636"/>
                <a:ext cx="143905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ACDE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单击添加</a:t>
                </a: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ACDE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863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65549" y="5136094"/>
            <a:ext cx="3594101" cy="1730375"/>
            <a:chOff x="3414713" y="4056063"/>
            <a:chExt cx="3594101" cy="1730375"/>
          </a:xfrm>
        </p:grpSpPr>
        <p:sp>
          <p:nvSpPr>
            <p:cNvPr id="6" name="Freeform 59"/>
            <p:cNvSpPr>
              <a:spLocks/>
            </p:cNvSpPr>
            <p:nvPr/>
          </p:nvSpPr>
          <p:spPr bwMode="auto">
            <a:xfrm>
              <a:off x="6238876" y="4576763"/>
              <a:ext cx="769938" cy="885825"/>
            </a:xfrm>
            <a:custGeom>
              <a:avLst/>
              <a:gdLst>
                <a:gd name="T0" fmla="*/ 485 w 485"/>
                <a:gd name="T1" fmla="*/ 508 h 558"/>
                <a:gd name="T2" fmla="*/ 270 w 485"/>
                <a:gd name="T3" fmla="*/ 0 h 558"/>
                <a:gd name="T4" fmla="*/ 0 w 485"/>
                <a:gd name="T5" fmla="*/ 423 h 558"/>
                <a:gd name="T6" fmla="*/ 481 w 485"/>
                <a:gd name="T7" fmla="*/ 558 h 558"/>
                <a:gd name="T8" fmla="*/ 485 w 485"/>
                <a:gd name="T9" fmla="*/ 50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558">
                  <a:moveTo>
                    <a:pt x="485" y="508"/>
                  </a:moveTo>
                  <a:lnTo>
                    <a:pt x="270" y="0"/>
                  </a:lnTo>
                  <a:lnTo>
                    <a:pt x="0" y="423"/>
                  </a:lnTo>
                  <a:lnTo>
                    <a:pt x="481" y="558"/>
                  </a:lnTo>
                  <a:lnTo>
                    <a:pt x="485" y="508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60"/>
            <p:cNvSpPr>
              <a:spLocks/>
            </p:cNvSpPr>
            <p:nvPr/>
          </p:nvSpPr>
          <p:spPr bwMode="auto">
            <a:xfrm>
              <a:off x="3414713" y="4067175"/>
              <a:ext cx="1447800" cy="1674813"/>
            </a:xfrm>
            <a:custGeom>
              <a:avLst/>
              <a:gdLst>
                <a:gd name="T0" fmla="*/ 0 w 912"/>
                <a:gd name="T1" fmla="*/ 1055 h 1055"/>
                <a:gd name="T2" fmla="*/ 405 w 912"/>
                <a:gd name="T3" fmla="*/ 0 h 1055"/>
                <a:gd name="T4" fmla="*/ 912 w 912"/>
                <a:gd name="T5" fmla="*/ 691 h 1055"/>
                <a:gd name="T6" fmla="*/ 0 w 912"/>
                <a:gd name="T7" fmla="*/ 1055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2" h="1055">
                  <a:moveTo>
                    <a:pt x="0" y="1055"/>
                  </a:moveTo>
                  <a:lnTo>
                    <a:pt x="405" y="0"/>
                  </a:lnTo>
                  <a:lnTo>
                    <a:pt x="912" y="691"/>
                  </a:lnTo>
                  <a:lnTo>
                    <a:pt x="0" y="1055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61"/>
            <p:cNvSpPr>
              <a:spLocks/>
            </p:cNvSpPr>
            <p:nvPr/>
          </p:nvSpPr>
          <p:spPr bwMode="auto">
            <a:xfrm>
              <a:off x="4313238" y="4357688"/>
              <a:ext cx="1763713" cy="1428750"/>
            </a:xfrm>
            <a:custGeom>
              <a:avLst/>
              <a:gdLst>
                <a:gd name="T0" fmla="*/ 0 w 1111"/>
                <a:gd name="T1" fmla="*/ 884 h 900"/>
                <a:gd name="T2" fmla="*/ 547 w 1111"/>
                <a:gd name="T3" fmla="*/ 0 h 900"/>
                <a:gd name="T4" fmla="*/ 1111 w 1111"/>
                <a:gd name="T5" fmla="*/ 900 h 900"/>
                <a:gd name="T6" fmla="*/ 0 w 1111"/>
                <a:gd name="T7" fmla="*/ 88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1" h="900">
                  <a:moveTo>
                    <a:pt x="0" y="884"/>
                  </a:moveTo>
                  <a:lnTo>
                    <a:pt x="547" y="0"/>
                  </a:lnTo>
                  <a:lnTo>
                    <a:pt x="1111" y="900"/>
                  </a:lnTo>
                  <a:lnTo>
                    <a:pt x="0" y="88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62"/>
            <p:cNvSpPr>
              <a:spLocks/>
            </p:cNvSpPr>
            <p:nvPr/>
          </p:nvSpPr>
          <p:spPr bwMode="auto">
            <a:xfrm>
              <a:off x="5335588" y="4056063"/>
              <a:ext cx="1628775" cy="1406525"/>
            </a:xfrm>
            <a:custGeom>
              <a:avLst/>
              <a:gdLst>
                <a:gd name="T0" fmla="*/ 0 w 1026"/>
                <a:gd name="T1" fmla="*/ 872 h 886"/>
                <a:gd name="T2" fmla="*/ 526 w 1026"/>
                <a:gd name="T3" fmla="*/ 0 h 886"/>
                <a:gd name="T4" fmla="*/ 1026 w 1026"/>
                <a:gd name="T5" fmla="*/ 886 h 886"/>
                <a:gd name="T6" fmla="*/ 0 w 1026"/>
                <a:gd name="T7" fmla="*/ 872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6" h="886">
                  <a:moveTo>
                    <a:pt x="0" y="872"/>
                  </a:moveTo>
                  <a:lnTo>
                    <a:pt x="526" y="0"/>
                  </a:lnTo>
                  <a:lnTo>
                    <a:pt x="1026" y="886"/>
                  </a:lnTo>
                  <a:lnTo>
                    <a:pt x="0" y="872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63"/>
            <p:cNvSpPr>
              <a:spLocks/>
            </p:cNvSpPr>
            <p:nvPr/>
          </p:nvSpPr>
          <p:spPr bwMode="auto">
            <a:xfrm>
              <a:off x="4057651" y="4067175"/>
              <a:ext cx="739775" cy="1447800"/>
            </a:xfrm>
            <a:custGeom>
              <a:avLst/>
              <a:gdLst>
                <a:gd name="T0" fmla="*/ 0 w 197"/>
                <a:gd name="T1" fmla="*/ 0 h 384"/>
                <a:gd name="T2" fmla="*/ 162 w 197"/>
                <a:gd name="T3" fmla="*/ 376 h 384"/>
                <a:gd name="T4" fmla="*/ 197 w 197"/>
                <a:gd name="T5" fmla="*/ 254 h 384"/>
                <a:gd name="T6" fmla="*/ 0 w 197"/>
                <a:gd name="T7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84">
                  <a:moveTo>
                    <a:pt x="0" y="0"/>
                  </a:moveTo>
                  <a:cubicBezTo>
                    <a:pt x="0" y="0"/>
                    <a:pt x="161" y="368"/>
                    <a:pt x="162" y="376"/>
                  </a:cubicBezTo>
                  <a:cubicBezTo>
                    <a:pt x="164" y="384"/>
                    <a:pt x="197" y="254"/>
                    <a:pt x="197" y="2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64"/>
            <p:cNvSpPr>
              <a:spLocks/>
            </p:cNvSpPr>
            <p:nvPr/>
          </p:nvSpPr>
          <p:spPr bwMode="auto">
            <a:xfrm>
              <a:off x="5181601" y="4357688"/>
              <a:ext cx="409575" cy="1017588"/>
            </a:xfrm>
            <a:custGeom>
              <a:avLst/>
              <a:gdLst>
                <a:gd name="T0" fmla="*/ 0 w 258"/>
                <a:gd name="T1" fmla="*/ 0 h 641"/>
                <a:gd name="T2" fmla="*/ 258 w 258"/>
                <a:gd name="T3" fmla="*/ 406 h 641"/>
                <a:gd name="T4" fmla="*/ 121 w 258"/>
                <a:gd name="T5" fmla="*/ 641 h 641"/>
                <a:gd name="T6" fmla="*/ 0 w 258"/>
                <a:gd name="T7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641">
                  <a:moveTo>
                    <a:pt x="0" y="0"/>
                  </a:moveTo>
                  <a:lnTo>
                    <a:pt x="258" y="406"/>
                  </a:lnTo>
                  <a:lnTo>
                    <a:pt x="121" y="6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65"/>
            <p:cNvSpPr>
              <a:spLocks/>
            </p:cNvSpPr>
            <p:nvPr/>
          </p:nvSpPr>
          <p:spPr bwMode="auto">
            <a:xfrm>
              <a:off x="6170613" y="4056063"/>
              <a:ext cx="387350" cy="1003300"/>
            </a:xfrm>
            <a:custGeom>
              <a:avLst/>
              <a:gdLst>
                <a:gd name="T0" fmla="*/ 0 w 244"/>
                <a:gd name="T1" fmla="*/ 0 h 632"/>
                <a:gd name="T2" fmla="*/ 244 w 244"/>
                <a:gd name="T3" fmla="*/ 432 h 632"/>
                <a:gd name="T4" fmla="*/ 126 w 244"/>
                <a:gd name="T5" fmla="*/ 632 h 632"/>
                <a:gd name="T6" fmla="*/ 0 w 244"/>
                <a:gd name="T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632">
                  <a:moveTo>
                    <a:pt x="0" y="0"/>
                  </a:moveTo>
                  <a:lnTo>
                    <a:pt x="244" y="432"/>
                  </a:lnTo>
                  <a:lnTo>
                    <a:pt x="126" y="6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66"/>
            <p:cNvSpPr>
              <a:spLocks/>
            </p:cNvSpPr>
            <p:nvPr/>
          </p:nvSpPr>
          <p:spPr bwMode="auto">
            <a:xfrm>
              <a:off x="6667501" y="4576763"/>
              <a:ext cx="341313" cy="946150"/>
            </a:xfrm>
            <a:custGeom>
              <a:avLst/>
              <a:gdLst>
                <a:gd name="T0" fmla="*/ 215 w 215"/>
                <a:gd name="T1" fmla="*/ 508 h 596"/>
                <a:gd name="T2" fmla="*/ 0 w 215"/>
                <a:gd name="T3" fmla="*/ 0 h 596"/>
                <a:gd name="T4" fmla="*/ 71 w 215"/>
                <a:gd name="T5" fmla="*/ 596 h 596"/>
                <a:gd name="T6" fmla="*/ 211 w 215"/>
                <a:gd name="T7" fmla="*/ 572 h 596"/>
                <a:gd name="T8" fmla="*/ 215 w 215"/>
                <a:gd name="T9" fmla="*/ 50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596">
                  <a:moveTo>
                    <a:pt x="215" y="508"/>
                  </a:moveTo>
                  <a:lnTo>
                    <a:pt x="0" y="0"/>
                  </a:lnTo>
                  <a:lnTo>
                    <a:pt x="71" y="596"/>
                  </a:lnTo>
                  <a:lnTo>
                    <a:pt x="211" y="572"/>
                  </a:lnTo>
                  <a:lnTo>
                    <a:pt x="215" y="508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>
              <a:off x="3895726" y="4217988"/>
              <a:ext cx="431800" cy="320675"/>
            </a:xfrm>
            <a:custGeom>
              <a:avLst/>
              <a:gdLst>
                <a:gd name="T0" fmla="*/ 0 w 272"/>
                <a:gd name="T1" fmla="*/ 168 h 202"/>
                <a:gd name="T2" fmla="*/ 78 w 272"/>
                <a:gd name="T3" fmla="*/ 119 h 202"/>
                <a:gd name="T4" fmla="*/ 135 w 272"/>
                <a:gd name="T5" fmla="*/ 202 h 202"/>
                <a:gd name="T6" fmla="*/ 154 w 272"/>
                <a:gd name="T7" fmla="*/ 111 h 202"/>
                <a:gd name="T8" fmla="*/ 227 w 272"/>
                <a:gd name="T9" fmla="*/ 195 h 202"/>
                <a:gd name="T10" fmla="*/ 208 w 272"/>
                <a:gd name="T11" fmla="*/ 66 h 202"/>
                <a:gd name="T12" fmla="*/ 272 w 272"/>
                <a:gd name="T13" fmla="*/ 119 h 202"/>
                <a:gd name="T14" fmla="*/ 177 w 272"/>
                <a:gd name="T15" fmla="*/ 0 h 202"/>
                <a:gd name="T16" fmla="*/ 189 w 272"/>
                <a:gd name="T17" fmla="*/ 85 h 202"/>
                <a:gd name="T18" fmla="*/ 132 w 272"/>
                <a:gd name="T19" fmla="*/ 54 h 202"/>
                <a:gd name="T20" fmla="*/ 118 w 272"/>
                <a:gd name="T21" fmla="*/ 116 h 202"/>
                <a:gd name="T22" fmla="*/ 80 w 272"/>
                <a:gd name="T23" fmla="*/ 45 h 202"/>
                <a:gd name="T24" fmla="*/ 42 w 272"/>
                <a:gd name="T25" fmla="*/ 104 h 202"/>
                <a:gd name="T26" fmla="*/ 52 w 272"/>
                <a:gd name="T27" fmla="*/ 28 h 202"/>
                <a:gd name="T28" fmla="*/ 0 w 272"/>
                <a:gd name="T29" fmla="*/ 16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02">
                  <a:moveTo>
                    <a:pt x="0" y="168"/>
                  </a:moveTo>
                  <a:lnTo>
                    <a:pt x="78" y="119"/>
                  </a:lnTo>
                  <a:lnTo>
                    <a:pt x="135" y="202"/>
                  </a:lnTo>
                  <a:lnTo>
                    <a:pt x="154" y="111"/>
                  </a:lnTo>
                  <a:lnTo>
                    <a:pt x="227" y="195"/>
                  </a:lnTo>
                  <a:lnTo>
                    <a:pt x="208" y="66"/>
                  </a:lnTo>
                  <a:lnTo>
                    <a:pt x="272" y="119"/>
                  </a:lnTo>
                  <a:lnTo>
                    <a:pt x="177" y="0"/>
                  </a:lnTo>
                  <a:lnTo>
                    <a:pt x="189" y="85"/>
                  </a:lnTo>
                  <a:lnTo>
                    <a:pt x="132" y="54"/>
                  </a:lnTo>
                  <a:lnTo>
                    <a:pt x="118" y="116"/>
                  </a:lnTo>
                  <a:lnTo>
                    <a:pt x="80" y="45"/>
                  </a:lnTo>
                  <a:lnTo>
                    <a:pt x="42" y="104"/>
                  </a:lnTo>
                  <a:lnTo>
                    <a:pt x="52" y="28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5008563" y="4443413"/>
              <a:ext cx="360363" cy="339725"/>
            </a:xfrm>
            <a:custGeom>
              <a:avLst/>
              <a:gdLst>
                <a:gd name="T0" fmla="*/ 0 w 227"/>
                <a:gd name="T1" fmla="*/ 114 h 214"/>
                <a:gd name="T2" fmla="*/ 47 w 227"/>
                <a:gd name="T3" fmla="*/ 93 h 214"/>
                <a:gd name="T4" fmla="*/ 47 w 227"/>
                <a:gd name="T5" fmla="*/ 157 h 214"/>
                <a:gd name="T6" fmla="*/ 109 w 227"/>
                <a:gd name="T7" fmla="*/ 91 h 214"/>
                <a:gd name="T8" fmla="*/ 114 w 227"/>
                <a:gd name="T9" fmla="*/ 214 h 214"/>
                <a:gd name="T10" fmla="*/ 140 w 227"/>
                <a:gd name="T11" fmla="*/ 110 h 214"/>
                <a:gd name="T12" fmla="*/ 197 w 227"/>
                <a:gd name="T13" fmla="*/ 171 h 214"/>
                <a:gd name="T14" fmla="*/ 175 w 227"/>
                <a:gd name="T15" fmla="*/ 95 h 214"/>
                <a:gd name="T16" fmla="*/ 227 w 227"/>
                <a:gd name="T17" fmla="*/ 129 h 214"/>
                <a:gd name="T18" fmla="*/ 159 w 227"/>
                <a:gd name="T19" fmla="*/ 17 h 214"/>
                <a:gd name="T20" fmla="*/ 190 w 227"/>
                <a:gd name="T21" fmla="*/ 81 h 214"/>
                <a:gd name="T22" fmla="*/ 147 w 227"/>
                <a:gd name="T23" fmla="*/ 55 h 214"/>
                <a:gd name="T24" fmla="*/ 147 w 227"/>
                <a:gd name="T25" fmla="*/ 84 h 214"/>
                <a:gd name="T26" fmla="*/ 121 w 227"/>
                <a:gd name="T27" fmla="*/ 41 h 214"/>
                <a:gd name="T28" fmla="*/ 83 w 227"/>
                <a:gd name="T29" fmla="*/ 74 h 214"/>
                <a:gd name="T30" fmla="*/ 73 w 227"/>
                <a:gd name="T31" fmla="*/ 0 h 214"/>
                <a:gd name="T32" fmla="*/ 0 w 227"/>
                <a:gd name="T33" fmla="*/ 1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7" h="214">
                  <a:moveTo>
                    <a:pt x="0" y="114"/>
                  </a:moveTo>
                  <a:lnTo>
                    <a:pt x="47" y="93"/>
                  </a:lnTo>
                  <a:lnTo>
                    <a:pt x="47" y="157"/>
                  </a:lnTo>
                  <a:lnTo>
                    <a:pt x="109" y="91"/>
                  </a:lnTo>
                  <a:lnTo>
                    <a:pt x="114" y="214"/>
                  </a:lnTo>
                  <a:lnTo>
                    <a:pt x="140" y="110"/>
                  </a:lnTo>
                  <a:lnTo>
                    <a:pt x="197" y="171"/>
                  </a:lnTo>
                  <a:lnTo>
                    <a:pt x="175" y="95"/>
                  </a:lnTo>
                  <a:lnTo>
                    <a:pt x="227" y="129"/>
                  </a:lnTo>
                  <a:lnTo>
                    <a:pt x="159" y="17"/>
                  </a:lnTo>
                  <a:lnTo>
                    <a:pt x="190" y="81"/>
                  </a:lnTo>
                  <a:lnTo>
                    <a:pt x="147" y="55"/>
                  </a:lnTo>
                  <a:lnTo>
                    <a:pt x="147" y="84"/>
                  </a:lnTo>
                  <a:lnTo>
                    <a:pt x="121" y="41"/>
                  </a:lnTo>
                  <a:lnTo>
                    <a:pt x="83" y="74"/>
                  </a:lnTo>
                  <a:lnTo>
                    <a:pt x="73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5956301" y="4157663"/>
              <a:ext cx="458788" cy="381000"/>
            </a:xfrm>
            <a:custGeom>
              <a:avLst/>
              <a:gdLst>
                <a:gd name="T0" fmla="*/ 230 w 289"/>
                <a:gd name="T1" fmla="*/ 109 h 240"/>
                <a:gd name="T2" fmla="*/ 289 w 289"/>
                <a:gd name="T3" fmla="*/ 209 h 240"/>
                <a:gd name="T4" fmla="*/ 173 w 289"/>
                <a:gd name="T5" fmla="*/ 133 h 240"/>
                <a:gd name="T6" fmla="*/ 142 w 289"/>
                <a:gd name="T7" fmla="*/ 240 h 240"/>
                <a:gd name="T8" fmla="*/ 118 w 289"/>
                <a:gd name="T9" fmla="*/ 133 h 240"/>
                <a:gd name="T10" fmla="*/ 55 w 289"/>
                <a:gd name="T11" fmla="*/ 214 h 240"/>
                <a:gd name="T12" fmla="*/ 90 w 289"/>
                <a:gd name="T13" fmla="*/ 54 h 240"/>
                <a:gd name="T14" fmla="*/ 0 w 289"/>
                <a:gd name="T15" fmla="*/ 152 h 240"/>
                <a:gd name="T16" fmla="*/ 92 w 289"/>
                <a:gd name="T17" fmla="*/ 0 h 240"/>
                <a:gd name="T18" fmla="*/ 111 w 289"/>
                <a:gd name="T19" fmla="*/ 62 h 240"/>
                <a:gd name="T20" fmla="*/ 142 w 289"/>
                <a:gd name="T21" fmla="*/ 52 h 240"/>
                <a:gd name="T22" fmla="*/ 152 w 289"/>
                <a:gd name="T23" fmla="*/ 149 h 240"/>
                <a:gd name="T24" fmla="*/ 156 w 289"/>
                <a:gd name="T25" fmla="*/ 52 h 240"/>
                <a:gd name="T26" fmla="*/ 237 w 289"/>
                <a:gd name="T27" fmla="*/ 138 h 240"/>
                <a:gd name="T28" fmla="*/ 230 w 289"/>
                <a:gd name="T29" fmla="*/ 10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40">
                  <a:moveTo>
                    <a:pt x="230" y="109"/>
                  </a:moveTo>
                  <a:lnTo>
                    <a:pt x="289" y="209"/>
                  </a:lnTo>
                  <a:lnTo>
                    <a:pt x="173" y="133"/>
                  </a:lnTo>
                  <a:lnTo>
                    <a:pt x="142" y="240"/>
                  </a:lnTo>
                  <a:lnTo>
                    <a:pt x="118" y="133"/>
                  </a:lnTo>
                  <a:lnTo>
                    <a:pt x="55" y="214"/>
                  </a:lnTo>
                  <a:lnTo>
                    <a:pt x="90" y="54"/>
                  </a:lnTo>
                  <a:lnTo>
                    <a:pt x="0" y="152"/>
                  </a:lnTo>
                  <a:lnTo>
                    <a:pt x="92" y="0"/>
                  </a:lnTo>
                  <a:lnTo>
                    <a:pt x="111" y="62"/>
                  </a:lnTo>
                  <a:lnTo>
                    <a:pt x="142" y="52"/>
                  </a:lnTo>
                  <a:lnTo>
                    <a:pt x="152" y="149"/>
                  </a:lnTo>
                  <a:lnTo>
                    <a:pt x="156" y="52"/>
                  </a:lnTo>
                  <a:lnTo>
                    <a:pt x="237" y="138"/>
                  </a:lnTo>
                  <a:lnTo>
                    <a:pt x="230" y="109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auto">
            <a:xfrm>
              <a:off x="6524626" y="4678363"/>
              <a:ext cx="280988" cy="233363"/>
            </a:xfrm>
            <a:custGeom>
              <a:avLst/>
              <a:gdLst>
                <a:gd name="T0" fmla="*/ 47 w 177"/>
                <a:gd name="T1" fmla="*/ 0 h 147"/>
                <a:gd name="T2" fmla="*/ 0 w 177"/>
                <a:gd name="T3" fmla="*/ 76 h 147"/>
                <a:gd name="T4" fmla="*/ 57 w 177"/>
                <a:gd name="T5" fmla="*/ 59 h 147"/>
                <a:gd name="T6" fmla="*/ 71 w 177"/>
                <a:gd name="T7" fmla="*/ 147 h 147"/>
                <a:gd name="T8" fmla="*/ 104 w 177"/>
                <a:gd name="T9" fmla="*/ 66 h 147"/>
                <a:gd name="T10" fmla="*/ 177 w 177"/>
                <a:gd name="T11" fmla="*/ 142 h 147"/>
                <a:gd name="T12" fmla="*/ 130 w 177"/>
                <a:gd name="T13" fmla="*/ 31 h 147"/>
                <a:gd name="T14" fmla="*/ 123 w 177"/>
                <a:gd name="T15" fmla="*/ 61 h 147"/>
                <a:gd name="T16" fmla="*/ 95 w 177"/>
                <a:gd name="T17" fmla="*/ 0 h 147"/>
                <a:gd name="T18" fmla="*/ 76 w 177"/>
                <a:gd name="T19" fmla="*/ 50 h 147"/>
                <a:gd name="T20" fmla="*/ 47 w 177"/>
                <a:gd name="T2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7" h="147">
                  <a:moveTo>
                    <a:pt x="47" y="0"/>
                  </a:moveTo>
                  <a:lnTo>
                    <a:pt x="0" y="76"/>
                  </a:lnTo>
                  <a:lnTo>
                    <a:pt x="57" y="59"/>
                  </a:lnTo>
                  <a:lnTo>
                    <a:pt x="71" y="147"/>
                  </a:lnTo>
                  <a:lnTo>
                    <a:pt x="104" y="66"/>
                  </a:lnTo>
                  <a:lnTo>
                    <a:pt x="177" y="142"/>
                  </a:lnTo>
                  <a:lnTo>
                    <a:pt x="130" y="31"/>
                  </a:lnTo>
                  <a:lnTo>
                    <a:pt x="123" y="61"/>
                  </a:lnTo>
                  <a:lnTo>
                    <a:pt x="95" y="0"/>
                  </a:lnTo>
                  <a:lnTo>
                    <a:pt x="76" y="5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6344238"/>
            <a:ext cx="12192000" cy="513761"/>
          </a:xfrm>
          <a:prstGeom prst="rect">
            <a:avLst/>
          </a:prstGeom>
          <a:solidFill>
            <a:srgbClr val="ABD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61026" y="5443114"/>
            <a:ext cx="3791899" cy="1124469"/>
            <a:chOff x="384175" y="5132388"/>
            <a:chExt cx="4962526" cy="1471613"/>
          </a:xfrm>
        </p:grpSpPr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774700" y="6148388"/>
              <a:ext cx="96838" cy="442913"/>
            </a:xfrm>
            <a:custGeom>
              <a:avLst/>
              <a:gdLst>
                <a:gd name="T0" fmla="*/ 41 w 41"/>
                <a:gd name="T1" fmla="*/ 178 h 187"/>
                <a:gd name="T2" fmla="*/ 21 w 41"/>
                <a:gd name="T3" fmla="*/ 187 h 187"/>
                <a:gd name="T4" fmla="*/ 21 w 41"/>
                <a:gd name="T5" fmla="*/ 187 h 187"/>
                <a:gd name="T6" fmla="*/ 0 w 41"/>
                <a:gd name="T7" fmla="*/ 178 h 187"/>
                <a:gd name="T8" fmla="*/ 0 w 41"/>
                <a:gd name="T9" fmla="*/ 8 h 187"/>
                <a:gd name="T10" fmla="*/ 21 w 41"/>
                <a:gd name="T11" fmla="*/ 0 h 187"/>
                <a:gd name="T12" fmla="*/ 21 w 41"/>
                <a:gd name="T13" fmla="*/ 0 h 187"/>
                <a:gd name="T14" fmla="*/ 41 w 41"/>
                <a:gd name="T15" fmla="*/ 8 h 187"/>
                <a:gd name="T16" fmla="*/ 41 w 41"/>
                <a:gd name="T17" fmla="*/ 17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7">
                  <a:moveTo>
                    <a:pt x="41" y="178"/>
                  </a:moveTo>
                  <a:cubicBezTo>
                    <a:pt x="41" y="183"/>
                    <a:pt x="32" y="187"/>
                    <a:pt x="21" y="187"/>
                  </a:cubicBezTo>
                  <a:cubicBezTo>
                    <a:pt x="21" y="187"/>
                    <a:pt x="21" y="187"/>
                    <a:pt x="21" y="187"/>
                  </a:cubicBezTo>
                  <a:cubicBezTo>
                    <a:pt x="9" y="187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0"/>
                    <a:pt x="41" y="4"/>
                    <a:pt x="41" y="8"/>
                  </a:cubicBezTo>
                  <a:lnTo>
                    <a:pt x="41" y="17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384175" y="5356225"/>
              <a:ext cx="876300" cy="1014413"/>
            </a:xfrm>
            <a:custGeom>
              <a:avLst/>
              <a:gdLst>
                <a:gd name="T0" fmla="*/ 261 w 371"/>
                <a:gd name="T1" fmla="*/ 304 h 429"/>
                <a:gd name="T2" fmla="*/ 353 w 371"/>
                <a:gd name="T3" fmla="*/ 288 h 429"/>
                <a:gd name="T4" fmla="*/ 246 w 371"/>
                <a:gd name="T5" fmla="*/ 207 h 429"/>
                <a:gd name="T6" fmla="*/ 327 w 371"/>
                <a:gd name="T7" fmla="*/ 184 h 429"/>
                <a:gd name="T8" fmla="*/ 233 w 371"/>
                <a:gd name="T9" fmla="*/ 120 h 429"/>
                <a:gd name="T10" fmla="*/ 272 w 371"/>
                <a:gd name="T11" fmla="*/ 104 h 429"/>
                <a:gd name="T12" fmla="*/ 187 w 371"/>
                <a:gd name="T13" fmla="*/ 0 h 429"/>
                <a:gd name="T14" fmla="*/ 89 w 371"/>
                <a:gd name="T15" fmla="*/ 103 h 429"/>
                <a:gd name="T16" fmla="*/ 137 w 371"/>
                <a:gd name="T17" fmla="*/ 121 h 429"/>
                <a:gd name="T18" fmla="*/ 44 w 371"/>
                <a:gd name="T19" fmla="*/ 184 h 429"/>
                <a:gd name="T20" fmla="*/ 125 w 371"/>
                <a:gd name="T21" fmla="*/ 207 h 429"/>
                <a:gd name="T22" fmla="*/ 18 w 371"/>
                <a:gd name="T23" fmla="*/ 288 h 429"/>
                <a:gd name="T24" fmla="*/ 110 w 371"/>
                <a:gd name="T25" fmla="*/ 304 h 429"/>
                <a:gd name="T26" fmla="*/ 0 w 371"/>
                <a:gd name="T27" fmla="*/ 397 h 429"/>
                <a:gd name="T28" fmla="*/ 186 w 371"/>
                <a:gd name="T29" fmla="*/ 429 h 429"/>
                <a:gd name="T30" fmla="*/ 371 w 371"/>
                <a:gd name="T31" fmla="*/ 397 h 429"/>
                <a:gd name="T32" fmla="*/ 261 w 371"/>
                <a:gd name="T33" fmla="*/ 30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429">
                  <a:moveTo>
                    <a:pt x="261" y="304"/>
                  </a:moveTo>
                  <a:cubicBezTo>
                    <a:pt x="289" y="305"/>
                    <a:pt x="332" y="302"/>
                    <a:pt x="353" y="288"/>
                  </a:cubicBezTo>
                  <a:cubicBezTo>
                    <a:pt x="312" y="272"/>
                    <a:pt x="268" y="235"/>
                    <a:pt x="246" y="207"/>
                  </a:cubicBezTo>
                  <a:cubicBezTo>
                    <a:pt x="281" y="203"/>
                    <a:pt x="299" y="203"/>
                    <a:pt x="327" y="184"/>
                  </a:cubicBezTo>
                  <a:cubicBezTo>
                    <a:pt x="289" y="176"/>
                    <a:pt x="248" y="141"/>
                    <a:pt x="233" y="120"/>
                  </a:cubicBezTo>
                  <a:cubicBezTo>
                    <a:pt x="253" y="114"/>
                    <a:pt x="254" y="113"/>
                    <a:pt x="272" y="104"/>
                  </a:cubicBezTo>
                  <a:cubicBezTo>
                    <a:pt x="226" y="78"/>
                    <a:pt x="195" y="34"/>
                    <a:pt x="187" y="0"/>
                  </a:cubicBezTo>
                  <a:cubicBezTo>
                    <a:pt x="168" y="54"/>
                    <a:pt x="140" y="84"/>
                    <a:pt x="89" y="103"/>
                  </a:cubicBezTo>
                  <a:cubicBezTo>
                    <a:pt x="105" y="113"/>
                    <a:pt x="119" y="118"/>
                    <a:pt x="137" y="121"/>
                  </a:cubicBezTo>
                  <a:cubicBezTo>
                    <a:pt x="122" y="142"/>
                    <a:pt x="82" y="176"/>
                    <a:pt x="44" y="184"/>
                  </a:cubicBezTo>
                  <a:cubicBezTo>
                    <a:pt x="72" y="203"/>
                    <a:pt x="90" y="203"/>
                    <a:pt x="125" y="207"/>
                  </a:cubicBezTo>
                  <a:cubicBezTo>
                    <a:pt x="103" y="235"/>
                    <a:pt x="59" y="272"/>
                    <a:pt x="18" y="288"/>
                  </a:cubicBezTo>
                  <a:cubicBezTo>
                    <a:pt x="39" y="302"/>
                    <a:pt x="82" y="305"/>
                    <a:pt x="110" y="304"/>
                  </a:cubicBezTo>
                  <a:cubicBezTo>
                    <a:pt x="95" y="333"/>
                    <a:pt x="31" y="383"/>
                    <a:pt x="0" y="397"/>
                  </a:cubicBezTo>
                  <a:cubicBezTo>
                    <a:pt x="66" y="426"/>
                    <a:pt x="133" y="429"/>
                    <a:pt x="186" y="429"/>
                  </a:cubicBezTo>
                  <a:cubicBezTo>
                    <a:pt x="239" y="429"/>
                    <a:pt x="305" y="426"/>
                    <a:pt x="371" y="397"/>
                  </a:cubicBezTo>
                  <a:cubicBezTo>
                    <a:pt x="340" y="383"/>
                    <a:pt x="276" y="333"/>
                    <a:pt x="261" y="30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49"/>
            <p:cNvSpPr>
              <a:spLocks/>
            </p:cNvSpPr>
            <p:nvPr/>
          </p:nvSpPr>
          <p:spPr bwMode="auto">
            <a:xfrm>
              <a:off x="1235075" y="6075363"/>
              <a:ext cx="111125" cy="509588"/>
            </a:xfrm>
            <a:custGeom>
              <a:avLst/>
              <a:gdLst>
                <a:gd name="T0" fmla="*/ 47 w 47"/>
                <a:gd name="T1" fmla="*/ 205 h 215"/>
                <a:gd name="T2" fmla="*/ 23 w 47"/>
                <a:gd name="T3" fmla="*/ 215 h 215"/>
                <a:gd name="T4" fmla="*/ 23 w 47"/>
                <a:gd name="T5" fmla="*/ 215 h 215"/>
                <a:gd name="T6" fmla="*/ 0 w 47"/>
                <a:gd name="T7" fmla="*/ 205 h 215"/>
                <a:gd name="T8" fmla="*/ 0 w 47"/>
                <a:gd name="T9" fmla="*/ 9 h 215"/>
                <a:gd name="T10" fmla="*/ 23 w 47"/>
                <a:gd name="T11" fmla="*/ 0 h 215"/>
                <a:gd name="T12" fmla="*/ 23 w 47"/>
                <a:gd name="T13" fmla="*/ 0 h 215"/>
                <a:gd name="T14" fmla="*/ 47 w 47"/>
                <a:gd name="T15" fmla="*/ 9 h 215"/>
                <a:gd name="T16" fmla="*/ 47 w 47"/>
                <a:gd name="T17" fmla="*/ 20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5">
                  <a:moveTo>
                    <a:pt x="47" y="205"/>
                  </a:moveTo>
                  <a:cubicBezTo>
                    <a:pt x="47" y="211"/>
                    <a:pt x="36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11" y="215"/>
                    <a:pt x="0" y="211"/>
                    <a:pt x="0" y="20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1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5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50"/>
            <p:cNvSpPr>
              <a:spLocks/>
            </p:cNvSpPr>
            <p:nvPr/>
          </p:nvSpPr>
          <p:spPr bwMode="auto">
            <a:xfrm>
              <a:off x="785813" y="5159375"/>
              <a:ext cx="1008063" cy="1171575"/>
            </a:xfrm>
            <a:custGeom>
              <a:avLst/>
              <a:gdLst>
                <a:gd name="T0" fmla="*/ 300 w 427"/>
                <a:gd name="T1" fmla="*/ 351 h 495"/>
                <a:gd name="T2" fmla="*/ 407 w 427"/>
                <a:gd name="T3" fmla="*/ 332 h 495"/>
                <a:gd name="T4" fmla="*/ 284 w 427"/>
                <a:gd name="T5" fmla="*/ 239 h 495"/>
                <a:gd name="T6" fmla="*/ 377 w 427"/>
                <a:gd name="T7" fmla="*/ 212 h 495"/>
                <a:gd name="T8" fmla="*/ 269 w 427"/>
                <a:gd name="T9" fmla="*/ 139 h 495"/>
                <a:gd name="T10" fmla="*/ 313 w 427"/>
                <a:gd name="T11" fmla="*/ 120 h 495"/>
                <a:gd name="T12" fmla="*/ 215 w 427"/>
                <a:gd name="T13" fmla="*/ 0 h 495"/>
                <a:gd name="T14" fmla="*/ 102 w 427"/>
                <a:gd name="T15" fmla="*/ 119 h 495"/>
                <a:gd name="T16" fmla="*/ 157 w 427"/>
                <a:gd name="T17" fmla="*/ 140 h 495"/>
                <a:gd name="T18" fmla="*/ 50 w 427"/>
                <a:gd name="T19" fmla="*/ 212 h 495"/>
                <a:gd name="T20" fmla="*/ 143 w 427"/>
                <a:gd name="T21" fmla="*/ 239 h 495"/>
                <a:gd name="T22" fmla="*/ 20 w 427"/>
                <a:gd name="T23" fmla="*/ 332 h 495"/>
                <a:gd name="T24" fmla="*/ 127 w 427"/>
                <a:gd name="T25" fmla="*/ 351 h 495"/>
                <a:gd name="T26" fmla="*/ 0 w 427"/>
                <a:gd name="T27" fmla="*/ 458 h 495"/>
                <a:gd name="T28" fmla="*/ 214 w 427"/>
                <a:gd name="T29" fmla="*/ 495 h 495"/>
                <a:gd name="T30" fmla="*/ 427 w 427"/>
                <a:gd name="T31" fmla="*/ 458 h 495"/>
                <a:gd name="T32" fmla="*/ 300 w 427"/>
                <a:gd name="T33" fmla="*/ 35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7" h="495">
                  <a:moveTo>
                    <a:pt x="300" y="351"/>
                  </a:moveTo>
                  <a:cubicBezTo>
                    <a:pt x="333" y="352"/>
                    <a:pt x="382" y="348"/>
                    <a:pt x="407" y="332"/>
                  </a:cubicBezTo>
                  <a:cubicBezTo>
                    <a:pt x="360" y="314"/>
                    <a:pt x="309" y="271"/>
                    <a:pt x="284" y="239"/>
                  </a:cubicBezTo>
                  <a:cubicBezTo>
                    <a:pt x="324" y="234"/>
                    <a:pt x="344" y="234"/>
                    <a:pt x="377" y="212"/>
                  </a:cubicBezTo>
                  <a:cubicBezTo>
                    <a:pt x="333" y="203"/>
                    <a:pt x="286" y="162"/>
                    <a:pt x="269" y="139"/>
                  </a:cubicBezTo>
                  <a:cubicBezTo>
                    <a:pt x="292" y="132"/>
                    <a:pt x="293" y="131"/>
                    <a:pt x="313" y="120"/>
                  </a:cubicBezTo>
                  <a:cubicBezTo>
                    <a:pt x="261" y="90"/>
                    <a:pt x="225" y="39"/>
                    <a:pt x="215" y="0"/>
                  </a:cubicBezTo>
                  <a:cubicBezTo>
                    <a:pt x="194" y="62"/>
                    <a:pt x="161" y="97"/>
                    <a:pt x="102" y="119"/>
                  </a:cubicBezTo>
                  <a:cubicBezTo>
                    <a:pt x="121" y="131"/>
                    <a:pt x="137" y="136"/>
                    <a:pt x="157" y="140"/>
                  </a:cubicBezTo>
                  <a:cubicBezTo>
                    <a:pt x="140" y="164"/>
                    <a:pt x="94" y="203"/>
                    <a:pt x="50" y="212"/>
                  </a:cubicBezTo>
                  <a:cubicBezTo>
                    <a:pt x="82" y="234"/>
                    <a:pt x="103" y="234"/>
                    <a:pt x="143" y="239"/>
                  </a:cubicBezTo>
                  <a:cubicBezTo>
                    <a:pt x="118" y="271"/>
                    <a:pt x="67" y="314"/>
                    <a:pt x="20" y="332"/>
                  </a:cubicBezTo>
                  <a:cubicBezTo>
                    <a:pt x="45" y="348"/>
                    <a:pt x="94" y="352"/>
                    <a:pt x="127" y="351"/>
                  </a:cubicBezTo>
                  <a:cubicBezTo>
                    <a:pt x="110" y="385"/>
                    <a:pt x="35" y="442"/>
                    <a:pt x="0" y="458"/>
                  </a:cubicBezTo>
                  <a:cubicBezTo>
                    <a:pt x="76" y="491"/>
                    <a:pt x="153" y="495"/>
                    <a:pt x="214" y="495"/>
                  </a:cubicBezTo>
                  <a:cubicBezTo>
                    <a:pt x="276" y="495"/>
                    <a:pt x="351" y="491"/>
                    <a:pt x="427" y="458"/>
                  </a:cubicBezTo>
                  <a:cubicBezTo>
                    <a:pt x="392" y="442"/>
                    <a:pt x="317" y="385"/>
                    <a:pt x="300" y="35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51"/>
            <p:cNvSpPr>
              <a:spLocks/>
            </p:cNvSpPr>
            <p:nvPr/>
          </p:nvSpPr>
          <p:spPr bwMode="auto">
            <a:xfrm>
              <a:off x="2041525" y="6091238"/>
              <a:ext cx="85725" cy="395288"/>
            </a:xfrm>
            <a:custGeom>
              <a:avLst/>
              <a:gdLst>
                <a:gd name="T0" fmla="*/ 36 w 36"/>
                <a:gd name="T1" fmla="*/ 160 h 167"/>
                <a:gd name="T2" fmla="*/ 18 w 36"/>
                <a:gd name="T3" fmla="*/ 167 h 167"/>
                <a:gd name="T4" fmla="*/ 18 w 36"/>
                <a:gd name="T5" fmla="*/ 167 h 167"/>
                <a:gd name="T6" fmla="*/ 0 w 36"/>
                <a:gd name="T7" fmla="*/ 160 h 167"/>
                <a:gd name="T8" fmla="*/ 0 w 36"/>
                <a:gd name="T9" fmla="*/ 8 h 167"/>
                <a:gd name="T10" fmla="*/ 18 w 36"/>
                <a:gd name="T11" fmla="*/ 0 h 167"/>
                <a:gd name="T12" fmla="*/ 18 w 36"/>
                <a:gd name="T13" fmla="*/ 0 h 167"/>
                <a:gd name="T14" fmla="*/ 36 w 36"/>
                <a:gd name="T15" fmla="*/ 8 h 167"/>
                <a:gd name="T16" fmla="*/ 36 w 36"/>
                <a:gd name="T17" fmla="*/ 16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67">
                  <a:moveTo>
                    <a:pt x="36" y="160"/>
                  </a:moveTo>
                  <a:cubicBezTo>
                    <a:pt x="36" y="164"/>
                    <a:pt x="28" y="167"/>
                    <a:pt x="18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8" y="167"/>
                    <a:pt x="0" y="164"/>
                    <a:pt x="0" y="1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3"/>
                    <a:pt x="36" y="8"/>
                  </a:cubicBezTo>
                  <a:lnTo>
                    <a:pt x="36" y="160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52"/>
            <p:cNvSpPr>
              <a:spLocks/>
            </p:cNvSpPr>
            <p:nvPr/>
          </p:nvSpPr>
          <p:spPr bwMode="auto">
            <a:xfrm>
              <a:off x="1692275" y="5383213"/>
              <a:ext cx="784225" cy="908050"/>
            </a:xfrm>
            <a:custGeom>
              <a:avLst/>
              <a:gdLst>
                <a:gd name="T0" fmla="*/ 233 w 332"/>
                <a:gd name="T1" fmla="*/ 272 h 383"/>
                <a:gd name="T2" fmla="*/ 316 w 332"/>
                <a:gd name="T3" fmla="*/ 257 h 383"/>
                <a:gd name="T4" fmla="*/ 220 w 332"/>
                <a:gd name="T5" fmla="*/ 185 h 383"/>
                <a:gd name="T6" fmla="*/ 292 w 332"/>
                <a:gd name="T7" fmla="*/ 164 h 383"/>
                <a:gd name="T8" fmla="*/ 209 w 332"/>
                <a:gd name="T9" fmla="*/ 107 h 383"/>
                <a:gd name="T10" fmla="*/ 243 w 332"/>
                <a:gd name="T11" fmla="*/ 93 h 383"/>
                <a:gd name="T12" fmla="*/ 167 w 332"/>
                <a:gd name="T13" fmla="*/ 0 h 383"/>
                <a:gd name="T14" fmla="*/ 80 w 332"/>
                <a:gd name="T15" fmla="*/ 92 h 383"/>
                <a:gd name="T16" fmla="*/ 122 w 332"/>
                <a:gd name="T17" fmla="*/ 108 h 383"/>
                <a:gd name="T18" fmla="*/ 40 w 332"/>
                <a:gd name="T19" fmla="*/ 164 h 383"/>
                <a:gd name="T20" fmla="*/ 112 w 332"/>
                <a:gd name="T21" fmla="*/ 185 h 383"/>
                <a:gd name="T22" fmla="*/ 16 w 332"/>
                <a:gd name="T23" fmla="*/ 257 h 383"/>
                <a:gd name="T24" fmla="*/ 99 w 332"/>
                <a:gd name="T25" fmla="*/ 272 h 383"/>
                <a:gd name="T26" fmla="*/ 0 w 332"/>
                <a:gd name="T27" fmla="*/ 354 h 383"/>
                <a:gd name="T28" fmla="*/ 167 w 332"/>
                <a:gd name="T29" fmla="*/ 383 h 383"/>
                <a:gd name="T30" fmla="*/ 332 w 332"/>
                <a:gd name="T31" fmla="*/ 354 h 383"/>
                <a:gd name="T32" fmla="*/ 233 w 332"/>
                <a:gd name="T33" fmla="*/ 272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83">
                  <a:moveTo>
                    <a:pt x="233" y="272"/>
                  </a:moveTo>
                  <a:cubicBezTo>
                    <a:pt x="258" y="272"/>
                    <a:pt x="297" y="270"/>
                    <a:pt x="316" y="257"/>
                  </a:cubicBezTo>
                  <a:cubicBezTo>
                    <a:pt x="279" y="243"/>
                    <a:pt x="240" y="210"/>
                    <a:pt x="220" y="185"/>
                  </a:cubicBezTo>
                  <a:cubicBezTo>
                    <a:pt x="252" y="181"/>
                    <a:pt x="267" y="181"/>
                    <a:pt x="292" y="164"/>
                  </a:cubicBezTo>
                  <a:cubicBezTo>
                    <a:pt x="258" y="158"/>
                    <a:pt x="222" y="126"/>
                    <a:pt x="209" y="107"/>
                  </a:cubicBezTo>
                  <a:cubicBezTo>
                    <a:pt x="226" y="102"/>
                    <a:pt x="227" y="101"/>
                    <a:pt x="243" y="93"/>
                  </a:cubicBezTo>
                  <a:cubicBezTo>
                    <a:pt x="202" y="70"/>
                    <a:pt x="175" y="30"/>
                    <a:pt x="167" y="0"/>
                  </a:cubicBezTo>
                  <a:cubicBezTo>
                    <a:pt x="151" y="48"/>
                    <a:pt x="126" y="75"/>
                    <a:pt x="80" y="92"/>
                  </a:cubicBezTo>
                  <a:cubicBezTo>
                    <a:pt x="94" y="101"/>
                    <a:pt x="107" y="105"/>
                    <a:pt x="122" y="108"/>
                  </a:cubicBezTo>
                  <a:cubicBezTo>
                    <a:pt x="109" y="127"/>
                    <a:pt x="74" y="158"/>
                    <a:pt x="40" y="164"/>
                  </a:cubicBezTo>
                  <a:cubicBezTo>
                    <a:pt x="65" y="181"/>
                    <a:pt x="80" y="181"/>
                    <a:pt x="112" y="185"/>
                  </a:cubicBezTo>
                  <a:cubicBezTo>
                    <a:pt x="92" y="210"/>
                    <a:pt x="53" y="243"/>
                    <a:pt x="16" y="257"/>
                  </a:cubicBezTo>
                  <a:cubicBezTo>
                    <a:pt x="35" y="270"/>
                    <a:pt x="73" y="272"/>
                    <a:pt x="99" y="272"/>
                  </a:cubicBezTo>
                  <a:cubicBezTo>
                    <a:pt x="86" y="298"/>
                    <a:pt x="28" y="342"/>
                    <a:pt x="0" y="354"/>
                  </a:cubicBezTo>
                  <a:cubicBezTo>
                    <a:pt x="59" y="380"/>
                    <a:pt x="119" y="383"/>
                    <a:pt x="167" y="383"/>
                  </a:cubicBezTo>
                  <a:cubicBezTo>
                    <a:pt x="214" y="383"/>
                    <a:pt x="273" y="380"/>
                    <a:pt x="332" y="354"/>
                  </a:cubicBezTo>
                  <a:cubicBezTo>
                    <a:pt x="304" y="342"/>
                    <a:pt x="246" y="298"/>
                    <a:pt x="233" y="272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53"/>
            <p:cNvSpPr>
              <a:spLocks/>
            </p:cNvSpPr>
            <p:nvPr/>
          </p:nvSpPr>
          <p:spPr bwMode="auto">
            <a:xfrm>
              <a:off x="2427288" y="6056313"/>
              <a:ext cx="111125" cy="514350"/>
            </a:xfrm>
            <a:custGeom>
              <a:avLst/>
              <a:gdLst>
                <a:gd name="T0" fmla="*/ 47 w 47"/>
                <a:gd name="T1" fmla="*/ 208 h 217"/>
                <a:gd name="T2" fmla="*/ 24 w 47"/>
                <a:gd name="T3" fmla="*/ 217 h 217"/>
                <a:gd name="T4" fmla="*/ 24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4 w 47"/>
                <a:gd name="T11" fmla="*/ 0 h 217"/>
                <a:gd name="T12" fmla="*/ 24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7" y="217"/>
                    <a:pt x="24" y="217"/>
                  </a:cubicBezTo>
                  <a:cubicBezTo>
                    <a:pt x="24" y="217"/>
                    <a:pt x="24" y="217"/>
                    <a:pt x="24" y="217"/>
                  </a:cubicBezTo>
                  <a:cubicBezTo>
                    <a:pt x="11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7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54"/>
            <p:cNvSpPr>
              <a:spLocks/>
            </p:cNvSpPr>
            <p:nvPr/>
          </p:nvSpPr>
          <p:spPr bwMode="auto">
            <a:xfrm>
              <a:off x="1973263" y="5132388"/>
              <a:ext cx="1020763" cy="1184275"/>
            </a:xfrm>
            <a:custGeom>
              <a:avLst/>
              <a:gdLst>
                <a:gd name="T0" fmla="*/ 304 w 432"/>
                <a:gd name="T1" fmla="*/ 354 h 500"/>
                <a:gd name="T2" fmla="*/ 411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6 w 432"/>
                <a:gd name="T11" fmla="*/ 120 h 500"/>
                <a:gd name="T12" fmla="*/ 217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0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6" y="351"/>
                    <a:pt x="411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6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6" y="120"/>
                  </a:cubicBezTo>
                  <a:cubicBezTo>
                    <a:pt x="264" y="91"/>
                    <a:pt x="227" y="39"/>
                    <a:pt x="217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0" y="335"/>
                  </a:cubicBezTo>
                  <a:cubicBezTo>
                    <a:pt x="45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55"/>
            <p:cNvSpPr>
              <a:spLocks/>
            </p:cNvSpPr>
            <p:nvPr/>
          </p:nvSpPr>
          <p:spPr bwMode="auto">
            <a:xfrm>
              <a:off x="3373438" y="6137275"/>
              <a:ext cx="96838" cy="439738"/>
            </a:xfrm>
            <a:custGeom>
              <a:avLst/>
              <a:gdLst>
                <a:gd name="T0" fmla="*/ 41 w 41"/>
                <a:gd name="T1" fmla="*/ 178 h 186"/>
                <a:gd name="T2" fmla="*/ 21 w 41"/>
                <a:gd name="T3" fmla="*/ 186 h 186"/>
                <a:gd name="T4" fmla="*/ 21 w 41"/>
                <a:gd name="T5" fmla="*/ 186 h 186"/>
                <a:gd name="T6" fmla="*/ 0 w 41"/>
                <a:gd name="T7" fmla="*/ 178 h 186"/>
                <a:gd name="T8" fmla="*/ 0 w 41"/>
                <a:gd name="T9" fmla="*/ 8 h 186"/>
                <a:gd name="T10" fmla="*/ 21 w 41"/>
                <a:gd name="T11" fmla="*/ 0 h 186"/>
                <a:gd name="T12" fmla="*/ 21 w 41"/>
                <a:gd name="T13" fmla="*/ 0 h 186"/>
                <a:gd name="T14" fmla="*/ 41 w 41"/>
                <a:gd name="T15" fmla="*/ 8 h 186"/>
                <a:gd name="T16" fmla="*/ 41 w 41"/>
                <a:gd name="T1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6">
                  <a:moveTo>
                    <a:pt x="41" y="178"/>
                  </a:moveTo>
                  <a:cubicBezTo>
                    <a:pt x="41" y="183"/>
                    <a:pt x="32" y="186"/>
                    <a:pt x="21" y="186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9" y="186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0"/>
                    <a:pt x="41" y="3"/>
                    <a:pt x="41" y="8"/>
                  </a:cubicBezTo>
                  <a:lnTo>
                    <a:pt x="41" y="17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56"/>
            <p:cNvSpPr>
              <a:spLocks/>
            </p:cNvSpPr>
            <p:nvPr/>
          </p:nvSpPr>
          <p:spPr bwMode="auto">
            <a:xfrm>
              <a:off x="2984500" y="5346700"/>
              <a:ext cx="876300" cy="1012825"/>
            </a:xfrm>
            <a:custGeom>
              <a:avLst/>
              <a:gdLst>
                <a:gd name="T0" fmla="*/ 261 w 371"/>
                <a:gd name="T1" fmla="*/ 303 h 428"/>
                <a:gd name="T2" fmla="*/ 353 w 371"/>
                <a:gd name="T3" fmla="*/ 287 h 428"/>
                <a:gd name="T4" fmla="*/ 246 w 371"/>
                <a:gd name="T5" fmla="*/ 206 h 428"/>
                <a:gd name="T6" fmla="*/ 327 w 371"/>
                <a:gd name="T7" fmla="*/ 183 h 428"/>
                <a:gd name="T8" fmla="*/ 233 w 371"/>
                <a:gd name="T9" fmla="*/ 119 h 428"/>
                <a:gd name="T10" fmla="*/ 272 w 371"/>
                <a:gd name="T11" fmla="*/ 103 h 428"/>
                <a:gd name="T12" fmla="*/ 187 w 371"/>
                <a:gd name="T13" fmla="*/ 0 h 428"/>
                <a:gd name="T14" fmla="*/ 89 w 371"/>
                <a:gd name="T15" fmla="*/ 102 h 428"/>
                <a:gd name="T16" fmla="*/ 137 w 371"/>
                <a:gd name="T17" fmla="*/ 120 h 428"/>
                <a:gd name="T18" fmla="*/ 44 w 371"/>
                <a:gd name="T19" fmla="*/ 183 h 428"/>
                <a:gd name="T20" fmla="*/ 125 w 371"/>
                <a:gd name="T21" fmla="*/ 206 h 428"/>
                <a:gd name="T22" fmla="*/ 18 w 371"/>
                <a:gd name="T23" fmla="*/ 287 h 428"/>
                <a:gd name="T24" fmla="*/ 110 w 371"/>
                <a:gd name="T25" fmla="*/ 303 h 428"/>
                <a:gd name="T26" fmla="*/ 0 w 371"/>
                <a:gd name="T27" fmla="*/ 395 h 428"/>
                <a:gd name="T28" fmla="*/ 186 w 371"/>
                <a:gd name="T29" fmla="*/ 428 h 428"/>
                <a:gd name="T30" fmla="*/ 371 w 371"/>
                <a:gd name="T31" fmla="*/ 395 h 428"/>
                <a:gd name="T32" fmla="*/ 261 w 371"/>
                <a:gd name="T33" fmla="*/ 30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428">
                  <a:moveTo>
                    <a:pt x="261" y="303"/>
                  </a:moveTo>
                  <a:cubicBezTo>
                    <a:pt x="289" y="304"/>
                    <a:pt x="332" y="301"/>
                    <a:pt x="353" y="287"/>
                  </a:cubicBezTo>
                  <a:cubicBezTo>
                    <a:pt x="312" y="271"/>
                    <a:pt x="268" y="234"/>
                    <a:pt x="246" y="206"/>
                  </a:cubicBezTo>
                  <a:cubicBezTo>
                    <a:pt x="281" y="202"/>
                    <a:pt x="299" y="202"/>
                    <a:pt x="327" y="183"/>
                  </a:cubicBezTo>
                  <a:cubicBezTo>
                    <a:pt x="289" y="175"/>
                    <a:pt x="248" y="140"/>
                    <a:pt x="233" y="119"/>
                  </a:cubicBezTo>
                  <a:cubicBezTo>
                    <a:pt x="253" y="113"/>
                    <a:pt x="254" y="112"/>
                    <a:pt x="272" y="103"/>
                  </a:cubicBezTo>
                  <a:cubicBezTo>
                    <a:pt x="226" y="77"/>
                    <a:pt x="195" y="33"/>
                    <a:pt x="187" y="0"/>
                  </a:cubicBezTo>
                  <a:cubicBezTo>
                    <a:pt x="168" y="53"/>
                    <a:pt x="140" y="83"/>
                    <a:pt x="89" y="102"/>
                  </a:cubicBezTo>
                  <a:cubicBezTo>
                    <a:pt x="106" y="112"/>
                    <a:pt x="119" y="117"/>
                    <a:pt x="137" y="120"/>
                  </a:cubicBezTo>
                  <a:cubicBezTo>
                    <a:pt x="122" y="141"/>
                    <a:pt x="82" y="175"/>
                    <a:pt x="44" y="183"/>
                  </a:cubicBezTo>
                  <a:cubicBezTo>
                    <a:pt x="72" y="202"/>
                    <a:pt x="90" y="202"/>
                    <a:pt x="125" y="206"/>
                  </a:cubicBezTo>
                  <a:cubicBezTo>
                    <a:pt x="103" y="234"/>
                    <a:pt x="59" y="271"/>
                    <a:pt x="18" y="287"/>
                  </a:cubicBezTo>
                  <a:cubicBezTo>
                    <a:pt x="39" y="301"/>
                    <a:pt x="82" y="304"/>
                    <a:pt x="110" y="303"/>
                  </a:cubicBezTo>
                  <a:cubicBezTo>
                    <a:pt x="96" y="332"/>
                    <a:pt x="31" y="382"/>
                    <a:pt x="0" y="395"/>
                  </a:cubicBezTo>
                  <a:cubicBezTo>
                    <a:pt x="66" y="425"/>
                    <a:pt x="133" y="428"/>
                    <a:pt x="186" y="428"/>
                  </a:cubicBezTo>
                  <a:cubicBezTo>
                    <a:pt x="239" y="428"/>
                    <a:pt x="305" y="425"/>
                    <a:pt x="371" y="395"/>
                  </a:cubicBezTo>
                  <a:cubicBezTo>
                    <a:pt x="340" y="382"/>
                    <a:pt x="275" y="332"/>
                    <a:pt x="261" y="303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57"/>
            <p:cNvSpPr>
              <a:spLocks/>
            </p:cNvSpPr>
            <p:nvPr/>
          </p:nvSpPr>
          <p:spPr bwMode="auto">
            <a:xfrm>
              <a:off x="2936875" y="6122988"/>
              <a:ext cx="101600" cy="471488"/>
            </a:xfrm>
            <a:custGeom>
              <a:avLst/>
              <a:gdLst>
                <a:gd name="T0" fmla="*/ 43 w 43"/>
                <a:gd name="T1" fmla="*/ 190 h 199"/>
                <a:gd name="T2" fmla="*/ 22 w 43"/>
                <a:gd name="T3" fmla="*/ 199 h 199"/>
                <a:gd name="T4" fmla="*/ 22 w 43"/>
                <a:gd name="T5" fmla="*/ 199 h 199"/>
                <a:gd name="T6" fmla="*/ 0 w 43"/>
                <a:gd name="T7" fmla="*/ 190 h 199"/>
                <a:gd name="T8" fmla="*/ 0 w 43"/>
                <a:gd name="T9" fmla="*/ 9 h 199"/>
                <a:gd name="T10" fmla="*/ 22 w 43"/>
                <a:gd name="T11" fmla="*/ 0 h 199"/>
                <a:gd name="T12" fmla="*/ 22 w 43"/>
                <a:gd name="T13" fmla="*/ 0 h 199"/>
                <a:gd name="T14" fmla="*/ 43 w 43"/>
                <a:gd name="T15" fmla="*/ 9 h 199"/>
                <a:gd name="T16" fmla="*/ 43 w 43"/>
                <a:gd name="T1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9">
                  <a:moveTo>
                    <a:pt x="43" y="190"/>
                  </a:moveTo>
                  <a:cubicBezTo>
                    <a:pt x="43" y="195"/>
                    <a:pt x="34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10" y="199"/>
                    <a:pt x="0" y="195"/>
                    <a:pt x="0" y="19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3" y="4"/>
                    <a:pt x="43" y="9"/>
                  </a:cubicBezTo>
                  <a:lnTo>
                    <a:pt x="43" y="19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58"/>
            <p:cNvSpPr>
              <a:spLocks/>
            </p:cNvSpPr>
            <p:nvPr/>
          </p:nvSpPr>
          <p:spPr bwMode="auto">
            <a:xfrm>
              <a:off x="2520950" y="5276850"/>
              <a:ext cx="933450" cy="1084263"/>
            </a:xfrm>
            <a:custGeom>
              <a:avLst/>
              <a:gdLst>
                <a:gd name="T0" fmla="*/ 278 w 395"/>
                <a:gd name="T1" fmla="*/ 324 h 458"/>
                <a:gd name="T2" fmla="*/ 377 w 395"/>
                <a:gd name="T3" fmla="*/ 307 h 458"/>
                <a:gd name="T4" fmla="*/ 262 w 395"/>
                <a:gd name="T5" fmla="*/ 221 h 458"/>
                <a:gd name="T6" fmla="*/ 348 w 395"/>
                <a:gd name="T7" fmla="*/ 196 h 458"/>
                <a:gd name="T8" fmla="*/ 249 w 395"/>
                <a:gd name="T9" fmla="*/ 128 h 458"/>
                <a:gd name="T10" fmla="*/ 290 w 395"/>
                <a:gd name="T11" fmla="*/ 111 h 458"/>
                <a:gd name="T12" fmla="*/ 199 w 395"/>
                <a:gd name="T13" fmla="*/ 0 h 458"/>
                <a:gd name="T14" fmla="*/ 95 w 395"/>
                <a:gd name="T15" fmla="*/ 109 h 458"/>
                <a:gd name="T16" fmla="*/ 146 w 395"/>
                <a:gd name="T17" fmla="*/ 129 h 458"/>
                <a:gd name="T18" fmla="*/ 47 w 395"/>
                <a:gd name="T19" fmla="*/ 196 h 458"/>
                <a:gd name="T20" fmla="*/ 133 w 395"/>
                <a:gd name="T21" fmla="*/ 221 h 458"/>
                <a:gd name="T22" fmla="*/ 19 w 395"/>
                <a:gd name="T23" fmla="*/ 307 h 458"/>
                <a:gd name="T24" fmla="*/ 117 w 395"/>
                <a:gd name="T25" fmla="*/ 324 h 458"/>
                <a:gd name="T26" fmla="*/ 0 w 395"/>
                <a:gd name="T27" fmla="*/ 423 h 458"/>
                <a:gd name="T28" fmla="*/ 198 w 395"/>
                <a:gd name="T29" fmla="*/ 458 h 458"/>
                <a:gd name="T30" fmla="*/ 395 w 395"/>
                <a:gd name="T31" fmla="*/ 423 h 458"/>
                <a:gd name="T32" fmla="*/ 278 w 395"/>
                <a:gd name="T33" fmla="*/ 32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5" h="458">
                  <a:moveTo>
                    <a:pt x="278" y="324"/>
                  </a:moveTo>
                  <a:cubicBezTo>
                    <a:pt x="308" y="325"/>
                    <a:pt x="354" y="322"/>
                    <a:pt x="377" y="307"/>
                  </a:cubicBezTo>
                  <a:cubicBezTo>
                    <a:pt x="333" y="290"/>
                    <a:pt x="285" y="251"/>
                    <a:pt x="262" y="221"/>
                  </a:cubicBezTo>
                  <a:cubicBezTo>
                    <a:pt x="300" y="216"/>
                    <a:pt x="319" y="216"/>
                    <a:pt x="348" y="196"/>
                  </a:cubicBezTo>
                  <a:cubicBezTo>
                    <a:pt x="308" y="188"/>
                    <a:pt x="264" y="150"/>
                    <a:pt x="249" y="128"/>
                  </a:cubicBezTo>
                  <a:cubicBezTo>
                    <a:pt x="270" y="122"/>
                    <a:pt x="271" y="121"/>
                    <a:pt x="290" y="111"/>
                  </a:cubicBezTo>
                  <a:cubicBezTo>
                    <a:pt x="241" y="83"/>
                    <a:pt x="208" y="36"/>
                    <a:pt x="199" y="0"/>
                  </a:cubicBezTo>
                  <a:cubicBezTo>
                    <a:pt x="179" y="57"/>
                    <a:pt x="149" y="90"/>
                    <a:pt x="95" y="109"/>
                  </a:cubicBezTo>
                  <a:cubicBezTo>
                    <a:pt x="112" y="121"/>
                    <a:pt x="127" y="126"/>
                    <a:pt x="146" y="129"/>
                  </a:cubicBezTo>
                  <a:cubicBezTo>
                    <a:pt x="130" y="151"/>
                    <a:pt x="88" y="188"/>
                    <a:pt x="47" y="196"/>
                  </a:cubicBezTo>
                  <a:cubicBezTo>
                    <a:pt x="77" y="216"/>
                    <a:pt x="95" y="216"/>
                    <a:pt x="133" y="221"/>
                  </a:cubicBezTo>
                  <a:cubicBezTo>
                    <a:pt x="110" y="251"/>
                    <a:pt x="62" y="290"/>
                    <a:pt x="19" y="307"/>
                  </a:cubicBezTo>
                  <a:cubicBezTo>
                    <a:pt x="42" y="322"/>
                    <a:pt x="87" y="325"/>
                    <a:pt x="117" y="324"/>
                  </a:cubicBezTo>
                  <a:cubicBezTo>
                    <a:pt x="102" y="355"/>
                    <a:pt x="33" y="409"/>
                    <a:pt x="0" y="423"/>
                  </a:cubicBezTo>
                  <a:cubicBezTo>
                    <a:pt x="70" y="454"/>
                    <a:pt x="142" y="458"/>
                    <a:pt x="198" y="458"/>
                  </a:cubicBezTo>
                  <a:cubicBezTo>
                    <a:pt x="255" y="458"/>
                    <a:pt x="325" y="454"/>
                    <a:pt x="395" y="423"/>
                  </a:cubicBezTo>
                  <a:cubicBezTo>
                    <a:pt x="362" y="409"/>
                    <a:pt x="294" y="355"/>
                    <a:pt x="278" y="32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59"/>
            <p:cNvSpPr>
              <a:spLocks/>
            </p:cNvSpPr>
            <p:nvPr/>
          </p:nvSpPr>
          <p:spPr bwMode="auto">
            <a:xfrm>
              <a:off x="3814763" y="6056313"/>
              <a:ext cx="111125" cy="514350"/>
            </a:xfrm>
            <a:custGeom>
              <a:avLst/>
              <a:gdLst>
                <a:gd name="T0" fmla="*/ 47 w 47"/>
                <a:gd name="T1" fmla="*/ 208 h 217"/>
                <a:gd name="T2" fmla="*/ 24 w 47"/>
                <a:gd name="T3" fmla="*/ 217 h 217"/>
                <a:gd name="T4" fmla="*/ 24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4 w 47"/>
                <a:gd name="T11" fmla="*/ 0 h 217"/>
                <a:gd name="T12" fmla="*/ 24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7" y="217"/>
                    <a:pt x="24" y="217"/>
                  </a:cubicBezTo>
                  <a:cubicBezTo>
                    <a:pt x="24" y="217"/>
                    <a:pt x="24" y="217"/>
                    <a:pt x="24" y="217"/>
                  </a:cubicBezTo>
                  <a:cubicBezTo>
                    <a:pt x="11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7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60"/>
            <p:cNvSpPr>
              <a:spLocks/>
            </p:cNvSpPr>
            <p:nvPr/>
          </p:nvSpPr>
          <p:spPr bwMode="auto">
            <a:xfrm>
              <a:off x="3362325" y="5132388"/>
              <a:ext cx="1019175" cy="11842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6 w 432"/>
                <a:gd name="T11" fmla="*/ 120 h 500"/>
                <a:gd name="T12" fmla="*/ 217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0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6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6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6" y="120"/>
                  </a:cubicBezTo>
                  <a:cubicBezTo>
                    <a:pt x="264" y="91"/>
                    <a:pt x="227" y="39"/>
                    <a:pt x="217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0" y="335"/>
                  </a:cubicBezTo>
                  <a:cubicBezTo>
                    <a:pt x="45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1"/>
            <p:cNvSpPr>
              <a:spLocks/>
            </p:cNvSpPr>
            <p:nvPr/>
          </p:nvSpPr>
          <p:spPr bwMode="auto">
            <a:xfrm>
              <a:off x="4360863" y="6137275"/>
              <a:ext cx="93663" cy="439738"/>
            </a:xfrm>
            <a:custGeom>
              <a:avLst/>
              <a:gdLst>
                <a:gd name="T0" fmla="*/ 40 w 40"/>
                <a:gd name="T1" fmla="*/ 178 h 186"/>
                <a:gd name="T2" fmla="*/ 20 w 40"/>
                <a:gd name="T3" fmla="*/ 186 h 186"/>
                <a:gd name="T4" fmla="*/ 20 w 40"/>
                <a:gd name="T5" fmla="*/ 186 h 186"/>
                <a:gd name="T6" fmla="*/ 0 w 40"/>
                <a:gd name="T7" fmla="*/ 178 h 186"/>
                <a:gd name="T8" fmla="*/ 0 w 40"/>
                <a:gd name="T9" fmla="*/ 8 h 186"/>
                <a:gd name="T10" fmla="*/ 20 w 40"/>
                <a:gd name="T11" fmla="*/ 0 h 186"/>
                <a:gd name="T12" fmla="*/ 20 w 40"/>
                <a:gd name="T13" fmla="*/ 0 h 186"/>
                <a:gd name="T14" fmla="*/ 40 w 40"/>
                <a:gd name="T15" fmla="*/ 8 h 186"/>
                <a:gd name="T16" fmla="*/ 40 w 40"/>
                <a:gd name="T1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6">
                  <a:moveTo>
                    <a:pt x="40" y="178"/>
                  </a:moveTo>
                  <a:cubicBezTo>
                    <a:pt x="40" y="183"/>
                    <a:pt x="31" y="186"/>
                    <a:pt x="20" y="186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9" y="186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3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62"/>
            <p:cNvSpPr>
              <a:spLocks/>
            </p:cNvSpPr>
            <p:nvPr/>
          </p:nvSpPr>
          <p:spPr bwMode="auto">
            <a:xfrm>
              <a:off x="3970338" y="5346700"/>
              <a:ext cx="876300" cy="1012825"/>
            </a:xfrm>
            <a:custGeom>
              <a:avLst/>
              <a:gdLst>
                <a:gd name="T0" fmla="*/ 261 w 371"/>
                <a:gd name="T1" fmla="*/ 303 h 428"/>
                <a:gd name="T2" fmla="*/ 353 w 371"/>
                <a:gd name="T3" fmla="*/ 287 h 428"/>
                <a:gd name="T4" fmla="*/ 246 w 371"/>
                <a:gd name="T5" fmla="*/ 206 h 428"/>
                <a:gd name="T6" fmla="*/ 327 w 371"/>
                <a:gd name="T7" fmla="*/ 183 h 428"/>
                <a:gd name="T8" fmla="*/ 233 w 371"/>
                <a:gd name="T9" fmla="*/ 119 h 428"/>
                <a:gd name="T10" fmla="*/ 271 w 371"/>
                <a:gd name="T11" fmla="*/ 103 h 428"/>
                <a:gd name="T12" fmla="*/ 187 w 371"/>
                <a:gd name="T13" fmla="*/ 0 h 428"/>
                <a:gd name="T14" fmla="*/ 89 w 371"/>
                <a:gd name="T15" fmla="*/ 102 h 428"/>
                <a:gd name="T16" fmla="*/ 137 w 371"/>
                <a:gd name="T17" fmla="*/ 120 h 428"/>
                <a:gd name="T18" fmla="*/ 44 w 371"/>
                <a:gd name="T19" fmla="*/ 183 h 428"/>
                <a:gd name="T20" fmla="*/ 125 w 371"/>
                <a:gd name="T21" fmla="*/ 206 h 428"/>
                <a:gd name="T22" fmla="*/ 18 w 371"/>
                <a:gd name="T23" fmla="*/ 287 h 428"/>
                <a:gd name="T24" fmla="*/ 110 w 371"/>
                <a:gd name="T25" fmla="*/ 303 h 428"/>
                <a:gd name="T26" fmla="*/ 0 w 371"/>
                <a:gd name="T27" fmla="*/ 395 h 428"/>
                <a:gd name="T28" fmla="*/ 186 w 371"/>
                <a:gd name="T29" fmla="*/ 428 h 428"/>
                <a:gd name="T30" fmla="*/ 371 w 371"/>
                <a:gd name="T31" fmla="*/ 395 h 428"/>
                <a:gd name="T32" fmla="*/ 261 w 371"/>
                <a:gd name="T33" fmla="*/ 30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428">
                  <a:moveTo>
                    <a:pt x="261" y="303"/>
                  </a:moveTo>
                  <a:cubicBezTo>
                    <a:pt x="289" y="304"/>
                    <a:pt x="331" y="301"/>
                    <a:pt x="353" y="287"/>
                  </a:cubicBezTo>
                  <a:cubicBezTo>
                    <a:pt x="312" y="271"/>
                    <a:pt x="268" y="234"/>
                    <a:pt x="246" y="206"/>
                  </a:cubicBezTo>
                  <a:cubicBezTo>
                    <a:pt x="281" y="202"/>
                    <a:pt x="299" y="202"/>
                    <a:pt x="327" y="183"/>
                  </a:cubicBezTo>
                  <a:cubicBezTo>
                    <a:pt x="288" y="175"/>
                    <a:pt x="248" y="140"/>
                    <a:pt x="233" y="119"/>
                  </a:cubicBezTo>
                  <a:cubicBezTo>
                    <a:pt x="253" y="113"/>
                    <a:pt x="254" y="112"/>
                    <a:pt x="271" y="103"/>
                  </a:cubicBezTo>
                  <a:cubicBezTo>
                    <a:pt x="226" y="77"/>
                    <a:pt x="195" y="33"/>
                    <a:pt x="187" y="0"/>
                  </a:cubicBezTo>
                  <a:cubicBezTo>
                    <a:pt x="168" y="53"/>
                    <a:pt x="140" y="83"/>
                    <a:pt x="89" y="102"/>
                  </a:cubicBezTo>
                  <a:cubicBezTo>
                    <a:pt x="105" y="112"/>
                    <a:pt x="119" y="117"/>
                    <a:pt x="137" y="120"/>
                  </a:cubicBezTo>
                  <a:cubicBezTo>
                    <a:pt x="122" y="141"/>
                    <a:pt x="82" y="175"/>
                    <a:pt x="44" y="183"/>
                  </a:cubicBezTo>
                  <a:cubicBezTo>
                    <a:pt x="72" y="202"/>
                    <a:pt x="90" y="202"/>
                    <a:pt x="125" y="206"/>
                  </a:cubicBezTo>
                  <a:cubicBezTo>
                    <a:pt x="103" y="234"/>
                    <a:pt x="59" y="271"/>
                    <a:pt x="18" y="287"/>
                  </a:cubicBezTo>
                  <a:cubicBezTo>
                    <a:pt x="39" y="301"/>
                    <a:pt x="82" y="304"/>
                    <a:pt x="110" y="303"/>
                  </a:cubicBezTo>
                  <a:cubicBezTo>
                    <a:pt x="95" y="332"/>
                    <a:pt x="31" y="382"/>
                    <a:pt x="0" y="395"/>
                  </a:cubicBezTo>
                  <a:cubicBezTo>
                    <a:pt x="66" y="425"/>
                    <a:pt x="133" y="428"/>
                    <a:pt x="186" y="428"/>
                  </a:cubicBezTo>
                  <a:cubicBezTo>
                    <a:pt x="239" y="428"/>
                    <a:pt x="305" y="425"/>
                    <a:pt x="371" y="395"/>
                  </a:cubicBezTo>
                  <a:cubicBezTo>
                    <a:pt x="340" y="382"/>
                    <a:pt x="275" y="332"/>
                    <a:pt x="261" y="303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63"/>
            <p:cNvSpPr>
              <a:spLocks/>
            </p:cNvSpPr>
            <p:nvPr/>
          </p:nvSpPr>
          <p:spPr bwMode="auto">
            <a:xfrm>
              <a:off x="3895725" y="6230938"/>
              <a:ext cx="79375" cy="373063"/>
            </a:xfrm>
            <a:custGeom>
              <a:avLst/>
              <a:gdLst>
                <a:gd name="T0" fmla="*/ 34 w 34"/>
                <a:gd name="T1" fmla="*/ 150 h 157"/>
                <a:gd name="T2" fmla="*/ 17 w 34"/>
                <a:gd name="T3" fmla="*/ 157 h 157"/>
                <a:gd name="T4" fmla="*/ 17 w 34"/>
                <a:gd name="T5" fmla="*/ 157 h 157"/>
                <a:gd name="T6" fmla="*/ 0 w 34"/>
                <a:gd name="T7" fmla="*/ 150 h 157"/>
                <a:gd name="T8" fmla="*/ 0 w 34"/>
                <a:gd name="T9" fmla="*/ 7 h 157"/>
                <a:gd name="T10" fmla="*/ 17 w 34"/>
                <a:gd name="T11" fmla="*/ 0 h 157"/>
                <a:gd name="T12" fmla="*/ 17 w 34"/>
                <a:gd name="T13" fmla="*/ 0 h 157"/>
                <a:gd name="T14" fmla="*/ 34 w 34"/>
                <a:gd name="T15" fmla="*/ 7 h 157"/>
                <a:gd name="T16" fmla="*/ 34 w 34"/>
                <a:gd name="T17" fmla="*/ 1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57">
                  <a:moveTo>
                    <a:pt x="34" y="150"/>
                  </a:moveTo>
                  <a:cubicBezTo>
                    <a:pt x="34" y="154"/>
                    <a:pt x="26" y="157"/>
                    <a:pt x="17" y="157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7" y="157"/>
                    <a:pt x="0" y="154"/>
                    <a:pt x="0" y="1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6" y="0"/>
                    <a:pt x="34" y="3"/>
                    <a:pt x="34" y="7"/>
                  </a:cubicBezTo>
                  <a:lnTo>
                    <a:pt x="34" y="15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64"/>
            <p:cNvSpPr>
              <a:spLocks/>
            </p:cNvSpPr>
            <p:nvPr/>
          </p:nvSpPr>
          <p:spPr bwMode="auto">
            <a:xfrm>
              <a:off x="3565525" y="5561013"/>
              <a:ext cx="738188" cy="857250"/>
            </a:xfrm>
            <a:custGeom>
              <a:avLst/>
              <a:gdLst>
                <a:gd name="T0" fmla="*/ 221 w 313"/>
                <a:gd name="T1" fmla="*/ 257 h 362"/>
                <a:gd name="T2" fmla="*/ 298 w 313"/>
                <a:gd name="T3" fmla="*/ 243 h 362"/>
                <a:gd name="T4" fmla="*/ 208 w 313"/>
                <a:gd name="T5" fmla="*/ 175 h 362"/>
                <a:gd name="T6" fmla="*/ 276 w 313"/>
                <a:gd name="T7" fmla="*/ 155 h 362"/>
                <a:gd name="T8" fmla="*/ 197 w 313"/>
                <a:gd name="T9" fmla="*/ 101 h 362"/>
                <a:gd name="T10" fmla="*/ 230 w 313"/>
                <a:gd name="T11" fmla="*/ 88 h 362"/>
                <a:gd name="T12" fmla="*/ 158 w 313"/>
                <a:gd name="T13" fmla="*/ 0 h 362"/>
                <a:gd name="T14" fmla="*/ 76 w 313"/>
                <a:gd name="T15" fmla="*/ 87 h 362"/>
                <a:gd name="T16" fmla="*/ 116 w 313"/>
                <a:gd name="T17" fmla="*/ 102 h 362"/>
                <a:gd name="T18" fmla="*/ 38 w 313"/>
                <a:gd name="T19" fmla="*/ 155 h 362"/>
                <a:gd name="T20" fmla="*/ 106 w 313"/>
                <a:gd name="T21" fmla="*/ 175 h 362"/>
                <a:gd name="T22" fmla="*/ 15 w 313"/>
                <a:gd name="T23" fmla="*/ 243 h 362"/>
                <a:gd name="T24" fmla="*/ 93 w 313"/>
                <a:gd name="T25" fmla="*/ 257 h 362"/>
                <a:gd name="T26" fmla="*/ 0 w 313"/>
                <a:gd name="T27" fmla="*/ 335 h 362"/>
                <a:gd name="T28" fmla="*/ 157 w 313"/>
                <a:gd name="T29" fmla="*/ 362 h 362"/>
                <a:gd name="T30" fmla="*/ 313 w 313"/>
                <a:gd name="T31" fmla="*/ 335 h 362"/>
                <a:gd name="T32" fmla="*/ 221 w 313"/>
                <a:gd name="T33" fmla="*/ 25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3" h="362">
                  <a:moveTo>
                    <a:pt x="221" y="257"/>
                  </a:moveTo>
                  <a:cubicBezTo>
                    <a:pt x="244" y="257"/>
                    <a:pt x="280" y="255"/>
                    <a:pt x="298" y="243"/>
                  </a:cubicBezTo>
                  <a:cubicBezTo>
                    <a:pt x="264" y="229"/>
                    <a:pt x="226" y="199"/>
                    <a:pt x="208" y="175"/>
                  </a:cubicBezTo>
                  <a:cubicBezTo>
                    <a:pt x="238" y="171"/>
                    <a:pt x="253" y="171"/>
                    <a:pt x="276" y="155"/>
                  </a:cubicBezTo>
                  <a:cubicBezTo>
                    <a:pt x="244" y="149"/>
                    <a:pt x="210" y="119"/>
                    <a:pt x="197" y="101"/>
                  </a:cubicBezTo>
                  <a:cubicBezTo>
                    <a:pt x="214" y="97"/>
                    <a:pt x="215" y="96"/>
                    <a:pt x="230" y="88"/>
                  </a:cubicBezTo>
                  <a:cubicBezTo>
                    <a:pt x="191" y="66"/>
                    <a:pt x="165" y="29"/>
                    <a:pt x="158" y="0"/>
                  </a:cubicBezTo>
                  <a:cubicBezTo>
                    <a:pt x="142" y="45"/>
                    <a:pt x="119" y="71"/>
                    <a:pt x="76" y="87"/>
                  </a:cubicBezTo>
                  <a:cubicBezTo>
                    <a:pt x="89" y="96"/>
                    <a:pt x="101" y="99"/>
                    <a:pt x="116" y="102"/>
                  </a:cubicBezTo>
                  <a:cubicBezTo>
                    <a:pt x="103" y="120"/>
                    <a:pt x="70" y="149"/>
                    <a:pt x="38" y="155"/>
                  </a:cubicBezTo>
                  <a:cubicBezTo>
                    <a:pt x="61" y="171"/>
                    <a:pt x="76" y="171"/>
                    <a:pt x="106" y="175"/>
                  </a:cubicBezTo>
                  <a:cubicBezTo>
                    <a:pt x="87" y="199"/>
                    <a:pt x="50" y="229"/>
                    <a:pt x="15" y="243"/>
                  </a:cubicBezTo>
                  <a:cubicBezTo>
                    <a:pt x="33" y="255"/>
                    <a:pt x="69" y="257"/>
                    <a:pt x="93" y="257"/>
                  </a:cubicBezTo>
                  <a:cubicBezTo>
                    <a:pt x="81" y="281"/>
                    <a:pt x="27" y="324"/>
                    <a:pt x="0" y="335"/>
                  </a:cubicBezTo>
                  <a:cubicBezTo>
                    <a:pt x="56" y="359"/>
                    <a:pt x="113" y="362"/>
                    <a:pt x="157" y="362"/>
                  </a:cubicBezTo>
                  <a:cubicBezTo>
                    <a:pt x="202" y="362"/>
                    <a:pt x="258" y="359"/>
                    <a:pt x="313" y="335"/>
                  </a:cubicBezTo>
                  <a:cubicBezTo>
                    <a:pt x="287" y="324"/>
                    <a:pt x="233" y="281"/>
                    <a:pt x="221" y="257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65"/>
            <p:cNvSpPr>
              <a:spLocks/>
            </p:cNvSpPr>
            <p:nvPr/>
          </p:nvSpPr>
          <p:spPr bwMode="auto">
            <a:xfrm>
              <a:off x="4808538" y="6103938"/>
              <a:ext cx="106363" cy="487363"/>
            </a:xfrm>
            <a:custGeom>
              <a:avLst/>
              <a:gdLst>
                <a:gd name="T0" fmla="*/ 45 w 45"/>
                <a:gd name="T1" fmla="*/ 197 h 206"/>
                <a:gd name="T2" fmla="*/ 22 w 45"/>
                <a:gd name="T3" fmla="*/ 206 h 206"/>
                <a:gd name="T4" fmla="*/ 22 w 45"/>
                <a:gd name="T5" fmla="*/ 206 h 206"/>
                <a:gd name="T6" fmla="*/ 0 w 45"/>
                <a:gd name="T7" fmla="*/ 197 h 206"/>
                <a:gd name="T8" fmla="*/ 0 w 45"/>
                <a:gd name="T9" fmla="*/ 9 h 206"/>
                <a:gd name="T10" fmla="*/ 22 w 45"/>
                <a:gd name="T11" fmla="*/ 0 h 206"/>
                <a:gd name="T12" fmla="*/ 22 w 45"/>
                <a:gd name="T13" fmla="*/ 0 h 206"/>
                <a:gd name="T14" fmla="*/ 45 w 45"/>
                <a:gd name="T15" fmla="*/ 9 h 206"/>
                <a:gd name="T16" fmla="*/ 45 w 45"/>
                <a:gd name="T17" fmla="*/ 19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06">
                  <a:moveTo>
                    <a:pt x="45" y="197"/>
                  </a:moveTo>
                  <a:cubicBezTo>
                    <a:pt x="45" y="202"/>
                    <a:pt x="35" y="206"/>
                    <a:pt x="22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10" y="206"/>
                    <a:pt x="0" y="202"/>
                    <a:pt x="0" y="19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4"/>
                    <a:pt x="45" y="9"/>
                  </a:cubicBezTo>
                  <a:lnTo>
                    <a:pt x="45" y="197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66"/>
            <p:cNvSpPr>
              <a:spLocks/>
            </p:cNvSpPr>
            <p:nvPr/>
          </p:nvSpPr>
          <p:spPr bwMode="auto">
            <a:xfrm>
              <a:off x="4376738" y="5226050"/>
              <a:ext cx="969963" cy="1123950"/>
            </a:xfrm>
            <a:custGeom>
              <a:avLst/>
              <a:gdLst>
                <a:gd name="T0" fmla="*/ 289 w 411"/>
                <a:gd name="T1" fmla="*/ 336 h 475"/>
                <a:gd name="T2" fmla="*/ 391 w 411"/>
                <a:gd name="T3" fmla="*/ 319 h 475"/>
                <a:gd name="T4" fmla="*/ 273 w 411"/>
                <a:gd name="T5" fmla="*/ 229 h 475"/>
                <a:gd name="T6" fmla="*/ 362 w 411"/>
                <a:gd name="T7" fmla="*/ 203 h 475"/>
                <a:gd name="T8" fmla="*/ 258 w 411"/>
                <a:gd name="T9" fmla="*/ 133 h 475"/>
                <a:gd name="T10" fmla="*/ 301 w 411"/>
                <a:gd name="T11" fmla="*/ 115 h 475"/>
                <a:gd name="T12" fmla="*/ 207 w 411"/>
                <a:gd name="T13" fmla="*/ 0 h 475"/>
                <a:gd name="T14" fmla="*/ 99 w 411"/>
                <a:gd name="T15" fmla="*/ 113 h 475"/>
                <a:gd name="T16" fmla="*/ 151 w 411"/>
                <a:gd name="T17" fmla="*/ 134 h 475"/>
                <a:gd name="T18" fmla="*/ 49 w 411"/>
                <a:gd name="T19" fmla="*/ 203 h 475"/>
                <a:gd name="T20" fmla="*/ 138 w 411"/>
                <a:gd name="T21" fmla="*/ 229 h 475"/>
                <a:gd name="T22" fmla="*/ 19 w 411"/>
                <a:gd name="T23" fmla="*/ 319 h 475"/>
                <a:gd name="T24" fmla="*/ 122 w 411"/>
                <a:gd name="T25" fmla="*/ 336 h 475"/>
                <a:gd name="T26" fmla="*/ 0 w 411"/>
                <a:gd name="T27" fmla="*/ 439 h 475"/>
                <a:gd name="T28" fmla="*/ 206 w 411"/>
                <a:gd name="T29" fmla="*/ 475 h 475"/>
                <a:gd name="T30" fmla="*/ 411 w 411"/>
                <a:gd name="T31" fmla="*/ 439 h 475"/>
                <a:gd name="T32" fmla="*/ 289 w 411"/>
                <a:gd name="T33" fmla="*/ 336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475">
                  <a:moveTo>
                    <a:pt x="289" y="336"/>
                  </a:moveTo>
                  <a:cubicBezTo>
                    <a:pt x="320" y="337"/>
                    <a:pt x="367" y="334"/>
                    <a:pt x="391" y="319"/>
                  </a:cubicBezTo>
                  <a:cubicBezTo>
                    <a:pt x="346" y="301"/>
                    <a:pt x="297" y="260"/>
                    <a:pt x="273" y="229"/>
                  </a:cubicBezTo>
                  <a:cubicBezTo>
                    <a:pt x="312" y="224"/>
                    <a:pt x="331" y="224"/>
                    <a:pt x="362" y="203"/>
                  </a:cubicBezTo>
                  <a:cubicBezTo>
                    <a:pt x="320" y="195"/>
                    <a:pt x="275" y="155"/>
                    <a:pt x="258" y="133"/>
                  </a:cubicBezTo>
                  <a:cubicBezTo>
                    <a:pt x="280" y="126"/>
                    <a:pt x="282" y="125"/>
                    <a:pt x="301" y="115"/>
                  </a:cubicBezTo>
                  <a:cubicBezTo>
                    <a:pt x="251" y="86"/>
                    <a:pt x="216" y="37"/>
                    <a:pt x="207" y="0"/>
                  </a:cubicBezTo>
                  <a:cubicBezTo>
                    <a:pt x="186" y="59"/>
                    <a:pt x="155" y="93"/>
                    <a:pt x="99" y="113"/>
                  </a:cubicBezTo>
                  <a:cubicBezTo>
                    <a:pt x="117" y="125"/>
                    <a:pt x="132" y="130"/>
                    <a:pt x="151" y="134"/>
                  </a:cubicBezTo>
                  <a:cubicBezTo>
                    <a:pt x="135" y="157"/>
                    <a:pt x="91" y="195"/>
                    <a:pt x="49" y="203"/>
                  </a:cubicBezTo>
                  <a:cubicBezTo>
                    <a:pt x="80" y="224"/>
                    <a:pt x="99" y="224"/>
                    <a:pt x="138" y="229"/>
                  </a:cubicBezTo>
                  <a:cubicBezTo>
                    <a:pt x="114" y="260"/>
                    <a:pt x="65" y="301"/>
                    <a:pt x="19" y="319"/>
                  </a:cubicBezTo>
                  <a:cubicBezTo>
                    <a:pt x="43" y="334"/>
                    <a:pt x="91" y="337"/>
                    <a:pt x="122" y="336"/>
                  </a:cubicBezTo>
                  <a:cubicBezTo>
                    <a:pt x="106" y="369"/>
                    <a:pt x="34" y="424"/>
                    <a:pt x="0" y="439"/>
                  </a:cubicBezTo>
                  <a:cubicBezTo>
                    <a:pt x="73" y="471"/>
                    <a:pt x="147" y="475"/>
                    <a:pt x="206" y="475"/>
                  </a:cubicBezTo>
                  <a:cubicBezTo>
                    <a:pt x="265" y="475"/>
                    <a:pt x="338" y="471"/>
                    <a:pt x="411" y="439"/>
                  </a:cubicBezTo>
                  <a:cubicBezTo>
                    <a:pt x="376" y="424"/>
                    <a:pt x="305" y="369"/>
                    <a:pt x="289" y="336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984712" y="5532970"/>
            <a:ext cx="4090988" cy="1123950"/>
            <a:chOff x="4489451" y="5481638"/>
            <a:chExt cx="4090988" cy="1123950"/>
          </a:xfrm>
        </p:grpSpPr>
        <p:sp>
          <p:nvSpPr>
            <p:cNvPr id="41" name="Freeform 70"/>
            <p:cNvSpPr>
              <a:spLocks/>
            </p:cNvSpPr>
            <p:nvPr/>
          </p:nvSpPr>
          <p:spPr bwMode="auto">
            <a:xfrm>
              <a:off x="4786313" y="6257925"/>
              <a:ext cx="73025" cy="338138"/>
            </a:xfrm>
            <a:custGeom>
              <a:avLst/>
              <a:gdLst>
                <a:gd name="T0" fmla="*/ 40 w 40"/>
                <a:gd name="T1" fmla="*/ 178 h 187"/>
                <a:gd name="T2" fmla="*/ 20 w 40"/>
                <a:gd name="T3" fmla="*/ 187 h 187"/>
                <a:gd name="T4" fmla="*/ 20 w 40"/>
                <a:gd name="T5" fmla="*/ 187 h 187"/>
                <a:gd name="T6" fmla="*/ 0 w 40"/>
                <a:gd name="T7" fmla="*/ 178 h 187"/>
                <a:gd name="T8" fmla="*/ 0 w 40"/>
                <a:gd name="T9" fmla="*/ 8 h 187"/>
                <a:gd name="T10" fmla="*/ 20 w 40"/>
                <a:gd name="T11" fmla="*/ 0 h 187"/>
                <a:gd name="T12" fmla="*/ 20 w 40"/>
                <a:gd name="T13" fmla="*/ 0 h 187"/>
                <a:gd name="T14" fmla="*/ 40 w 40"/>
                <a:gd name="T15" fmla="*/ 8 h 187"/>
                <a:gd name="T16" fmla="*/ 40 w 40"/>
                <a:gd name="T17" fmla="*/ 17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7">
                  <a:moveTo>
                    <a:pt x="40" y="178"/>
                  </a:moveTo>
                  <a:cubicBezTo>
                    <a:pt x="40" y="183"/>
                    <a:pt x="31" y="187"/>
                    <a:pt x="20" y="187"/>
                  </a:cubicBezTo>
                  <a:cubicBezTo>
                    <a:pt x="20" y="187"/>
                    <a:pt x="20" y="187"/>
                    <a:pt x="20" y="187"/>
                  </a:cubicBezTo>
                  <a:cubicBezTo>
                    <a:pt x="9" y="187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4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71"/>
            <p:cNvSpPr>
              <a:spLocks/>
            </p:cNvSpPr>
            <p:nvPr/>
          </p:nvSpPr>
          <p:spPr bwMode="auto">
            <a:xfrm>
              <a:off x="4489451" y="5651500"/>
              <a:ext cx="666750" cy="776288"/>
            </a:xfrm>
            <a:custGeom>
              <a:avLst/>
              <a:gdLst>
                <a:gd name="T0" fmla="*/ 260 w 370"/>
                <a:gd name="T1" fmla="*/ 304 h 429"/>
                <a:gd name="T2" fmla="*/ 353 w 370"/>
                <a:gd name="T3" fmla="*/ 288 h 429"/>
                <a:gd name="T4" fmla="*/ 246 w 370"/>
                <a:gd name="T5" fmla="*/ 207 h 429"/>
                <a:gd name="T6" fmla="*/ 326 w 370"/>
                <a:gd name="T7" fmla="*/ 184 h 429"/>
                <a:gd name="T8" fmla="*/ 233 w 370"/>
                <a:gd name="T9" fmla="*/ 120 h 429"/>
                <a:gd name="T10" fmla="*/ 271 w 370"/>
                <a:gd name="T11" fmla="*/ 104 h 429"/>
                <a:gd name="T12" fmla="*/ 186 w 370"/>
                <a:gd name="T13" fmla="*/ 0 h 429"/>
                <a:gd name="T14" fmla="*/ 89 w 370"/>
                <a:gd name="T15" fmla="*/ 103 h 429"/>
                <a:gd name="T16" fmla="*/ 136 w 370"/>
                <a:gd name="T17" fmla="*/ 121 h 429"/>
                <a:gd name="T18" fmla="*/ 44 w 370"/>
                <a:gd name="T19" fmla="*/ 184 h 429"/>
                <a:gd name="T20" fmla="*/ 124 w 370"/>
                <a:gd name="T21" fmla="*/ 207 h 429"/>
                <a:gd name="T22" fmla="*/ 17 w 370"/>
                <a:gd name="T23" fmla="*/ 288 h 429"/>
                <a:gd name="T24" fmla="*/ 110 w 370"/>
                <a:gd name="T25" fmla="*/ 304 h 429"/>
                <a:gd name="T26" fmla="*/ 0 w 370"/>
                <a:gd name="T27" fmla="*/ 397 h 429"/>
                <a:gd name="T28" fmla="*/ 186 w 370"/>
                <a:gd name="T29" fmla="*/ 429 h 429"/>
                <a:gd name="T30" fmla="*/ 370 w 370"/>
                <a:gd name="T31" fmla="*/ 397 h 429"/>
                <a:gd name="T32" fmla="*/ 260 w 370"/>
                <a:gd name="T33" fmla="*/ 30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9">
                  <a:moveTo>
                    <a:pt x="260" y="304"/>
                  </a:moveTo>
                  <a:cubicBezTo>
                    <a:pt x="289" y="305"/>
                    <a:pt x="331" y="302"/>
                    <a:pt x="353" y="288"/>
                  </a:cubicBezTo>
                  <a:cubicBezTo>
                    <a:pt x="312" y="272"/>
                    <a:pt x="267" y="235"/>
                    <a:pt x="246" y="207"/>
                  </a:cubicBezTo>
                  <a:cubicBezTo>
                    <a:pt x="281" y="203"/>
                    <a:pt x="299" y="203"/>
                    <a:pt x="326" y="184"/>
                  </a:cubicBezTo>
                  <a:cubicBezTo>
                    <a:pt x="288" y="176"/>
                    <a:pt x="248" y="141"/>
                    <a:pt x="233" y="120"/>
                  </a:cubicBezTo>
                  <a:cubicBezTo>
                    <a:pt x="253" y="114"/>
                    <a:pt x="254" y="113"/>
                    <a:pt x="271" y="104"/>
                  </a:cubicBezTo>
                  <a:cubicBezTo>
                    <a:pt x="226" y="78"/>
                    <a:pt x="195" y="34"/>
                    <a:pt x="186" y="0"/>
                  </a:cubicBezTo>
                  <a:cubicBezTo>
                    <a:pt x="168" y="54"/>
                    <a:pt x="140" y="84"/>
                    <a:pt x="89" y="103"/>
                  </a:cubicBezTo>
                  <a:cubicBezTo>
                    <a:pt x="105" y="113"/>
                    <a:pt x="119" y="118"/>
                    <a:pt x="136" y="121"/>
                  </a:cubicBezTo>
                  <a:cubicBezTo>
                    <a:pt x="122" y="142"/>
                    <a:pt x="82" y="176"/>
                    <a:pt x="44" y="184"/>
                  </a:cubicBezTo>
                  <a:cubicBezTo>
                    <a:pt x="71" y="203"/>
                    <a:pt x="89" y="203"/>
                    <a:pt x="124" y="207"/>
                  </a:cubicBezTo>
                  <a:cubicBezTo>
                    <a:pt x="103" y="235"/>
                    <a:pt x="58" y="272"/>
                    <a:pt x="17" y="288"/>
                  </a:cubicBezTo>
                  <a:cubicBezTo>
                    <a:pt x="39" y="302"/>
                    <a:pt x="81" y="305"/>
                    <a:pt x="110" y="304"/>
                  </a:cubicBezTo>
                  <a:cubicBezTo>
                    <a:pt x="95" y="333"/>
                    <a:pt x="31" y="383"/>
                    <a:pt x="0" y="397"/>
                  </a:cubicBezTo>
                  <a:cubicBezTo>
                    <a:pt x="66" y="426"/>
                    <a:pt x="133" y="429"/>
                    <a:pt x="186" y="429"/>
                  </a:cubicBezTo>
                  <a:cubicBezTo>
                    <a:pt x="239" y="429"/>
                    <a:pt x="304" y="426"/>
                    <a:pt x="370" y="397"/>
                  </a:cubicBezTo>
                  <a:cubicBezTo>
                    <a:pt x="339" y="383"/>
                    <a:pt x="275" y="333"/>
                    <a:pt x="260" y="30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72"/>
            <p:cNvSpPr>
              <a:spLocks/>
            </p:cNvSpPr>
            <p:nvPr/>
          </p:nvSpPr>
          <p:spPr bwMode="auto">
            <a:xfrm>
              <a:off x="5195888" y="6202363"/>
              <a:ext cx="82550" cy="388938"/>
            </a:xfrm>
            <a:custGeom>
              <a:avLst/>
              <a:gdLst>
                <a:gd name="T0" fmla="*/ 46 w 46"/>
                <a:gd name="T1" fmla="*/ 205 h 215"/>
                <a:gd name="T2" fmla="*/ 23 w 46"/>
                <a:gd name="T3" fmla="*/ 215 h 215"/>
                <a:gd name="T4" fmla="*/ 23 w 46"/>
                <a:gd name="T5" fmla="*/ 215 h 215"/>
                <a:gd name="T6" fmla="*/ 0 w 46"/>
                <a:gd name="T7" fmla="*/ 205 h 215"/>
                <a:gd name="T8" fmla="*/ 0 w 46"/>
                <a:gd name="T9" fmla="*/ 9 h 215"/>
                <a:gd name="T10" fmla="*/ 23 w 46"/>
                <a:gd name="T11" fmla="*/ 0 h 215"/>
                <a:gd name="T12" fmla="*/ 23 w 46"/>
                <a:gd name="T13" fmla="*/ 0 h 215"/>
                <a:gd name="T14" fmla="*/ 46 w 46"/>
                <a:gd name="T15" fmla="*/ 9 h 215"/>
                <a:gd name="T16" fmla="*/ 46 w 46"/>
                <a:gd name="T17" fmla="*/ 20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15">
                  <a:moveTo>
                    <a:pt x="46" y="205"/>
                  </a:moveTo>
                  <a:cubicBezTo>
                    <a:pt x="46" y="211"/>
                    <a:pt x="36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10" y="215"/>
                    <a:pt x="0" y="211"/>
                    <a:pt x="0" y="20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6" y="4"/>
                    <a:pt x="46" y="9"/>
                  </a:cubicBezTo>
                  <a:lnTo>
                    <a:pt x="46" y="205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73"/>
            <p:cNvSpPr>
              <a:spLocks/>
            </p:cNvSpPr>
            <p:nvPr/>
          </p:nvSpPr>
          <p:spPr bwMode="auto">
            <a:xfrm>
              <a:off x="4851401" y="5502275"/>
              <a:ext cx="771525" cy="895350"/>
            </a:xfrm>
            <a:custGeom>
              <a:avLst/>
              <a:gdLst>
                <a:gd name="T0" fmla="*/ 301 w 428"/>
                <a:gd name="T1" fmla="*/ 351 h 495"/>
                <a:gd name="T2" fmla="*/ 408 w 428"/>
                <a:gd name="T3" fmla="*/ 332 h 495"/>
                <a:gd name="T4" fmla="*/ 284 w 428"/>
                <a:gd name="T5" fmla="*/ 239 h 495"/>
                <a:gd name="T6" fmla="*/ 377 w 428"/>
                <a:gd name="T7" fmla="*/ 212 h 495"/>
                <a:gd name="T8" fmla="*/ 269 w 428"/>
                <a:gd name="T9" fmla="*/ 139 h 495"/>
                <a:gd name="T10" fmla="*/ 314 w 428"/>
                <a:gd name="T11" fmla="*/ 120 h 495"/>
                <a:gd name="T12" fmla="*/ 216 w 428"/>
                <a:gd name="T13" fmla="*/ 0 h 495"/>
                <a:gd name="T14" fmla="*/ 103 w 428"/>
                <a:gd name="T15" fmla="*/ 119 h 495"/>
                <a:gd name="T16" fmla="*/ 158 w 428"/>
                <a:gd name="T17" fmla="*/ 140 h 495"/>
                <a:gd name="T18" fmla="*/ 51 w 428"/>
                <a:gd name="T19" fmla="*/ 212 h 495"/>
                <a:gd name="T20" fmla="*/ 144 w 428"/>
                <a:gd name="T21" fmla="*/ 239 h 495"/>
                <a:gd name="T22" fmla="*/ 20 w 428"/>
                <a:gd name="T23" fmla="*/ 332 h 495"/>
                <a:gd name="T24" fmla="*/ 127 w 428"/>
                <a:gd name="T25" fmla="*/ 351 h 495"/>
                <a:gd name="T26" fmla="*/ 0 w 428"/>
                <a:gd name="T27" fmla="*/ 458 h 495"/>
                <a:gd name="T28" fmla="*/ 215 w 428"/>
                <a:gd name="T29" fmla="*/ 495 h 495"/>
                <a:gd name="T30" fmla="*/ 428 w 428"/>
                <a:gd name="T31" fmla="*/ 458 h 495"/>
                <a:gd name="T32" fmla="*/ 301 w 428"/>
                <a:gd name="T33" fmla="*/ 35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8" h="495">
                  <a:moveTo>
                    <a:pt x="301" y="351"/>
                  </a:moveTo>
                  <a:cubicBezTo>
                    <a:pt x="334" y="352"/>
                    <a:pt x="383" y="348"/>
                    <a:pt x="408" y="332"/>
                  </a:cubicBezTo>
                  <a:cubicBezTo>
                    <a:pt x="360" y="314"/>
                    <a:pt x="309" y="271"/>
                    <a:pt x="284" y="239"/>
                  </a:cubicBezTo>
                  <a:cubicBezTo>
                    <a:pt x="325" y="234"/>
                    <a:pt x="345" y="234"/>
                    <a:pt x="377" y="212"/>
                  </a:cubicBezTo>
                  <a:cubicBezTo>
                    <a:pt x="333" y="203"/>
                    <a:pt x="286" y="162"/>
                    <a:pt x="269" y="139"/>
                  </a:cubicBezTo>
                  <a:cubicBezTo>
                    <a:pt x="292" y="132"/>
                    <a:pt x="293" y="131"/>
                    <a:pt x="314" y="120"/>
                  </a:cubicBezTo>
                  <a:cubicBezTo>
                    <a:pt x="261" y="90"/>
                    <a:pt x="225" y="39"/>
                    <a:pt x="216" y="0"/>
                  </a:cubicBezTo>
                  <a:cubicBezTo>
                    <a:pt x="194" y="62"/>
                    <a:pt x="162" y="97"/>
                    <a:pt x="103" y="119"/>
                  </a:cubicBezTo>
                  <a:cubicBezTo>
                    <a:pt x="122" y="131"/>
                    <a:pt x="138" y="136"/>
                    <a:pt x="158" y="140"/>
                  </a:cubicBezTo>
                  <a:cubicBezTo>
                    <a:pt x="141" y="164"/>
                    <a:pt x="95" y="203"/>
                    <a:pt x="51" y="212"/>
                  </a:cubicBezTo>
                  <a:cubicBezTo>
                    <a:pt x="83" y="234"/>
                    <a:pt x="103" y="234"/>
                    <a:pt x="144" y="239"/>
                  </a:cubicBezTo>
                  <a:cubicBezTo>
                    <a:pt x="119" y="271"/>
                    <a:pt x="68" y="314"/>
                    <a:pt x="20" y="332"/>
                  </a:cubicBezTo>
                  <a:cubicBezTo>
                    <a:pt x="45" y="348"/>
                    <a:pt x="94" y="352"/>
                    <a:pt x="127" y="351"/>
                  </a:cubicBezTo>
                  <a:cubicBezTo>
                    <a:pt x="110" y="385"/>
                    <a:pt x="36" y="442"/>
                    <a:pt x="0" y="458"/>
                  </a:cubicBezTo>
                  <a:cubicBezTo>
                    <a:pt x="76" y="491"/>
                    <a:pt x="153" y="495"/>
                    <a:pt x="215" y="495"/>
                  </a:cubicBezTo>
                  <a:cubicBezTo>
                    <a:pt x="276" y="495"/>
                    <a:pt x="352" y="491"/>
                    <a:pt x="428" y="458"/>
                  </a:cubicBezTo>
                  <a:cubicBezTo>
                    <a:pt x="392" y="442"/>
                    <a:pt x="318" y="385"/>
                    <a:pt x="301" y="35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74"/>
            <p:cNvSpPr>
              <a:spLocks/>
            </p:cNvSpPr>
            <p:nvPr/>
          </p:nvSpPr>
          <p:spPr bwMode="auto">
            <a:xfrm>
              <a:off x="6034088" y="6297613"/>
              <a:ext cx="65088" cy="303213"/>
            </a:xfrm>
            <a:custGeom>
              <a:avLst/>
              <a:gdLst>
                <a:gd name="T0" fmla="*/ 36 w 36"/>
                <a:gd name="T1" fmla="*/ 159 h 167"/>
                <a:gd name="T2" fmla="*/ 18 w 36"/>
                <a:gd name="T3" fmla="*/ 167 h 167"/>
                <a:gd name="T4" fmla="*/ 18 w 36"/>
                <a:gd name="T5" fmla="*/ 167 h 167"/>
                <a:gd name="T6" fmla="*/ 0 w 36"/>
                <a:gd name="T7" fmla="*/ 159 h 167"/>
                <a:gd name="T8" fmla="*/ 0 w 36"/>
                <a:gd name="T9" fmla="*/ 7 h 167"/>
                <a:gd name="T10" fmla="*/ 18 w 36"/>
                <a:gd name="T11" fmla="*/ 0 h 167"/>
                <a:gd name="T12" fmla="*/ 18 w 36"/>
                <a:gd name="T13" fmla="*/ 0 h 167"/>
                <a:gd name="T14" fmla="*/ 36 w 36"/>
                <a:gd name="T15" fmla="*/ 7 h 167"/>
                <a:gd name="T16" fmla="*/ 36 w 36"/>
                <a:gd name="T17" fmla="*/ 15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67">
                  <a:moveTo>
                    <a:pt x="36" y="159"/>
                  </a:moveTo>
                  <a:cubicBezTo>
                    <a:pt x="36" y="163"/>
                    <a:pt x="28" y="167"/>
                    <a:pt x="18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8" y="167"/>
                    <a:pt x="0" y="163"/>
                    <a:pt x="0" y="15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3"/>
                    <a:pt x="36" y="7"/>
                  </a:cubicBezTo>
                  <a:lnTo>
                    <a:pt x="36" y="159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75"/>
            <p:cNvSpPr>
              <a:spLocks/>
            </p:cNvSpPr>
            <p:nvPr/>
          </p:nvSpPr>
          <p:spPr bwMode="auto">
            <a:xfrm>
              <a:off x="5767388" y="5756275"/>
              <a:ext cx="598488" cy="693738"/>
            </a:xfrm>
            <a:custGeom>
              <a:avLst/>
              <a:gdLst>
                <a:gd name="T0" fmla="*/ 233 w 332"/>
                <a:gd name="T1" fmla="*/ 271 h 383"/>
                <a:gd name="T2" fmla="*/ 316 w 332"/>
                <a:gd name="T3" fmla="*/ 257 h 383"/>
                <a:gd name="T4" fmla="*/ 220 w 332"/>
                <a:gd name="T5" fmla="*/ 185 h 383"/>
                <a:gd name="T6" fmla="*/ 292 w 332"/>
                <a:gd name="T7" fmla="*/ 164 h 383"/>
                <a:gd name="T8" fmla="*/ 209 w 332"/>
                <a:gd name="T9" fmla="*/ 107 h 383"/>
                <a:gd name="T10" fmla="*/ 243 w 332"/>
                <a:gd name="T11" fmla="*/ 92 h 383"/>
                <a:gd name="T12" fmla="*/ 167 w 332"/>
                <a:gd name="T13" fmla="*/ 0 h 383"/>
                <a:gd name="T14" fmla="*/ 80 w 332"/>
                <a:gd name="T15" fmla="*/ 91 h 383"/>
                <a:gd name="T16" fmla="*/ 122 w 332"/>
                <a:gd name="T17" fmla="*/ 108 h 383"/>
                <a:gd name="T18" fmla="*/ 40 w 332"/>
                <a:gd name="T19" fmla="*/ 164 h 383"/>
                <a:gd name="T20" fmla="*/ 112 w 332"/>
                <a:gd name="T21" fmla="*/ 185 h 383"/>
                <a:gd name="T22" fmla="*/ 16 w 332"/>
                <a:gd name="T23" fmla="*/ 257 h 383"/>
                <a:gd name="T24" fmla="*/ 99 w 332"/>
                <a:gd name="T25" fmla="*/ 271 h 383"/>
                <a:gd name="T26" fmla="*/ 0 w 332"/>
                <a:gd name="T27" fmla="*/ 354 h 383"/>
                <a:gd name="T28" fmla="*/ 166 w 332"/>
                <a:gd name="T29" fmla="*/ 383 h 383"/>
                <a:gd name="T30" fmla="*/ 332 w 332"/>
                <a:gd name="T31" fmla="*/ 354 h 383"/>
                <a:gd name="T32" fmla="*/ 233 w 332"/>
                <a:gd name="T33" fmla="*/ 27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83">
                  <a:moveTo>
                    <a:pt x="233" y="271"/>
                  </a:moveTo>
                  <a:cubicBezTo>
                    <a:pt x="258" y="272"/>
                    <a:pt x="297" y="269"/>
                    <a:pt x="316" y="257"/>
                  </a:cubicBezTo>
                  <a:cubicBezTo>
                    <a:pt x="279" y="242"/>
                    <a:pt x="239" y="210"/>
                    <a:pt x="220" y="185"/>
                  </a:cubicBezTo>
                  <a:cubicBezTo>
                    <a:pt x="252" y="181"/>
                    <a:pt x="267" y="181"/>
                    <a:pt x="292" y="164"/>
                  </a:cubicBezTo>
                  <a:cubicBezTo>
                    <a:pt x="258" y="157"/>
                    <a:pt x="222" y="125"/>
                    <a:pt x="209" y="107"/>
                  </a:cubicBezTo>
                  <a:cubicBezTo>
                    <a:pt x="226" y="102"/>
                    <a:pt x="227" y="101"/>
                    <a:pt x="243" y="92"/>
                  </a:cubicBezTo>
                  <a:cubicBezTo>
                    <a:pt x="202" y="70"/>
                    <a:pt x="175" y="30"/>
                    <a:pt x="167" y="0"/>
                  </a:cubicBezTo>
                  <a:cubicBezTo>
                    <a:pt x="151" y="48"/>
                    <a:pt x="126" y="75"/>
                    <a:pt x="80" y="91"/>
                  </a:cubicBezTo>
                  <a:cubicBezTo>
                    <a:pt x="94" y="101"/>
                    <a:pt x="107" y="105"/>
                    <a:pt x="122" y="108"/>
                  </a:cubicBezTo>
                  <a:cubicBezTo>
                    <a:pt x="109" y="126"/>
                    <a:pt x="74" y="157"/>
                    <a:pt x="40" y="164"/>
                  </a:cubicBezTo>
                  <a:cubicBezTo>
                    <a:pt x="64" y="181"/>
                    <a:pt x="80" y="181"/>
                    <a:pt x="112" y="185"/>
                  </a:cubicBezTo>
                  <a:cubicBezTo>
                    <a:pt x="92" y="210"/>
                    <a:pt x="53" y="242"/>
                    <a:pt x="16" y="257"/>
                  </a:cubicBezTo>
                  <a:cubicBezTo>
                    <a:pt x="35" y="269"/>
                    <a:pt x="73" y="272"/>
                    <a:pt x="99" y="271"/>
                  </a:cubicBezTo>
                  <a:cubicBezTo>
                    <a:pt x="85" y="297"/>
                    <a:pt x="28" y="342"/>
                    <a:pt x="0" y="354"/>
                  </a:cubicBezTo>
                  <a:cubicBezTo>
                    <a:pt x="59" y="380"/>
                    <a:pt x="119" y="383"/>
                    <a:pt x="166" y="383"/>
                  </a:cubicBezTo>
                  <a:cubicBezTo>
                    <a:pt x="214" y="383"/>
                    <a:pt x="273" y="380"/>
                    <a:pt x="332" y="354"/>
                  </a:cubicBezTo>
                  <a:cubicBezTo>
                    <a:pt x="304" y="342"/>
                    <a:pt x="246" y="297"/>
                    <a:pt x="233" y="27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76"/>
            <p:cNvSpPr>
              <a:spLocks/>
            </p:cNvSpPr>
            <p:nvPr/>
          </p:nvSpPr>
          <p:spPr bwMode="auto">
            <a:xfrm>
              <a:off x="6351588" y="6188075"/>
              <a:ext cx="85725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77"/>
            <p:cNvSpPr>
              <a:spLocks/>
            </p:cNvSpPr>
            <p:nvPr/>
          </p:nvSpPr>
          <p:spPr bwMode="auto">
            <a:xfrm>
              <a:off x="6003926" y="5481638"/>
              <a:ext cx="779463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0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6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0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78"/>
            <p:cNvSpPr>
              <a:spLocks/>
            </p:cNvSpPr>
            <p:nvPr/>
          </p:nvSpPr>
          <p:spPr bwMode="auto">
            <a:xfrm>
              <a:off x="7075488" y="6249988"/>
              <a:ext cx="71438" cy="336550"/>
            </a:xfrm>
            <a:custGeom>
              <a:avLst/>
              <a:gdLst>
                <a:gd name="T0" fmla="*/ 40 w 40"/>
                <a:gd name="T1" fmla="*/ 178 h 186"/>
                <a:gd name="T2" fmla="*/ 20 w 40"/>
                <a:gd name="T3" fmla="*/ 186 h 186"/>
                <a:gd name="T4" fmla="*/ 20 w 40"/>
                <a:gd name="T5" fmla="*/ 186 h 186"/>
                <a:gd name="T6" fmla="*/ 0 w 40"/>
                <a:gd name="T7" fmla="*/ 178 h 186"/>
                <a:gd name="T8" fmla="*/ 0 w 40"/>
                <a:gd name="T9" fmla="*/ 8 h 186"/>
                <a:gd name="T10" fmla="*/ 20 w 40"/>
                <a:gd name="T11" fmla="*/ 0 h 186"/>
                <a:gd name="T12" fmla="*/ 20 w 40"/>
                <a:gd name="T13" fmla="*/ 0 h 186"/>
                <a:gd name="T14" fmla="*/ 40 w 40"/>
                <a:gd name="T15" fmla="*/ 8 h 186"/>
                <a:gd name="T16" fmla="*/ 40 w 40"/>
                <a:gd name="T1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6">
                  <a:moveTo>
                    <a:pt x="40" y="178"/>
                  </a:moveTo>
                  <a:cubicBezTo>
                    <a:pt x="40" y="183"/>
                    <a:pt x="31" y="186"/>
                    <a:pt x="20" y="186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9" y="186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3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79"/>
            <p:cNvSpPr>
              <a:spLocks/>
            </p:cNvSpPr>
            <p:nvPr/>
          </p:nvSpPr>
          <p:spPr bwMode="auto">
            <a:xfrm>
              <a:off x="6777038" y="5645150"/>
              <a:ext cx="666750" cy="774700"/>
            </a:xfrm>
            <a:custGeom>
              <a:avLst/>
              <a:gdLst>
                <a:gd name="T0" fmla="*/ 260 w 370"/>
                <a:gd name="T1" fmla="*/ 303 h 428"/>
                <a:gd name="T2" fmla="*/ 352 w 370"/>
                <a:gd name="T3" fmla="*/ 287 h 428"/>
                <a:gd name="T4" fmla="*/ 245 w 370"/>
                <a:gd name="T5" fmla="*/ 206 h 428"/>
                <a:gd name="T6" fmla="*/ 326 w 370"/>
                <a:gd name="T7" fmla="*/ 183 h 428"/>
                <a:gd name="T8" fmla="*/ 233 w 370"/>
                <a:gd name="T9" fmla="*/ 119 h 428"/>
                <a:gd name="T10" fmla="*/ 271 w 370"/>
                <a:gd name="T11" fmla="*/ 103 h 428"/>
                <a:gd name="T12" fmla="*/ 186 w 370"/>
                <a:gd name="T13" fmla="*/ 0 h 428"/>
                <a:gd name="T14" fmla="*/ 89 w 370"/>
                <a:gd name="T15" fmla="*/ 102 h 428"/>
                <a:gd name="T16" fmla="*/ 136 w 370"/>
                <a:gd name="T17" fmla="*/ 120 h 428"/>
                <a:gd name="T18" fmla="*/ 44 w 370"/>
                <a:gd name="T19" fmla="*/ 183 h 428"/>
                <a:gd name="T20" fmla="*/ 124 w 370"/>
                <a:gd name="T21" fmla="*/ 206 h 428"/>
                <a:gd name="T22" fmla="*/ 17 w 370"/>
                <a:gd name="T23" fmla="*/ 287 h 428"/>
                <a:gd name="T24" fmla="*/ 109 w 370"/>
                <a:gd name="T25" fmla="*/ 303 h 428"/>
                <a:gd name="T26" fmla="*/ 0 w 370"/>
                <a:gd name="T27" fmla="*/ 395 h 428"/>
                <a:gd name="T28" fmla="*/ 185 w 370"/>
                <a:gd name="T29" fmla="*/ 428 h 428"/>
                <a:gd name="T30" fmla="*/ 370 w 370"/>
                <a:gd name="T31" fmla="*/ 395 h 428"/>
                <a:gd name="T32" fmla="*/ 260 w 370"/>
                <a:gd name="T33" fmla="*/ 30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8">
                  <a:moveTo>
                    <a:pt x="260" y="303"/>
                  </a:moveTo>
                  <a:cubicBezTo>
                    <a:pt x="288" y="304"/>
                    <a:pt x="331" y="301"/>
                    <a:pt x="352" y="287"/>
                  </a:cubicBezTo>
                  <a:cubicBezTo>
                    <a:pt x="311" y="271"/>
                    <a:pt x="267" y="234"/>
                    <a:pt x="245" y="206"/>
                  </a:cubicBezTo>
                  <a:cubicBezTo>
                    <a:pt x="281" y="202"/>
                    <a:pt x="298" y="202"/>
                    <a:pt x="326" y="183"/>
                  </a:cubicBezTo>
                  <a:cubicBezTo>
                    <a:pt x="288" y="175"/>
                    <a:pt x="247" y="140"/>
                    <a:pt x="233" y="119"/>
                  </a:cubicBezTo>
                  <a:cubicBezTo>
                    <a:pt x="252" y="113"/>
                    <a:pt x="253" y="112"/>
                    <a:pt x="271" y="103"/>
                  </a:cubicBezTo>
                  <a:cubicBezTo>
                    <a:pt x="226" y="77"/>
                    <a:pt x="195" y="33"/>
                    <a:pt x="186" y="0"/>
                  </a:cubicBezTo>
                  <a:cubicBezTo>
                    <a:pt x="168" y="53"/>
                    <a:pt x="140" y="83"/>
                    <a:pt x="89" y="102"/>
                  </a:cubicBezTo>
                  <a:cubicBezTo>
                    <a:pt x="105" y="112"/>
                    <a:pt x="119" y="117"/>
                    <a:pt x="136" y="120"/>
                  </a:cubicBezTo>
                  <a:cubicBezTo>
                    <a:pt x="122" y="141"/>
                    <a:pt x="82" y="175"/>
                    <a:pt x="44" y="183"/>
                  </a:cubicBezTo>
                  <a:cubicBezTo>
                    <a:pt x="71" y="202"/>
                    <a:pt x="89" y="202"/>
                    <a:pt x="124" y="206"/>
                  </a:cubicBezTo>
                  <a:cubicBezTo>
                    <a:pt x="102" y="234"/>
                    <a:pt x="58" y="271"/>
                    <a:pt x="17" y="287"/>
                  </a:cubicBezTo>
                  <a:cubicBezTo>
                    <a:pt x="39" y="301"/>
                    <a:pt x="81" y="304"/>
                    <a:pt x="109" y="303"/>
                  </a:cubicBezTo>
                  <a:cubicBezTo>
                    <a:pt x="95" y="332"/>
                    <a:pt x="31" y="382"/>
                    <a:pt x="0" y="395"/>
                  </a:cubicBezTo>
                  <a:cubicBezTo>
                    <a:pt x="66" y="425"/>
                    <a:pt x="132" y="428"/>
                    <a:pt x="185" y="428"/>
                  </a:cubicBezTo>
                  <a:cubicBezTo>
                    <a:pt x="238" y="428"/>
                    <a:pt x="304" y="425"/>
                    <a:pt x="370" y="395"/>
                  </a:cubicBezTo>
                  <a:cubicBezTo>
                    <a:pt x="339" y="382"/>
                    <a:pt x="275" y="332"/>
                    <a:pt x="260" y="303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80"/>
            <p:cNvSpPr>
              <a:spLocks/>
            </p:cNvSpPr>
            <p:nvPr/>
          </p:nvSpPr>
          <p:spPr bwMode="auto">
            <a:xfrm>
              <a:off x="6738938" y="6238875"/>
              <a:ext cx="77788" cy="360363"/>
            </a:xfrm>
            <a:custGeom>
              <a:avLst/>
              <a:gdLst>
                <a:gd name="T0" fmla="*/ 43 w 43"/>
                <a:gd name="T1" fmla="*/ 190 h 199"/>
                <a:gd name="T2" fmla="*/ 22 w 43"/>
                <a:gd name="T3" fmla="*/ 199 h 199"/>
                <a:gd name="T4" fmla="*/ 22 w 43"/>
                <a:gd name="T5" fmla="*/ 199 h 199"/>
                <a:gd name="T6" fmla="*/ 0 w 43"/>
                <a:gd name="T7" fmla="*/ 190 h 199"/>
                <a:gd name="T8" fmla="*/ 0 w 43"/>
                <a:gd name="T9" fmla="*/ 9 h 199"/>
                <a:gd name="T10" fmla="*/ 22 w 43"/>
                <a:gd name="T11" fmla="*/ 0 h 199"/>
                <a:gd name="T12" fmla="*/ 22 w 43"/>
                <a:gd name="T13" fmla="*/ 0 h 199"/>
                <a:gd name="T14" fmla="*/ 43 w 43"/>
                <a:gd name="T15" fmla="*/ 9 h 199"/>
                <a:gd name="T16" fmla="*/ 43 w 43"/>
                <a:gd name="T1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9">
                  <a:moveTo>
                    <a:pt x="43" y="190"/>
                  </a:moveTo>
                  <a:cubicBezTo>
                    <a:pt x="43" y="195"/>
                    <a:pt x="34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10" y="199"/>
                    <a:pt x="0" y="195"/>
                    <a:pt x="0" y="19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3" y="4"/>
                    <a:pt x="43" y="9"/>
                  </a:cubicBezTo>
                  <a:lnTo>
                    <a:pt x="43" y="19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81"/>
            <p:cNvSpPr>
              <a:spLocks/>
            </p:cNvSpPr>
            <p:nvPr/>
          </p:nvSpPr>
          <p:spPr bwMode="auto">
            <a:xfrm>
              <a:off x="6421438" y="5592763"/>
              <a:ext cx="714375" cy="828675"/>
            </a:xfrm>
            <a:custGeom>
              <a:avLst/>
              <a:gdLst>
                <a:gd name="T0" fmla="*/ 278 w 396"/>
                <a:gd name="T1" fmla="*/ 324 h 458"/>
                <a:gd name="T2" fmla="*/ 377 w 396"/>
                <a:gd name="T3" fmla="*/ 307 h 458"/>
                <a:gd name="T4" fmla="*/ 263 w 396"/>
                <a:gd name="T5" fmla="*/ 221 h 458"/>
                <a:gd name="T6" fmla="*/ 349 w 396"/>
                <a:gd name="T7" fmla="*/ 196 h 458"/>
                <a:gd name="T8" fmla="*/ 249 w 396"/>
                <a:gd name="T9" fmla="*/ 128 h 458"/>
                <a:gd name="T10" fmla="*/ 290 w 396"/>
                <a:gd name="T11" fmla="*/ 111 h 458"/>
                <a:gd name="T12" fmla="*/ 199 w 396"/>
                <a:gd name="T13" fmla="*/ 0 h 458"/>
                <a:gd name="T14" fmla="*/ 95 w 396"/>
                <a:gd name="T15" fmla="*/ 109 h 458"/>
                <a:gd name="T16" fmla="*/ 146 w 396"/>
                <a:gd name="T17" fmla="*/ 129 h 458"/>
                <a:gd name="T18" fmla="*/ 47 w 396"/>
                <a:gd name="T19" fmla="*/ 196 h 458"/>
                <a:gd name="T20" fmla="*/ 133 w 396"/>
                <a:gd name="T21" fmla="*/ 221 h 458"/>
                <a:gd name="T22" fmla="*/ 19 w 396"/>
                <a:gd name="T23" fmla="*/ 307 h 458"/>
                <a:gd name="T24" fmla="*/ 118 w 396"/>
                <a:gd name="T25" fmla="*/ 324 h 458"/>
                <a:gd name="T26" fmla="*/ 0 w 396"/>
                <a:gd name="T27" fmla="*/ 423 h 458"/>
                <a:gd name="T28" fmla="*/ 199 w 396"/>
                <a:gd name="T29" fmla="*/ 458 h 458"/>
                <a:gd name="T30" fmla="*/ 396 w 396"/>
                <a:gd name="T31" fmla="*/ 423 h 458"/>
                <a:gd name="T32" fmla="*/ 278 w 396"/>
                <a:gd name="T33" fmla="*/ 32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6" h="458">
                  <a:moveTo>
                    <a:pt x="278" y="324"/>
                  </a:moveTo>
                  <a:cubicBezTo>
                    <a:pt x="308" y="325"/>
                    <a:pt x="354" y="322"/>
                    <a:pt x="377" y="307"/>
                  </a:cubicBezTo>
                  <a:cubicBezTo>
                    <a:pt x="333" y="290"/>
                    <a:pt x="286" y="251"/>
                    <a:pt x="263" y="221"/>
                  </a:cubicBezTo>
                  <a:cubicBezTo>
                    <a:pt x="300" y="216"/>
                    <a:pt x="319" y="216"/>
                    <a:pt x="349" y="196"/>
                  </a:cubicBezTo>
                  <a:cubicBezTo>
                    <a:pt x="308" y="188"/>
                    <a:pt x="265" y="150"/>
                    <a:pt x="249" y="128"/>
                  </a:cubicBezTo>
                  <a:cubicBezTo>
                    <a:pt x="270" y="122"/>
                    <a:pt x="271" y="121"/>
                    <a:pt x="290" y="111"/>
                  </a:cubicBezTo>
                  <a:cubicBezTo>
                    <a:pt x="241" y="83"/>
                    <a:pt x="208" y="36"/>
                    <a:pt x="199" y="0"/>
                  </a:cubicBezTo>
                  <a:cubicBezTo>
                    <a:pt x="180" y="57"/>
                    <a:pt x="150" y="90"/>
                    <a:pt x="95" y="109"/>
                  </a:cubicBezTo>
                  <a:cubicBezTo>
                    <a:pt x="112" y="121"/>
                    <a:pt x="127" y="126"/>
                    <a:pt x="146" y="129"/>
                  </a:cubicBezTo>
                  <a:cubicBezTo>
                    <a:pt x="130" y="151"/>
                    <a:pt x="88" y="188"/>
                    <a:pt x="47" y="196"/>
                  </a:cubicBezTo>
                  <a:cubicBezTo>
                    <a:pt x="77" y="216"/>
                    <a:pt x="96" y="216"/>
                    <a:pt x="133" y="221"/>
                  </a:cubicBezTo>
                  <a:cubicBezTo>
                    <a:pt x="110" y="251"/>
                    <a:pt x="63" y="290"/>
                    <a:pt x="19" y="307"/>
                  </a:cubicBezTo>
                  <a:cubicBezTo>
                    <a:pt x="42" y="322"/>
                    <a:pt x="87" y="325"/>
                    <a:pt x="118" y="324"/>
                  </a:cubicBezTo>
                  <a:cubicBezTo>
                    <a:pt x="102" y="355"/>
                    <a:pt x="33" y="409"/>
                    <a:pt x="0" y="423"/>
                  </a:cubicBezTo>
                  <a:cubicBezTo>
                    <a:pt x="71" y="454"/>
                    <a:pt x="142" y="458"/>
                    <a:pt x="199" y="458"/>
                  </a:cubicBezTo>
                  <a:cubicBezTo>
                    <a:pt x="255" y="458"/>
                    <a:pt x="325" y="454"/>
                    <a:pt x="396" y="423"/>
                  </a:cubicBezTo>
                  <a:cubicBezTo>
                    <a:pt x="363" y="409"/>
                    <a:pt x="294" y="355"/>
                    <a:pt x="278" y="32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82"/>
            <p:cNvSpPr>
              <a:spLocks/>
            </p:cNvSpPr>
            <p:nvPr/>
          </p:nvSpPr>
          <p:spPr bwMode="auto">
            <a:xfrm>
              <a:off x="7810501" y="6232525"/>
              <a:ext cx="76200" cy="354013"/>
            </a:xfrm>
            <a:custGeom>
              <a:avLst/>
              <a:gdLst>
                <a:gd name="T0" fmla="*/ 42 w 42"/>
                <a:gd name="T1" fmla="*/ 187 h 195"/>
                <a:gd name="T2" fmla="*/ 21 w 42"/>
                <a:gd name="T3" fmla="*/ 195 h 195"/>
                <a:gd name="T4" fmla="*/ 21 w 42"/>
                <a:gd name="T5" fmla="*/ 195 h 195"/>
                <a:gd name="T6" fmla="*/ 0 w 42"/>
                <a:gd name="T7" fmla="*/ 187 h 195"/>
                <a:gd name="T8" fmla="*/ 0 w 42"/>
                <a:gd name="T9" fmla="*/ 9 h 195"/>
                <a:gd name="T10" fmla="*/ 21 w 42"/>
                <a:gd name="T11" fmla="*/ 0 h 195"/>
                <a:gd name="T12" fmla="*/ 21 w 42"/>
                <a:gd name="T13" fmla="*/ 0 h 195"/>
                <a:gd name="T14" fmla="*/ 42 w 42"/>
                <a:gd name="T15" fmla="*/ 9 h 195"/>
                <a:gd name="T16" fmla="*/ 42 w 42"/>
                <a:gd name="T17" fmla="*/ 18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95">
                  <a:moveTo>
                    <a:pt x="42" y="187"/>
                  </a:moveTo>
                  <a:cubicBezTo>
                    <a:pt x="42" y="191"/>
                    <a:pt x="33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0" y="195"/>
                    <a:pt x="0" y="191"/>
                    <a:pt x="0" y="18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0"/>
                    <a:pt x="42" y="4"/>
                    <a:pt x="42" y="9"/>
                  </a:cubicBezTo>
                  <a:lnTo>
                    <a:pt x="42" y="187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83"/>
            <p:cNvSpPr>
              <a:spLocks/>
            </p:cNvSpPr>
            <p:nvPr/>
          </p:nvSpPr>
          <p:spPr bwMode="auto">
            <a:xfrm>
              <a:off x="7508876" y="5624513"/>
              <a:ext cx="677863" cy="787400"/>
            </a:xfrm>
            <a:custGeom>
              <a:avLst/>
              <a:gdLst>
                <a:gd name="T0" fmla="*/ 265 w 376"/>
                <a:gd name="T1" fmla="*/ 308 h 435"/>
                <a:gd name="T2" fmla="*/ 358 w 376"/>
                <a:gd name="T3" fmla="*/ 292 h 435"/>
                <a:gd name="T4" fmla="*/ 250 w 376"/>
                <a:gd name="T5" fmla="*/ 210 h 435"/>
                <a:gd name="T6" fmla="*/ 332 w 376"/>
                <a:gd name="T7" fmla="*/ 186 h 435"/>
                <a:gd name="T8" fmla="*/ 237 w 376"/>
                <a:gd name="T9" fmla="*/ 122 h 435"/>
                <a:gd name="T10" fmla="*/ 276 w 376"/>
                <a:gd name="T11" fmla="*/ 105 h 435"/>
                <a:gd name="T12" fmla="*/ 190 w 376"/>
                <a:gd name="T13" fmla="*/ 0 h 435"/>
                <a:gd name="T14" fmla="*/ 91 w 376"/>
                <a:gd name="T15" fmla="*/ 104 h 435"/>
                <a:gd name="T16" fmla="*/ 139 w 376"/>
                <a:gd name="T17" fmla="*/ 123 h 435"/>
                <a:gd name="T18" fmla="*/ 45 w 376"/>
                <a:gd name="T19" fmla="*/ 186 h 435"/>
                <a:gd name="T20" fmla="*/ 127 w 376"/>
                <a:gd name="T21" fmla="*/ 210 h 435"/>
                <a:gd name="T22" fmla="*/ 18 w 376"/>
                <a:gd name="T23" fmla="*/ 292 h 435"/>
                <a:gd name="T24" fmla="*/ 112 w 376"/>
                <a:gd name="T25" fmla="*/ 308 h 435"/>
                <a:gd name="T26" fmla="*/ 0 w 376"/>
                <a:gd name="T27" fmla="*/ 402 h 435"/>
                <a:gd name="T28" fmla="*/ 189 w 376"/>
                <a:gd name="T29" fmla="*/ 435 h 435"/>
                <a:gd name="T30" fmla="*/ 376 w 376"/>
                <a:gd name="T31" fmla="*/ 402 h 435"/>
                <a:gd name="T32" fmla="*/ 265 w 376"/>
                <a:gd name="T33" fmla="*/ 30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435">
                  <a:moveTo>
                    <a:pt x="265" y="308"/>
                  </a:moveTo>
                  <a:cubicBezTo>
                    <a:pt x="293" y="309"/>
                    <a:pt x="337" y="306"/>
                    <a:pt x="358" y="292"/>
                  </a:cubicBezTo>
                  <a:cubicBezTo>
                    <a:pt x="317" y="275"/>
                    <a:pt x="272" y="238"/>
                    <a:pt x="250" y="210"/>
                  </a:cubicBezTo>
                  <a:cubicBezTo>
                    <a:pt x="285" y="205"/>
                    <a:pt x="303" y="205"/>
                    <a:pt x="332" y="186"/>
                  </a:cubicBezTo>
                  <a:cubicBezTo>
                    <a:pt x="293" y="179"/>
                    <a:pt x="252" y="142"/>
                    <a:pt x="237" y="122"/>
                  </a:cubicBezTo>
                  <a:cubicBezTo>
                    <a:pt x="257" y="116"/>
                    <a:pt x="258" y="115"/>
                    <a:pt x="276" y="105"/>
                  </a:cubicBezTo>
                  <a:cubicBezTo>
                    <a:pt x="230" y="79"/>
                    <a:pt x="198" y="34"/>
                    <a:pt x="190" y="0"/>
                  </a:cubicBezTo>
                  <a:cubicBezTo>
                    <a:pt x="171" y="54"/>
                    <a:pt x="142" y="85"/>
                    <a:pt x="91" y="104"/>
                  </a:cubicBezTo>
                  <a:cubicBezTo>
                    <a:pt x="107" y="115"/>
                    <a:pt x="121" y="119"/>
                    <a:pt x="139" y="123"/>
                  </a:cubicBezTo>
                  <a:cubicBezTo>
                    <a:pt x="124" y="144"/>
                    <a:pt x="84" y="179"/>
                    <a:pt x="45" y="186"/>
                  </a:cubicBezTo>
                  <a:cubicBezTo>
                    <a:pt x="73" y="205"/>
                    <a:pt x="91" y="205"/>
                    <a:pt x="127" y="210"/>
                  </a:cubicBezTo>
                  <a:cubicBezTo>
                    <a:pt x="105" y="238"/>
                    <a:pt x="60" y="275"/>
                    <a:pt x="18" y="292"/>
                  </a:cubicBezTo>
                  <a:cubicBezTo>
                    <a:pt x="40" y="306"/>
                    <a:pt x="83" y="309"/>
                    <a:pt x="112" y="308"/>
                  </a:cubicBezTo>
                  <a:cubicBezTo>
                    <a:pt x="97" y="338"/>
                    <a:pt x="32" y="388"/>
                    <a:pt x="0" y="402"/>
                  </a:cubicBezTo>
                  <a:cubicBezTo>
                    <a:pt x="67" y="431"/>
                    <a:pt x="135" y="435"/>
                    <a:pt x="189" y="435"/>
                  </a:cubicBezTo>
                  <a:cubicBezTo>
                    <a:pt x="243" y="435"/>
                    <a:pt x="309" y="431"/>
                    <a:pt x="376" y="402"/>
                  </a:cubicBezTo>
                  <a:cubicBezTo>
                    <a:pt x="345" y="388"/>
                    <a:pt x="279" y="338"/>
                    <a:pt x="265" y="308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84"/>
            <p:cNvSpPr>
              <a:spLocks/>
            </p:cNvSpPr>
            <p:nvPr/>
          </p:nvSpPr>
          <p:spPr bwMode="auto">
            <a:xfrm>
              <a:off x="7412038" y="6188075"/>
              <a:ext cx="84138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85"/>
            <p:cNvSpPr>
              <a:spLocks/>
            </p:cNvSpPr>
            <p:nvPr/>
          </p:nvSpPr>
          <p:spPr bwMode="auto">
            <a:xfrm>
              <a:off x="7064376" y="5481638"/>
              <a:ext cx="777875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1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7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1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86"/>
            <p:cNvSpPr>
              <a:spLocks/>
            </p:cNvSpPr>
            <p:nvPr/>
          </p:nvSpPr>
          <p:spPr bwMode="auto">
            <a:xfrm>
              <a:off x="7470776" y="6321425"/>
              <a:ext cx="61913" cy="284163"/>
            </a:xfrm>
            <a:custGeom>
              <a:avLst/>
              <a:gdLst>
                <a:gd name="T0" fmla="*/ 34 w 34"/>
                <a:gd name="T1" fmla="*/ 150 h 157"/>
                <a:gd name="T2" fmla="*/ 17 w 34"/>
                <a:gd name="T3" fmla="*/ 157 h 157"/>
                <a:gd name="T4" fmla="*/ 17 w 34"/>
                <a:gd name="T5" fmla="*/ 157 h 157"/>
                <a:gd name="T6" fmla="*/ 0 w 34"/>
                <a:gd name="T7" fmla="*/ 150 h 157"/>
                <a:gd name="T8" fmla="*/ 0 w 34"/>
                <a:gd name="T9" fmla="*/ 7 h 157"/>
                <a:gd name="T10" fmla="*/ 17 w 34"/>
                <a:gd name="T11" fmla="*/ 0 h 157"/>
                <a:gd name="T12" fmla="*/ 17 w 34"/>
                <a:gd name="T13" fmla="*/ 0 h 157"/>
                <a:gd name="T14" fmla="*/ 34 w 34"/>
                <a:gd name="T15" fmla="*/ 7 h 157"/>
                <a:gd name="T16" fmla="*/ 34 w 34"/>
                <a:gd name="T17" fmla="*/ 1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57">
                  <a:moveTo>
                    <a:pt x="34" y="150"/>
                  </a:moveTo>
                  <a:cubicBezTo>
                    <a:pt x="34" y="154"/>
                    <a:pt x="27" y="157"/>
                    <a:pt x="17" y="157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8" y="157"/>
                    <a:pt x="0" y="154"/>
                    <a:pt x="0" y="1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7" y="0"/>
                    <a:pt x="34" y="3"/>
                    <a:pt x="34" y="7"/>
                  </a:cubicBezTo>
                  <a:lnTo>
                    <a:pt x="34" y="15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87"/>
            <p:cNvSpPr>
              <a:spLocks/>
            </p:cNvSpPr>
            <p:nvPr/>
          </p:nvSpPr>
          <p:spPr bwMode="auto">
            <a:xfrm>
              <a:off x="7221538" y="5808663"/>
              <a:ext cx="563563" cy="655638"/>
            </a:xfrm>
            <a:custGeom>
              <a:avLst/>
              <a:gdLst>
                <a:gd name="T0" fmla="*/ 220 w 313"/>
                <a:gd name="T1" fmla="*/ 257 h 362"/>
                <a:gd name="T2" fmla="*/ 298 w 313"/>
                <a:gd name="T3" fmla="*/ 243 h 362"/>
                <a:gd name="T4" fmla="*/ 207 w 313"/>
                <a:gd name="T5" fmla="*/ 175 h 362"/>
                <a:gd name="T6" fmla="*/ 275 w 313"/>
                <a:gd name="T7" fmla="*/ 155 h 362"/>
                <a:gd name="T8" fmla="*/ 197 w 313"/>
                <a:gd name="T9" fmla="*/ 101 h 362"/>
                <a:gd name="T10" fmla="*/ 229 w 313"/>
                <a:gd name="T11" fmla="*/ 88 h 362"/>
                <a:gd name="T12" fmla="*/ 157 w 313"/>
                <a:gd name="T13" fmla="*/ 0 h 362"/>
                <a:gd name="T14" fmla="*/ 75 w 313"/>
                <a:gd name="T15" fmla="*/ 87 h 362"/>
                <a:gd name="T16" fmla="*/ 115 w 313"/>
                <a:gd name="T17" fmla="*/ 102 h 362"/>
                <a:gd name="T18" fmla="*/ 37 w 313"/>
                <a:gd name="T19" fmla="*/ 155 h 362"/>
                <a:gd name="T20" fmla="*/ 105 w 313"/>
                <a:gd name="T21" fmla="*/ 175 h 362"/>
                <a:gd name="T22" fmla="*/ 15 w 313"/>
                <a:gd name="T23" fmla="*/ 243 h 362"/>
                <a:gd name="T24" fmla="*/ 93 w 313"/>
                <a:gd name="T25" fmla="*/ 257 h 362"/>
                <a:gd name="T26" fmla="*/ 0 w 313"/>
                <a:gd name="T27" fmla="*/ 335 h 362"/>
                <a:gd name="T28" fmla="*/ 157 w 313"/>
                <a:gd name="T29" fmla="*/ 362 h 362"/>
                <a:gd name="T30" fmla="*/ 313 w 313"/>
                <a:gd name="T31" fmla="*/ 335 h 362"/>
                <a:gd name="T32" fmla="*/ 220 w 313"/>
                <a:gd name="T33" fmla="*/ 25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3" h="362">
                  <a:moveTo>
                    <a:pt x="220" y="257"/>
                  </a:moveTo>
                  <a:cubicBezTo>
                    <a:pt x="244" y="257"/>
                    <a:pt x="280" y="255"/>
                    <a:pt x="298" y="243"/>
                  </a:cubicBezTo>
                  <a:cubicBezTo>
                    <a:pt x="263" y="229"/>
                    <a:pt x="226" y="199"/>
                    <a:pt x="207" y="175"/>
                  </a:cubicBezTo>
                  <a:cubicBezTo>
                    <a:pt x="237" y="171"/>
                    <a:pt x="252" y="171"/>
                    <a:pt x="275" y="155"/>
                  </a:cubicBezTo>
                  <a:cubicBezTo>
                    <a:pt x="243" y="149"/>
                    <a:pt x="209" y="119"/>
                    <a:pt x="197" y="101"/>
                  </a:cubicBezTo>
                  <a:cubicBezTo>
                    <a:pt x="213" y="97"/>
                    <a:pt x="214" y="96"/>
                    <a:pt x="229" y="88"/>
                  </a:cubicBezTo>
                  <a:cubicBezTo>
                    <a:pt x="191" y="66"/>
                    <a:pt x="165" y="29"/>
                    <a:pt x="157" y="0"/>
                  </a:cubicBezTo>
                  <a:cubicBezTo>
                    <a:pt x="142" y="45"/>
                    <a:pt x="118" y="71"/>
                    <a:pt x="75" y="87"/>
                  </a:cubicBezTo>
                  <a:cubicBezTo>
                    <a:pt x="89" y="96"/>
                    <a:pt x="100" y="99"/>
                    <a:pt x="115" y="102"/>
                  </a:cubicBezTo>
                  <a:cubicBezTo>
                    <a:pt x="103" y="120"/>
                    <a:pt x="69" y="149"/>
                    <a:pt x="37" y="155"/>
                  </a:cubicBezTo>
                  <a:cubicBezTo>
                    <a:pt x="60" y="171"/>
                    <a:pt x="75" y="171"/>
                    <a:pt x="105" y="175"/>
                  </a:cubicBezTo>
                  <a:cubicBezTo>
                    <a:pt x="87" y="199"/>
                    <a:pt x="49" y="229"/>
                    <a:pt x="15" y="243"/>
                  </a:cubicBezTo>
                  <a:cubicBezTo>
                    <a:pt x="33" y="255"/>
                    <a:pt x="69" y="257"/>
                    <a:pt x="93" y="257"/>
                  </a:cubicBezTo>
                  <a:cubicBezTo>
                    <a:pt x="80" y="281"/>
                    <a:pt x="26" y="324"/>
                    <a:pt x="0" y="335"/>
                  </a:cubicBezTo>
                  <a:cubicBezTo>
                    <a:pt x="55" y="359"/>
                    <a:pt x="112" y="362"/>
                    <a:pt x="157" y="362"/>
                  </a:cubicBezTo>
                  <a:cubicBezTo>
                    <a:pt x="202" y="362"/>
                    <a:pt x="257" y="359"/>
                    <a:pt x="313" y="335"/>
                  </a:cubicBezTo>
                  <a:cubicBezTo>
                    <a:pt x="286" y="324"/>
                    <a:pt x="232" y="281"/>
                    <a:pt x="220" y="257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88"/>
            <p:cNvSpPr>
              <a:spLocks/>
            </p:cNvSpPr>
            <p:nvPr/>
          </p:nvSpPr>
          <p:spPr bwMode="auto">
            <a:xfrm>
              <a:off x="8169276" y="6224588"/>
              <a:ext cx="80963" cy="371475"/>
            </a:xfrm>
            <a:custGeom>
              <a:avLst/>
              <a:gdLst>
                <a:gd name="T0" fmla="*/ 45 w 45"/>
                <a:gd name="T1" fmla="*/ 197 h 206"/>
                <a:gd name="T2" fmla="*/ 23 w 45"/>
                <a:gd name="T3" fmla="*/ 206 h 206"/>
                <a:gd name="T4" fmla="*/ 23 w 45"/>
                <a:gd name="T5" fmla="*/ 206 h 206"/>
                <a:gd name="T6" fmla="*/ 0 w 45"/>
                <a:gd name="T7" fmla="*/ 197 h 206"/>
                <a:gd name="T8" fmla="*/ 0 w 45"/>
                <a:gd name="T9" fmla="*/ 9 h 206"/>
                <a:gd name="T10" fmla="*/ 23 w 45"/>
                <a:gd name="T11" fmla="*/ 0 h 206"/>
                <a:gd name="T12" fmla="*/ 23 w 45"/>
                <a:gd name="T13" fmla="*/ 0 h 206"/>
                <a:gd name="T14" fmla="*/ 45 w 45"/>
                <a:gd name="T15" fmla="*/ 9 h 206"/>
                <a:gd name="T16" fmla="*/ 45 w 45"/>
                <a:gd name="T17" fmla="*/ 19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06">
                  <a:moveTo>
                    <a:pt x="45" y="197"/>
                  </a:moveTo>
                  <a:cubicBezTo>
                    <a:pt x="45" y="202"/>
                    <a:pt x="35" y="206"/>
                    <a:pt x="23" y="206"/>
                  </a:cubicBezTo>
                  <a:cubicBezTo>
                    <a:pt x="23" y="206"/>
                    <a:pt x="23" y="206"/>
                    <a:pt x="23" y="206"/>
                  </a:cubicBezTo>
                  <a:cubicBezTo>
                    <a:pt x="10" y="206"/>
                    <a:pt x="0" y="202"/>
                    <a:pt x="0" y="19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4"/>
                    <a:pt x="45" y="9"/>
                  </a:cubicBezTo>
                  <a:lnTo>
                    <a:pt x="45" y="197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89"/>
            <p:cNvSpPr>
              <a:spLocks/>
            </p:cNvSpPr>
            <p:nvPr/>
          </p:nvSpPr>
          <p:spPr bwMode="auto">
            <a:xfrm>
              <a:off x="7839076" y="5553075"/>
              <a:ext cx="741363" cy="858838"/>
            </a:xfrm>
            <a:custGeom>
              <a:avLst/>
              <a:gdLst>
                <a:gd name="T0" fmla="*/ 289 w 411"/>
                <a:gd name="T1" fmla="*/ 336 h 475"/>
                <a:gd name="T2" fmla="*/ 392 w 411"/>
                <a:gd name="T3" fmla="*/ 319 h 475"/>
                <a:gd name="T4" fmla="*/ 273 w 411"/>
                <a:gd name="T5" fmla="*/ 229 h 475"/>
                <a:gd name="T6" fmla="*/ 362 w 411"/>
                <a:gd name="T7" fmla="*/ 203 h 475"/>
                <a:gd name="T8" fmla="*/ 259 w 411"/>
                <a:gd name="T9" fmla="*/ 133 h 475"/>
                <a:gd name="T10" fmla="*/ 301 w 411"/>
                <a:gd name="T11" fmla="*/ 115 h 475"/>
                <a:gd name="T12" fmla="*/ 207 w 411"/>
                <a:gd name="T13" fmla="*/ 0 h 475"/>
                <a:gd name="T14" fmla="*/ 99 w 411"/>
                <a:gd name="T15" fmla="*/ 113 h 475"/>
                <a:gd name="T16" fmla="*/ 152 w 411"/>
                <a:gd name="T17" fmla="*/ 134 h 475"/>
                <a:gd name="T18" fmla="*/ 49 w 411"/>
                <a:gd name="T19" fmla="*/ 203 h 475"/>
                <a:gd name="T20" fmla="*/ 138 w 411"/>
                <a:gd name="T21" fmla="*/ 229 h 475"/>
                <a:gd name="T22" fmla="*/ 20 w 411"/>
                <a:gd name="T23" fmla="*/ 319 h 475"/>
                <a:gd name="T24" fmla="*/ 122 w 411"/>
                <a:gd name="T25" fmla="*/ 336 h 475"/>
                <a:gd name="T26" fmla="*/ 0 w 411"/>
                <a:gd name="T27" fmla="*/ 439 h 475"/>
                <a:gd name="T28" fmla="*/ 206 w 411"/>
                <a:gd name="T29" fmla="*/ 475 h 475"/>
                <a:gd name="T30" fmla="*/ 411 w 411"/>
                <a:gd name="T31" fmla="*/ 439 h 475"/>
                <a:gd name="T32" fmla="*/ 289 w 411"/>
                <a:gd name="T33" fmla="*/ 336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475">
                  <a:moveTo>
                    <a:pt x="289" y="336"/>
                  </a:moveTo>
                  <a:cubicBezTo>
                    <a:pt x="320" y="337"/>
                    <a:pt x="368" y="334"/>
                    <a:pt x="392" y="319"/>
                  </a:cubicBezTo>
                  <a:cubicBezTo>
                    <a:pt x="346" y="301"/>
                    <a:pt x="297" y="260"/>
                    <a:pt x="273" y="229"/>
                  </a:cubicBezTo>
                  <a:cubicBezTo>
                    <a:pt x="312" y="224"/>
                    <a:pt x="331" y="224"/>
                    <a:pt x="362" y="203"/>
                  </a:cubicBezTo>
                  <a:cubicBezTo>
                    <a:pt x="320" y="195"/>
                    <a:pt x="275" y="155"/>
                    <a:pt x="259" y="133"/>
                  </a:cubicBezTo>
                  <a:cubicBezTo>
                    <a:pt x="281" y="126"/>
                    <a:pt x="282" y="125"/>
                    <a:pt x="301" y="115"/>
                  </a:cubicBezTo>
                  <a:cubicBezTo>
                    <a:pt x="251" y="86"/>
                    <a:pt x="217" y="37"/>
                    <a:pt x="207" y="0"/>
                  </a:cubicBezTo>
                  <a:cubicBezTo>
                    <a:pt x="187" y="59"/>
                    <a:pt x="156" y="93"/>
                    <a:pt x="99" y="113"/>
                  </a:cubicBezTo>
                  <a:cubicBezTo>
                    <a:pt x="117" y="125"/>
                    <a:pt x="132" y="130"/>
                    <a:pt x="152" y="134"/>
                  </a:cubicBezTo>
                  <a:cubicBezTo>
                    <a:pt x="135" y="157"/>
                    <a:pt x="91" y="195"/>
                    <a:pt x="49" y="203"/>
                  </a:cubicBezTo>
                  <a:cubicBezTo>
                    <a:pt x="80" y="224"/>
                    <a:pt x="99" y="224"/>
                    <a:pt x="138" y="229"/>
                  </a:cubicBezTo>
                  <a:cubicBezTo>
                    <a:pt x="114" y="260"/>
                    <a:pt x="65" y="301"/>
                    <a:pt x="20" y="319"/>
                  </a:cubicBezTo>
                  <a:cubicBezTo>
                    <a:pt x="44" y="334"/>
                    <a:pt x="91" y="337"/>
                    <a:pt x="122" y="336"/>
                  </a:cubicBezTo>
                  <a:cubicBezTo>
                    <a:pt x="106" y="369"/>
                    <a:pt x="35" y="424"/>
                    <a:pt x="0" y="439"/>
                  </a:cubicBezTo>
                  <a:cubicBezTo>
                    <a:pt x="73" y="471"/>
                    <a:pt x="148" y="475"/>
                    <a:pt x="206" y="475"/>
                  </a:cubicBezTo>
                  <a:cubicBezTo>
                    <a:pt x="265" y="475"/>
                    <a:pt x="338" y="471"/>
                    <a:pt x="411" y="439"/>
                  </a:cubicBezTo>
                  <a:cubicBezTo>
                    <a:pt x="377" y="424"/>
                    <a:pt x="305" y="369"/>
                    <a:pt x="289" y="336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737075" y="563977"/>
            <a:ext cx="3289774" cy="965164"/>
            <a:chOff x="8048786" y="394295"/>
            <a:chExt cx="3839224" cy="1126363"/>
          </a:xfrm>
        </p:grpSpPr>
        <p:grpSp>
          <p:nvGrpSpPr>
            <p:cNvPr id="61" name="组合 60"/>
            <p:cNvGrpSpPr/>
            <p:nvPr/>
          </p:nvGrpSpPr>
          <p:grpSpPr>
            <a:xfrm>
              <a:off x="9863263" y="394295"/>
              <a:ext cx="2024747" cy="636465"/>
              <a:chOff x="1019176" y="1452562"/>
              <a:chExt cx="2290763" cy="809626"/>
            </a:xfrm>
          </p:grpSpPr>
          <p:sp>
            <p:nvSpPr>
              <p:cNvPr id="62" name="Freeform 74"/>
              <p:cNvSpPr>
                <a:spLocks/>
              </p:cNvSpPr>
              <p:nvPr/>
            </p:nvSpPr>
            <p:spPr bwMode="auto">
              <a:xfrm>
                <a:off x="1655763" y="1890713"/>
                <a:ext cx="411163" cy="158750"/>
              </a:xfrm>
              <a:custGeom>
                <a:avLst/>
                <a:gdLst>
                  <a:gd name="T0" fmla="*/ 102 w 109"/>
                  <a:gd name="T1" fmla="*/ 10 h 42"/>
                  <a:gd name="T2" fmla="*/ 58 w 109"/>
                  <a:gd name="T3" fmla="*/ 25 h 42"/>
                  <a:gd name="T4" fmla="*/ 3 w 109"/>
                  <a:gd name="T5" fmla="*/ 17 h 42"/>
                  <a:gd name="T6" fmla="*/ 15 w 109"/>
                  <a:gd name="T7" fmla="*/ 17 h 42"/>
                  <a:gd name="T8" fmla="*/ 49 w 109"/>
                  <a:gd name="T9" fmla="*/ 37 h 42"/>
                  <a:gd name="T10" fmla="*/ 62 w 109"/>
                  <a:gd name="T11" fmla="*/ 35 h 42"/>
                  <a:gd name="T12" fmla="*/ 93 w 109"/>
                  <a:gd name="T13" fmla="*/ 16 h 42"/>
                  <a:gd name="T14" fmla="*/ 102 w 109"/>
                  <a:gd name="T15" fmla="*/ 1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2">
                    <a:moveTo>
                      <a:pt x="102" y="10"/>
                    </a:moveTo>
                    <a:cubicBezTo>
                      <a:pt x="85" y="7"/>
                      <a:pt x="69" y="13"/>
                      <a:pt x="58" y="25"/>
                    </a:cubicBezTo>
                    <a:cubicBezTo>
                      <a:pt x="46" y="7"/>
                      <a:pt x="20" y="0"/>
                      <a:pt x="3" y="17"/>
                    </a:cubicBezTo>
                    <a:cubicBezTo>
                      <a:pt x="0" y="20"/>
                      <a:pt x="13" y="19"/>
                      <a:pt x="15" y="17"/>
                    </a:cubicBezTo>
                    <a:cubicBezTo>
                      <a:pt x="28" y="3"/>
                      <a:pt x="46" y="27"/>
                      <a:pt x="49" y="37"/>
                    </a:cubicBezTo>
                    <a:cubicBezTo>
                      <a:pt x="51" y="42"/>
                      <a:pt x="61" y="38"/>
                      <a:pt x="62" y="35"/>
                    </a:cubicBezTo>
                    <a:cubicBezTo>
                      <a:pt x="68" y="23"/>
                      <a:pt x="77" y="13"/>
                      <a:pt x="93" y="16"/>
                    </a:cubicBezTo>
                    <a:cubicBezTo>
                      <a:pt x="97" y="17"/>
                      <a:pt x="109" y="11"/>
                      <a:pt x="102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75"/>
              <p:cNvSpPr>
                <a:spLocks/>
              </p:cNvSpPr>
              <p:nvPr/>
            </p:nvSpPr>
            <p:spPr bwMode="auto">
              <a:xfrm>
                <a:off x="1019176" y="1619250"/>
                <a:ext cx="411163" cy="160338"/>
              </a:xfrm>
              <a:custGeom>
                <a:avLst/>
                <a:gdLst>
                  <a:gd name="T0" fmla="*/ 102 w 109"/>
                  <a:gd name="T1" fmla="*/ 10 h 42"/>
                  <a:gd name="T2" fmla="*/ 58 w 109"/>
                  <a:gd name="T3" fmla="*/ 25 h 42"/>
                  <a:gd name="T4" fmla="*/ 3 w 109"/>
                  <a:gd name="T5" fmla="*/ 17 h 42"/>
                  <a:gd name="T6" fmla="*/ 15 w 109"/>
                  <a:gd name="T7" fmla="*/ 17 h 42"/>
                  <a:gd name="T8" fmla="*/ 50 w 109"/>
                  <a:gd name="T9" fmla="*/ 37 h 42"/>
                  <a:gd name="T10" fmla="*/ 63 w 109"/>
                  <a:gd name="T11" fmla="*/ 35 h 42"/>
                  <a:gd name="T12" fmla="*/ 94 w 109"/>
                  <a:gd name="T13" fmla="*/ 16 h 42"/>
                  <a:gd name="T14" fmla="*/ 102 w 109"/>
                  <a:gd name="T15" fmla="*/ 1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2">
                    <a:moveTo>
                      <a:pt x="102" y="10"/>
                    </a:moveTo>
                    <a:cubicBezTo>
                      <a:pt x="85" y="7"/>
                      <a:pt x="69" y="13"/>
                      <a:pt x="58" y="25"/>
                    </a:cubicBezTo>
                    <a:cubicBezTo>
                      <a:pt x="46" y="7"/>
                      <a:pt x="20" y="0"/>
                      <a:pt x="3" y="17"/>
                    </a:cubicBezTo>
                    <a:cubicBezTo>
                      <a:pt x="0" y="20"/>
                      <a:pt x="13" y="19"/>
                      <a:pt x="15" y="17"/>
                    </a:cubicBezTo>
                    <a:cubicBezTo>
                      <a:pt x="29" y="3"/>
                      <a:pt x="46" y="27"/>
                      <a:pt x="50" y="37"/>
                    </a:cubicBezTo>
                    <a:cubicBezTo>
                      <a:pt x="51" y="42"/>
                      <a:pt x="61" y="38"/>
                      <a:pt x="63" y="35"/>
                    </a:cubicBezTo>
                    <a:cubicBezTo>
                      <a:pt x="69" y="23"/>
                      <a:pt x="77" y="13"/>
                      <a:pt x="94" y="16"/>
                    </a:cubicBezTo>
                    <a:cubicBezTo>
                      <a:pt x="97" y="17"/>
                      <a:pt x="109" y="11"/>
                      <a:pt x="102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76"/>
              <p:cNvSpPr>
                <a:spLocks/>
              </p:cNvSpPr>
              <p:nvPr/>
            </p:nvSpPr>
            <p:spPr bwMode="auto">
              <a:xfrm>
                <a:off x="1628776" y="1509713"/>
                <a:ext cx="411163" cy="160338"/>
              </a:xfrm>
              <a:custGeom>
                <a:avLst/>
                <a:gdLst>
                  <a:gd name="T0" fmla="*/ 102 w 109"/>
                  <a:gd name="T1" fmla="*/ 11 h 42"/>
                  <a:gd name="T2" fmla="*/ 58 w 109"/>
                  <a:gd name="T3" fmla="*/ 25 h 42"/>
                  <a:gd name="T4" fmla="*/ 4 w 109"/>
                  <a:gd name="T5" fmla="*/ 17 h 42"/>
                  <a:gd name="T6" fmla="*/ 16 w 109"/>
                  <a:gd name="T7" fmla="*/ 17 h 42"/>
                  <a:gd name="T8" fmla="*/ 50 w 109"/>
                  <a:gd name="T9" fmla="*/ 38 h 42"/>
                  <a:gd name="T10" fmla="*/ 63 w 109"/>
                  <a:gd name="T11" fmla="*/ 36 h 42"/>
                  <a:gd name="T12" fmla="*/ 94 w 109"/>
                  <a:gd name="T13" fmla="*/ 17 h 42"/>
                  <a:gd name="T14" fmla="*/ 102 w 109"/>
                  <a:gd name="T15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2">
                    <a:moveTo>
                      <a:pt x="102" y="11"/>
                    </a:moveTo>
                    <a:cubicBezTo>
                      <a:pt x="85" y="8"/>
                      <a:pt x="69" y="13"/>
                      <a:pt x="58" y="25"/>
                    </a:cubicBezTo>
                    <a:cubicBezTo>
                      <a:pt x="46" y="7"/>
                      <a:pt x="20" y="0"/>
                      <a:pt x="4" y="17"/>
                    </a:cubicBezTo>
                    <a:cubicBezTo>
                      <a:pt x="0" y="21"/>
                      <a:pt x="13" y="20"/>
                      <a:pt x="16" y="17"/>
                    </a:cubicBezTo>
                    <a:cubicBezTo>
                      <a:pt x="29" y="4"/>
                      <a:pt x="47" y="28"/>
                      <a:pt x="50" y="38"/>
                    </a:cubicBezTo>
                    <a:cubicBezTo>
                      <a:pt x="51" y="42"/>
                      <a:pt x="62" y="39"/>
                      <a:pt x="63" y="36"/>
                    </a:cubicBezTo>
                    <a:cubicBezTo>
                      <a:pt x="69" y="24"/>
                      <a:pt x="77" y="14"/>
                      <a:pt x="94" y="17"/>
                    </a:cubicBezTo>
                    <a:cubicBezTo>
                      <a:pt x="97" y="18"/>
                      <a:pt x="109" y="12"/>
                      <a:pt x="102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77"/>
              <p:cNvSpPr>
                <a:spLocks/>
              </p:cNvSpPr>
              <p:nvPr/>
            </p:nvSpPr>
            <p:spPr bwMode="auto">
              <a:xfrm>
                <a:off x="2281238" y="1711325"/>
                <a:ext cx="411163" cy="160338"/>
              </a:xfrm>
              <a:custGeom>
                <a:avLst/>
                <a:gdLst>
                  <a:gd name="T0" fmla="*/ 102 w 109"/>
                  <a:gd name="T1" fmla="*/ 11 h 42"/>
                  <a:gd name="T2" fmla="*/ 58 w 109"/>
                  <a:gd name="T3" fmla="*/ 25 h 42"/>
                  <a:gd name="T4" fmla="*/ 4 w 109"/>
                  <a:gd name="T5" fmla="*/ 17 h 42"/>
                  <a:gd name="T6" fmla="*/ 16 w 109"/>
                  <a:gd name="T7" fmla="*/ 17 h 42"/>
                  <a:gd name="T8" fmla="*/ 50 w 109"/>
                  <a:gd name="T9" fmla="*/ 38 h 42"/>
                  <a:gd name="T10" fmla="*/ 63 w 109"/>
                  <a:gd name="T11" fmla="*/ 36 h 42"/>
                  <a:gd name="T12" fmla="*/ 94 w 109"/>
                  <a:gd name="T13" fmla="*/ 17 h 42"/>
                  <a:gd name="T14" fmla="*/ 102 w 109"/>
                  <a:gd name="T15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2">
                    <a:moveTo>
                      <a:pt x="102" y="11"/>
                    </a:moveTo>
                    <a:cubicBezTo>
                      <a:pt x="85" y="8"/>
                      <a:pt x="69" y="13"/>
                      <a:pt x="58" y="25"/>
                    </a:cubicBezTo>
                    <a:cubicBezTo>
                      <a:pt x="46" y="7"/>
                      <a:pt x="20" y="0"/>
                      <a:pt x="4" y="17"/>
                    </a:cubicBezTo>
                    <a:cubicBezTo>
                      <a:pt x="0" y="21"/>
                      <a:pt x="13" y="20"/>
                      <a:pt x="16" y="17"/>
                    </a:cubicBezTo>
                    <a:cubicBezTo>
                      <a:pt x="29" y="4"/>
                      <a:pt x="47" y="28"/>
                      <a:pt x="50" y="38"/>
                    </a:cubicBezTo>
                    <a:cubicBezTo>
                      <a:pt x="51" y="42"/>
                      <a:pt x="62" y="39"/>
                      <a:pt x="63" y="36"/>
                    </a:cubicBezTo>
                    <a:cubicBezTo>
                      <a:pt x="69" y="24"/>
                      <a:pt x="77" y="14"/>
                      <a:pt x="94" y="17"/>
                    </a:cubicBezTo>
                    <a:cubicBezTo>
                      <a:pt x="97" y="17"/>
                      <a:pt x="109" y="12"/>
                      <a:pt x="102" y="1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78"/>
              <p:cNvSpPr>
                <a:spLocks/>
              </p:cNvSpPr>
              <p:nvPr/>
            </p:nvSpPr>
            <p:spPr bwMode="auto">
              <a:xfrm>
                <a:off x="2138363" y="2103438"/>
                <a:ext cx="414338" cy="158750"/>
              </a:xfrm>
              <a:custGeom>
                <a:avLst/>
                <a:gdLst>
                  <a:gd name="T0" fmla="*/ 103 w 110"/>
                  <a:gd name="T1" fmla="*/ 11 h 42"/>
                  <a:gd name="T2" fmla="*/ 59 w 110"/>
                  <a:gd name="T3" fmla="*/ 25 h 42"/>
                  <a:gd name="T4" fmla="*/ 4 w 110"/>
                  <a:gd name="T5" fmla="*/ 17 h 42"/>
                  <a:gd name="T6" fmla="*/ 16 w 110"/>
                  <a:gd name="T7" fmla="*/ 17 h 42"/>
                  <a:gd name="T8" fmla="*/ 50 w 110"/>
                  <a:gd name="T9" fmla="*/ 38 h 42"/>
                  <a:gd name="T10" fmla="*/ 63 w 110"/>
                  <a:gd name="T11" fmla="*/ 35 h 42"/>
                  <a:gd name="T12" fmla="*/ 94 w 110"/>
                  <a:gd name="T13" fmla="*/ 17 h 42"/>
                  <a:gd name="T14" fmla="*/ 103 w 110"/>
                  <a:gd name="T15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42">
                    <a:moveTo>
                      <a:pt x="103" y="11"/>
                    </a:moveTo>
                    <a:cubicBezTo>
                      <a:pt x="86" y="8"/>
                      <a:pt x="70" y="13"/>
                      <a:pt x="59" y="25"/>
                    </a:cubicBezTo>
                    <a:cubicBezTo>
                      <a:pt x="47" y="7"/>
                      <a:pt x="20" y="0"/>
                      <a:pt x="4" y="17"/>
                    </a:cubicBezTo>
                    <a:cubicBezTo>
                      <a:pt x="0" y="20"/>
                      <a:pt x="13" y="20"/>
                      <a:pt x="16" y="17"/>
                    </a:cubicBezTo>
                    <a:cubicBezTo>
                      <a:pt x="29" y="3"/>
                      <a:pt x="47" y="27"/>
                      <a:pt x="50" y="38"/>
                    </a:cubicBezTo>
                    <a:cubicBezTo>
                      <a:pt x="51" y="42"/>
                      <a:pt x="62" y="38"/>
                      <a:pt x="63" y="35"/>
                    </a:cubicBezTo>
                    <a:cubicBezTo>
                      <a:pt x="69" y="24"/>
                      <a:pt x="77" y="14"/>
                      <a:pt x="94" y="17"/>
                    </a:cubicBezTo>
                    <a:cubicBezTo>
                      <a:pt x="97" y="17"/>
                      <a:pt x="110" y="12"/>
                      <a:pt x="103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Freeform 79"/>
              <p:cNvSpPr>
                <a:spLocks/>
              </p:cNvSpPr>
              <p:nvPr/>
            </p:nvSpPr>
            <p:spPr bwMode="auto">
              <a:xfrm>
                <a:off x="2898776" y="1452562"/>
                <a:ext cx="411163" cy="160338"/>
              </a:xfrm>
              <a:custGeom>
                <a:avLst/>
                <a:gdLst>
                  <a:gd name="T0" fmla="*/ 102 w 109"/>
                  <a:gd name="T1" fmla="*/ 11 h 42"/>
                  <a:gd name="T2" fmla="*/ 58 w 109"/>
                  <a:gd name="T3" fmla="*/ 25 h 42"/>
                  <a:gd name="T4" fmla="*/ 3 w 109"/>
                  <a:gd name="T5" fmla="*/ 17 h 42"/>
                  <a:gd name="T6" fmla="*/ 16 w 109"/>
                  <a:gd name="T7" fmla="*/ 17 h 42"/>
                  <a:gd name="T8" fmla="*/ 50 w 109"/>
                  <a:gd name="T9" fmla="*/ 38 h 42"/>
                  <a:gd name="T10" fmla="*/ 63 w 109"/>
                  <a:gd name="T11" fmla="*/ 36 h 42"/>
                  <a:gd name="T12" fmla="*/ 94 w 109"/>
                  <a:gd name="T13" fmla="*/ 17 h 42"/>
                  <a:gd name="T14" fmla="*/ 102 w 109"/>
                  <a:gd name="T15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2">
                    <a:moveTo>
                      <a:pt x="102" y="11"/>
                    </a:moveTo>
                    <a:cubicBezTo>
                      <a:pt x="85" y="8"/>
                      <a:pt x="69" y="13"/>
                      <a:pt x="58" y="25"/>
                    </a:cubicBezTo>
                    <a:cubicBezTo>
                      <a:pt x="46" y="7"/>
                      <a:pt x="20" y="0"/>
                      <a:pt x="3" y="17"/>
                    </a:cubicBezTo>
                    <a:cubicBezTo>
                      <a:pt x="0" y="21"/>
                      <a:pt x="13" y="20"/>
                      <a:pt x="16" y="17"/>
                    </a:cubicBezTo>
                    <a:cubicBezTo>
                      <a:pt x="29" y="3"/>
                      <a:pt x="46" y="27"/>
                      <a:pt x="50" y="38"/>
                    </a:cubicBezTo>
                    <a:cubicBezTo>
                      <a:pt x="51" y="42"/>
                      <a:pt x="61" y="38"/>
                      <a:pt x="63" y="36"/>
                    </a:cubicBezTo>
                    <a:cubicBezTo>
                      <a:pt x="69" y="24"/>
                      <a:pt x="77" y="14"/>
                      <a:pt x="94" y="17"/>
                    </a:cubicBezTo>
                    <a:cubicBezTo>
                      <a:pt x="97" y="17"/>
                      <a:pt x="109" y="12"/>
                      <a:pt x="102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8048786" y="929314"/>
              <a:ext cx="2526402" cy="591344"/>
              <a:chOff x="7447157" y="3190221"/>
              <a:chExt cx="3465832" cy="811232"/>
            </a:xfrm>
          </p:grpSpPr>
          <p:sp>
            <p:nvSpPr>
              <p:cNvPr id="69" name="Freeform 83"/>
              <p:cNvSpPr>
                <a:spLocks/>
              </p:cNvSpPr>
              <p:nvPr/>
            </p:nvSpPr>
            <p:spPr bwMode="auto">
              <a:xfrm>
                <a:off x="7667626" y="3226587"/>
                <a:ext cx="851750" cy="299961"/>
              </a:xfrm>
              <a:custGeom>
                <a:avLst/>
                <a:gdLst>
                  <a:gd name="T0" fmla="*/ 1128 w 1128"/>
                  <a:gd name="T1" fmla="*/ 395 h 395"/>
                  <a:gd name="T2" fmla="*/ 1128 w 1128"/>
                  <a:gd name="T3" fmla="*/ 382 h 395"/>
                  <a:gd name="T4" fmla="*/ 948 w 1128"/>
                  <a:gd name="T5" fmla="*/ 165 h 395"/>
                  <a:gd name="T6" fmla="*/ 784 w 1128"/>
                  <a:gd name="T7" fmla="*/ 293 h 395"/>
                  <a:gd name="T8" fmla="*/ 758 w 1128"/>
                  <a:gd name="T9" fmla="*/ 266 h 395"/>
                  <a:gd name="T10" fmla="*/ 759 w 1128"/>
                  <a:gd name="T11" fmla="*/ 241 h 395"/>
                  <a:gd name="T12" fmla="*/ 641 w 1128"/>
                  <a:gd name="T13" fmla="*/ 99 h 395"/>
                  <a:gd name="T14" fmla="*/ 607 w 1128"/>
                  <a:gd name="T15" fmla="*/ 105 h 395"/>
                  <a:gd name="T16" fmla="*/ 430 w 1128"/>
                  <a:gd name="T17" fmla="*/ 0 h 395"/>
                  <a:gd name="T18" fmla="*/ 214 w 1128"/>
                  <a:gd name="T19" fmla="*/ 200 h 395"/>
                  <a:gd name="T20" fmla="*/ 181 w 1128"/>
                  <a:gd name="T21" fmla="*/ 196 h 395"/>
                  <a:gd name="T22" fmla="*/ 0 w 1128"/>
                  <a:gd name="T23" fmla="*/ 395 h 395"/>
                  <a:gd name="T24" fmla="*/ 1128 w 1128"/>
                  <a:gd name="T2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8" h="395">
                    <a:moveTo>
                      <a:pt x="1128" y="395"/>
                    </a:moveTo>
                    <a:cubicBezTo>
                      <a:pt x="1128" y="391"/>
                      <a:pt x="1128" y="387"/>
                      <a:pt x="1128" y="382"/>
                    </a:cubicBezTo>
                    <a:cubicBezTo>
                      <a:pt x="1128" y="263"/>
                      <a:pt x="1047" y="165"/>
                      <a:pt x="948" y="165"/>
                    </a:cubicBezTo>
                    <a:cubicBezTo>
                      <a:pt x="875" y="165"/>
                      <a:pt x="812" y="218"/>
                      <a:pt x="784" y="293"/>
                    </a:cubicBezTo>
                    <a:cubicBezTo>
                      <a:pt x="776" y="283"/>
                      <a:pt x="767" y="274"/>
                      <a:pt x="758" y="266"/>
                    </a:cubicBezTo>
                    <a:cubicBezTo>
                      <a:pt x="759" y="258"/>
                      <a:pt x="759" y="250"/>
                      <a:pt x="759" y="241"/>
                    </a:cubicBezTo>
                    <a:cubicBezTo>
                      <a:pt x="759" y="162"/>
                      <a:pt x="707" y="99"/>
                      <a:pt x="641" y="99"/>
                    </a:cubicBezTo>
                    <a:cubicBezTo>
                      <a:pt x="629" y="99"/>
                      <a:pt x="618" y="101"/>
                      <a:pt x="607" y="105"/>
                    </a:cubicBezTo>
                    <a:cubicBezTo>
                      <a:pt x="566" y="41"/>
                      <a:pt x="502" y="0"/>
                      <a:pt x="430" y="0"/>
                    </a:cubicBezTo>
                    <a:cubicBezTo>
                      <a:pt x="326" y="0"/>
                      <a:pt x="240" y="85"/>
                      <a:pt x="214" y="200"/>
                    </a:cubicBezTo>
                    <a:cubicBezTo>
                      <a:pt x="203" y="198"/>
                      <a:pt x="192" y="196"/>
                      <a:pt x="181" y="196"/>
                    </a:cubicBezTo>
                    <a:cubicBezTo>
                      <a:pt x="86" y="196"/>
                      <a:pt x="9" y="283"/>
                      <a:pt x="0" y="395"/>
                    </a:cubicBezTo>
                    <a:lnTo>
                      <a:pt x="1128" y="395"/>
                    </a:lnTo>
                    <a:close/>
                  </a:path>
                </a:pathLst>
              </a:custGeom>
              <a:solidFill>
                <a:srgbClr val="FCF4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83"/>
              <p:cNvSpPr>
                <a:spLocks/>
              </p:cNvSpPr>
              <p:nvPr/>
            </p:nvSpPr>
            <p:spPr bwMode="auto">
              <a:xfrm>
                <a:off x="8597472" y="3556566"/>
                <a:ext cx="562212" cy="197994"/>
              </a:xfrm>
              <a:custGeom>
                <a:avLst/>
                <a:gdLst>
                  <a:gd name="T0" fmla="*/ 1128 w 1128"/>
                  <a:gd name="T1" fmla="*/ 395 h 395"/>
                  <a:gd name="T2" fmla="*/ 1128 w 1128"/>
                  <a:gd name="T3" fmla="*/ 382 h 395"/>
                  <a:gd name="T4" fmla="*/ 948 w 1128"/>
                  <a:gd name="T5" fmla="*/ 165 h 395"/>
                  <a:gd name="T6" fmla="*/ 784 w 1128"/>
                  <a:gd name="T7" fmla="*/ 293 h 395"/>
                  <a:gd name="T8" fmla="*/ 758 w 1128"/>
                  <a:gd name="T9" fmla="*/ 266 h 395"/>
                  <a:gd name="T10" fmla="*/ 759 w 1128"/>
                  <a:gd name="T11" fmla="*/ 241 h 395"/>
                  <a:gd name="T12" fmla="*/ 641 w 1128"/>
                  <a:gd name="T13" fmla="*/ 99 h 395"/>
                  <a:gd name="T14" fmla="*/ 607 w 1128"/>
                  <a:gd name="T15" fmla="*/ 105 h 395"/>
                  <a:gd name="T16" fmla="*/ 430 w 1128"/>
                  <a:gd name="T17" fmla="*/ 0 h 395"/>
                  <a:gd name="T18" fmla="*/ 214 w 1128"/>
                  <a:gd name="T19" fmla="*/ 200 h 395"/>
                  <a:gd name="T20" fmla="*/ 181 w 1128"/>
                  <a:gd name="T21" fmla="*/ 196 h 395"/>
                  <a:gd name="T22" fmla="*/ 0 w 1128"/>
                  <a:gd name="T23" fmla="*/ 395 h 395"/>
                  <a:gd name="T24" fmla="*/ 1128 w 1128"/>
                  <a:gd name="T2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8" h="395">
                    <a:moveTo>
                      <a:pt x="1128" y="395"/>
                    </a:moveTo>
                    <a:cubicBezTo>
                      <a:pt x="1128" y="391"/>
                      <a:pt x="1128" y="387"/>
                      <a:pt x="1128" y="382"/>
                    </a:cubicBezTo>
                    <a:cubicBezTo>
                      <a:pt x="1128" y="263"/>
                      <a:pt x="1047" y="165"/>
                      <a:pt x="948" y="165"/>
                    </a:cubicBezTo>
                    <a:cubicBezTo>
                      <a:pt x="875" y="165"/>
                      <a:pt x="812" y="218"/>
                      <a:pt x="784" y="293"/>
                    </a:cubicBezTo>
                    <a:cubicBezTo>
                      <a:pt x="776" y="283"/>
                      <a:pt x="767" y="274"/>
                      <a:pt x="758" y="266"/>
                    </a:cubicBezTo>
                    <a:cubicBezTo>
                      <a:pt x="759" y="258"/>
                      <a:pt x="759" y="250"/>
                      <a:pt x="759" y="241"/>
                    </a:cubicBezTo>
                    <a:cubicBezTo>
                      <a:pt x="759" y="162"/>
                      <a:pt x="707" y="99"/>
                      <a:pt x="641" y="99"/>
                    </a:cubicBezTo>
                    <a:cubicBezTo>
                      <a:pt x="629" y="99"/>
                      <a:pt x="618" y="101"/>
                      <a:pt x="607" y="105"/>
                    </a:cubicBezTo>
                    <a:cubicBezTo>
                      <a:pt x="566" y="41"/>
                      <a:pt x="502" y="0"/>
                      <a:pt x="430" y="0"/>
                    </a:cubicBezTo>
                    <a:cubicBezTo>
                      <a:pt x="326" y="0"/>
                      <a:pt x="240" y="85"/>
                      <a:pt x="214" y="200"/>
                    </a:cubicBezTo>
                    <a:cubicBezTo>
                      <a:pt x="203" y="198"/>
                      <a:pt x="192" y="196"/>
                      <a:pt x="181" y="196"/>
                    </a:cubicBezTo>
                    <a:cubicBezTo>
                      <a:pt x="86" y="196"/>
                      <a:pt x="9" y="283"/>
                      <a:pt x="0" y="395"/>
                    </a:cubicBezTo>
                    <a:lnTo>
                      <a:pt x="1128" y="3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83"/>
              <p:cNvSpPr>
                <a:spLocks/>
              </p:cNvSpPr>
              <p:nvPr/>
            </p:nvSpPr>
            <p:spPr bwMode="auto">
              <a:xfrm>
                <a:off x="8878578" y="3190221"/>
                <a:ext cx="2034411" cy="716459"/>
              </a:xfrm>
              <a:custGeom>
                <a:avLst/>
                <a:gdLst>
                  <a:gd name="T0" fmla="*/ 1128 w 1128"/>
                  <a:gd name="T1" fmla="*/ 395 h 395"/>
                  <a:gd name="T2" fmla="*/ 1128 w 1128"/>
                  <a:gd name="T3" fmla="*/ 382 h 395"/>
                  <a:gd name="T4" fmla="*/ 948 w 1128"/>
                  <a:gd name="T5" fmla="*/ 165 h 395"/>
                  <a:gd name="T6" fmla="*/ 784 w 1128"/>
                  <a:gd name="T7" fmla="*/ 293 h 395"/>
                  <a:gd name="T8" fmla="*/ 758 w 1128"/>
                  <a:gd name="T9" fmla="*/ 266 h 395"/>
                  <a:gd name="T10" fmla="*/ 759 w 1128"/>
                  <a:gd name="T11" fmla="*/ 241 h 395"/>
                  <a:gd name="T12" fmla="*/ 641 w 1128"/>
                  <a:gd name="T13" fmla="*/ 99 h 395"/>
                  <a:gd name="T14" fmla="*/ 607 w 1128"/>
                  <a:gd name="T15" fmla="*/ 105 h 395"/>
                  <a:gd name="T16" fmla="*/ 430 w 1128"/>
                  <a:gd name="T17" fmla="*/ 0 h 395"/>
                  <a:gd name="T18" fmla="*/ 214 w 1128"/>
                  <a:gd name="T19" fmla="*/ 200 h 395"/>
                  <a:gd name="T20" fmla="*/ 181 w 1128"/>
                  <a:gd name="T21" fmla="*/ 196 h 395"/>
                  <a:gd name="T22" fmla="*/ 0 w 1128"/>
                  <a:gd name="T23" fmla="*/ 395 h 395"/>
                  <a:gd name="T24" fmla="*/ 1128 w 1128"/>
                  <a:gd name="T2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8" h="395">
                    <a:moveTo>
                      <a:pt x="1128" y="395"/>
                    </a:moveTo>
                    <a:cubicBezTo>
                      <a:pt x="1128" y="391"/>
                      <a:pt x="1128" y="387"/>
                      <a:pt x="1128" y="382"/>
                    </a:cubicBezTo>
                    <a:cubicBezTo>
                      <a:pt x="1128" y="263"/>
                      <a:pt x="1047" y="165"/>
                      <a:pt x="948" y="165"/>
                    </a:cubicBezTo>
                    <a:cubicBezTo>
                      <a:pt x="875" y="165"/>
                      <a:pt x="812" y="218"/>
                      <a:pt x="784" y="293"/>
                    </a:cubicBezTo>
                    <a:cubicBezTo>
                      <a:pt x="776" y="283"/>
                      <a:pt x="767" y="274"/>
                      <a:pt x="758" y="266"/>
                    </a:cubicBezTo>
                    <a:cubicBezTo>
                      <a:pt x="759" y="258"/>
                      <a:pt x="759" y="250"/>
                      <a:pt x="759" y="241"/>
                    </a:cubicBezTo>
                    <a:cubicBezTo>
                      <a:pt x="759" y="162"/>
                      <a:pt x="707" y="99"/>
                      <a:pt x="641" y="99"/>
                    </a:cubicBezTo>
                    <a:cubicBezTo>
                      <a:pt x="629" y="99"/>
                      <a:pt x="618" y="101"/>
                      <a:pt x="607" y="105"/>
                    </a:cubicBezTo>
                    <a:cubicBezTo>
                      <a:pt x="566" y="41"/>
                      <a:pt x="502" y="0"/>
                      <a:pt x="430" y="0"/>
                    </a:cubicBezTo>
                    <a:cubicBezTo>
                      <a:pt x="326" y="0"/>
                      <a:pt x="240" y="85"/>
                      <a:pt x="214" y="200"/>
                    </a:cubicBezTo>
                    <a:cubicBezTo>
                      <a:pt x="203" y="198"/>
                      <a:pt x="192" y="196"/>
                      <a:pt x="181" y="196"/>
                    </a:cubicBezTo>
                    <a:cubicBezTo>
                      <a:pt x="86" y="196"/>
                      <a:pt x="9" y="283"/>
                      <a:pt x="0" y="395"/>
                    </a:cubicBezTo>
                    <a:lnTo>
                      <a:pt x="1128" y="395"/>
                    </a:lnTo>
                    <a:close/>
                  </a:path>
                </a:pathLst>
              </a:custGeom>
              <a:solidFill>
                <a:srgbClr val="FCF4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83"/>
              <p:cNvSpPr>
                <a:spLocks/>
              </p:cNvSpPr>
              <p:nvPr/>
            </p:nvSpPr>
            <p:spPr bwMode="auto">
              <a:xfrm>
                <a:off x="7447157" y="3713074"/>
                <a:ext cx="818862" cy="288379"/>
              </a:xfrm>
              <a:custGeom>
                <a:avLst/>
                <a:gdLst>
                  <a:gd name="T0" fmla="*/ 1128 w 1128"/>
                  <a:gd name="T1" fmla="*/ 395 h 395"/>
                  <a:gd name="T2" fmla="*/ 1128 w 1128"/>
                  <a:gd name="T3" fmla="*/ 382 h 395"/>
                  <a:gd name="T4" fmla="*/ 948 w 1128"/>
                  <a:gd name="T5" fmla="*/ 165 h 395"/>
                  <a:gd name="T6" fmla="*/ 784 w 1128"/>
                  <a:gd name="T7" fmla="*/ 293 h 395"/>
                  <a:gd name="T8" fmla="*/ 758 w 1128"/>
                  <a:gd name="T9" fmla="*/ 266 h 395"/>
                  <a:gd name="T10" fmla="*/ 759 w 1128"/>
                  <a:gd name="T11" fmla="*/ 241 h 395"/>
                  <a:gd name="T12" fmla="*/ 641 w 1128"/>
                  <a:gd name="T13" fmla="*/ 99 h 395"/>
                  <a:gd name="T14" fmla="*/ 607 w 1128"/>
                  <a:gd name="T15" fmla="*/ 105 h 395"/>
                  <a:gd name="T16" fmla="*/ 430 w 1128"/>
                  <a:gd name="T17" fmla="*/ 0 h 395"/>
                  <a:gd name="T18" fmla="*/ 214 w 1128"/>
                  <a:gd name="T19" fmla="*/ 200 h 395"/>
                  <a:gd name="T20" fmla="*/ 181 w 1128"/>
                  <a:gd name="T21" fmla="*/ 196 h 395"/>
                  <a:gd name="T22" fmla="*/ 0 w 1128"/>
                  <a:gd name="T23" fmla="*/ 395 h 395"/>
                  <a:gd name="T24" fmla="*/ 1128 w 1128"/>
                  <a:gd name="T2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8" h="395">
                    <a:moveTo>
                      <a:pt x="1128" y="395"/>
                    </a:moveTo>
                    <a:cubicBezTo>
                      <a:pt x="1128" y="391"/>
                      <a:pt x="1128" y="387"/>
                      <a:pt x="1128" y="382"/>
                    </a:cubicBezTo>
                    <a:cubicBezTo>
                      <a:pt x="1128" y="263"/>
                      <a:pt x="1047" y="165"/>
                      <a:pt x="948" y="165"/>
                    </a:cubicBezTo>
                    <a:cubicBezTo>
                      <a:pt x="875" y="165"/>
                      <a:pt x="812" y="218"/>
                      <a:pt x="784" y="293"/>
                    </a:cubicBezTo>
                    <a:cubicBezTo>
                      <a:pt x="776" y="283"/>
                      <a:pt x="767" y="274"/>
                      <a:pt x="758" y="266"/>
                    </a:cubicBezTo>
                    <a:cubicBezTo>
                      <a:pt x="759" y="258"/>
                      <a:pt x="759" y="250"/>
                      <a:pt x="759" y="241"/>
                    </a:cubicBezTo>
                    <a:cubicBezTo>
                      <a:pt x="759" y="162"/>
                      <a:pt x="707" y="99"/>
                      <a:pt x="641" y="99"/>
                    </a:cubicBezTo>
                    <a:cubicBezTo>
                      <a:pt x="629" y="99"/>
                      <a:pt x="618" y="101"/>
                      <a:pt x="607" y="105"/>
                    </a:cubicBezTo>
                    <a:cubicBezTo>
                      <a:pt x="566" y="41"/>
                      <a:pt x="502" y="0"/>
                      <a:pt x="430" y="0"/>
                    </a:cubicBezTo>
                    <a:cubicBezTo>
                      <a:pt x="326" y="0"/>
                      <a:pt x="240" y="85"/>
                      <a:pt x="214" y="200"/>
                    </a:cubicBezTo>
                    <a:cubicBezTo>
                      <a:pt x="203" y="198"/>
                      <a:pt x="192" y="196"/>
                      <a:pt x="181" y="196"/>
                    </a:cubicBezTo>
                    <a:cubicBezTo>
                      <a:pt x="86" y="196"/>
                      <a:pt x="9" y="283"/>
                      <a:pt x="0" y="395"/>
                    </a:cubicBezTo>
                    <a:lnTo>
                      <a:pt x="1128" y="39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83"/>
              <p:cNvSpPr>
                <a:spLocks/>
              </p:cNvSpPr>
              <p:nvPr/>
            </p:nvSpPr>
            <p:spPr bwMode="auto">
              <a:xfrm>
                <a:off x="7895303" y="3455360"/>
                <a:ext cx="588963" cy="207415"/>
              </a:xfrm>
              <a:custGeom>
                <a:avLst/>
                <a:gdLst>
                  <a:gd name="T0" fmla="*/ 1128 w 1128"/>
                  <a:gd name="T1" fmla="*/ 395 h 395"/>
                  <a:gd name="T2" fmla="*/ 1128 w 1128"/>
                  <a:gd name="T3" fmla="*/ 382 h 395"/>
                  <a:gd name="T4" fmla="*/ 948 w 1128"/>
                  <a:gd name="T5" fmla="*/ 165 h 395"/>
                  <a:gd name="T6" fmla="*/ 784 w 1128"/>
                  <a:gd name="T7" fmla="*/ 293 h 395"/>
                  <a:gd name="T8" fmla="*/ 758 w 1128"/>
                  <a:gd name="T9" fmla="*/ 266 h 395"/>
                  <a:gd name="T10" fmla="*/ 759 w 1128"/>
                  <a:gd name="T11" fmla="*/ 241 h 395"/>
                  <a:gd name="T12" fmla="*/ 641 w 1128"/>
                  <a:gd name="T13" fmla="*/ 99 h 395"/>
                  <a:gd name="T14" fmla="*/ 607 w 1128"/>
                  <a:gd name="T15" fmla="*/ 105 h 395"/>
                  <a:gd name="T16" fmla="*/ 430 w 1128"/>
                  <a:gd name="T17" fmla="*/ 0 h 395"/>
                  <a:gd name="T18" fmla="*/ 214 w 1128"/>
                  <a:gd name="T19" fmla="*/ 200 h 395"/>
                  <a:gd name="T20" fmla="*/ 181 w 1128"/>
                  <a:gd name="T21" fmla="*/ 196 h 395"/>
                  <a:gd name="T22" fmla="*/ 0 w 1128"/>
                  <a:gd name="T23" fmla="*/ 395 h 395"/>
                  <a:gd name="T24" fmla="*/ 1128 w 1128"/>
                  <a:gd name="T2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8" h="395">
                    <a:moveTo>
                      <a:pt x="1128" y="395"/>
                    </a:moveTo>
                    <a:cubicBezTo>
                      <a:pt x="1128" y="391"/>
                      <a:pt x="1128" y="387"/>
                      <a:pt x="1128" y="382"/>
                    </a:cubicBezTo>
                    <a:cubicBezTo>
                      <a:pt x="1128" y="263"/>
                      <a:pt x="1047" y="165"/>
                      <a:pt x="948" y="165"/>
                    </a:cubicBezTo>
                    <a:cubicBezTo>
                      <a:pt x="875" y="165"/>
                      <a:pt x="812" y="218"/>
                      <a:pt x="784" y="293"/>
                    </a:cubicBezTo>
                    <a:cubicBezTo>
                      <a:pt x="776" y="283"/>
                      <a:pt x="767" y="274"/>
                      <a:pt x="758" y="266"/>
                    </a:cubicBezTo>
                    <a:cubicBezTo>
                      <a:pt x="759" y="258"/>
                      <a:pt x="759" y="250"/>
                      <a:pt x="759" y="241"/>
                    </a:cubicBezTo>
                    <a:cubicBezTo>
                      <a:pt x="759" y="162"/>
                      <a:pt x="707" y="99"/>
                      <a:pt x="641" y="99"/>
                    </a:cubicBezTo>
                    <a:cubicBezTo>
                      <a:pt x="629" y="99"/>
                      <a:pt x="618" y="101"/>
                      <a:pt x="607" y="105"/>
                    </a:cubicBezTo>
                    <a:cubicBezTo>
                      <a:pt x="566" y="41"/>
                      <a:pt x="502" y="0"/>
                      <a:pt x="430" y="0"/>
                    </a:cubicBezTo>
                    <a:cubicBezTo>
                      <a:pt x="326" y="0"/>
                      <a:pt x="240" y="85"/>
                      <a:pt x="214" y="200"/>
                    </a:cubicBezTo>
                    <a:cubicBezTo>
                      <a:pt x="203" y="198"/>
                      <a:pt x="192" y="196"/>
                      <a:pt x="181" y="196"/>
                    </a:cubicBezTo>
                    <a:cubicBezTo>
                      <a:pt x="86" y="196"/>
                      <a:pt x="9" y="283"/>
                      <a:pt x="0" y="395"/>
                    </a:cubicBezTo>
                    <a:lnTo>
                      <a:pt x="1128" y="395"/>
                    </a:lnTo>
                    <a:close/>
                  </a:path>
                </a:pathLst>
              </a:custGeom>
              <a:solidFill>
                <a:srgbClr val="FF993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cxnSp>
        <p:nvCxnSpPr>
          <p:cNvPr id="76" name="直接连接符 75"/>
          <p:cNvCxnSpPr/>
          <p:nvPr/>
        </p:nvCxnSpPr>
        <p:spPr>
          <a:xfrm>
            <a:off x="-7448" y="3081528"/>
            <a:ext cx="121920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/>
          <p:cNvSpPr/>
          <p:nvPr/>
        </p:nvSpPr>
        <p:spPr>
          <a:xfrm>
            <a:off x="2011441" y="2921508"/>
            <a:ext cx="320040" cy="32004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658334" y="2929700"/>
            <a:ext cx="320040" cy="32004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7305227" y="2915865"/>
            <a:ext cx="320040" cy="32004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9995541" y="2926139"/>
            <a:ext cx="320040" cy="32004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1" name="组合 80"/>
          <p:cNvGrpSpPr/>
          <p:nvPr/>
        </p:nvGrpSpPr>
        <p:grpSpPr>
          <a:xfrm flipH="1">
            <a:off x="1698905" y="2163231"/>
            <a:ext cx="945112" cy="548381"/>
            <a:chOff x="898525" y="1714500"/>
            <a:chExt cx="5212055" cy="3024188"/>
          </a:xfrm>
        </p:grpSpPr>
        <p:sp>
          <p:nvSpPr>
            <p:cNvPr id="82" name="Freeform 101"/>
            <p:cNvSpPr>
              <a:spLocks/>
            </p:cNvSpPr>
            <p:nvPr/>
          </p:nvSpPr>
          <p:spPr bwMode="auto">
            <a:xfrm>
              <a:off x="5114925" y="3651250"/>
              <a:ext cx="130175" cy="593725"/>
            </a:xfrm>
            <a:custGeom>
              <a:avLst/>
              <a:gdLst>
                <a:gd name="T0" fmla="*/ 41 w 41"/>
                <a:gd name="T1" fmla="*/ 178 h 186"/>
                <a:gd name="T2" fmla="*/ 20 w 41"/>
                <a:gd name="T3" fmla="*/ 186 h 186"/>
                <a:gd name="T4" fmla="*/ 0 w 41"/>
                <a:gd name="T5" fmla="*/ 178 h 186"/>
                <a:gd name="T6" fmla="*/ 0 w 41"/>
                <a:gd name="T7" fmla="*/ 8 h 186"/>
                <a:gd name="T8" fmla="*/ 20 w 41"/>
                <a:gd name="T9" fmla="*/ 0 h 186"/>
                <a:gd name="T10" fmla="*/ 41 w 41"/>
                <a:gd name="T11" fmla="*/ 8 h 186"/>
                <a:gd name="T12" fmla="*/ 41 w 41"/>
                <a:gd name="T13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86">
                  <a:moveTo>
                    <a:pt x="41" y="178"/>
                  </a:moveTo>
                  <a:cubicBezTo>
                    <a:pt x="41" y="183"/>
                    <a:pt x="32" y="186"/>
                    <a:pt x="20" y="186"/>
                  </a:cubicBezTo>
                  <a:cubicBezTo>
                    <a:pt x="9" y="186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9" y="0"/>
                    <a:pt x="20" y="0"/>
                  </a:cubicBezTo>
                  <a:cubicBezTo>
                    <a:pt x="32" y="0"/>
                    <a:pt x="41" y="4"/>
                    <a:pt x="41" y="8"/>
                  </a:cubicBezTo>
                  <a:lnTo>
                    <a:pt x="41" y="178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Freeform 105"/>
            <p:cNvSpPr>
              <a:spLocks/>
            </p:cNvSpPr>
            <p:nvPr/>
          </p:nvSpPr>
          <p:spPr bwMode="auto">
            <a:xfrm>
              <a:off x="3446463" y="1714500"/>
              <a:ext cx="103188" cy="461963"/>
            </a:xfrm>
            <a:custGeom>
              <a:avLst/>
              <a:gdLst>
                <a:gd name="T0" fmla="*/ 0 w 32"/>
                <a:gd name="T1" fmla="*/ 16 h 145"/>
                <a:gd name="T2" fmla="*/ 0 w 32"/>
                <a:gd name="T3" fmla="*/ 129 h 145"/>
                <a:gd name="T4" fmla="*/ 16 w 32"/>
                <a:gd name="T5" fmla="*/ 145 h 145"/>
                <a:gd name="T6" fmla="*/ 32 w 32"/>
                <a:gd name="T7" fmla="*/ 129 h 145"/>
                <a:gd name="T8" fmla="*/ 32 w 32"/>
                <a:gd name="T9" fmla="*/ 16 h 145"/>
                <a:gd name="T10" fmla="*/ 16 w 32"/>
                <a:gd name="T11" fmla="*/ 0 h 145"/>
                <a:gd name="T12" fmla="*/ 0 w 32"/>
                <a:gd name="T13" fmla="*/ 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45">
                  <a:moveTo>
                    <a:pt x="0" y="16"/>
                  </a:move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8" y="145"/>
                    <a:pt x="16" y="145"/>
                  </a:cubicBezTo>
                  <a:cubicBezTo>
                    <a:pt x="25" y="145"/>
                    <a:pt x="32" y="138"/>
                    <a:pt x="32" y="129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106"/>
            <p:cNvSpPr>
              <a:spLocks/>
            </p:cNvSpPr>
            <p:nvPr/>
          </p:nvSpPr>
          <p:spPr bwMode="auto">
            <a:xfrm>
              <a:off x="4421188" y="1714500"/>
              <a:ext cx="101600" cy="461963"/>
            </a:xfrm>
            <a:custGeom>
              <a:avLst/>
              <a:gdLst>
                <a:gd name="T0" fmla="*/ 0 w 32"/>
                <a:gd name="T1" fmla="*/ 16 h 145"/>
                <a:gd name="T2" fmla="*/ 0 w 32"/>
                <a:gd name="T3" fmla="*/ 129 h 145"/>
                <a:gd name="T4" fmla="*/ 16 w 32"/>
                <a:gd name="T5" fmla="*/ 145 h 145"/>
                <a:gd name="T6" fmla="*/ 32 w 32"/>
                <a:gd name="T7" fmla="*/ 129 h 145"/>
                <a:gd name="T8" fmla="*/ 32 w 32"/>
                <a:gd name="T9" fmla="*/ 16 h 145"/>
                <a:gd name="T10" fmla="*/ 16 w 32"/>
                <a:gd name="T11" fmla="*/ 0 h 145"/>
                <a:gd name="T12" fmla="*/ 0 w 32"/>
                <a:gd name="T13" fmla="*/ 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45">
                  <a:moveTo>
                    <a:pt x="0" y="16"/>
                  </a:move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5"/>
                    <a:pt x="16" y="145"/>
                  </a:cubicBezTo>
                  <a:cubicBezTo>
                    <a:pt x="25" y="145"/>
                    <a:pt x="32" y="138"/>
                    <a:pt x="32" y="129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107"/>
            <p:cNvSpPr>
              <a:spLocks/>
            </p:cNvSpPr>
            <p:nvPr/>
          </p:nvSpPr>
          <p:spPr bwMode="auto">
            <a:xfrm>
              <a:off x="5391150" y="1714500"/>
              <a:ext cx="101600" cy="461963"/>
            </a:xfrm>
            <a:custGeom>
              <a:avLst/>
              <a:gdLst>
                <a:gd name="T0" fmla="*/ 0 w 32"/>
                <a:gd name="T1" fmla="*/ 16 h 145"/>
                <a:gd name="T2" fmla="*/ 0 w 32"/>
                <a:gd name="T3" fmla="*/ 129 h 145"/>
                <a:gd name="T4" fmla="*/ 16 w 32"/>
                <a:gd name="T5" fmla="*/ 145 h 145"/>
                <a:gd name="T6" fmla="*/ 32 w 32"/>
                <a:gd name="T7" fmla="*/ 129 h 145"/>
                <a:gd name="T8" fmla="*/ 32 w 32"/>
                <a:gd name="T9" fmla="*/ 16 h 145"/>
                <a:gd name="T10" fmla="*/ 16 w 32"/>
                <a:gd name="T11" fmla="*/ 0 h 145"/>
                <a:gd name="T12" fmla="*/ 0 w 32"/>
                <a:gd name="T13" fmla="*/ 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45">
                  <a:moveTo>
                    <a:pt x="0" y="16"/>
                  </a:move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5"/>
                    <a:pt x="16" y="145"/>
                  </a:cubicBezTo>
                  <a:cubicBezTo>
                    <a:pt x="25" y="145"/>
                    <a:pt x="32" y="138"/>
                    <a:pt x="32" y="129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Rectangle 108"/>
            <p:cNvSpPr>
              <a:spLocks noChangeArrowheads="1"/>
            </p:cNvSpPr>
            <p:nvPr/>
          </p:nvSpPr>
          <p:spPr bwMode="auto">
            <a:xfrm>
              <a:off x="3498850" y="1822450"/>
              <a:ext cx="1943100" cy="76200"/>
            </a:xfrm>
            <a:prstGeom prst="rect">
              <a:avLst/>
            </a:pr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109"/>
            <p:cNvSpPr>
              <a:spLocks/>
            </p:cNvSpPr>
            <p:nvPr/>
          </p:nvSpPr>
          <p:spPr bwMode="auto">
            <a:xfrm>
              <a:off x="3498850" y="1822450"/>
              <a:ext cx="1943100" cy="76200"/>
            </a:xfrm>
            <a:custGeom>
              <a:avLst/>
              <a:gdLst>
                <a:gd name="T0" fmla="*/ 0 w 1224"/>
                <a:gd name="T1" fmla="*/ 48 h 48"/>
                <a:gd name="T2" fmla="*/ 1224 w 1224"/>
                <a:gd name="T3" fmla="*/ 48 h 48"/>
                <a:gd name="T4" fmla="*/ 1224 w 1224"/>
                <a:gd name="T5" fmla="*/ 0 h 48"/>
                <a:gd name="T6" fmla="*/ 0 w 1224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4" h="48">
                  <a:moveTo>
                    <a:pt x="0" y="48"/>
                  </a:moveTo>
                  <a:lnTo>
                    <a:pt x="1224" y="48"/>
                  </a:lnTo>
                  <a:lnTo>
                    <a:pt x="122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110"/>
            <p:cNvSpPr>
              <a:spLocks/>
            </p:cNvSpPr>
            <p:nvPr/>
          </p:nvSpPr>
          <p:spPr bwMode="auto">
            <a:xfrm>
              <a:off x="968667" y="3168893"/>
              <a:ext cx="5141913" cy="1371600"/>
            </a:xfrm>
            <a:custGeom>
              <a:avLst/>
              <a:gdLst>
                <a:gd name="T0" fmla="*/ 167 w 1616"/>
                <a:gd name="T1" fmla="*/ 0 h 430"/>
                <a:gd name="T2" fmla="*/ 8 w 1616"/>
                <a:gd name="T3" fmla="*/ 117 h 430"/>
                <a:gd name="T4" fmla="*/ 0 w 1616"/>
                <a:gd name="T5" fmla="*/ 285 h 430"/>
                <a:gd name="T6" fmla="*/ 136 w 1616"/>
                <a:gd name="T7" fmla="*/ 430 h 430"/>
                <a:gd name="T8" fmla="*/ 1532 w 1616"/>
                <a:gd name="T9" fmla="*/ 430 h 430"/>
                <a:gd name="T10" fmla="*/ 1613 w 1616"/>
                <a:gd name="T11" fmla="*/ 329 h 430"/>
                <a:gd name="T12" fmla="*/ 1611 w 1616"/>
                <a:gd name="T13" fmla="*/ 0 h 430"/>
                <a:gd name="T14" fmla="*/ 167 w 1616"/>
                <a:gd name="T15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6" h="430">
                  <a:moveTo>
                    <a:pt x="167" y="0"/>
                  </a:moveTo>
                  <a:cubicBezTo>
                    <a:pt x="113" y="0"/>
                    <a:pt x="43" y="52"/>
                    <a:pt x="8" y="117"/>
                  </a:cubicBezTo>
                  <a:cubicBezTo>
                    <a:pt x="0" y="209"/>
                    <a:pt x="0" y="257"/>
                    <a:pt x="0" y="285"/>
                  </a:cubicBezTo>
                  <a:cubicBezTo>
                    <a:pt x="0" y="348"/>
                    <a:pt x="43" y="430"/>
                    <a:pt x="136" y="430"/>
                  </a:cubicBezTo>
                  <a:cubicBezTo>
                    <a:pt x="176" y="430"/>
                    <a:pt x="1532" y="430"/>
                    <a:pt x="1532" y="430"/>
                  </a:cubicBezTo>
                  <a:cubicBezTo>
                    <a:pt x="1610" y="430"/>
                    <a:pt x="1613" y="329"/>
                    <a:pt x="1613" y="329"/>
                  </a:cubicBezTo>
                  <a:cubicBezTo>
                    <a:pt x="1613" y="329"/>
                    <a:pt x="1616" y="159"/>
                    <a:pt x="1611" y="0"/>
                  </a:cubicBezTo>
                  <a:cubicBezTo>
                    <a:pt x="1394" y="0"/>
                    <a:pt x="306" y="0"/>
                    <a:pt x="167" y="0"/>
                  </a:cubicBezTo>
                </a:path>
              </a:pathLst>
            </a:custGeom>
            <a:solidFill>
              <a:srgbClr val="BF2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111"/>
            <p:cNvSpPr>
              <a:spLocks/>
            </p:cNvSpPr>
            <p:nvPr/>
          </p:nvSpPr>
          <p:spPr bwMode="auto">
            <a:xfrm>
              <a:off x="996950" y="1985963"/>
              <a:ext cx="5100638" cy="1582738"/>
            </a:xfrm>
            <a:custGeom>
              <a:avLst/>
              <a:gdLst>
                <a:gd name="T0" fmla="*/ 159 w 1603"/>
                <a:gd name="T1" fmla="*/ 380 h 497"/>
                <a:gd name="T2" fmla="*/ 1603 w 1603"/>
                <a:gd name="T3" fmla="*/ 380 h 497"/>
                <a:gd name="T4" fmla="*/ 1601 w 1603"/>
                <a:gd name="T5" fmla="*/ 319 h 497"/>
                <a:gd name="T6" fmla="*/ 1542 w 1603"/>
                <a:gd name="T7" fmla="*/ 29 h 497"/>
                <a:gd name="T8" fmla="*/ 1502 w 1603"/>
                <a:gd name="T9" fmla="*/ 0 h 497"/>
                <a:gd name="T10" fmla="*/ 311 w 1603"/>
                <a:gd name="T11" fmla="*/ 0 h 497"/>
                <a:gd name="T12" fmla="*/ 148 w 1603"/>
                <a:gd name="T13" fmla="*/ 44 h 497"/>
                <a:gd name="T14" fmla="*/ 9 w 1603"/>
                <a:gd name="T15" fmla="*/ 396 h 497"/>
                <a:gd name="T16" fmla="*/ 0 w 1603"/>
                <a:gd name="T17" fmla="*/ 497 h 497"/>
                <a:gd name="T18" fmla="*/ 159 w 1603"/>
                <a:gd name="T19" fmla="*/ 38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3" h="497">
                  <a:moveTo>
                    <a:pt x="159" y="380"/>
                  </a:moveTo>
                  <a:cubicBezTo>
                    <a:pt x="298" y="380"/>
                    <a:pt x="1386" y="380"/>
                    <a:pt x="1603" y="380"/>
                  </a:cubicBezTo>
                  <a:cubicBezTo>
                    <a:pt x="1602" y="359"/>
                    <a:pt x="1602" y="339"/>
                    <a:pt x="1601" y="319"/>
                  </a:cubicBezTo>
                  <a:cubicBezTo>
                    <a:pt x="1592" y="140"/>
                    <a:pt x="1542" y="29"/>
                    <a:pt x="1542" y="29"/>
                  </a:cubicBezTo>
                  <a:cubicBezTo>
                    <a:pt x="1542" y="29"/>
                    <a:pt x="1529" y="0"/>
                    <a:pt x="1502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198" y="0"/>
                    <a:pt x="171" y="22"/>
                    <a:pt x="148" y="44"/>
                  </a:cubicBezTo>
                  <a:cubicBezTo>
                    <a:pt x="125" y="66"/>
                    <a:pt x="32" y="157"/>
                    <a:pt x="9" y="396"/>
                  </a:cubicBezTo>
                  <a:cubicBezTo>
                    <a:pt x="5" y="435"/>
                    <a:pt x="2" y="468"/>
                    <a:pt x="0" y="497"/>
                  </a:cubicBezTo>
                  <a:cubicBezTo>
                    <a:pt x="35" y="432"/>
                    <a:pt x="105" y="380"/>
                    <a:pt x="159" y="38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Oval 112"/>
            <p:cNvSpPr>
              <a:spLocks noChangeArrowheads="1"/>
            </p:cNvSpPr>
            <p:nvPr/>
          </p:nvSpPr>
          <p:spPr bwMode="auto">
            <a:xfrm>
              <a:off x="4411663" y="3890963"/>
              <a:ext cx="830263" cy="835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113"/>
            <p:cNvSpPr>
              <a:spLocks/>
            </p:cNvSpPr>
            <p:nvPr/>
          </p:nvSpPr>
          <p:spPr bwMode="auto">
            <a:xfrm>
              <a:off x="4398963" y="3878263"/>
              <a:ext cx="855663" cy="860425"/>
            </a:xfrm>
            <a:custGeom>
              <a:avLst/>
              <a:gdLst>
                <a:gd name="T0" fmla="*/ 265 w 269"/>
                <a:gd name="T1" fmla="*/ 135 h 270"/>
                <a:gd name="T2" fmla="*/ 261 w 269"/>
                <a:gd name="T3" fmla="*/ 135 h 270"/>
                <a:gd name="T4" fmla="*/ 224 w 269"/>
                <a:gd name="T5" fmla="*/ 224 h 270"/>
                <a:gd name="T6" fmla="*/ 134 w 269"/>
                <a:gd name="T7" fmla="*/ 262 h 270"/>
                <a:gd name="T8" fmla="*/ 45 w 269"/>
                <a:gd name="T9" fmla="*/ 224 h 270"/>
                <a:gd name="T10" fmla="*/ 8 w 269"/>
                <a:gd name="T11" fmla="*/ 135 h 270"/>
                <a:gd name="T12" fmla="*/ 45 w 269"/>
                <a:gd name="T13" fmla="*/ 45 h 270"/>
                <a:gd name="T14" fmla="*/ 134 w 269"/>
                <a:gd name="T15" fmla="*/ 8 h 270"/>
                <a:gd name="T16" fmla="*/ 224 w 269"/>
                <a:gd name="T17" fmla="*/ 45 h 270"/>
                <a:gd name="T18" fmla="*/ 261 w 269"/>
                <a:gd name="T19" fmla="*/ 135 h 270"/>
                <a:gd name="T20" fmla="*/ 265 w 269"/>
                <a:gd name="T21" fmla="*/ 135 h 270"/>
                <a:gd name="T22" fmla="*/ 269 w 269"/>
                <a:gd name="T23" fmla="*/ 135 h 270"/>
                <a:gd name="T24" fmla="*/ 134 w 269"/>
                <a:gd name="T25" fmla="*/ 0 h 270"/>
                <a:gd name="T26" fmla="*/ 0 w 269"/>
                <a:gd name="T27" fmla="*/ 135 h 270"/>
                <a:gd name="T28" fmla="*/ 134 w 269"/>
                <a:gd name="T29" fmla="*/ 270 h 270"/>
                <a:gd name="T30" fmla="*/ 269 w 269"/>
                <a:gd name="T31" fmla="*/ 135 h 270"/>
                <a:gd name="T32" fmla="*/ 265 w 269"/>
                <a:gd name="T33" fmla="*/ 13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9" h="270">
                  <a:moveTo>
                    <a:pt x="265" y="135"/>
                  </a:moveTo>
                  <a:cubicBezTo>
                    <a:pt x="261" y="135"/>
                    <a:pt x="261" y="135"/>
                    <a:pt x="261" y="135"/>
                  </a:cubicBezTo>
                  <a:cubicBezTo>
                    <a:pt x="261" y="170"/>
                    <a:pt x="247" y="202"/>
                    <a:pt x="224" y="224"/>
                  </a:cubicBezTo>
                  <a:cubicBezTo>
                    <a:pt x="201" y="247"/>
                    <a:pt x="169" y="262"/>
                    <a:pt x="134" y="262"/>
                  </a:cubicBezTo>
                  <a:cubicBezTo>
                    <a:pt x="99" y="262"/>
                    <a:pt x="68" y="247"/>
                    <a:pt x="45" y="224"/>
                  </a:cubicBezTo>
                  <a:cubicBezTo>
                    <a:pt x="22" y="202"/>
                    <a:pt x="8" y="170"/>
                    <a:pt x="8" y="135"/>
                  </a:cubicBezTo>
                  <a:cubicBezTo>
                    <a:pt x="8" y="100"/>
                    <a:pt x="22" y="68"/>
                    <a:pt x="45" y="45"/>
                  </a:cubicBezTo>
                  <a:cubicBezTo>
                    <a:pt x="68" y="22"/>
                    <a:pt x="99" y="8"/>
                    <a:pt x="134" y="8"/>
                  </a:cubicBezTo>
                  <a:cubicBezTo>
                    <a:pt x="169" y="8"/>
                    <a:pt x="201" y="22"/>
                    <a:pt x="224" y="45"/>
                  </a:cubicBezTo>
                  <a:cubicBezTo>
                    <a:pt x="247" y="68"/>
                    <a:pt x="261" y="100"/>
                    <a:pt x="261" y="135"/>
                  </a:cubicBezTo>
                  <a:cubicBezTo>
                    <a:pt x="265" y="135"/>
                    <a:pt x="265" y="135"/>
                    <a:pt x="265" y="135"/>
                  </a:cubicBezTo>
                  <a:cubicBezTo>
                    <a:pt x="269" y="135"/>
                    <a:pt x="269" y="135"/>
                    <a:pt x="269" y="135"/>
                  </a:cubicBezTo>
                  <a:cubicBezTo>
                    <a:pt x="269" y="61"/>
                    <a:pt x="209" y="0"/>
                    <a:pt x="134" y="0"/>
                  </a:cubicBezTo>
                  <a:cubicBezTo>
                    <a:pt x="60" y="0"/>
                    <a:pt x="0" y="61"/>
                    <a:pt x="0" y="135"/>
                  </a:cubicBezTo>
                  <a:cubicBezTo>
                    <a:pt x="0" y="209"/>
                    <a:pt x="60" y="270"/>
                    <a:pt x="134" y="270"/>
                  </a:cubicBezTo>
                  <a:cubicBezTo>
                    <a:pt x="209" y="270"/>
                    <a:pt x="269" y="209"/>
                    <a:pt x="269" y="135"/>
                  </a:cubicBezTo>
                  <a:lnTo>
                    <a:pt x="265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Oval 114"/>
            <p:cNvSpPr>
              <a:spLocks noChangeArrowheads="1"/>
            </p:cNvSpPr>
            <p:nvPr/>
          </p:nvSpPr>
          <p:spPr bwMode="auto">
            <a:xfrm>
              <a:off x="4411663" y="3890963"/>
              <a:ext cx="830263" cy="835025"/>
            </a:xfrm>
            <a:prstGeom prst="ellipse">
              <a:avLst/>
            </a:pr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Oval 115"/>
            <p:cNvSpPr>
              <a:spLocks noChangeArrowheads="1"/>
            </p:cNvSpPr>
            <p:nvPr/>
          </p:nvSpPr>
          <p:spPr bwMode="auto">
            <a:xfrm>
              <a:off x="4659313" y="4143375"/>
              <a:ext cx="330200" cy="330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Rectangle 116"/>
            <p:cNvSpPr>
              <a:spLocks noChangeArrowheads="1"/>
            </p:cNvSpPr>
            <p:nvPr/>
          </p:nvSpPr>
          <p:spPr bwMode="auto">
            <a:xfrm>
              <a:off x="2698750" y="2319338"/>
              <a:ext cx="620713" cy="6191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117"/>
            <p:cNvSpPr>
              <a:spLocks/>
            </p:cNvSpPr>
            <p:nvPr/>
          </p:nvSpPr>
          <p:spPr bwMode="auto">
            <a:xfrm>
              <a:off x="2673350" y="2293938"/>
              <a:ext cx="671513" cy="669925"/>
            </a:xfrm>
            <a:custGeom>
              <a:avLst/>
              <a:gdLst>
                <a:gd name="T0" fmla="*/ 16 w 423"/>
                <a:gd name="T1" fmla="*/ 16 h 422"/>
                <a:gd name="T2" fmla="*/ 16 w 423"/>
                <a:gd name="T3" fmla="*/ 32 h 422"/>
                <a:gd name="T4" fmla="*/ 391 w 423"/>
                <a:gd name="T5" fmla="*/ 32 h 422"/>
                <a:gd name="T6" fmla="*/ 391 w 423"/>
                <a:gd name="T7" fmla="*/ 390 h 422"/>
                <a:gd name="T8" fmla="*/ 32 w 423"/>
                <a:gd name="T9" fmla="*/ 390 h 422"/>
                <a:gd name="T10" fmla="*/ 32 w 423"/>
                <a:gd name="T11" fmla="*/ 16 h 422"/>
                <a:gd name="T12" fmla="*/ 16 w 423"/>
                <a:gd name="T13" fmla="*/ 16 h 422"/>
                <a:gd name="T14" fmla="*/ 16 w 423"/>
                <a:gd name="T15" fmla="*/ 32 h 422"/>
                <a:gd name="T16" fmla="*/ 16 w 423"/>
                <a:gd name="T17" fmla="*/ 16 h 422"/>
                <a:gd name="T18" fmla="*/ 0 w 423"/>
                <a:gd name="T19" fmla="*/ 16 h 422"/>
                <a:gd name="T20" fmla="*/ 0 w 423"/>
                <a:gd name="T21" fmla="*/ 422 h 422"/>
                <a:gd name="T22" fmla="*/ 423 w 423"/>
                <a:gd name="T23" fmla="*/ 422 h 422"/>
                <a:gd name="T24" fmla="*/ 423 w 423"/>
                <a:gd name="T25" fmla="*/ 0 h 422"/>
                <a:gd name="T26" fmla="*/ 0 w 423"/>
                <a:gd name="T27" fmla="*/ 0 h 422"/>
                <a:gd name="T28" fmla="*/ 0 w 423"/>
                <a:gd name="T29" fmla="*/ 16 h 422"/>
                <a:gd name="T30" fmla="*/ 16 w 423"/>
                <a:gd name="T31" fmla="*/ 16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422">
                  <a:moveTo>
                    <a:pt x="16" y="16"/>
                  </a:moveTo>
                  <a:lnTo>
                    <a:pt x="16" y="32"/>
                  </a:lnTo>
                  <a:lnTo>
                    <a:pt x="391" y="32"/>
                  </a:lnTo>
                  <a:lnTo>
                    <a:pt x="391" y="390"/>
                  </a:lnTo>
                  <a:lnTo>
                    <a:pt x="32" y="390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422"/>
                  </a:lnTo>
                  <a:lnTo>
                    <a:pt x="423" y="422"/>
                  </a:lnTo>
                  <a:lnTo>
                    <a:pt x="423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Rectangle 118"/>
            <p:cNvSpPr>
              <a:spLocks noChangeArrowheads="1"/>
            </p:cNvSpPr>
            <p:nvPr/>
          </p:nvSpPr>
          <p:spPr bwMode="auto">
            <a:xfrm>
              <a:off x="3508375" y="2319338"/>
              <a:ext cx="619125" cy="6191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119"/>
            <p:cNvSpPr>
              <a:spLocks/>
            </p:cNvSpPr>
            <p:nvPr/>
          </p:nvSpPr>
          <p:spPr bwMode="auto">
            <a:xfrm>
              <a:off x="3481388" y="2293938"/>
              <a:ext cx="671513" cy="669925"/>
            </a:xfrm>
            <a:custGeom>
              <a:avLst/>
              <a:gdLst>
                <a:gd name="T0" fmla="*/ 17 w 423"/>
                <a:gd name="T1" fmla="*/ 16 h 422"/>
                <a:gd name="T2" fmla="*/ 17 w 423"/>
                <a:gd name="T3" fmla="*/ 32 h 422"/>
                <a:gd name="T4" fmla="*/ 391 w 423"/>
                <a:gd name="T5" fmla="*/ 32 h 422"/>
                <a:gd name="T6" fmla="*/ 391 w 423"/>
                <a:gd name="T7" fmla="*/ 390 h 422"/>
                <a:gd name="T8" fmla="*/ 33 w 423"/>
                <a:gd name="T9" fmla="*/ 390 h 422"/>
                <a:gd name="T10" fmla="*/ 33 w 423"/>
                <a:gd name="T11" fmla="*/ 16 h 422"/>
                <a:gd name="T12" fmla="*/ 17 w 423"/>
                <a:gd name="T13" fmla="*/ 16 h 422"/>
                <a:gd name="T14" fmla="*/ 17 w 423"/>
                <a:gd name="T15" fmla="*/ 32 h 422"/>
                <a:gd name="T16" fmla="*/ 17 w 423"/>
                <a:gd name="T17" fmla="*/ 16 h 422"/>
                <a:gd name="T18" fmla="*/ 0 w 423"/>
                <a:gd name="T19" fmla="*/ 16 h 422"/>
                <a:gd name="T20" fmla="*/ 0 w 423"/>
                <a:gd name="T21" fmla="*/ 422 h 422"/>
                <a:gd name="T22" fmla="*/ 423 w 423"/>
                <a:gd name="T23" fmla="*/ 422 h 422"/>
                <a:gd name="T24" fmla="*/ 423 w 423"/>
                <a:gd name="T25" fmla="*/ 0 h 422"/>
                <a:gd name="T26" fmla="*/ 0 w 423"/>
                <a:gd name="T27" fmla="*/ 0 h 422"/>
                <a:gd name="T28" fmla="*/ 0 w 423"/>
                <a:gd name="T29" fmla="*/ 16 h 422"/>
                <a:gd name="T30" fmla="*/ 17 w 423"/>
                <a:gd name="T31" fmla="*/ 16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422">
                  <a:moveTo>
                    <a:pt x="17" y="16"/>
                  </a:moveTo>
                  <a:lnTo>
                    <a:pt x="17" y="32"/>
                  </a:lnTo>
                  <a:lnTo>
                    <a:pt x="391" y="32"/>
                  </a:lnTo>
                  <a:lnTo>
                    <a:pt x="391" y="390"/>
                  </a:lnTo>
                  <a:lnTo>
                    <a:pt x="33" y="390"/>
                  </a:lnTo>
                  <a:lnTo>
                    <a:pt x="33" y="16"/>
                  </a:lnTo>
                  <a:lnTo>
                    <a:pt x="17" y="16"/>
                  </a:lnTo>
                  <a:lnTo>
                    <a:pt x="17" y="32"/>
                  </a:lnTo>
                  <a:lnTo>
                    <a:pt x="17" y="16"/>
                  </a:lnTo>
                  <a:lnTo>
                    <a:pt x="0" y="16"/>
                  </a:lnTo>
                  <a:lnTo>
                    <a:pt x="0" y="422"/>
                  </a:lnTo>
                  <a:lnTo>
                    <a:pt x="423" y="422"/>
                  </a:lnTo>
                  <a:lnTo>
                    <a:pt x="423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Rectangle 120"/>
            <p:cNvSpPr>
              <a:spLocks noChangeArrowheads="1"/>
            </p:cNvSpPr>
            <p:nvPr/>
          </p:nvSpPr>
          <p:spPr bwMode="auto">
            <a:xfrm>
              <a:off x="4316413" y="2319338"/>
              <a:ext cx="615950" cy="6191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121"/>
            <p:cNvSpPr>
              <a:spLocks/>
            </p:cNvSpPr>
            <p:nvPr/>
          </p:nvSpPr>
          <p:spPr bwMode="auto">
            <a:xfrm>
              <a:off x="4291013" y="2293938"/>
              <a:ext cx="666750" cy="669925"/>
            </a:xfrm>
            <a:custGeom>
              <a:avLst/>
              <a:gdLst>
                <a:gd name="T0" fmla="*/ 16 w 420"/>
                <a:gd name="T1" fmla="*/ 16 h 422"/>
                <a:gd name="T2" fmla="*/ 16 w 420"/>
                <a:gd name="T3" fmla="*/ 32 h 422"/>
                <a:gd name="T4" fmla="*/ 388 w 420"/>
                <a:gd name="T5" fmla="*/ 32 h 422"/>
                <a:gd name="T6" fmla="*/ 388 w 420"/>
                <a:gd name="T7" fmla="*/ 390 h 422"/>
                <a:gd name="T8" fmla="*/ 32 w 420"/>
                <a:gd name="T9" fmla="*/ 390 h 422"/>
                <a:gd name="T10" fmla="*/ 32 w 420"/>
                <a:gd name="T11" fmla="*/ 16 h 422"/>
                <a:gd name="T12" fmla="*/ 16 w 420"/>
                <a:gd name="T13" fmla="*/ 16 h 422"/>
                <a:gd name="T14" fmla="*/ 16 w 420"/>
                <a:gd name="T15" fmla="*/ 32 h 422"/>
                <a:gd name="T16" fmla="*/ 16 w 420"/>
                <a:gd name="T17" fmla="*/ 16 h 422"/>
                <a:gd name="T18" fmla="*/ 0 w 420"/>
                <a:gd name="T19" fmla="*/ 16 h 422"/>
                <a:gd name="T20" fmla="*/ 0 w 420"/>
                <a:gd name="T21" fmla="*/ 422 h 422"/>
                <a:gd name="T22" fmla="*/ 420 w 420"/>
                <a:gd name="T23" fmla="*/ 422 h 422"/>
                <a:gd name="T24" fmla="*/ 420 w 420"/>
                <a:gd name="T25" fmla="*/ 0 h 422"/>
                <a:gd name="T26" fmla="*/ 0 w 420"/>
                <a:gd name="T27" fmla="*/ 0 h 422"/>
                <a:gd name="T28" fmla="*/ 0 w 420"/>
                <a:gd name="T29" fmla="*/ 16 h 422"/>
                <a:gd name="T30" fmla="*/ 16 w 420"/>
                <a:gd name="T31" fmla="*/ 16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0" h="422">
                  <a:moveTo>
                    <a:pt x="16" y="16"/>
                  </a:moveTo>
                  <a:lnTo>
                    <a:pt x="16" y="32"/>
                  </a:lnTo>
                  <a:lnTo>
                    <a:pt x="388" y="32"/>
                  </a:lnTo>
                  <a:lnTo>
                    <a:pt x="388" y="390"/>
                  </a:lnTo>
                  <a:lnTo>
                    <a:pt x="32" y="390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422"/>
                  </a:lnTo>
                  <a:lnTo>
                    <a:pt x="420" y="422"/>
                  </a:lnTo>
                  <a:lnTo>
                    <a:pt x="420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Rectangle 122"/>
            <p:cNvSpPr>
              <a:spLocks noChangeArrowheads="1"/>
            </p:cNvSpPr>
            <p:nvPr/>
          </p:nvSpPr>
          <p:spPr bwMode="auto">
            <a:xfrm>
              <a:off x="5124450" y="2319338"/>
              <a:ext cx="615950" cy="6191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123"/>
            <p:cNvSpPr>
              <a:spLocks/>
            </p:cNvSpPr>
            <p:nvPr/>
          </p:nvSpPr>
          <p:spPr bwMode="auto">
            <a:xfrm>
              <a:off x="5099050" y="2293938"/>
              <a:ext cx="668338" cy="669925"/>
            </a:xfrm>
            <a:custGeom>
              <a:avLst/>
              <a:gdLst>
                <a:gd name="T0" fmla="*/ 16 w 421"/>
                <a:gd name="T1" fmla="*/ 16 h 422"/>
                <a:gd name="T2" fmla="*/ 16 w 421"/>
                <a:gd name="T3" fmla="*/ 32 h 422"/>
                <a:gd name="T4" fmla="*/ 388 w 421"/>
                <a:gd name="T5" fmla="*/ 32 h 422"/>
                <a:gd name="T6" fmla="*/ 388 w 421"/>
                <a:gd name="T7" fmla="*/ 390 h 422"/>
                <a:gd name="T8" fmla="*/ 32 w 421"/>
                <a:gd name="T9" fmla="*/ 390 h 422"/>
                <a:gd name="T10" fmla="*/ 32 w 421"/>
                <a:gd name="T11" fmla="*/ 16 h 422"/>
                <a:gd name="T12" fmla="*/ 16 w 421"/>
                <a:gd name="T13" fmla="*/ 16 h 422"/>
                <a:gd name="T14" fmla="*/ 16 w 421"/>
                <a:gd name="T15" fmla="*/ 32 h 422"/>
                <a:gd name="T16" fmla="*/ 16 w 421"/>
                <a:gd name="T17" fmla="*/ 16 h 422"/>
                <a:gd name="T18" fmla="*/ 0 w 421"/>
                <a:gd name="T19" fmla="*/ 16 h 422"/>
                <a:gd name="T20" fmla="*/ 0 w 421"/>
                <a:gd name="T21" fmla="*/ 422 h 422"/>
                <a:gd name="T22" fmla="*/ 421 w 421"/>
                <a:gd name="T23" fmla="*/ 422 h 422"/>
                <a:gd name="T24" fmla="*/ 421 w 421"/>
                <a:gd name="T25" fmla="*/ 0 h 422"/>
                <a:gd name="T26" fmla="*/ 0 w 421"/>
                <a:gd name="T27" fmla="*/ 0 h 422"/>
                <a:gd name="T28" fmla="*/ 0 w 421"/>
                <a:gd name="T29" fmla="*/ 16 h 422"/>
                <a:gd name="T30" fmla="*/ 16 w 421"/>
                <a:gd name="T31" fmla="*/ 16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422">
                  <a:moveTo>
                    <a:pt x="16" y="16"/>
                  </a:moveTo>
                  <a:lnTo>
                    <a:pt x="16" y="32"/>
                  </a:lnTo>
                  <a:lnTo>
                    <a:pt x="388" y="32"/>
                  </a:lnTo>
                  <a:lnTo>
                    <a:pt x="388" y="390"/>
                  </a:lnTo>
                  <a:lnTo>
                    <a:pt x="32" y="390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422"/>
                  </a:lnTo>
                  <a:lnTo>
                    <a:pt x="421" y="422"/>
                  </a:lnTo>
                  <a:lnTo>
                    <a:pt x="421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24"/>
            <p:cNvSpPr>
              <a:spLocks/>
            </p:cNvSpPr>
            <p:nvPr/>
          </p:nvSpPr>
          <p:spPr bwMode="auto">
            <a:xfrm>
              <a:off x="1312863" y="2319338"/>
              <a:ext cx="1189038" cy="619125"/>
            </a:xfrm>
            <a:custGeom>
              <a:avLst/>
              <a:gdLst>
                <a:gd name="T0" fmla="*/ 374 w 374"/>
                <a:gd name="T1" fmla="*/ 194 h 194"/>
                <a:gd name="T2" fmla="*/ 374 w 374"/>
                <a:gd name="T3" fmla="*/ 0 h 194"/>
                <a:gd name="T4" fmla="*/ 76 w 374"/>
                <a:gd name="T5" fmla="*/ 0 h 194"/>
                <a:gd name="T6" fmla="*/ 13 w 374"/>
                <a:gd name="T7" fmla="*/ 127 h 194"/>
                <a:gd name="T8" fmla="*/ 0 w 374"/>
                <a:gd name="T9" fmla="*/ 194 h 194"/>
                <a:gd name="T10" fmla="*/ 374 w 374"/>
                <a:gd name="T11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194">
                  <a:moveTo>
                    <a:pt x="374" y="194"/>
                  </a:moveTo>
                  <a:cubicBezTo>
                    <a:pt x="374" y="0"/>
                    <a:pt x="374" y="0"/>
                    <a:pt x="374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19" y="96"/>
                    <a:pt x="13" y="127"/>
                  </a:cubicBezTo>
                  <a:cubicBezTo>
                    <a:pt x="7" y="157"/>
                    <a:pt x="0" y="170"/>
                    <a:pt x="0" y="194"/>
                  </a:cubicBezTo>
                  <a:lnTo>
                    <a:pt x="374" y="1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25"/>
            <p:cNvSpPr>
              <a:spLocks/>
            </p:cNvSpPr>
            <p:nvPr/>
          </p:nvSpPr>
          <p:spPr bwMode="auto">
            <a:xfrm>
              <a:off x="1287463" y="2293938"/>
              <a:ext cx="1239838" cy="669925"/>
            </a:xfrm>
            <a:custGeom>
              <a:avLst/>
              <a:gdLst>
                <a:gd name="T0" fmla="*/ 382 w 390"/>
                <a:gd name="T1" fmla="*/ 202 h 210"/>
                <a:gd name="T2" fmla="*/ 390 w 390"/>
                <a:gd name="T3" fmla="*/ 202 h 210"/>
                <a:gd name="T4" fmla="*/ 390 w 390"/>
                <a:gd name="T5" fmla="*/ 0 h 210"/>
                <a:gd name="T6" fmla="*/ 79 w 390"/>
                <a:gd name="T7" fmla="*/ 0 h 210"/>
                <a:gd name="T8" fmla="*/ 77 w 390"/>
                <a:gd name="T9" fmla="*/ 4 h 210"/>
                <a:gd name="T10" fmla="*/ 47 w 390"/>
                <a:gd name="T11" fmla="*/ 56 h 210"/>
                <a:gd name="T12" fmla="*/ 26 w 390"/>
                <a:gd name="T13" fmla="*/ 99 h 210"/>
                <a:gd name="T14" fmla="*/ 18 w 390"/>
                <a:gd name="T15" fmla="*/ 118 h 210"/>
                <a:gd name="T16" fmla="*/ 13 w 390"/>
                <a:gd name="T17" fmla="*/ 133 h 210"/>
                <a:gd name="T18" fmla="*/ 4 w 390"/>
                <a:gd name="T19" fmla="*/ 169 h 210"/>
                <a:gd name="T20" fmla="*/ 0 w 390"/>
                <a:gd name="T21" fmla="*/ 202 h 210"/>
                <a:gd name="T22" fmla="*/ 0 w 390"/>
                <a:gd name="T23" fmla="*/ 210 h 210"/>
                <a:gd name="T24" fmla="*/ 390 w 390"/>
                <a:gd name="T25" fmla="*/ 210 h 210"/>
                <a:gd name="T26" fmla="*/ 390 w 390"/>
                <a:gd name="T27" fmla="*/ 202 h 210"/>
                <a:gd name="T28" fmla="*/ 382 w 390"/>
                <a:gd name="T29" fmla="*/ 202 h 210"/>
                <a:gd name="T30" fmla="*/ 382 w 390"/>
                <a:gd name="T31" fmla="*/ 194 h 210"/>
                <a:gd name="T32" fmla="*/ 8 w 390"/>
                <a:gd name="T33" fmla="*/ 194 h 210"/>
                <a:gd name="T34" fmla="*/ 8 w 390"/>
                <a:gd name="T35" fmla="*/ 202 h 210"/>
                <a:gd name="T36" fmla="*/ 16 w 390"/>
                <a:gd name="T37" fmla="*/ 202 h 210"/>
                <a:gd name="T38" fmla="*/ 20 w 390"/>
                <a:gd name="T39" fmla="*/ 173 h 210"/>
                <a:gd name="T40" fmla="*/ 29 w 390"/>
                <a:gd name="T41" fmla="*/ 136 h 210"/>
                <a:gd name="T42" fmla="*/ 33 w 390"/>
                <a:gd name="T43" fmla="*/ 123 h 210"/>
                <a:gd name="T44" fmla="*/ 48 w 390"/>
                <a:gd name="T45" fmla="*/ 90 h 210"/>
                <a:gd name="T46" fmla="*/ 76 w 390"/>
                <a:gd name="T47" fmla="*/ 37 h 210"/>
                <a:gd name="T48" fmla="*/ 86 w 390"/>
                <a:gd name="T49" fmla="*/ 19 h 210"/>
                <a:gd name="T50" fmla="*/ 89 w 390"/>
                <a:gd name="T51" fmla="*/ 14 h 210"/>
                <a:gd name="T52" fmla="*/ 90 w 390"/>
                <a:gd name="T53" fmla="*/ 12 h 210"/>
                <a:gd name="T54" fmla="*/ 84 w 390"/>
                <a:gd name="T55" fmla="*/ 8 h 210"/>
                <a:gd name="T56" fmla="*/ 84 w 390"/>
                <a:gd name="T57" fmla="*/ 16 h 210"/>
                <a:gd name="T58" fmla="*/ 374 w 390"/>
                <a:gd name="T59" fmla="*/ 16 h 210"/>
                <a:gd name="T60" fmla="*/ 374 w 390"/>
                <a:gd name="T61" fmla="*/ 202 h 210"/>
                <a:gd name="T62" fmla="*/ 382 w 390"/>
                <a:gd name="T63" fmla="*/ 202 h 210"/>
                <a:gd name="T64" fmla="*/ 382 w 390"/>
                <a:gd name="T65" fmla="*/ 194 h 210"/>
                <a:gd name="T66" fmla="*/ 382 w 390"/>
                <a:gd name="T67" fmla="*/ 20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0" h="210">
                  <a:moveTo>
                    <a:pt x="382" y="202"/>
                  </a:moveTo>
                  <a:cubicBezTo>
                    <a:pt x="390" y="202"/>
                    <a:pt x="390" y="202"/>
                    <a:pt x="390" y="202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2" y="28"/>
                    <a:pt x="47" y="56"/>
                  </a:cubicBezTo>
                  <a:cubicBezTo>
                    <a:pt x="40" y="70"/>
                    <a:pt x="32" y="85"/>
                    <a:pt x="26" y="99"/>
                  </a:cubicBezTo>
                  <a:cubicBezTo>
                    <a:pt x="23" y="105"/>
                    <a:pt x="20" y="112"/>
                    <a:pt x="18" y="118"/>
                  </a:cubicBezTo>
                  <a:cubicBezTo>
                    <a:pt x="15" y="123"/>
                    <a:pt x="14" y="129"/>
                    <a:pt x="13" y="133"/>
                  </a:cubicBezTo>
                  <a:cubicBezTo>
                    <a:pt x="10" y="148"/>
                    <a:pt x="7" y="159"/>
                    <a:pt x="4" y="169"/>
                  </a:cubicBezTo>
                  <a:cubicBezTo>
                    <a:pt x="2" y="179"/>
                    <a:pt x="0" y="189"/>
                    <a:pt x="0" y="202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02"/>
                    <a:pt x="390" y="202"/>
                    <a:pt x="390" y="202"/>
                  </a:cubicBezTo>
                  <a:cubicBezTo>
                    <a:pt x="382" y="202"/>
                    <a:pt x="382" y="202"/>
                    <a:pt x="382" y="202"/>
                  </a:cubicBezTo>
                  <a:cubicBezTo>
                    <a:pt x="382" y="194"/>
                    <a:pt x="382" y="194"/>
                    <a:pt x="382" y="194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6" y="191"/>
                    <a:pt x="17" y="183"/>
                    <a:pt x="20" y="173"/>
                  </a:cubicBezTo>
                  <a:cubicBezTo>
                    <a:pt x="22" y="163"/>
                    <a:pt x="26" y="152"/>
                    <a:pt x="29" y="136"/>
                  </a:cubicBezTo>
                  <a:cubicBezTo>
                    <a:pt x="29" y="133"/>
                    <a:pt x="31" y="129"/>
                    <a:pt x="33" y="123"/>
                  </a:cubicBezTo>
                  <a:cubicBezTo>
                    <a:pt x="36" y="114"/>
                    <a:pt x="42" y="102"/>
                    <a:pt x="48" y="90"/>
                  </a:cubicBezTo>
                  <a:cubicBezTo>
                    <a:pt x="57" y="72"/>
                    <a:pt x="68" y="52"/>
                    <a:pt x="76" y="37"/>
                  </a:cubicBezTo>
                  <a:cubicBezTo>
                    <a:pt x="80" y="30"/>
                    <a:pt x="84" y="23"/>
                    <a:pt x="86" y="19"/>
                  </a:cubicBezTo>
                  <a:cubicBezTo>
                    <a:pt x="88" y="17"/>
                    <a:pt x="89" y="15"/>
                    <a:pt x="89" y="14"/>
                  </a:cubicBezTo>
                  <a:cubicBezTo>
                    <a:pt x="90" y="13"/>
                    <a:pt x="90" y="12"/>
                    <a:pt x="90" y="12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374" y="16"/>
                    <a:pt x="374" y="16"/>
                    <a:pt x="374" y="16"/>
                  </a:cubicBezTo>
                  <a:cubicBezTo>
                    <a:pt x="374" y="202"/>
                    <a:pt x="374" y="202"/>
                    <a:pt x="374" y="202"/>
                  </a:cubicBezTo>
                  <a:cubicBezTo>
                    <a:pt x="382" y="202"/>
                    <a:pt x="382" y="202"/>
                    <a:pt x="382" y="202"/>
                  </a:cubicBezTo>
                  <a:cubicBezTo>
                    <a:pt x="382" y="194"/>
                    <a:pt x="382" y="194"/>
                    <a:pt x="382" y="194"/>
                  </a:cubicBezTo>
                  <a:lnTo>
                    <a:pt x="382" y="202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Oval 126"/>
            <p:cNvSpPr>
              <a:spLocks noChangeArrowheads="1"/>
            </p:cNvSpPr>
            <p:nvPr/>
          </p:nvSpPr>
          <p:spPr bwMode="auto">
            <a:xfrm>
              <a:off x="1054100" y="3667125"/>
              <a:ext cx="195263" cy="300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27"/>
            <p:cNvSpPr>
              <a:spLocks/>
            </p:cNvSpPr>
            <p:nvPr/>
          </p:nvSpPr>
          <p:spPr bwMode="auto">
            <a:xfrm>
              <a:off x="1047750" y="3660775"/>
              <a:ext cx="207963" cy="312738"/>
            </a:xfrm>
            <a:custGeom>
              <a:avLst/>
              <a:gdLst>
                <a:gd name="T0" fmla="*/ 63 w 65"/>
                <a:gd name="T1" fmla="*/ 49 h 98"/>
                <a:gd name="T2" fmla="*/ 61 w 65"/>
                <a:gd name="T3" fmla="*/ 49 h 98"/>
                <a:gd name="T4" fmla="*/ 52 w 65"/>
                <a:gd name="T5" fmla="*/ 81 h 98"/>
                <a:gd name="T6" fmla="*/ 32 w 65"/>
                <a:gd name="T7" fmla="*/ 94 h 98"/>
                <a:gd name="T8" fmla="*/ 12 w 65"/>
                <a:gd name="T9" fmla="*/ 81 h 98"/>
                <a:gd name="T10" fmla="*/ 4 w 65"/>
                <a:gd name="T11" fmla="*/ 49 h 98"/>
                <a:gd name="T12" fmla="*/ 12 w 65"/>
                <a:gd name="T13" fmla="*/ 17 h 98"/>
                <a:gd name="T14" fmla="*/ 32 w 65"/>
                <a:gd name="T15" fmla="*/ 4 h 98"/>
                <a:gd name="T16" fmla="*/ 52 w 65"/>
                <a:gd name="T17" fmla="*/ 17 h 98"/>
                <a:gd name="T18" fmla="*/ 61 w 65"/>
                <a:gd name="T19" fmla="*/ 49 h 98"/>
                <a:gd name="T20" fmla="*/ 63 w 65"/>
                <a:gd name="T21" fmla="*/ 49 h 98"/>
                <a:gd name="T22" fmla="*/ 65 w 65"/>
                <a:gd name="T23" fmla="*/ 49 h 98"/>
                <a:gd name="T24" fmla="*/ 56 w 65"/>
                <a:gd name="T25" fmla="*/ 15 h 98"/>
                <a:gd name="T26" fmla="*/ 32 w 65"/>
                <a:gd name="T27" fmla="*/ 0 h 98"/>
                <a:gd name="T28" fmla="*/ 9 w 65"/>
                <a:gd name="T29" fmla="*/ 15 h 98"/>
                <a:gd name="T30" fmla="*/ 0 w 65"/>
                <a:gd name="T31" fmla="*/ 49 h 98"/>
                <a:gd name="T32" fmla="*/ 9 w 65"/>
                <a:gd name="T33" fmla="*/ 83 h 98"/>
                <a:gd name="T34" fmla="*/ 32 w 65"/>
                <a:gd name="T35" fmla="*/ 98 h 98"/>
                <a:gd name="T36" fmla="*/ 56 w 65"/>
                <a:gd name="T37" fmla="*/ 83 h 98"/>
                <a:gd name="T38" fmla="*/ 65 w 65"/>
                <a:gd name="T39" fmla="*/ 49 h 98"/>
                <a:gd name="T40" fmla="*/ 63 w 65"/>
                <a:gd name="T41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98">
                  <a:moveTo>
                    <a:pt x="63" y="49"/>
                  </a:moveTo>
                  <a:cubicBezTo>
                    <a:pt x="61" y="49"/>
                    <a:pt x="61" y="49"/>
                    <a:pt x="61" y="49"/>
                  </a:cubicBezTo>
                  <a:cubicBezTo>
                    <a:pt x="61" y="62"/>
                    <a:pt x="58" y="73"/>
                    <a:pt x="52" y="81"/>
                  </a:cubicBezTo>
                  <a:cubicBezTo>
                    <a:pt x="47" y="89"/>
                    <a:pt x="40" y="94"/>
                    <a:pt x="32" y="94"/>
                  </a:cubicBezTo>
                  <a:cubicBezTo>
                    <a:pt x="25" y="94"/>
                    <a:pt x="18" y="89"/>
                    <a:pt x="12" y="81"/>
                  </a:cubicBezTo>
                  <a:cubicBezTo>
                    <a:pt x="7" y="73"/>
                    <a:pt x="4" y="62"/>
                    <a:pt x="4" y="49"/>
                  </a:cubicBezTo>
                  <a:cubicBezTo>
                    <a:pt x="4" y="37"/>
                    <a:pt x="7" y="25"/>
                    <a:pt x="12" y="17"/>
                  </a:cubicBezTo>
                  <a:cubicBezTo>
                    <a:pt x="18" y="9"/>
                    <a:pt x="25" y="4"/>
                    <a:pt x="32" y="4"/>
                  </a:cubicBezTo>
                  <a:cubicBezTo>
                    <a:pt x="40" y="4"/>
                    <a:pt x="47" y="9"/>
                    <a:pt x="52" y="17"/>
                  </a:cubicBezTo>
                  <a:cubicBezTo>
                    <a:pt x="58" y="25"/>
                    <a:pt x="61" y="37"/>
                    <a:pt x="61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36"/>
                    <a:pt x="61" y="24"/>
                    <a:pt x="56" y="15"/>
                  </a:cubicBezTo>
                  <a:cubicBezTo>
                    <a:pt x="50" y="6"/>
                    <a:pt x="42" y="0"/>
                    <a:pt x="32" y="0"/>
                  </a:cubicBezTo>
                  <a:cubicBezTo>
                    <a:pt x="23" y="0"/>
                    <a:pt x="15" y="6"/>
                    <a:pt x="9" y="15"/>
                  </a:cubicBezTo>
                  <a:cubicBezTo>
                    <a:pt x="3" y="24"/>
                    <a:pt x="0" y="36"/>
                    <a:pt x="0" y="49"/>
                  </a:cubicBezTo>
                  <a:cubicBezTo>
                    <a:pt x="0" y="62"/>
                    <a:pt x="3" y="75"/>
                    <a:pt x="9" y="83"/>
                  </a:cubicBezTo>
                  <a:cubicBezTo>
                    <a:pt x="15" y="92"/>
                    <a:pt x="23" y="98"/>
                    <a:pt x="32" y="98"/>
                  </a:cubicBezTo>
                  <a:cubicBezTo>
                    <a:pt x="42" y="98"/>
                    <a:pt x="50" y="92"/>
                    <a:pt x="56" y="83"/>
                  </a:cubicBezTo>
                  <a:cubicBezTo>
                    <a:pt x="61" y="75"/>
                    <a:pt x="65" y="62"/>
                    <a:pt x="65" y="49"/>
                  </a:cubicBezTo>
                  <a:lnTo>
                    <a:pt x="63" y="49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Oval 128"/>
            <p:cNvSpPr>
              <a:spLocks noChangeArrowheads="1"/>
            </p:cNvSpPr>
            <p:nvPr/>
          </p:nvSpPr>
          <p:spPr bwMode="auto">
            <a:xfrm>
              <a:off x="1681163" y="3890963"/>
              <a:ext cx="833438" cy="835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29"/>
            <p:cNvSpPr>
              <a:spLocks/>
            </p:cNvSpPr>
            <p:nvPr/>
          </p:nvSpPr>
          <p:spPr bwMode="auto">
            <a:xfrm>
              <a:off x="1668463" y="3878263"/>
              <a:ext cx="858838" cy="860425"/>
            </a:xfrm>
            <a:custGeom>
              <a:avLst/>
              <a:gdLst>
                <a:gd name="T0" fmla="*/ 266 w 270"/>
                <a:gd name="T1" fmla="*/ 135 h 270"/>
                <a:gd name="T2" fmla="*/ 262 w 270"/>
                <a:gd name="T3" fmla="*/ 135 h 270"/>
                <a:gd name="T4" fmla="*/ 224 w 270"/>
                <a:gd name="T5" fmla="*/ 224 h 270"/>
                <a:gd name="T6" fmla="*/ 135 w 270"/>
                <a:gd name="T7" fmla="*/ 262 h 270"/>
                <a:gd name="T8" fmla="*/ 45 w 270"/>
                <a:gd name="T9" fmla="*/ 224 h 270"/>
                <a:gd name="T10" fmla="*/ 8 w 270"/>
                <a:gd name="T11" fmla="*/ 135 h 270"/>
                <a:gd name="T12" fmla="*/ 45 w 270"/>
                <a:gd name="T13" fmla="*/ 45 h 270"/>
                <a:gd name="T14" fmla="*/ 135 w 270"/>
                <a:gd name="T15" fmla="*/ 8 h 270"/>
                <a:gd name="T16" fmla="*/ 224 w 270"/>
                <a:gd name="T17" fmla="*/ 45 h 270"/>
                <a:gd name="T18" fmla="*/ 262 w 270"/>
                <a:gd name="T19" fmla="*/ 135 h 270"/>
                <a:gd name="T20" fmla="*/ 266 w 270"/>
                <a:gd name="T21" fmla="*/ 135 h 270"/>
                <a:gd name="T22" fmla="*/ 270 w 270"/>
                <a:gd name="T23" fmla="*/ 135 h 270"/>
                <a:gd name="T24" fmla="*/ 135 w 270"/>
                <a:gd name="T25" fmla="*/ 0 h 270"/>
                <a:gd name="T26" fmla="*/ 0 w 270"/>
                <a:gd name="T27" fmla="*/ 135 h 270"/>
                <a:gd name="T28" fmla="*/ 135 w 270"/>
                <a:gd name="T29" fmla="*/ 270 h 270"/>
                <a:gd name="T30" fmla="*/ 270 w 270"/>
                <a:gd name="T31" fmla="*/ 135 h 270"/>
                <a:gd name="T32" fmla="*/ 266 w 270"/>
                <a:gd name="T33" fmla="*/ 13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0" h="270">
                  <a:moveTo>
                    <a:pt x="266" y="135"/>
                  </a:moveTo>
                  <a:cubicBezTo>
                    <a:pt x="262" y="135"/>
                    <a:pt x="262" y="135"/>
                    <a:pt x="262" y="135"/>
                  </a:cubicBezTo>
                  <a:cubicBezTo>
                    <a:pt x="262" y="170"/>
                    <a:pt x="247" y="202"/>
                    <a:pt x="224" y="224"/>
                  </a:cubicBezTo>
                  <a:cubicBezTo>
                    <a:pt x="202" y="247"/>
                    <a:pt x="170" y="262"/>
                    <a:pt x="135" y="262"/>
                  </a:cubicBezTo>
                  <a:cubicBezTo>
                    <a:pt x="100" y="262"/>
                    <a:pt x="68" y="247"/>
                    <a:pt x="45" y="224"/>
                  </a:cubicBezTo>
                  <a:cubicBezTo>
                    <a:pt x="22" y="202"/>
                    <a:pt x="8" y="170"/>
                    <a:pt x="8" y="135"/>
                  </a:cubicBezTo>
                  <a:cubicBezTo>
                    <a:pt x="8" y="100"/>
                    <a:pt x="22" y="68"/>
                    <a:pt x="45" y="45"/>
                  </a:cubicBezTo>
                  <a:cubicBezTo>
                    <a:pt x="68" y="22"/>
                    <a:pt x="100" y="8"/>
                    <a:pt x="135" y="8"/>
                  </a:cubicBezTo>
                  <a:cubicBezTo>
                    <a:pt x="170" y="8"/>
                    <a:pt x="202" y="22"/>
                    <a:pt x="224" y="45"/>
                  </a:cubicBezTo>
                  <a:cubicBezTo>
                    <a:pt x="247" y="68"/>
                    <a:pt x="262" y="100"/>
                    <a:pt x="262" y="135"/>
                  </a:cubicBezTo>
                  <a:cubicBezTo>
                    <a:pt x="266" y="135"/>
                    <a:pt x="266" y="135"/>
                    <a:pt x="266" y="135"/>
                  </a:cubicBezTo>
                  <a:cubicBezTo>
                    <a:pt x="270" y="135"/>
                    <a:pt x="270" y="135"/>
                    <a:pt x="270" y="135"/>
                  </a:cubicBezTo>
                  <a:cubicBezTo>
                    <a:pt x="270" y="61"/>
                    <a:pt x="209" y="0"/>
                    <a:pt x="135" y="0"/>
                  </a:cubicBezTo>
                  <a:cubicBezTo>
                    <a:pt x="61" y="0"/>
                    <a:pt x="0" y="61"/>
                    <a:pt x="0" y="135"/>
                  </a:cubicBezTo>
                  <a:cubicBezTo>
                    <a:pt x="0" y="209"/>
                    <a:pt x="61" y="270"/>
                    <a:pt x="135" y="270"/>
                  </a:cubicBezTo>
                  <a:cubicBezTo>
                    <a:pt x="209" y="270"/>
                    <a:pt x="270" y="209"/>
                    <a:pt x="270" y="135"/>
                  </a:cubicBezTo>
                  <a:lnTo>
                    <a:pt x="266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Oval 130"/>
            <p:cNvSpPr>
              <a:spLocks noChangeArrowheads="1"/>
            </p:cNvSpPr>
            <p:nvPr/>
          </p:nvSpPr>
          <p:spPr bwMode="auto">
            <a:xfrm>
              <a:off x="1681163" y="3890963"/>
              <a:ext cx="833438" cy="835025"/>
            </a:xfrm>
            <a:prstGeom prst="ellipse">
              <a:avLst/>
            </a:pr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Oval 131"/>
            <p:cNvSpPr>
              <a:spLocks noChangeArrowheads="1"/>
            </p:cNvSpPr>
            <p:nvPr/>
          </p:nvSpPr>
          <p:spPr bwMode="auto">
            <a:xfrm>
              <a:off x="1931988" y="4143375"/>
              <a:ext cx="331788" cy="330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Rectangle 132"/>
            <p:cNvSpPr>
              <a:spLocks noChangeArrowheads="1"/>
            </p:cNvSpPr>
            <p:nvPr/>
          </p:nvSpPr>
          <p:spPr bwMode="auto">
            <a:xfrm>
              <a:off x="2146300" y="2297113"/>
              <a:ext cx="50800" cy="669925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133"/>
            <p:cNvSpPr>
              <a:spLocks/>
            </p:cNvSpPr>
            <p:nvPr/>
          </p:nvSpPr>
          <p:spPr bwMode="auto">
            <a:xfrm>
              <a:off x="2146300" y="2297113"/>
              <a:ext cx="50800" cy="669925"/>
            </a:xfrm>
            <a:custGeom>
              <a:avLst/>
              <a:gdLst>
                <a:gd name="T0" fmla="*/ 0 w 32"/>
                <a:gd name="T1" fmla="*/ 0 h 422"/>
                <a:gd name="T2" fmla="*/ 0 w 32"/>
                <a:gd name="T3" fmla="*/ 422 h 422"/>
                <a:gd name="T4" fmla="*/ 32 w 32"/>
                <a:gd name="T5" fmla="*/ 422 h 422"/>
                <a:gd name="T6" fmla="*/ 32 w 32"/>
                <a:gd name="T7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22">
                  <a:moveTo>
                    <a:pt x="0" y="0"/>
                  </a:moveTo>
                  <a:lnTo>
                    <a:pt x="0" y="422"/>
                  </a:lnTo>
                  <a:lnTo>
                    <a:pt x="32" y="422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Rectangle 134"/>
            <p:cNvSpPr>
              <a:spLocks noChangeArrowheads="1"/>
            </p:cNvSpPr>
            <p:nvPr/>
          </p:nvSpPr>
          <p:spPr bwMode="auto">
            <a:xfrm>
              <a:off x="5365750" y="3738563"/>
              <a:ext cx="417513" cy="76200"/>
            </a:xfrm>
            <a:prstGeom prst="rect">
              <a:avLst/>
            </a:prstGeom>
            <a:solidFill>
              <a:srgbClr val="611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Rectangle 135"/>
            <p:cNvSpPr>
              <a:spLocks noChangeArrowheads="1"/>
            </p:cNvSpPr>
            <p:nvPr/>
          </p:nvSpPr>
          <p:spPr bwMode="auto">
            <a:xfrm>
              <a:off x="5365750" y="3738563"/>
              <a:ext cx="4175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Rectangle 136"/>
            <p:cNvSpPr>
              <a:spLocks noChangeArrowheads="1"/>
            </p:cNvSpPr>
            <p:nvPr/>
          </p:nvSpPr>
          <p:spPr bwMode="auto">
            <a:xfrm>
              <a:off x="5365750" y="3568700"/>
              <a:ext cx="417513" cy="79375"/>
            </a:xfrm>
            <a:prstGeom prst="rect">
              <a:avLst/>
            </a:prstGeom>
            <a:solidFill>
              <a:srgbClr val="611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Rectangle 137"/>
            <p:cNvSpPr>
              <a:spLocks noChangeArrowheads="1"/>
            </p:cNvSpPr>
            <p:nvPr/>
          </p:nvSpPr>
          <p:spPr bwMode="auto">
            <a:xfrm>
              <a:off x="5365750" y="3568700"/>
              <a:ext cx="417513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Rectangle 138"/>
            <p:cNvSpPr>
              <a:spLocks noChangeArrowheads="1"/>
            </p:cNvSpPr>
            <p:nvPr/>
          </p:nvSpPr>
          <p:spPr bwMode="auto">
            <a:xfrm>
              <a:off x="5365750" y="3403600"/>
              <a:ext cx="417513" cy="76200"/>
            </a:xfrm>
            <a:prstGeom prst="rect">
              <a:avLst/>
            </a:prstGeom>
            <a:solidFill>
              <a:srgbClr val="611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Rectangle 139"/>
            <p:cNvSpPr>
              <a:spLocks noChangeArrowheads="1"/>
            </p:cNvSpPr>
            <p:nvPr/>
          </p:nvSpPr>
          <p:spPr bwMode="auto">
            <a:xfrm>
              <a:off x="5365750" y="3403600"/>
              <a:ext cx="4175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140"/>
            <p:cNvSpPr>
              <a:spLocks/>
            </p:cNvSpPr>
            <p:nvPr/>
          </p:nvSpPr>
          <p:spPr bwMode="auto">
            <a:xfrm>
              <a:off x="1006475" y="3049588"/>
              <a:ext cx="5087938" cy="388938"/>
            </a:xfrm>
            <a:custGeom>
              <a:avLst/>
              <a:gdLst>
                <a:gd name="T0" fmla="*/ 156 w 1599"/>
                <a:gd name="T1" fmla="*/ 0 h 122"/>
                <a:gd name="T2" fmla="*/ 34 w 1599"/>
                <a:gd name="T3" fmla="*/ 63 h 122"/>
                <a:gd name="T4" fmla="*/ 2 w 1599"/>
                <a:gd name="T5" fmla="*/ 105 h 122"/>
                <a:gd name="T6" fmla="*/ 0 w 1599"/>
                <a:gd name="T7" fmla="*/ 122 h 122"/>
                <a:gd name="T8" fmla="*/ 156 w 1599"/>
                <a:gd name="T9" fmla="*/ 7 h 122"/>
                <a:gd name="T10" fmla="*/ 1599 w 1599"/>
                <a:gd name="T11" fmla="*/ 7 h 122"/>
                <a:gd name="T12" fmla="*/ 1598 w 1599"/>
                <a:gd name="T13" fmla="*/ 0 h 122"/>
                <a:gd name="T14" fmla="*/ 156 w 1599"/>
                <a:gd name="T1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9" h="122">
                  <a:moveTo>
                    <a:pt x="156" y="0"/>
                  </a:moveTo>
                  <a:cubicBezTo>
                    <a:pt x="119" y="0"/>
                    <a:pt x="72" y="24"/>
                    <a:pt x="34" y="63"/>
                  </a:cubicBezTo>
                  <a:cubicBezTo>
                    <a:pt x="22" y="76"/>
                    <a:pt x="11" y="90"/>
                    <a:pt x="2" y="105"/>
                  </a:cubicBezTo>
                  <a:cubicBezTo>
                    <a:pt x="1" y="111"/>
                    <a:pt x="0" y="117"/>
                    <a:pt x="0" y="122"/>
                  </a:cubicBezTo>
                  <a:cubicBezTo>
                    <a:pt x="34" y="59"/>
                    <a:pt x="103" y="7"/>
                    <a:pt x="156" y="7"/>
                  </a:cubicBezTo>
                  <a:cubicBezTo>
                    <a:pt x="1599" y="7"/>
                    <a:pt x="1599" y="7"/>
                    <a:pt x="1599" y="7"/>
                  </a:cubicBezTo>
                  <a:cubicBezTo>
                    <a:pt x="1598" y="5"/>
                    <a:pt x="1598" y="2"/>
                    <a:pt x="1598" y="0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141"/>
            <p:cNvSpPr>
              <a:spLocks/>
            </p:cNvSpPr>
            <p:nvPr/>
          </p:nvSpPr>
          <p:spPr bwMode="auto">
            <a:xfrm>
              <a:off x="898525" y="4343400"/>
              <a:ext cx="598488" cy="252413"/>
            </a:xfrm>
            <a:custGeom>
              <a:avLst/>
              <a:gdLst>
                <a:gd name="T0" fmla="*/ 188 w 188"/>
                <a:gd name="T1" fmla="*/ 67 h 79"/>
                <a:gd name="T2" fmla="*/ 176 w 188"/>
                <a:gd name="T3" fmla="*/ 79 h 79"/>
                <a:gd name="T4" fmla="*/ 12 w 188"/>
                <a:gd name="T5" fmla="*/ 79 h 79"/>
                <a:gd name="T6" fmla="*/ 0 w 188"/>
                <a:gd name="T7" fmla="*/ 67 h 79"/>
                <a:gd name="T8" fmla="*/ 0 w 188"/>
                <a:gd name="T9" fmla="*/ 12 h 79"/>
                <a:gd name="T10" fmla="*/ 12 w 188"/>
                <a:gd name="T11" fmla="*/ 0 h 79"/>
                <a:gd name="T12" fmla="*/ 176 w 188"/>
                <a:gd name="T13" fmla="*/ 0 h 79"/>
                <a:gd name="T14" fmla="*/ 188 w 188"/>
                <a:gd name="T15" fmla="*/ 12 h 79"/>
                <a:gd name="T16" fmla="*/ 188 w 188"/>
                <a:gd name="T17" fmla="*/ 6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79">
                  <a:moveTo>
                    <a:pt x="188" y="67"/>
                  </a:moveTo>
                  <a:cubicBezTo>
                    <a:pt x="188" y="74"/>
                    <a:pt x="182" y="79"/>
                    <a:pt x="176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5" y="79"/>
                    <a:pt x="0" y="74"/>
                    <a:pt x="0" y="6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2" y="0"/>
                    <a:pt x="188" y="5"/>
                    <a:pt x="188" y="12"/>
                  </a:cubicBezTo>
                  <a:lnTo>
                    <a:pt x="188" y="67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Oval 142"/>
            <p:cNvSpPr>
              <a:spLocks noChangeArrowheads="1"/>
            </p:cNvSpPr>
            <p:nvPr/>
          </p:nvSpPr>
          <p:spPr bwMode="auto">
            <a:xfrm>
              <a:off x="962025" y="4149725"/>
              <a:ext cx="101600" cy="200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43"/>
            <p:cNvSpPr>
              <a:spLocks/>
            </p:cNvSpPr>
            <p:nvPr/>
          </p:nvSpPr>
          <p:spPr bwMode="auto">
            <a:xfrm>
              <a:off x="955675" y="4143375"/>
              <a:ext cx="114300" cy="212725"/>
            </a:xfrm>
            <a:custGeom>
              <a:avLst/>
              <a:gdLst>
                <a:gd name="T0" fmla="*/ 34 w 36"/>
                <a:gd name="T1" fmla="*/ 33 h 67"/>
                <a:gd name="T2" fmla="*/ 32 w 36"/>
                <a:gd name="T3" fmla="*/ 33 h 67"/>
                <a:gd name="T4" fmla="*/ 27 w 36"/>
                <a:gd name="T5" fmla="*/ 55 h 67"/>
                <a:gd name="T6" fmla="*/ 23 w 36"/>
                <a:gd name="T7" fmla="*/ 61 h 67"/>
                <a:gd name="T8" fmla="*/ 18 w 36"/>
                <a:gd name="T9" fmla="*/ 63 h 67"/>
                <a:gd name="T10" fmla="*/ 13 w 36"/>
                <a:gd name="T11" fmla="*/ 61 h 67"/>
                <a:gd name="T12" fmla="*/ 7 w 36"/>
                <a:gd name="T13" fmla="*/ 50 h 67"/>
                <a:gd name="T14" fmla="*/ 4 w 36"/>
                <a:gd name="T15" fmla="*/ 33 h 67"/>
                <a:gd name="T16" fmla="*/ 9 w 36"/>
                <a:gd name="T17" fmla="*/ 12 h 67"/>
                <a:gd name="T18" fmla="*/ 13 w 36"/>
                <a:gd name="T19" fmla="*/ 6 h 67"/>
                <a:gd name="T20" fmla="*/ 18 w 36"/>
                <a:gd name="T21" fmla="*/ 4 h 67"/>
                <a:gd name="T22" fmla="*/ 23 w 36"/>
                <a:gd name="T23" fmla="*/ 6 h 67"/>
                <a:gd name="T24" fmla="*/ 29 w 36"/>
                <a:gd name="T25" fmla="*/ 16 h 67"/>
                <a:gd name="T26" fmla="*/ 32 w 36"/>
                <a:gd name="T27" fmla="*/ 33 h 67"/>
                <a:gd name="T28" fmla="*/ 34 w 36"/>
                <a:gd name="T29" fmla="*/ 33 h 67"/>
                <a:gd name="T30" fmla="*/ 36 w 36"/>
                <a:gd name="T31" fmla="*/ 33 h 67"/>
                <a:gd name="T32" fmla="*/ 31 w 36"/>
                <a:gd name="T33" fmla="*/ 10 h 67"/>
                <a:gd name="T34" fmla="*/ 25 w 36"/>
                <a:gd name="T35" fmla="*/ 3 h 67"/>
                <a:gd name="T36" fmla="*/ 18 w 36"/>
                <a:gd name="T37" fmla="*/ 0 h 67"/>
                <a:gd name="T38" fmla="*/ 10 w 36"/>
                <a:gd name="T39" fmla="*/ 3 h 67"/>
                <a:gd name="T40" fmla="*/ 3 w 36"/>
                <a:gd name="T41" fmla="*/ 15 h 67"/>
                <a:gd name="T42" fmla="*/ 0 w 36"/>
                <a:gd name="T43" fmla="*/ 33 h 67"/>
                <a:gd name="T44" fmla="*/ 5 w 36"/>
                <a:gd name="T45" fmla="*/ 57 h 67"/>
                <a:gd name="T46" fmla="*/ 10 w 36"/>
                <a:gd name="T47" fmla="*/ 64 h 67"/>
                <a:gd name="T48" fmla="*/ 18 w 36"/>
                <a:gd name="T49" fmla="*/ 67 h 67"/>
                <a:gd name="T50" fmla="*/ 25 w 36"/>
                <a:gd name="T51" fmla="*/ 64 h 67"/>
                <a:gd name="T52" fmla="*/ 33 w 36"/>
                <a:gd name="T53" fmla="*/ 52 h 67"/>
                <a:gd name="T54" fmla="*/ 36 w 36"/>
                <a:gd name="T55" fmla="*/ 33 h 67"/>
                <a:gd name="T56" fmla="*/ 34 w 36"/>
                <a:gd name="T57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67">
                  <a:moveTo>
                    <a:pt x="34" y="33"/>
                  </a:moveTo>
                  <a:cubicBezTo>
                    <a:pt x="32" y="33"/>
                    <a:pt x="32" y="33"/>
                    <a:pt x="32" y="33"/>
                  </a:cubicBezTo>
                  <a:cubicBezTo>
                    <a:pt x="32" y="42"/>
                    <a:pt x="30" y="49"/>
                    <a:pt x="27" y="55"/>
                  </a:cubicBezTo>
                  <a:cubicBezTo>
                    <a:pt x="26" y="57"/>
                    <a:pt x="24" y="60"/>
                    <a:pt x="23" y="61"/>
                  </a:cubicBezTo>
                  <a:cubicBezTo>
                    <a:pt x="21" y="62"/>
                    <a:pt x="20" y="63"/>
                    <a:pt x="18" y="63"/>
                  </a:cubicBezTo>
                  <a:cubicBezTo>
                    <a:pt x="16" y="63"/>
                    <a:pt x="15" y="62"/>
                    <a:pt x="13" y="61"/>
                  </a:cubicBezTo>
                  <a:cubicBezTo>
                    <a:pt x="11" y="59"/>
                    <a:pt x="8" y="55"/>
                    <a:pt x="7" y="50"/>
                  </a:cubicBezTo>
                  <a:cubicBezTo>
                    <a:pt x="5" y="46"/>
                    <a:pt x="4" y="40"/>
                    <a:pt x="4" y="33"/>
                  </a:cubicBezTo>
                  <a:cubicBezTo>
                    <a:pt x="4" y="25"/>
                    <a:pt x="6" y="17"/>
                    <a:pt x="9" y="12"/>
                  </a:cubicBezTo>
                  <a:cubicBezTo>
                    <a:pt x="10" y="9"/>
                    <a:pt x="11" y="7"/>
                    <a:pt x="13" y="6"/>
                  </a:cubicBezTo>
                  <a:cubicBezTo>
                    <a:pt x="15" y="4"/>
                    <a:pt x="16" y="4"/>
                    <a:pt x="18" y="4"/>
                  </a:cubicBezTo>
                  <a:cubicBezTo>
                    <a:pt x="20" y="4"/>
                    <a:pt x="21" y="4"/>
                    <a:pt x="23" y="6"/>
                  </a:cubicBezTo>
                  <a:cubicBezTo>
                    <a:pt x="25" y="8"/>
                    <a:pt x="28" y="12"/>
                    <a:pt x="29" y="16"/>
                  </a:cubicBezTo>
                  <a:cubicBezTo>
                    <a:pt x="31" y="21"/>
                    <a:pt x="32" y="27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24"/>
                    <a:pt x="34" y="16"/>
                    <a:pt x="31" y="10"/>
                  </a:cubicBezTo>
                  <a:cubicBezTo>
                    <a:pt x="29" y="7"/>
                    <a:pt x="28" y="5"/>
                    <a:pt x="25" y="3"/>
                  </a:cubicBezTo>
                  <a:cubicBezTo>
                    <a:pt x="23" y="1"/>
                    <a:pt x="21" y="0"/>
                    <a:pt x="18" y="0"/>
                  </a:cubicBezTo>
                  <a:cubicBezTo>
                    <a:pt x="15" y="0"/>
                    <a:pt x="13" y="1"/>
                    <a:pt x="10" y="3"/>
                  </a:cubicBezTo>
                  <a:cubicBezTo>
                    <a:pt x="7" y="5"/>
                    <a:pt x="5" y="10"/>
                    <a:pt x="3" y="15"/>
                  </a:cubicBezTo>
                  <a:cubicBezTo>
                    <a:pt x="1" y="20"/>
                    <a:pt x="0" y="27"/>
                    <a:pt x="0" y="33"/>
                  </a:cubicBezTo>
                  <a:cubicBezTo>
                    <a:pt x="0" y="42"/>
                    <a:pt x="2" y="50"/>
                    <a:pt x="5" y="57"/>
                  </a:cubicBezTo>
                  <a:cubicBezTo>
                    <a:pt x="6" y="60"/>
                    <a:pt x="8" y="62"/>
                    <a:pt x="10" y="64"/>
                  </a:cubicBezTo>
                  <a:cubicBezTo>
                    <a:pt x="13" y="66"/>
                    <a:pt x="15" y="67"/>
                    <a:pt x="18" y="67"/>
                  </a:cubicBezTo>
                  <a:cubicBezTo>
                    <a:pt x="21" y="67"/>
                    <a:pt x="23" y="66"/>
                    <a:pt x="25" y="64"/>
                  </a:cubicBezTo>
                  <a:cubicBezTo>
                    <a:pt x="29" y="61"/>
                    <a:pt x="31" y="57"/>
                    <a:pt x="33" y="52"/>
                  </a:cubicBezTo>
                  <a:cubicBezTo>
                    <a:pt x="35" y="46"/>
                    <a:pt x="36" y="40"/>
                    <a:pt x="36" y="33"/>
                  </a:cubicBezTo>
                  <a:lnTo>
                    <a:pt x="34" y="33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44"/>
            <p:cNvSpPr>
              <a:spLocks/>
            </p:cNvSpPr>
            <p:nvPr/>
          </p:nvSpPr>
          <p:spPr bwMode="auto">
            <a:xfrm>
              <a:off x="1487488" y="2033588"/>
              <a:ext cx="4400550" cy="139700"/>
            </a:xfrm>
            <a:custGeom>
              <a:avLst/>
              <a:gdLst>
                <a:gd name="T0" fmla="*/ 1383 w 1383"/>
                <a:gd name="T1" fmla="*/ 44 h 44"/>
                <a:gd name="T2" fmla="*/ 1374 w 1383"/>
                <a:gd name="T3" fmla="*/ 20 h 44"/>
                <a:gd name="T4" fmla="*/ 1348 w 1383"/>
                <a:gd name="T5" fmla="*/ 0 h 44"/>
                <a:gd name="T6" fmla="*/ 157 w 1383"/>
                <a:gd name="T7" fmla="*/ 0 h 44"/>
                <a:gd name="T8" fmla="*/ 4 w 1383"/>
                <a:gd name="T9" fmla="*/ 40 h 44"/>
                <a:gd name="T10" fmla="*/ 0 w 1383"/>
                <a:gd name="T11" fmla="*/ 44 h 44"/>
                <a:gd name="T12" fmla="*/ 1383 w 138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3" h="44">
                  <a:moveTo>
                    <a:pt x="1383" y="44"/>
                  </a:moveTo>
                  <a:cubicBezTo>
                    <a:pt x="1378" y="29"/>
                    <a:pt x="1374" y="21"/>
                    <a:pt x="1374" y="20"/>
                  </a:cubicBezTo>
                  <a:cubicBezTo>
                    <a:pt x="1374" y="20"/>
                    <a:pt x="1364" y="0"/>
                    <a:pt x="1348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46" y="0"/>
                    <a:pt x="24" y="21"/>
                    <a:pt x="4" y="40"/>
                  </a:cubicBezTo>
                  <a:cubicBezTo>
                    <a:pt x="3" y="41"/>
                    <a:pt x="1" y="42"/>
                    <a:pt x="0" y="44"/>
                  </a:cubicBezTo>
                  <a:lnTo>
                    <a:pt x="1383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1095819" y="3456432"/>
            <a:ext cx="2125421" cy="502920"/>
            <a:chOff x="1095819" y="3502152"/>
            <a:chExt cx="2125421" cy="502920"/>
          </a:xfrm>
        </p:grpSpPr>
        <p:sp>
          <p:nvSpPr>
            <p:cNvPr id="123" name="矩形 122"/>
            <p:cNvSpPr/>
            <p:nvPr/>
          </p:nvSpPr>
          <p:spPr>
            <a:xfrm>
              <a:off x="1095819" y="3502152"/>
              <a:ext cx="2096098" cy="50292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1411204" y="3514316"/>
              <a:ext cx="1810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工作概述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3755971" y="3454764"/>
            <a:ext cx="2190988" cy="502920"/>
            <a:chOff x="1095819" y="3502152"/>
            <a:chExt cx="2190988" cy="502920"/>
          </a:xfrm>
        </p:grpSpPr>
        <p:sp>
          <p:nvSpPr>
            <p:cNvPr id="127" name="矩形 126"/>
            <p:cNvSpPr/>
            <p:nvPr/>
          </p:nvSpPr>
          <p:spPr>
            <a:xfrm>
              <a:off x="1095819" y="3502152"/>
              <a:ext cx="2096098" cy="50292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476771" y="3503820"/>
              <a:ext cx="1810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重点项目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433251" y="3454764"/>
            <a:ext cx="2162657" cy="502920"/>
            <a:chOff x="1095819" y="3502152"/>
            <a:chExt cx="2162657" cy="502920"/>
          </a:xfrm>
        </p:grpSpPr>
        <p:sp>
          <p:nvSpPr>
            <p:cNvPr id="130" name="矩形 129"/>
            <p:cNvSpPr/>
            <p:nvPr/>
          </p:nvSpPr>
          <p:spPr>
            <a:xfrm>
              <a:off x="1095819" y="3502152"/>
              <a:ext cx="2096098" cy="50292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1448440" y="3515984"/>
              <a:ext cx="1810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经验反思</a:t>
              </a: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9107512" y="3453722"/>
            <a:ext cx="2179468" cy="502920"/>
            <a:chOff x="1095819" y="3502152"/>
            <a:chExt cx="2179468" cy="502920"/>
          </a:xfrm>
        </p:grpSpPr>
        <p:sp>
          <p:nvSpPr>
            <p:cNvPr id="133" name="矩形 132"/>
            <p:cNvSpPr/>
            <p:nvPr/>
          </p:nvSpPr>
          <p:spPr>
            <a:xfrm>
              <a:off x="1095819" y="3502152"/>
              <a:ext cx="2096098" cy="50292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465251" y="3517025"/>
              <a:ext cx="1810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未来计划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654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303" y="1808842"/>
            <a:ext cx="1687673" cy="169510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77" y="1818688"/>
            <a:ext cx="1685261" cy="168526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9198" y="1703949"/>
            <a:ext cx="1800000" cy="180000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2266" y="1818688"/>
            <a:ext cx="1677870" cy="1685261"/>
          </a:xfrm>
          <a:prstGeom prst="rect">
            <a:avLst/>
          </a:prstGeom>
        </p:spPr>
      </p:pic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792234" y="4446444"/>
            <a:ext cx="23853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个性定制服务。我们秉承“给您演示的光和热”的理念，为您分担职场压力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让您的每一次亮相都信心澎湃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3609628" y="4478801"/>
            <a:ext cx="24147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个性定制服务。我们秉承“给您演示的光和热”的理念，为您分担职场压力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让您的每一次亮相都信心澎湃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6427155" y="4446444"/>
            <a:ext cx="23912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个性定制服务。我们秉承“给您演示的光和热”的理念，为您分担职场压力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让您的每一次亮相都信心澎湃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9244548" y="4478801"/>
            <a:ext cx="23942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个性定制服务。我们秉承“给您演示的光和热”的理念，为您分担职场压力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让您的每一次亮相都信心澎湃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73324" y="3798372"/>
            <a:ext cx="2263737" cy="432048"/>
            <a:chOff x="911424" y="3429000"/>
            <a:chExt cx="2263737" cy="432048"/>
          </a:xfrm>
        </p:grpSpPr>
        <p:sp>
          <p:nvSpPr>
            <p:cNvPr id="53" name="矩形 52"/>
            <p:cNvSpPr/>
            <p:nvPr/>
          </p:nvSpPr>
          <p:spPr>
            <a:xfrm>
              <a:off x="911424" y="3429000"/>
              <a:ext cx="2263737" cy="432048"/>
            </a:xfrm>
            <a:prstGeom prst="rect">
              <a:avLst/>
            </a:prstGeom>
            <a:solidFill>
              <a:srgbClr val="7CC8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69427" y="3463128"/>
              <a:ext cx="1148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主要观点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685327" y="3791680"/>
            <a:ext cx="2263737" cy="432048"/>
            <a:chOff x="3723427" y="3422308"/>
            <a:chExt cx="2263737" cy="432048"/>
          </a:xfrm>
        </p:grpSpPr>
        <p:sp>
          <p:nvSpPr>
            <p:cNvPr id="56" name="矩形 55"/>
            <p:cNvSpPr/>
            <p:nvPr/>
          </p:nvSpPr>
          <p:spPr>
            <a:xfrm>
              <a:off x="3723427" y="3422308"/>
              <a:ext cx="2263737" cy="432048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786526" y="3473514"/>
              <a:ext cx="1148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主要观点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497330" y="3791680"/>
            <a:ext cx="2263737" cy="432048"/>
            <a:chOff x="6535430" y="3422308"/>
            <a:chExt cx="2263737" cy="432048"/>
          </a:xfrm>
        </p:grpSpPr>
        <p:sp>
          <p:nvSpPr>
            <p:cNvPr id="59" name="矩形 58"/>
            <p:cNvSpPr/>
            <p:nvPr/>
          </p:nvSpPr>
          <p:spPr>
            <a:xfrm>
              <a:off x="6535430" y="3422308"/>
              <a:ext cx="2263737" cy="432048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627909" y="3462628"/>
              <a:ext cx="1148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主要观点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309333" y="3780170"/>
            <a:ext cx="2263737" cy="432048"/>
            <a:chOff x="9347433" y="3410798"/>
            <a:chExt cx="2263737" cy="432048"/>
          </a:xfrm>
        </p:grpSpPr>
        <p:sp>
          <p:nvSpPr>
            <p:cNvPr id="62" name="矩形 61"/>
            <p:cNvSpPr/>
            <p:nvPr/>
          </p:nvSpPr>
          <p:spPr>
            <a:xfrm>
              <a:off x="9347433" y="3410798"/>
              <a:ext cx="2263737" cy="432048"/>
            </a:xfrm>
            <a:prstGeom prst="rect">
              <a:avLst/>
            </a:prstGeom>
            <a:solidFill>
              <a:srgbClr val="8DB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9458604" y="3453666"/>
              <a:ext cx="1148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主要观点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8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895507" y="1776383"/>
            <a:ext cx="3136392" cy="3108960"/>
            <a:chOff x="1865376" y="1938528"/>
            <a:chExt cx="3136392" cy="3108960"/>
          </a:xfrm>
        </p:grpSpPr>
        <p:grpSp>
          <p:nvGrpSpPr>
            <p:cNvPr id="12" name="组合 11"/>
            <p:cNvGrpSpPr/>
            <p:nvPr/>
          </p:nvGrpSpPr>
          <p:grpSpPr>
            <a:xfrm>
              <a:off x="1865376" y="1938528"/>
              <a:ext cx="3136392" cy="3108960"/>
              <a:chOff x="1874520" y="1901952"/>
              <a:chExt cx="3136392" cy="310896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57400" y="2066544"/>
                <a:ext cx="2770632" cy="277063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3429000" y="1901952"/>
                <a:ext cx="0" cy="35661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672584" y="3456432"/>
                <a:ext cx="338328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425952" y="4654296"/>
                <a:ext cx="0" cy="35661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74520" y="3451860"/>
                <a:ext cx="338328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 flipH="1">
              <a:off x="2758337" y="2971800"/>
              <a:ext cx="1467285" cy="851361"/>
              <a:chOff x="898525" y="1714500"/>
              <a:chExt cx="5212055" cy="3024188"/>
            </a:xfrm>
          </p:grpSpPr>
          <p:sp>
            <p:nvSpPr>
              <p:cNvPr id="14" name="Freeform 101"/>
              <p:cNvSpPr>
                <a:spLocks/>
              </p:cNvSpPr>
              <p:nvPr/>
            </p:nvSpPr>
            <p:spPr bwMode="auto">
              <a:xfrm>
                <a:off x="5114925" y="3651250"/>
                <a:ext cx="130175" cy="593725"/>
              </a:xfrm>
              <a:custGeom>
                <a:avLst/>
                <a:gdLst>
                  <a:gd name="T0" fmla="*/ 41 w 41"/>
                  <a:gd name="T1" fmla="*/ 178 h 186"/>
                  <a:gd name="T2" fmla="*/ 20 w 41"/>
                  <a:gd name="T3" fmla="*/ 186 h 186"/>
                  <a:gd name="T4" fmla="*/ 0 w 41"/>
                  <a:gd name="T5" fmla="*/ 178 h 186"/>
                  <a:gd name="T6" fmla="*/ 0 w 41"/>
                  <a:gd name="T7" fmla="*/ 8 h 186"/>
                  <a:gd name="T8" fmla="*/ 20 w 41"/>
                  <a:gd name="T9" fmla="*/ 0 h 186"/>
                  <a:gd name="T10" fmla="*/ 41 w 41"/>
                  <a:gd name="T11" fmla="*/ 8 h 186"/>
                  <a:gd name="T12" fmla="*/ 41 w 41"/>
                  <a:gd name="T13" fmla="*/ 17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86">
                    <a:moveTo>
                      <a:pt x="41" y="178"/>
                    </a:moveTo>
                    <a:cubicBezTo>
                      <a:pt x="41" y="183"/>
                      <a:pt x="32" y="186"/>
                      <a:pt x="20" y="186"/>
                    </a:cubicBezTo>
                    <a:cubicBezTo>
                      <a:pt x="9" y="186"/>
                      <a:pt x="0" y="183"/>
                      <a:pt x="0" y="17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9" y="0"/>
                      <a:pt x="20" y="0"/>
                    </a:cubicBezTo>
                    <a:cubicBezTo>
                      <a:pt x="32" y="0"/>
                      <a:pt x="41" y="4"/>
                      <a:pt x="41" y="8"/>
                    </a:cubicBezTo>
                    <a:lnTo>
                      <a:pt x="41" y="178"/>
                    </a:lnTo>
                    <a:close/>
                  </a:path>
                </a:pathLst>
              </a:custGeom>
              <a:solidFill>
                <a:srgbClr val="4F85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105"/>
              <p:cNvSpPr>
                <a:spLocks/>
              </p:cNvSpPr>
              <p:nvPr/>
            </p:nvSpPr>
            <p:spPr bwMode="auto">
              <a:xfrm>
                <a:off x="3446463" y="1714500"/>
                <a:ext cx="103188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8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8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Freeform 106"/>
              <p:cNvSpPr>
                <a:spLocks/>
              </p:cNvSpPr>
              <p:nvPr/>
            </p:nvSpPr>
            <p:spPr bwMode="auto">
              <a:xfrm>
                <a:off x="4421188" y="1714500"/>
                <a:ext cx="101600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7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107"/>
              <p:cNvSpPr>
                <a:spLocks/>
              </p:cNvSpPr>
              <p:nvPr/>
            </p:nvSpPr>
            <p:spPr bwMode="auto">
              <a:xfrm>
                <a:off x="5391150" y="1714500"/>
                <a:ext cx="101600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7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Rectangle 108"/>
              <p:cNvSpPr>
                <a:spLocks noChangeArrowheads="1"/>
              </p:cNvSpPr>
              <p:nvPr/>
            </p:nvSpPr>
            <p:spPr bwMode="auto">
              <a:xfrm>
                <a:off x="3498850" y="1822450"/>
                <a:ext cx="1943100" cy="76200"/>
              </a:xfrm>
              <a:prstGeom prst="rect">
                <a:avLst/>
              </a:pr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Freeform 109"/>
              <p:cNvSpPr>
                <a:spLocks/>
              </p:cNvSpPr>
              <p:nvPr/>
            </p:nvSpPr>
            <p:spPr bwMode="auto">
              <a:xfrm>
                <a:off x="3498850" y="1822450"/>
                <a:ext cx="1943100" cy="76200"/>
              </a:xfrm>
              <a:custGeom>
                <a:avLst/>
                <a:gdLst>
                  <a:gd name="T0" fmla="*/ 0 w 1224"/>
                  <a:gd name="T1" fmla="*/ 48 h 48"/>
                  <a:gd name="T2" fmla="*/ 1224 w 1224"/>
                  <a:gd name="T3" fmla="*/ 48 h 48"/>
                  <a:gd name="T4" fmla="*/ 1224 w 1224"/>
                  <a:gd name="T5" fmla="*/ 0 h 48"/>
                  <a:gd name="T6" fmla="*/ 0 w 1224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4" h="48">
                    <a:moveTo>
                      <a:pt x="0" y="48"/>
                    </a:moveTo>
                    <a:lnTo>
                      <a:pt x="1224" y="48"/>
                    </a:lnTo>
                    <a:lnTo>
                      <a:pt x="122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Freeform 110"/>
              <p:cNvSpPr>
                <a:spLocks/>
              </p:cNvSpPr>
              <p:nvPr/>
            </p:nvSpPr>
            <p:spPr bwMode="auto">
              <a:xfrm>
                <a:off x="968667" y="3168893"/>
                <a:ext cx="5141913" cy="1371600"/>
              </a:xfrm>
              <a:custGeom>
                <a:avLst/>
                <a:gdLst>
                  <a:gd name="T0" fmla="*/ 167 w 1616"/>
                  <a:gd name="T1" fmla="*/ 0 h 430"/>
                  <a:gd name="T2" fmla="*/ 8 w 1616"/>
                  <a:gd name="T3" fmla="*/ 117 h 430"/>
                  <a:gd name="T4" fmla="*/ 0 w 1616"/>
                  <a:gd name="T5" fmla="*/ 285 h 430"/>
                  <a:gd name="T6" fmla="*/ 136 w 1616"/>
                  <a:gd name="T7" fmla="*/ 430 h 430"/>
                  <a:gd name="T8" fmla="*/ 1532 w 1616"/>
                  <a:gd name="T9" fmla="*/ 430 h 430"/>
                  <a:gd name="T10" fmla="*/ 1613 w 1616"/>
                  <a:gd name="T11" fmla="*/ 329 h 430"/>
                  <a:gd name="T12" fmla="*/ 1611 w 1616"/>
                  <a:gd name="T13" fmla="*/ 0 h 430"/>
                  <a:gd name="T14" fmla="*/ 167 w 1616"/>
                  <a:gd name="T15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6" h="430">
                    <a:moveTo>
                      <a:pt x="167" y="0"/>
                    </a:moveTo>
                    <a:cubicBezTo>
                      <a:pt x="113" y="0"/>
                      <a:pt x="43" y="52"/>
                      <a:pt x="8" y="117"/>
                    </a:cubicBezTo>
                    <a:cubicBezTo>
                      <a:pt x="0" y="209"/>
                      <a:pt x="0" y="257"/>
                      <a:pt x="0" y="285"/>
                    </a:cubicBezTo>
                    <a:cubicBezTo>
                      <a:pt x="0" y="348"/>
                      <a:pt x="43" y="430"/>
                      <a:pt x="136" y="430"/>
                    </a:cubicBezTo>
                    <a:cubicBezTo>
                      <a:pt x="176" y="430"/>
                      <a:pt x="1532" y="430"/>
                      <a:pt x="1532" y="430"/>
                    </a:cubicBezTo>
                    <a:cubicBezTo>
                      <a:pt x="1610" y="430"/>
                      <a:pt x="1613" y="329"/>
                      <a:pt x="1613" y="329"/>
                    </a:cubicBezTo>
                    <a:cubicBezTo>
                      <a:pt x="1613" y="329"/>
                      <a:pt x="1616" y="159"/>
                      <a:pt x="1611" y="0"/>
                    </a:cubicBezTo>
                    <a:cubicBezTo>
                      <a:pt x="1394" y="0"/>
                      <a:pt x="306" y="0"/>
                      <a:pt x="167" y="0"/>
                    </a:cubicBezTo>
                  </a:path>
                </a:pathLst>
              </a:custGeom>
              <a:solidFill>
                <a:srgbClr val="BF2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111"/>
              <p:cNvSpPr>
                <a:spLocks/>
              </p:cNvSpPr>
              <p:nvPr/>
            </p:nvSpPr>
            <p:spPr bwMode="auto">
              <a:xfrm>
                <a:off x="996950" y="1985963"/>
                <a:ext cx="5100638" cy="1582738"/>
              </a:xfrm>
              <a:custGeom>
                <a:avLst/>
                <a:gdLst>
                  <a:gd name="T0" fmla="*/ 159 w 1603"/>
                  <a:gd name="T1" fmla="*/ 380 h 497"/>
                  <a:gd name="T2" fmla="*/ 1603 w 1603"/>
                  <a:gd name="T3" fmla="*/ 380 h 497"/>
                  <a:gd name="T4" fmla="*/ 1601 w 1603"/>
                  <a:gd name="T5" fmla="*/ 319 h 497"/>
                  <a:gd name="T6" fmla="*/ 1542 w 1603"/>
                  <a:gd name="T7" fmla="*/ 29 h 497"/>
                  <a:gd name="T8" fmla="*/ 1502 w 1603"/>
                  <a:gd name="T9" fmla="*/ 0 h 497"/>
                  <a:gd name="T10" fmla="*/ 311 w 1603"/>
                  <a:gd name="T11" fmla="*/ 0 h 497"/>
                  <a:gd name="T12" fmla="*/ 148 w 1603"/>
                  <a:gd name="T13" fmla="*/ 44 h 497"/>
                  <a:gd name="T14" fmla="*/ 9 w 1603"/>
                  <a:gd name="T15" fmla="*/ 396 h 497"/>
                  <a:gd name="T16" fmla="*/ 0 w 1603"/>
                  <a:gd name="T17" fmla="*/ 497 h 497"/>
                  <a:gd name="T18" fmla="*/ 159 w 1603"/>
                  <a:gd name="T19" fmla="*/ 38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3" h="497">
                    <a:moveTo>
                      <a:pt x="159" y="380"/>
                    </a:moveTo>
                    <a:cubicBezTo>
                      <a:pt x="298" y="380"/>
                      <a:pt x="1386" y="380"/>
                      <a:pt x="1603" y="380"/>
                    </a:cubicBezTo>
                    <a:cubicBezTo>
                      <a:pt x="1602" y="359"/>
                      <a:pt x="1602" y="339"/>
                      <a:pt x="1601" y="319"/>
                    </a:cubicBezTo>
                    <a:cubicBezTo>
                      <a:pt x="1592" y="140"/>
                      <a:pt x="1542" y="29"/>
                      <a:pt x="1542" y="29"/>
                    </a:cubicBezTo>
                    <a:cubicBezTo>
                      <a:pt x="1542" y="29"/>
                      <a:pt x="1529" y="0"/>
                      <a:pt x="1502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8" y="0"/>
                      <a:pt x="171" y="22"/>
                      <a:pt x="148" y="44"/>
                    </a:cubicBezTo>
                    <a:cubicBezTo>
                      <a:pt x="125" y="66"/>
                      <a:pt x="32" y="157"/>
                      <a:pt x="9" y="396"/>
                    </a:cubicBezTo>
                    <a:cubicBezTo>
                      <a:pt x="5" y="435"/>
                      <a:pt x="2" y="468"/>
                      <a:pt x="0" y="497"/>
                    </a:cubicBezTo>
                    <a:cubicBezTo>
                      <a:pt x="35" y="432"/>
                      <a:pt x="105" y="380"/>
                      <a:pt x="159" y="380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Oval 112"/>
              <p:cNvSpPr>
                <a:spLocks noChangeArrowheads="1"/>
              </p:cNvSpPr>
              <p:nvPr/>
            </p:nvSpPr>
            <p:spPr bwMode="auto">
              <a:xfrm>
                <a:off x="4411663" y="3890963"/>
                <a:ext cx="830263" cy="835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113"/>
              <p:cNvSpPr>
                <a:spLocks/>
              </p:cNvSpPr>
              <p:nvPr/>
            </p:nvSpPr>
            <p:spPr bwMode="auto">
              <a:xfrm>
                <a:off x="4398963" y="3878263"/>
                <a:ext cx="855663" cy="860425"/>
              </a:xfrm>
              <a:custGeom>
                <a:avLst/>
                <a:gdLst>
                  <a:gd name="T0" fmla="*/ 265 w 269"/>
                  <a:gd name="T1" fmla="*/ 135 h 270"/>
                  <a:gd name="T2" fmla="*/ 261 w 269"/>
                  <a:gd name="T3" fmla="*/ 135 h 270"/>
                  <a:gd name="T4" fmla="*/ 224 w 269"/>
                  <a:gd name="T5" fmla="*/ 224 h 270"/>
                  <a:gd name="T6" fmla="*/ 134 w 269"/>
                  <a:gd name="T7" fmla="*/ 262 h 270"/>
                  <a:gd name="T8" fmla="*/ 45 w 269"/>
                  <a:gd name="T9" fmla="*/ 224 h 270"/>
                  <a:gd name="T10" fmla="*/ 8 w 269"/>
                  <a:gd name="T11" fmla="*/ 135 h 270"/>
                  <a:gd name="T12" fmla="*/ 45 w 269"/>
                  <a:gd name="T13" fmla="*/ 45 h 270"/>
                  <a:gd name="T14" fmla="*/ 134 w 269"/>
                  <a:gd name="T15" fmla="*/ 8 h 270"/>
                  <a:gd name="T16" fmla="*/ 224 w 269"/>
                  <a:gd name="T17" fmla="*/ 45 h 270"/>
                  <a:gd name="T18" fmla="*/ 261 w 269"/>
                  <a:gd name="T19" fmla="*/ 135 h 270"/>
                  <a:gd name="T20" fmla="*/ 265 w 269"/>
                  <a:gd name="T21" fmla="*/ 135 h 270"/>
                  <a:gd name="T22" fmla="*/ 269 w 269"/>
                  <a:gd name="T23" fmla="*/ 135 h 270"/>
                  <a:gd name="T24" fmla="*/ 134 w 269"/>
                  <a:gd name="T25" fmla="*/ 0 h 270"/>
                  <a:gd name="T26" fmla="*/ 0 w 269"/>
                  <a:gd name="T27" fmla="*/ 135 h 270"/>
                  <a:gd name="T28" fmla="*/ 134 w 269"/>
                  <a:gd name="T29" fmla="*/ 270 h 270"/>
                  <a:gd name="T30" fmla="*/ 269 w 269"/>
                  <a:gd name="T31" fmla="*/ 135 h 270"/>
                  <a:gd name="T32" fmla="*/ 265 w 269"/>
                  <a:gd name="T33" fmla="*/ 13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9" h="270">
                    <a:moveTo>
                      <a:pt x="265" y="135"/>
                    </a:moveTo>
                    <a:cubicBezTo>
                      <a:pt x="261" y="135"/>
                      <a:pt x="261" y="135"/>
                      <a:pt x="261" y="135"/>
                    </a:cubicBezTo>
                    <a:cubicBezTo>
                      <a:pt x="261" y="170"/>
                      <a:pt x="247" y="202"/>
                      <a:pt x="224" y="224"/>
                    </a:cubicBezTo>
                    <a:cubicBezTo>
                      <a:pt x="201" y="247"/>
                      <a:pt x="169" y="262"/>
                      <a:pt x="134" y="262"/>
                    </a:cubicBezTo>
                    <a:cubicBezTo>
                      <a:pt x="99" y="262"/>
                      <a:pt x="68" y="247"/>
                      <a:pt x="45" y="224"/>
                    </a:cubicBezTo>
                    <a:cubicBezTo>
                      <a:pt x="22" y="202"/>
                      <a:pt x="8" y="170"/>
                      <a:pt x="8" y="135"/>
                    </a:cubicBezTo>
                    <a:cubicBezTo>
                      <a:pt x="8" y="100"/>
                      <a:pt x="22" y="68"/>
                      <a:pt x="45" y="45"/>
                    </a:cubicBezTo>
                    <a:cubicBezTo>
                      <a:pt x="68" y="22"/>
                      <a:pt x="99" y="8"/>
                      <a:pt x="134" y="8"/>
                    </a:cubicBezTo>
                    <a:cubicBezTo>
                      <a:pt x="169" y="8"/>
                      <a:pt x="201" y="22"/>
                      <a:pt x="224" y="45"/>
                    </a:cubicBezTo>
                    <a:cubicBezTo>
                      <a:pt x="247" y="68"/>
                      <a:pt x="261" y="100"/>
                      <a:pt x="261" y="135"/>
                    </a:cubicBezTo>
                    <a:cubicBezTo>
                      <a:pt x="265" y="135"/>
                      <a:pt x="265" y="135"/>
                      <a:pt x="265" y="135"/>
                    </a:cubicBezTo>
                    <a:cubicBezTo>
                      <a:pt x="269" y="135"/>
                      <a:pt x="269" y="135"/>
                      <a:pt x="269" y="135"/>
                    </a:cubicBezTo>
                    <a:cubicBezTo>
                      <a:pt x="269" y="61"/>
                      <a:pt x="209" y="0"/>
                      <a:pt x="134" y="0"/>
                    </a:cubicBezTo>
                    <a:cubicBezTo>
                      <a:pt x="60" y="0"/>
                      <a:pt x="0" y="61"/>
                      <a:pt x="0" y="135"/>
                    </a:cubicBezTo>
                    <a:cubicBezTo>
                      <a:pt x="0" y="209"/>
                      <a:pt x="60" y="270"/>
                      <a:pt x="134" y="270"/>
                    </a:cubicBezTo>
                    <a:cubicBezTo>
                      <a:pt x="209" y="270"/>
                      <a:pt x="269" y="209"/>
                      <a:pt x="269" y="135"/>
                    </a:cubicBezTo>
                    <a:lnTo>
                      <a:pt x="265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Oval 114"/>
              <p:cNvSpPr>
                <a:spLocks noChangeArrowheads="1"/>
              </p:cNvSpPr>
              <p:nvPr/>
            </p:nvSpPr>
            <p:spPr bwMode="auto">
              <a:xfrm>
                <a:off x="4411663" y="3890963"/>
                <a:ext cx="830263" cy="835025"/>
              </a:xfrm>
              <a:prstGeom prst="ellipse">
                <a:avLst/>
              </a:pr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Oval 115"/>
              <p:cNvSpPr>
                <a:spLocks noChangeArrowheads="1"/>
              </p:cNvSpPr>
              <p:nvPr/>
            </p:nvSpPr>
            <p:spPr bwMode="auto">
              <a:xfrm>
                <a:off x="4659313" y="4143375"/>
                <a:ext cx="330200" cy="3302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Rectangle 116"/>
              <p:cNvSpPr>
                <a:spLocks noChangeArrowheads="1"/>
              </p:cNvSpPr>
              <p:nvPr/>
            </p:nvSpPr>
            <p:spPr bwMode="auto">
              <a:xfrm>
                <a:off x="2698750" y="2319338"/>
                <a:ext cx="620713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117"/>
              <p:cNvSpPr>
                <a:spLocks/>
              </p:cNvSpPr>
              <p:nvPr/>
            </p:nvSpPr>
            <p:spPr bwMode="auto">
              <a:xfrm>
                <a:off x="2673350" y="2293938"/>
                <a:ext cx="671513" cy="669925"/>
              </a:xfrm>
              <a:custGeom>
                <a:avLst/>
                <a:gdLst>
                  <a:gd name="T0" fmla="*/ 16 w 423"/>
                  <a:gd name="T1" fmla="*/ 16 h 422"/>
                  <a:gd name="T2" fmla="*/ 16 w 423"/>
                  <a:gd name="T3" fmla="*/ 32 h 422"/>
                  <a:gd name="T4" fmla="*/ 391 w 423"/>
                  <a:gd name="T5" fmla="*/ 32 h 422"/>
                  <a:gd name="T6" fmla="*/ 391 w 423"/>
                  <a:gd name="T7" fmla="*/ 390 h 422"/>
                  <a:gd name="T8" fmla="*/ 32 w 423"/>
                  <a:gd name="T9" fmla="*/ 390 h 422"/>
                  <a:gd name="T10" fmla="*/ 32 w 423"/>
                  <a:gd name="T11" fmla="*/ 16 h 422"/>
                  <a:gd name="T12" fmla="*/ 16 w 423"/>
                  <a:gd name="T13" fmla="*/ 16 h 422"/>
                  <a:gd name="T14" fmla="*/ 16 w 423"/>
                  <a:gd name="T15" fmla="*/ 32 h 422"/>
                  <a:gd name="T16" fmla="*/ 16 w 423"/>
                  <a:gd name="T17" fmla="*/ 16 h 422"/>
                  <a:gd name="T18" fmla="*/ 0 w 423"/>
                  <a:gd name="T19" fmla="*/ 16 h 422"/>
                  <a:gd name="T20" fmla="*/ 0 w 423"/>
                  <a:gd name="T21" fmla="*/ 422 h 422"/>
                  <a:gd name="T22" fmla="*/ 423 w 423"/>
                  <a:gd name="T23" fmla="*/ 422 h 422"/>
                  <a:gd name="T24" fmla="*/ 423 w 423"/>
                  <a:gd name="T25" fmla="*/ 0 h 422"/>
                  <a:gd name="T26" fmla="*/ 0 w 423"/>
                  <a:gd name="T27" fmla="*/ 0 h 422"/>
                  <a:gd name="T28" fmla="*/ 0 w 423"/>
                  <a:gd name="T29" fmla="*/ 16 h 422"/>
                  <a:gd name="T30" fmla="*/ 16 w 423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91" y="32"/>
                    </a:lnTo>
                    <a:lnTo>
                      <a:pt x="391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3" y="422"/>
                    </a:lnTo>
                    <a:lnTo>
                      <a:pt x="423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Rectangle 118"/>
              <p:cNvSpPr>
                <a:spLocks noChangeArrowheads="1"/>
              </p:cNvSpPr>
              <p:nvPr/>
            </p:nvSpPr>
            <p:spPr bwMode="auto">
              <a:xfrm>
                <a:off x="3508375" y="2319338"/>
                <a:ext cx="619125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19"/>
              <p:cNvSpPr>
                <a:spLocks/>
              </p:cNvSpPr>
              <p:nvPr/>
            </p:nvSpPr>
            <p:spPr bwMode="auto">
              <a:xfrm>
                <a:off x="3481388" y="2293938"/>
                <a:ext cx="671513" cy="669925"/>
              </a:xfrm>
              <a:custGeom>
                <a:avLst/>
                <a:gdLst>
                  <a:gd name="T0" fmla="*/ 17 w 423"/>
                  <a:gd name="T1" fmla="*/ 16 h 422"/>
                  <a:gd name="T2" fmla="*/ 17 w 423"/>
                  <a:gd name="T3" fmla="*/ 32 h 422"/>
                  <a:gd name="T4" fmla="*/ 391 w 423"/>
                  <a:gd name="T5" fmla="*/ 32 h 422"/>
                  <a:gd name="T6" fmla="*/ 391 w 423"/>
                  <a:gd name="T7" fmla="*/ 390 h 422"/>
                  <a:gd name="T8" fmla="*/ 33 w 423"/>
                  <a:gd name="T9" fmla="*/ 390 h 422"/>
                  <a:gd name="T10" fmla="*/ 33 w 423"/>
                  <a:gd name="T11" fmla="*/ 16 h 422"/>
                  <a:gd name="T12" fmla="*/ 17 w 423"/>
                  <a:gd name="T13" fmla="*/ 16 h 422"/>
                  <a:gd name="T14" fmla="*/ 17 w 423"/>
                  <a:gd name="T15" fmla="*/ 32 h 422"/>
                  <a:gd name="T16" fmla="*/ 17 w 423"/>
                  <a:gd name="T17" fmla="*/ 16 h 422"/>
                  <a:gd name="T18" fmla="*/ 0 w 423"/>
                  <a:gd name="T19" fmla="*/ 16 h 422"/>
                  <a:gd name="T20" fmla="*/ 0 w 423"/>
                  <a:gd name="T21" fmla="*/ 422 h 422"/>
                  <a:gd name="T22" fmla="*/ 423 w 423"/>
                  <a:gd name="T23" fmla="*/ 422 h 422"/>
                  <a:gd name="T24" fmla="*/ 423 w 423"/>
                  <a:gd name="T25" fmla="*/ 0 h 422"/>
                  <a:gd name="T26" fmla="*/ 0 w 423"/>
                  <a:gd name="T27" fmla="*/ 0 h 422"/>
                  <a:gd name="T28" fmla="*/ 0 w 423"/>
                  <a:gd name="T29" fmla="*/ 16 h 422"/>
                  <a:gd name="T30" fmla="*/ 17 w 423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422">
                    <a:moveTo>
                      <a:pt x="17" y="16"/>
                    </a:moveTo>
                    <a:lnTo>
                      <a:pt x="17" y="32"/>
                    </a:lnTo>
                    <a:lnTo>
                      <a:pt x="391" y="32"/>
                    </a:lnTo>
                    <a:lnTo>
                      <a:pt x="391" y="390"/>
                    </a:lnTo>
                    <a:lnTo>
                      <a:pt x="33" y="390"/>
                    </a:lnTo>
                    <a:lnTo>
                      <a:pt x="33" y="16"/>
                    </a:lnTo>
                    <a:lnTo>
                      <a:pt x="17" y="16"/>
                    </a:lnTo>
                    <a:lnTo>
                      <a:pt x="17" y="32"/>
                    </a:lnTo>
                    <a:lnTo>
                      <a:pt x="17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3" y="422"/>
                    </a:lnTo>
                    <a:lnTo>
                      <a:pt x="423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Rectangle 120"/>
              <p:cNvSpPr>
                <a:spLocks noChangeArrowheads="1"/>
              </p:cNvSpPr>
              <p:nvPr/>
            </p:nvSpPr>
            <p:spPr bwMode="auto">
              <a:xfrm>
                <a:off x="4316413" y="2319338"/>
                <a:ext cx="615950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121"/>
              <p:cNvSpPr>
                <a:spLocks/>
              </p:cNvSpPr>
              <p:nvPr/>
            </p:nvSpPr>
            <p:spPr bwMode="auto">
              <a:xfrm>
                <a:off x="4291013" y="2293938"/>
                <a:ext cx="666750" cy="669925"/>
              </a:xfrm>
              <a:custGeom>
                <a:avLst/>
                <a:gdLst>
                  <a:gd name="T0" fmla="*/ 16 w 420"/>
                  <a:gd name="T1" fmla="*/ 16 h 422"/>
                  <a:gd name="T2" fmla="*/ 16 w 420"/>
                  <a:gd name="T3" fmla="*/ 32 h 422"/>
                  <a:gd name="T4" fmla="*/ 388 w 420"/>
                  <a:gd name="T5" fmla="*/ 32 h 422"/>
                  <a:gd name="T6" fmla="*/ 388 w 420"/>
                  <a:gd name="T7" fmla="*/ 390 h 422"/>
                  <a:gd name="T8" fmla="*/ 32 w 420"/>
                  <a:gd name="T9" fmla="*/ 390 h 422"/>
                  <a:gd name="T10" fmla="*/ 32 w 420"/>
                  <a:gd name="T11" fmla="*/ 16 h 422"/>
                  <a:gd name="T12" fmla="*/ 16 w 420"/>
                  <a:gd name="T13" fmla="*/ 16 h 422"/>
                  <a:gd name="T14" fmla="*/ 16 w 420"/>
                  <a:gd name="T15" fmla="*/ 32 h 422"/>
                  <a:gd name="T16" fmla="*/ 16 w 420"/>
                  <a:gd name="T17" fmla="*/ 16 h 422"/>
                  <a:gd name="T18" fmla="*/ 0 w 420"/>
                  <a:gd name="T19" fmla="*/ 16 h 422"/>
                  <a:gd name="T20" fmla="*/ 0 w 420"/>
                  <a:gd name="T21" fmla="*/ 422 h 422"/>
                  <a:gd name="T22" fmla="*/ 420 w 420"/>
                  <a:gd name="T23" fmla="*/ 422 h 422"/>
                  <a:gd name="T24" fmla="*/ 420 w 420"/>
                  <a:gd name="T25" fmla="*/ 0 h 422"/>
                  <a:gd name="T26" fmla="*/ 0 w 420"/>
                  <a:gd name="T27" fmla="*/ 0 h 422"/>
                  <a:gd name="T28" fmla="*/ 0 w 420"/>
                  <a:gd name="T29" fmla="*/ 16 h 422"/>
                  <a:gd name="T30" fmla="*/ 16 w 420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0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88" y="32"/>
                    </a:lnTo>
                    <a:lnTo>
                      <a:pt x="388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0" y="422"/>
                    </a:lnTo>
                    <a:lnTo>
                      <a:pt x="42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Rectangle 122"/>
              <p:cNvSpPr>
                <a:spLocks noChangeArrowheads="1"/>
              </p:cNvSpPr>
              <p:nvPr/>
            </p:nvSpPr>
            <p:spPr bwMode="auto">
              <a:xfrm>
                <a:off x="5124450" y="2319338"/>
                <a:ext cx="615950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123"/>
              <p:cNvSpPr>
                <a:spLocks/>
              </p:cNvSpPr>
              <p:nvPr/>
            </p:nvSpPr>
            <p:spPr bwMode="auto">
              <a:xfrm>
                <a:off x="5099050" y="2293938"/>
                <a:ext cx="668338" cy="669925"/>
              </a:xfrm>
              <a:custGeom>
                <a:avLst/>
                <a:gdLst>
                  <a:gd name="T0" fmla="*/ 16 w 421"/>
                  <a:gd name="T1" fmla="*/ 16 h 422"/>
                  <a:gd name="T2" fmla="*/ 16 w 421"/>
                  <a:gd name="T3" fmla="*/ 32 h 422"/>
                  <a:gd name="T4" fmla="*/ 388 w 421"/>
                  <a:gd name="T5" fmla="*/ 32 h 422"/>
                  <a:gd name="T6" fmla="*/ 388 w 421"/>
                  <a:gd name="T7" fmla="*/ 390 h 422"/>
                  <a:gd name="T8" fmla="*/ 32 w 421"/>
                  <a:gd name="T9" fmla="*/ 390 h 422"/>
                  <a:gd name="T10" fmla="*/ 32 w 421"/>
                  <a:gd name="T11" fmla="*/ 16 h 422"/>
                  <a:gd name="T12" fmla="*/ 16 w 421"/>
                  <a:gd name="T13" fmla="*/ 16 h 422"/>
                  <a:gd name="T14" fmla="*/ 16 w 421"/>
                  <a:gd name="T15" fmla="*/ 32 h 422"/>
                  <a:gd name="T16" fmla="*/ 16 w 421"/>
                  <a:gd name="T17" fmla="*/ 16 h 422"/>
                  <a:gd name="T18" fmla="*/ 0 w 421"/>
                  <a:gd name="T19" fmla="*/ 16 h 422"/>
                  <a:gd name="T20" fmla="*/ 0 w 421"/>
                  <a:gd name="T21" fmla="*/ 422 h 422"/>
                  <a:gd name="T22" fmla="*/ 421 w 421"/>
                  <a:gd name="T23" fmla="*/ 422 h 422"/>
                  <a:gd name="T24" fmla="*/ 421 w 421"/>
                  <a:gd name="T25" fmla="*/ 0 h 422"/>
                  <a:gd name="T26" fmla="*/ 0 w 421"/>
                  <a:gd name="T27" fmla="*/ 0 h 422"/>
                  <a:gd name="T28" fmla="*/ 0 w 421"/>
                  <a:gd name="T29" fmla="*/ 16 h 422"/>
                  <a:gd name="T30" fmla="*/ 16 w 421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1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88" y="32"/>
                    </a:lnTo>
                    <a:lnTo>
                      <a:pt x="388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1" y="422"/>
                    </a:lnTo>
                    <a:lnTo>
                      <a:pt x="421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Freeform 124"/>
              <p:cNvSpPr>
                <a:spLocks/>
              </p:cNvSpPr>
              <p:nvPr/>
            </p:nvSpPr>
            <p:spPr bwMode="auto">
              <a:xfrm>
                <a:off x="1312863" y="2319338"/>
                <a:ext cx="1189038" cy="619125"/>
              </a:xfrm>
              <a:custGeom>
                <a:avLst/>
                <a:gdLst>
                  <a:gd name="T0" fmla="*/ 374 w 374"/>
                  <a:gd name="T1" fmla="*/ 194 h 194"/>
                  <a:gd name="T2" fmla="*/ 374 w 374"/>
                  <a:gd name="T3" fmla="*/ 0 h 194"/>
                  <a:gd name="T4" fmla="*/ 76 w 374"/>
                  <a:gd name="T5" fmla="*/ 0 h 194"/>
                  <a:gd name="T6" fmla="*/ 13 w 374"/>
                  <a:gd name="T7" fmla="*/ 127 h 194"/>
                  <a:gd name="T8" fmla="*/ 0 w 374"/>
                  <a:gd name="T9" fmla="*/ 194 h 194"/>
                  <a:gd name="T10" fmla="*/ 374 w 374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4" h="194">
                    <a:moveTo>
                      <a:pt x="374" y="194"/>
                    </a:moveTo>
                    <a:cubicBezTo>
                      <a:pt x="374" y="0"/>
                      <a:pt x="374" y="0"/>
                      <a:pt x="37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19" y="96"/>
                      <a:pt x="13" y="127"/>
                    </a:cubicBezTo>
                    <a:cubicBezTo>
                      <a:pt x="7" y="157"/>
                      <a:pt x="0" y="170"/>
                      <a:pt x="0" y="194"/>
                    </a:cubicBezTo>
                    <a:lnTo>
                      <a:pt x="374" y="1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Freeform 125"/>
              <p:cNvSpPr>
                <a:spLocks/>
              </p:cNvSpPr>
              <p:nvPr/>
            </p:nvSpPr>
            <p:spPr bwMode="auto">
              <a:xfrm>
                <a:off x="1287463" y="2293938"/>
                <a:ext cx="1239838" cy="669925"/>
              </a:xfrm>
              <a:custGeom>
                <a:avLst/>
                <a:gdLst>
                  <a:gd name="T0" fmla="*/ 382 w 390"/>
                  <a:gd name="T1" fmla="*/ 202 h 210"/>
                  <a:gd name="T2" fmla="*/ 390 w 390"/>
                  <a:gd name="T3" fmla="*/ 202 h 210"/>
                  <a:gd name="T4" fmla="*/ 390 w 390"/>
                  <a:gd name="T5" fmla="*/ 0 h 210"/>
                  <a:gd name="T6" fmla="*/ 79 w 390"/>
                  <a:gd name="T7" fmla="*/ 0 h 210"/>
                  <a:gd name="T8" fmla="*/ 77 w 390"/>
                  <a:gd name="T9" fmla="*/ 4 h 210"/>
                  <a:gd name="T10" fmla="*/ 47 w 390"/>
                  <a:gd name="T11" fmla="*/ 56 h 210"/>
                  <a:gd name="T12" fmla="*/ 26 w 390"/>
                  <a:gd name="T13" fmla="*/ 99 h 210"/>
                  <a:gd name="T14" fmla="*/ 18 w 390"/>
                  <a:gd name="T15" fmla="*/ 118 h 210"/>
                  <a:gd name="T16" fmla="*/ 13 w 390"/>
                  <a:gd name="T17" fmla="*/ 133 h 210"/>
                  <a:gd name="T18" fmla="*/ 4 w 390"/>
                  <a:gd name="T19" fmla="*/ 169 h 210"/>
                  <a:gd name="T20" fmla="*/ 0 w 390"/>
                  <a:gd name="T21" fmla="*/ 202 h 210"/>
                  <a:gd name="T22" fmla="*/ 0 w 390"/>
                  <a:gd name="T23" fmla="*/ 210 h 210"/>
                  <a:gd name="T24" fmla="*/ 390 w 390"/>
                  <a:gd name="T25" fmla="*/ 210 h 210"/>
                  <a:gd name="T26" fmla="*/ 390 w 390"/>
                  <a:gd name="T27" fmla="*/ 202 h 210"/>
                  <a:gd name="T28" fmla="*/ 382 w 390"/>
                  <a:gd name="T29" fmla="*/ 202 h 210"/>
                  <a:gd name="T30" fmla="*/ 382 w 390"/>
                  <a:gd name="T31" fmla="*/ 194 h 210"/>
                  <a:gd name="T32" fmla="*/ 8 w 390"/>
                  <a:gd name="T33" fmla="*/ 194 h 210"/>
                  <a:gd name="T34" fmla="*/ 8 w 390"/>
                  <a:gd name="T35" fmla="*/ 202 h 210"/>
                  <a:gd name="T36" fmla="*/ 16 w 390"/>
                  <a:gd name="T37" fmla="*/ 202 h 210"/>
                  <a:gd name="T38" fmla="*/ 20 w 390"/>
                  <a:gd name="T39" fmla="*/ 173 h 210"/>
                  <a:gd name="T40" fmla="*/ 29 w 390"/>
                  <a:gd name="T41" fmla="*/ 136 h 210"/>
                  <a:gd name="T42" fmla="*/ 33 w 390"/>
                  <a:gd name="T43" fmla="*/ 123 h 210"/>
                  <a:gd name="T44" fmla="*/ 48 w 390"/>
                  <a:gd name="T45" fmla="*/ 90 h 210"/>
                  <a:gd name="T46" fmla="*/ 76 w 390"/>
                  <a:gd name="T47" fmla="*/ 37 h 210"/>
                  <a:gd name="T48" fmla="*/ 86 w 390"/>
                  <a:gd name="T49" fmla="*/ 19 h 210"/>
                  <a:gd name="T50" fmla="*/ 89 w 390"/>
                  <a:gd name="T51" fmla="*/ 14 h 210"/>
                  <a:gd name="T52" fmla="*/ 90 w 390"/>
                  <a:gd name="T53" fmla="*/ 12 h 210"/>
                  <a:gd name="T54" fmla="*/ 84 w 390"/>
                  <a:gd name="T55" fmla="*/ 8 h 210"/>
                  <a:gd name="T56" fmla="*/ 84 w 390"/>
                  <a:gd name="T57" fmla="*/ 16 h 210"/>
                  <a:gd name="T58" fmla="*/ 374 w 390"/>
                  <a:gd name="T59" fmla="*/ 16 h 210"/>
                  <a:gd name="T60" fmla="*/ 374 w 390"/>
                  <a:gd name="T61" fmla="*/ 202 h 210"/>
                  <a:gd name="T62" fmla="*/ 382 w 390"/>
                  <a:gd name="T63" fmla="*/ 202 h 210"/>
                  <a:gd name="T64" fmla="*/ 382 w 390"/>
                  <a:gd name="T65" fmla="*/ 194 h 210"/>
                  <a:gd name="T66" fmla="*/ 382 w 390"/>
                  <a:gd name="T67" fmla="*/ 20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0" h="210">
                    <a:moveTo>
                      <a:pt x="382" y="202"/>
                    </a:moveTo>
                    <a:cubicBezTo>
                      <a:pt x="390" y="202"/>
                      <a:pt x="390" y="202"/>
                      <a:pt x="390" y="202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62" y="28"/>
                      <a:pt x="47" y="56"/>
                    </a:cubicBezTo>
                    <a:cubicBezTo>
                      <a:pt x="40" y="70"/>
                      <a:pt x="32" y="85"/>
                      <a:pt x="26" y="99"/>
                    </a:cubicBezTo>
                    <a:cubicBezTo>
                      <a:pt x="23" y="105"/>
                      <a:pt x="20" y="112"/>
                      <a:pt x="18" y="118"/>
                    </a:cubicBezTo>
                    <a:cubicBezTo>
                      <a:pt x="15" y="123"/>
                      <a:pt x="14" y="129"/>
                      <a:pt x="13" y="133"/>
                    </a:cubicBezTo>
                    <a:cubicBezTo>
                      <a:pt x="10" y="148"/>
                      <a:pt x="7" y="159"/>
                      <a:pt x="4" y="169"/>
                    </a:cubicBezTo>
                    <a:cubicBezTo>
                      <a:pt x="2" y="179"/>
                      <a:pt x="0" y="189"/>
                      <a:pt x="0" y="202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02"/>
                      <a:pt x="390" y="202"/>
                      <a:pt x="390" y="202"/>
                    </a:cubicBezTo>
                    <a:cubicBezTo>
                      <a:pt x="382" y="202"/>
                      <a:pt x="382" y="202"/>
                      <a:pt x="382" y="202"/>
                    </a:cubicBezTo>
                    <a:cubicBezTo>
                      <a:pt x="382" y="194"/>
                      <a:pt x="382" y="194"/>
                      <a:pt x="382" y="194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8" y="202"/>
                      <a:pt x="8" y="202"/>
                      <a:pt x="8" y="202"/>
                    </a:cubicBezTo>
                    <a:cubicBezTo>
                      <a:pt x="16" y="202"/>
                      <a:pt x="16" y="202"/>
                      <a:pt x="16" y="202"/>
                    </a:cubicBezTo>
                    <a:cubicBezTo>
                      <a:pt x="16" y="191"/>
                      <a:pt x="17" y="183"/>
                      <a:pt x="20" y="173"/>
                    </a:cubicBezTo>
                    <a:cubicBezTo>
                      <a:pt x="22" y="163"/>
                      <a:pt x="26" y="152"/>
                      <a:pt x="29" y="136"/>
                    </a:cubicBezTo>
                    <a:cubicBezTo>
                      <a:pt x="29" y="133"/>
                      <a:pt x="31" y="129"/>
                      <a:pt x="33" y="123"/>
                    </a:cubicBezTo>
                    <a:cubicBezTo>
                      <a:pt x="36" y="114"/>
                      <a:pt x="42" y="102"/>
                      <a:pt x="48" y="90"/>
                    </a:cubicBezTo>
                    <a:cubicBezTo>
                      <a:pt x="57" y="72"/>
                      <a:pt x="68" y="52"/>
                      <a:pt x="76" y="37"/>
                    </a:cubicBezTo>
                    <a:cubicBezTo>
                      <a:pt x="80" y="30"/>
                      <a:pt x="84" y="23"/>
                      <a:pt x="86" y="19"/>
                    </a:cubicBezTo>
                    <a:cubicBezTo>
                      <a:pt x="88" y="17"/>
                      <a:pt x="89" y="15"/>
                      <a:pt x="89" y="14"/>
                    </a:cubicBezTo>
                    <a:cubicBezTo>
                      <a:pt x="90" y="13"/>
                      <a:pt x="90" y="12"/>
                      <a:pt x="90" y="12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374" y="16"/>
                      <a:pt x="374" y="16"/>
                      <a:pt x="374" y="16"/>
                    </a:cubicBezTo>
                    <a:cubicBezTo>
                      <a:pt x="374" y="202"/>
                      <a:pt x="374" y="202"/>
                      <a:pt x="374" y="202"/>
                    </a:cubicBezTo>
                    <a:cubicBezTo>
                      <a:pt x="382" y="202"/>
                      <a:pt x="382" y="202"/>
                      <a:pt x="382" y="202"/>
                    </a:cubicBezTo>
                    <a:cubicBezTo>
                      <a:pt x="382" y="194"/>
                      <a:pt x="382" y="194"/>
                      <a:pt x="382" y="194"/>
                    </a:cubicBezTo>
                    <a:lnTo>
                      <a:pt x="382" y="202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Oval 126"/>
              <p:cNvSpPr>
                <a:spLocks noChangeArrowheads="1"/>
              </p:cNvSpPr>
              <p:nvPr/>
            </p:nvSpPr>
            <p:spPr bwMode="auto">
              <a:xfrm>
                <a:off x="1054100" y="3667125"/>
                <a:ext cx="195263" cy="300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Freeform 127"/>
              <p:cNvSpPr>
                <a:spLocks/>
              </p:cNvSpPr>
              <p:nvPr/>
            </p:nvSpPr>
            <p:spPr bwMode="auto">
              <a:xfrm>
                <a:off x="1047750" y="3660775"/>
                <a:ext cx="207963" cy="312738"/>
              </a:xfrm>
              <a:custGeom>
                <a:avLst/>
                <a:gdLst>
                  <a:gd name="T0" fmla="*/ 63 w 65"/>
                  <a:gd name="T1" fmla="*/ 49 h 98"/>
                  <a:gd name="T2" fmla="*/ 61 w 65"/>
                  <a:gd name="T3" fmla="*/ 49 h 98"/>
                  <a:gd name="T4" fmla="*/ 52 w 65"/>
                  <a:gd name="T5" fmla="*/ 81 h 98"/>
                  <a:gd name="T6" fmla="*/ 32 w 65"/>
                  <a:gd name="T7" fmla="*/ 94 h 98"/>
                  <a:gd name="T8" fmla="*/ 12 w 65"/>
                  <a:gd name="T9" fmla="*/ 81 h 98"/>
                  <a:gd name="T10" fmla="*/ 4 w 65"/>
                  <a:gd name="T11" fmla="*/ 49 h 98"/>
                  <a:gd name="T12" fmla="*/ 12 w 65"/>
                  <a:gd name="T13" fmla="*/ 17 h 98"/>
                  <a:gd name="T14" fmla="*/ 32 w 65"/>
                  <a:gd name="T15" fmla="*/ 4 h 98"/>
                  <a:gd name="T16" fmla="*/ 52 w 65"/>
                  <a:gd name="T17" fmla="*/ 17 h 98"/>
                  <a:gd name="T18" fmla="*/ 61 w 65"/>
                  <a:gd name="T19" fmla="*/ 49 h 98"/>
                  <a:gd name="T20" fmla="*/ 63 w 65"/>
                  <a:gd name="T21" fmla="*/ 49 h 98"/>
                  <a:gd name="T22" fmla="*/ 65 w 65"/>
                  <a:gd name="T23" fmla="*/ 49 h 98"/>
                  <a:gd name="T24" fmla="*/ 56 w 65"/>
                  <a:gd name="T25" fmla="*/ 15 h 98"/>
                  <a:gd name="T26" fmla="*/ 32 w 65"/>
                  <a:gd name="T27" fmla="*/ 0 h 98"/>
                  <a:gd name="T28" fmla="*/ 9 w 65"/>
                  <a:gd name="T29" fmla="*/ 15 h 98"/>
                  <a:gd name="T30" fmla="*/ 0 w 65"/>
                  <a:gd name="T31" fmla="*/ 49 h 98"/>
                  <a:gd name="T32" fmla="*/ 9 w 65"/>
                  <a:gd name="T33" fmla="*/ 83 h 98"/>
                  <a:gd name="T34" fmla="*/ 32 w 65"/>
                  <a:gd name="T35" fmla="*/ 98 h 98"/>
                  <a:gd name="T36" fmla="*/ 56 w 65"/>
                  <a:gd name="T37" fmla="*/ 83 h 98"/>
                  <a:gd name="T38" fmla="*/ 65 w 65"/>
                  <a:gd name="T39" fmla="*/ 49 h 98"/>
                  <a:gd name="T40" fmla="*/ 63 w 65"/>
                  <a:gd name="T4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" h="98">
                    <a:moveTo>
                      <a:pt x="63" y="49"/>
                    </a:move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62"/>
                      <a:pt x="58" y="73"/>
                      <a:pt x="52" y="81"/>
                    </a:cubicBezTo>
                    <a:cubicBezTo>
                      <a:pt x="47" y="89"/>
                      <a:pt x="40" y="94"/>
                      <a:pt x="32" y="94"/>
                    </a:cubicBezTo>
                    <a:cubicBezTo>
                      <a:pt x="25" y="94"/>
                      <a:pt x="18" y="89"/>
                      <a:pt x="12" y="81"/>
                    </a:cubicBezTo>
                    <a:cubicBezTo>
                      <a:pt x="7" y="73"/>
                      <a:pt x="4" y="62"/>
                      <a:pt x="4" y="49"/>
                    </a:cubicBezTo>
                    <a:cubicBezTo>
                      <a:pt x="4" y="37"/>
                      <a:pt x="7" y="25"/>
                      <a:pt x="12" y="17"/>
                    </a:cubicBezTo>
                    <a:cubicBezTo>
                      <a:pt x="18" y="9"/>
                      <a:pt x="25" y="4"/>
                      <a:pt x="32" y="4"/>
                    </a:cubicBezTo>
                    <a:cubicBezTo>
                      <a:pt x="40" y="4"/>
                      <a:pt x="47" y="9"/>
                      <a:pt x="52" y="17"/>
                    </a:cubicBezTo>
                    <a:cubicBezTo>
                      <a:pt x="58" y="25"/>
                      <a:pt x="61" y="37"/>
                      <a:pt x="61" y="4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36"/>
                      <a:pt x="61" y="24"/>
                      <a:pt x="56" y="15"/>
                    </a:cubicBezTo>
                    <a:cubicBezTo>
                      <a:pt x="50" y="6"/>
                      <a:pt x="42" y="0"/>
                      <a:pt x="32" y="0"/>
                    </a:cubicBezTo>
                    <a:cubicBezTo>
                      <a:pt x="23" y="0"/>
                      <a:pt x="15" y="6"/>
                      <a:pt x="9" y="15"/>
                    </a:cubicBezTo>
                    <a:cubicBezTo>
                      <a:pt x="3" y="24"/>
                      <a:pt x="0" y="36"/>
                      <a:pt x="0" y="49"/>
                    </a:cubicBezTo>
                    <a:cubicBezTo>
                      <a:pt x="0" y="62"/>
                      <a:pt x="3" y="75"/>
                      <a:pt x="9" y="83"/>
                    </a:cubicBezTo>
                    <a:cubicBezTo>
                      <a:pt x="15" y="92"/>
                      <a:pt x="23" y="98"/>
                      <a:pt x="32" y="98"/>
                    </a:cubicBezTo>
                    <a:cubicBezTo>
                      <a:pt x="42" y="98"/>
                      <a:pt x="50" y="92"/>
                      <a:pt x="56" y="83"/>
                    </a:cubicBezTo>
                    <a:cubicBezTo>
                      <a:pt x="61" y="75"/>
                      <a:pt x="65" y="62"/>
                      <a:pt x="65" y="49"/>
                    </a:cubicBezTo>
                    <a:lnTo>
                      <a:pt x="63" y="49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Oval 128"/>
              <p:cNvSpPr>
                <a:spLocks noChangeArrowheads="1"/>
              </p:cNvSpPr>
              <p:nvPr/>
            </p:nvSpPr>
            <p:spPr bwMode="auto">
              <a:xfrm>
                <a:off x="1681163" y="3890963"/>
                <a:ext cx="833438" cy="835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129"/>
              <p:cNvSpPr>
                <a:spLocks/>
              </p:cNvSpPr>
              <p:nvPr/>
            </p:nvSpPr>
            <p:spPr bwMode="auto">
              <a:xfrm>
                <a:off x="1668463" y="3878263"/>
                <a:ext cx="858838" cy="860425"/>
              </a:xfrm>
              <a:custGeom>
                <a:avLst/>
                <a:gdLst>
                  <a:gd name="T0" fmla="*/ 266 w 270"/>
                  <a:gd name="T1" fmla="*/ 135 h 270"/>
                  <a:gd name="T2" fmla="*/ 262 w 270"/>
                  <a:gd name="T3" fmla="*/ 135 h 270"/>
                  <a:gd name="T4" fmla="*/ 224 w 270"/>
                  <a:gd name="T5" fmla="*/ 224 h 270"/>
                  <a:gd name="T6" fmla="*/ 135 w 270"/>
                  <a:gd name="T7" fmla="*/ 262 h 270"/>
                  <a:gd name="T8" fmla="*/ 45 w 270"/>
                  <a:gd name="T9" fmla="*/ 224 h 270"/>
                  <a:gd name="T10" fmla="*/ 8 w 270"/>
                  <a:gd name="T11" fmla="*/ 135 h 270"/>
                  <a:gd name="T12" fmla="*/ 45 w 270"/>
                  <a:gd name="T13" fmla="*/ 45 h 270"/>
                  <a:gd name="T14" fmla="*/ 135 w 270"/>
                  <a:gd name="T15" fmla="*/ 8 h 270"/>
                  <a:gd name="T16" fmla="*/ 224 w 270"/>
                  <a:gd name="T17" fmla="*/ 45 h 270"/>
                  <a:gd name="T18" fmla="*/ 262 w 270"/>
                  <a:gd name="T19" fmla="*/ 135 h 270"/>
                  <a:gd name="T20" fmla="*/ 266 w 270"/>
                  <a:gd name="T21" fmla="*/ 135 h 270"/>
                  <a:gd name="T22" fmla="*/ 270 w 270"/>
                  <a:gd name="T23" fmla="*/ 135 h 270"/>
                  <a:gd name="T24" fmla="*/ 135 w 270"/>
                  <a:gd name="T25" fmla="*/ 0 h 270"/>
                  <a:gd name="T26" fmla="*/ 0 w 270"/>
                  <a:gd name="T27" fmla="*/ 135 h 270"/>
                  <a:gd name="T28" fmla="*/ 135 w 270"/>
                  <a:gd name="T29" fmla="*/ 270 h 270"/>
                  <a:gd name="T30" fmla="*/ 270 w 270"/>
                  <a:gd name="T31" fmla="*/ 135 h 270"/>
                  <a:gd name="T32" fmla="*/ 266 w 270"/>
                  <a:gd name="T33" fmla="*/ 13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0" h="270">
                    <a:moveTo>
                      <a:pt x="266" y="135"/>
                    </a:moveTo>
                    <a:cubicBezTo>
                      <a:pt x="262" y="135"/>
                      <a:pt x="262" y="135"/>
                      <a:pt x="262" y="135"/>
                    </a:cubicBezTo>
                    <a:cubicBezTo>
                      <a:pt x="262" y="170"/>
                      <a:pt x="247" y="202"/>
                      <a:pt x="224" y="224"/>
                    </a:cubicBezTo>
                    <a:cubicBezTo>
                      <a:pt x="202" y="247"/>
                      <a:pt x="170" y="262"/>
                      <a:pt x="135" y="262"/>
                    </a:cubicBezTo>
                    <a:cubicBezTo>
                      <a:pt x="100" y="262"/>
                      <a:pt x="68" y="247"/>
                      <a:pt x="45" y="224"/>
                    </a:cubicBezTo>
                    <a:cubicBezTo>
                      <a:pt x="22" y="202"/>
                      <a:pt x="8" y="170"/>
                      <a:pt x="8" y="135"/>
                    </a:cubicBezTo>
                    <a:cubicBezTo>
                      <a:pt x="8" y="100"/>
                      <a:pt x="22" y="68"/>
                      <a:pt x="45" y="45"/>
                    </a:cubicBezTo>
                    <a:cubicBezTo>
                      <a:pt x="68" y="22"/>
                      <a:pt x="100" y="8"/>
                      <a:pt x="135" y="8"/>
                    </a:cubicBezTo>
                    <a:cubicBezTo>
                      <a:pt x="170" y="8"/>
                      <a:pt x="202" y="22"/>
                      <a:pt x="224" y="45"/>
                    </a:cubicBezTo>
                    <a:cubicBezTo>
                      <a:pt x="247" y="68"/>
                      <a:pt x="262" y="100"/>
                      <a:pt x="262" y="135"/>
                    </a:cubicBezTo>
                    <a:cubicBezTo>
                      <a:pt x="266" y="135"/>
                      <a:pt x="266" y="135"/>
                      <a:pt x="266" y="135"/>
                    </a:cubicBezTo>
                    <a:cubicBezTo>
                      <a:pt x="270" y="135"/>
                      <a:pt x="270" y="135"/>
                      <a:pt x="270" y="135"/>
                    </a:cubicBezTo>
                    <a:cubicBezTo>
                      <a:pt x="270" y="61"/>
                      <a:pt x="209" y="0"/>
                      <a:pt x="135" y="0"/>
                    </a:cubicBezTo>
                    <a:cubicBezTo>
                      <a:pt x="61" y="0"/>
                      <a:pt x="0" y="61"/>
                      <a:pt x="0" y="135"/>
                    </a:cubicBezTo>
                    <a:cubicBezTo>
                      <a:pt x="0" y="209"/>
                      <a:pt x="61" y="270"/>
                      <a:pt x="135" y="270"/>
                    </a:cubicBezTo>
                    <a:cubicBezTo>
                      <a:pt x="209" y="270"/>
                      <a:pt x="270" y="209"/>
                      <a:pt x="270" y="135"/>
                    </a:cubicBezTo>
                    <a:lnTo>
                      <a:pt x="266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Oval 130"/>
              <p:cNvSpPr>
                <a:spLocks noChangeArrowheads="1"/>
              </p:cNvSpPr>
              <p:nvPr/>
            </p:nvSpPr>
            <p:spPr bwMode="auto">
              <a:xfrm>
                <a:off x="1681163" y="3890963"/>
                <a:ext cx="833438" cy="835025"/>
              </a:xfrm>
              <a:prstGeom prst="ellipse">
                <a:avLst/>
              </a:pr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31"/>
              <p:cNvSpPr>
                <a:spLocks noChangeArrowheads="1"/>
              </p:cNvSpPr>
              <p:nvPr/>
            </p:nvSpPr>
            <p:spPr bwMode="auto">
              <a:xfrm>
                <a:off x="1931988" y="4143375"/>
                <a:ext cx="331788" cy="3302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Rectangle 132"/>
              <p:cNvSpPr>
                <a:spLocks noChangeArrowheads="1"/>
              </p:cNvSpPr>
              <p:nvPr/>
            </p:nvSpPr>
            <p:spPr bwMode="auto">
              <a:xfrm>
                <a:off x="2146300" y="2297113"/>
                <a:ext cx="50800" cy="669925"/>
              </a:xfrm>
              <a:prstGeom prst="rect">
                <a:avLst/>
              </a:pr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Freeform 133"/>
              <p:cNvSpPr>
                <a:spLocks/>
              </p:cNvSpPr>
              <p:nvPr/>
            </p:nvSpPr>
            <p:spPr bwMode="auto">
              <a:xfrm>
                <a:off x="2146300" y="2297113"/>
                <a:ext cx="50800" cy="669925"/>
              </a:xfrm>
              <a:custGeom>
                <a:avLst/>
                <a:gdLst>
                  <a:gd name="T0" fmla="*/ 0 w 32"/>
                  <a:gd name="T1" fmla="*/ 0 h 422"/>
                  <a:gd name="T2" fmla="*/ 0 w 32"/>
                  <a:gd name="T3" fmla="*/ 422 h 422"/>
                  <a:gd name="T4" fmla="*/ 32 w 32"/>
                  <a:gd name="T5" fmla="*/ 422 h 422"/>
                  <a:gd name="T6" fmla="*/ 32 w 32"/>
                  <a:gd name="T7" fmla="*/ 0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22">
                    <a:moveTo>
                      <a:pt x="0" y="0"/>
                    </a:moveTo>
                    <a:lnTo>
                      <a:pt x="0" y="422"/>
                    </a:lnTo>
                    <a:lnTo>
                      <a:pt x="32" y="422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Rectangle 134"/>
              <p:cNvSpPr>
                <a:spLocks noChangeArrowheads="1"/>
              </p:cNvSpPr>
              <p:nvPr/>
            </p:nvSpPr>
            <p:spPr bwMode="auto">
              <a:xfrm>
                <a:off x="5365750" y="3738563"/>
                <a:ext cx="417513" cy="76200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Rectangle 135"/>
              <p:cNvSpPr>
                <a:spLocks noChangeArrowheads="1"/>
              </p:cNvSpPr>
              <p:nvPr/>
            </p:nvSpPr>
            <p:spPr bwMode="auto">
              <a:xfrm>
                <a:off x="5365750" y="3738563"/>
                <a:ext cx="417513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Rectangle 136"/>
              <p:cNvSpPr>
                <a:spLocks noChangeArrowheads="1"/>
              </p:cNvSpPr>
              <p:nvPr/>
            </p:nvSpPr>
            <p:spPr bwMode="auto">
              <a:xfrm>
                <a:off x="5365750" y="3568700"/>
                <a:ext cx="417513" cy="79375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Rectangle 137"/>
              <p:cNvSpPr>
                <a:spLocks noChangeArrowheads="1"/>
              </p:cNvSpPr>
              <p:nvPr/>
            </p:nvSpPr>
            <p:spPr bwMode="auto">
              <a:xfrm>
                <a:off x="5365750" y="3568700"/>
                <a:ext cx="417513" cy="7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Rectangle 138"/>
              <p:cNvSpPr>
                <a:spLocks noChangeArrowheads="1"/>
              </p:cNvSpPr>
              <p:nvPr/>
            </p:nvSpPr>
            <p:spPr bwMode="auto">
              <a:xfrm>
                <a:off x="5365750" y="3403600"/>
                <a:ext cx="417513" cy="76200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Rectangle 139"/>
              <p:cNvSpPr>
                <a:spLocks noChangeArrowheads="1"/>
              </p:cNvSpPr>
              <p:nvPr/>
            </p:nvSpPr>
            <p:spPr bwMode="auto">
              <a:xfrm>
                <a:off x="5365750" y="3403600"/>
                <a:ext cx="417513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140"/>
              <p:cNvSpPr>
                <a:spLocks/>
              </p:cNvSpPr>
              <p:nvPr/>
            </p:nvSpPr>
            <p:spPr bwMode="auto">
              <a:xfrm>
                <a:off x="1006475" y="3049588"/>
                <a:ext cx="5087938" cy="388938"/>
              </a:xfrm>
              <a:custGeom>
                <a:avLst/>
                <a:gdLst>
                  <a:gd name="T0" fmla="*/ 156 w 1599"/>
                  <a:gd name="T1" fmla="*/ 0 h 122"/>
                  <a:gd name="T2" fmla="*/ 34 w 1599"/>
                  <a:gd name="T3" fmla="*/ 63 h 122"/>
                  <a:gd name="T4" fmla="*/ 2 w 1599"/>
                  <a:gd name="T5" fmla="*/ 105 h 122"/>
                  <a:gd name="T6" fmla="*/ 0 w 1599"/>
                  <a:gd name="T7" fmla="*/ 122 h 122"/>
                  <a:gd name="T8" fmla="*/ 156 w 1599"/>
                  <a:gd name="T9" fmla="*/ 7 h 122"/>
                  <a:gd name="T10" fmla="*/ 1599 w 1599"/>
                  <a:gd name="T11" fmla="*/ 7 h 122"/>
                  <a:gd name="T12" fmla="*/ 1598 w 1599"/>
                  <a:gd name="T13" fmla="*/ 0 h 122"/>
                  <a:gd name="T14" fmla="*/ 156 w 1599"/>
                  <a:gd name="T1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9" h="122">
                    <a:moveTo>
                      <a:pt x="156" y="0"/>
                    </a:moveTo>
                    <a:cubicBezTo>
                      <a:pt x="119" y="0"/>
                      <a:pt x="72" y="24"/>
                      <a:pt x="34" y="63"/>
                    </a:cubicBezTo>
                    <a:cubicBezTo>
                      <a:pt x="22" y="76"/>
                      <a:pt x="11" y="90"/>
                      <a:pt x="2" y="105"/>
                    </a:cubicBezTo>
                    <a:cubicBezTo>
                      <a:pt x="1" y="111"/>
                      <a:pt x="0" y="117"/>
                      <a:pt x="0" y="122"/>
                    </a:cubicBezTo>
                    <a:cubicBezTo>
                      <a:pt x="34" y="59"/>
                      <a:pt x="103" y="7"/>
                      <a:pt x="156" y="7"/>
                    </a:cubicBezTo>
                    <a:cubicBezTo>
                      <a:pt x="1599" y="7"/>
                      <a:pt x="1599" y="7"/>
                      <a:pt x="1599" y="7"/>
                    </a:cubicBezTo>
                    <a:cubicBezTo>
                      <a:pt x="1598" y="5"/>
                      <a:pt x="1598" y="2"/>
                      <a:pt x="1598" y="0"/>
                    </a:cubicBez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141"/>
              <p:cNvSpPr>
                <a:spLocks/>
              </p:cNvSpPr>
              <p:nvPr/>
            </p:nvSpPr>
            <p:spPr bwMode="auto">
              <a:xfrm>
                <a:off x="898525" y="4343400"/>
                <a:ext cx="598488" cy="252413"/>
              </a:xfrm>
              <a:custGeom>
                <a:avLst/>
                <a:gdLst>
                  <a:gd name="T0" fmla="*/ 188 w 188"/>
                  <a:gd name="T1" fmla="*/ 67 h 79"/>
                  <a:gd name="T2" fmla="*/ 176 w 188"/>
                  <a:gd name="T3" fmla="*/ 79 h 79"/>
                  <a:gd name="T4" fmla="*/ 12 w 188"/>
                  <a:gd name="T5" fmla="*/ 79 h 79"/>
                  <a:gd name="T6" fmla="*/ 0 w 188"/>
                  <a:gd name="T7" fmla="*/ 67 h 79"/>
                  <a:gd name="T8" fmla="*/ 0 w 188"/>
                  <a:gd name="T9" fmla="*/ 12 h 79"/>
                  <a:gd name="T10" fmla="*/ 12 w 188"/>
                  <a:gd name="T11" fmla="*/ 0 h 79"/>
                  <a:gd name="T12" fmla="*/ 176 w 188"/>
                  <a:gd name="T13" fmla="*/ 0 h 79"/>
                  <a:gd name="T14" fmla="*/ 188 w 188"/>
                  <a:gd name="T15" fmla="*/ 12 h 79"/>
                  <a:gd name="T16" fmla="*/ 188 w 188"/>
                  <a:gd name="T17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79">
                    <a:moveTo>
                      <a:pt x="188" y="67"/>
                    </a:moveTo>
                    <a:cubicBezTo>
                      <a:pt x="188" y="74"/>
                      <a:pt x="182" y="79"/>
                      <a:pt x="176" y="79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5" y="79"/>
                      <a:pt x="0" y="74"/>
                      <a:pt x="0" y="6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2" y="0"/>
                      <a:pt x="188" y="5"/>
                      <a:pt x="188" y="12"/>
                    </a:cubicBezTo>
                    <a:lnTo>
                      <a:pt x="188" y="67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Oval 142"/>
              <p:cNvSpPr>
                <a:spLocks noChangeArrowheads="1"/>
              </p:cNvSpPr>
              <p:nvPr/>
            </p:nvSpPr>
            <p:spPr bwMode="auto">
              <a:xfrm>
                <a:off x="962025" y="4149725"/>
                <a:ext cx="101600" cy="200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143"/>
              <p:cNvSpPr>
                <a:spLocks/>
              </p:cNvSpPr>
              <p:nvPr/>
            </p:nvSpPr>
            <p:spPr bwMode="auto">
              <a:xfrm>
                <a:off x="955675" y="4143375"/>
                <a:ext cx="114300" cy="212725"/>
              </a:xfrm>
              <a:custGeom>
                <a:avLst/>
                <a:gdLst>
                  <a:gd name="T0" fmla="*/ 34 w 36"/>
                  <a:gd name="T1" fmla="*/ 33 h 67"/>
                  <a:gd name="T2" fmla="*/ 32 w 36"/>
                  <a:gd name="T3" fmla="*/ 33 h 67"/>
                  <a:gd name="T4" fmla="*/ 27 w 36"/>
                  <a:gd name="T5" fmla="*/ 55 h 67"/>
                  <a:gd name="T6" fmla="*/ 23 w 36"/>
                  <a:gd name="T7" fmla="*/ 61 h 67"/>
                  <a:gd name="T8" fmla="*/ 18 w 36"/>
                  <a:gd name="T9" fmla="*/ 63 h 67"/>
                  <a:gd name="T10" fmla="*/ 13 w 36"/>
                  <a:gd name="T11" fmla="*/ 61 h 67"/>
                  <a:gd name="T12" fmla="*/ 7 w 36"/>
                  <a:gd name="T13" fmla="*/ 50 h 67"/>
                  <a:gd name="T14" fmla="*/ 4 w 36"/>
                  <a:gd name="T15" fmla="*/ 33 h 67"/>
                  <a:gd name="T16" fmla="*/ 9 w 36"/>
                  <a:gd name="T17" fmla="*/ 12 h 67"/>
                  <a:gd name="T18" fmla="*/ 13 w 36"/>
                  <a:gd name="T19" fmla="*/ 6 h 67"/>
                  <a:gd name="T20" fmla="*/ 18 w 36"/>
                  <a:gd name="T21" fmla="*/ 4 h 67"/>
                  <a:gd name="T22" fmla="*/ 23 w 36"/>
                  <a:gd name="T23" fmla="*/ 6 h 67"/>
                  <a:gd name="T24" fmla="*/ 29 w 36"/>
                  <a:gd name="T25" fmla="*/ 16 h 67"/>
                  <a:gd name="T26" fmla="*/ 32 w 36"/>
                  <a:gd name="T27" fmla="*/ 33 h 67"/>
                  <a:gd name="T28" fmla="*/ 34 w 36"/>
                  <a:gd name="T29" fmla="*/ 33 h 67"/>
                  <a:gd name="T30" fmla="*/ 36 w 36"/>
                  <a:gd name="T31" fmla="*/ 33 h 67"/>
                  <a:gd name="T32" fmla="*/ 31 w 36"/>
                  <a:gd name="T33" fmla="*/ 10 h 67"/>
                  <a:gd name="T34" fmla="*/ 25 w 36"/>
                  <a:gd name="T35" fmla="*/ 3 h 67"/>
                  <a:gd name="T36" fmla="*/ 18 w 36"/>
                  <a:gd name="T37" fmla="*/ 0 h 67"/>
                  <a:gd name="T38" fmla="*/ 10 w 36"/>
                  <a:gd name="T39" fmla="*/ 3 h 67"/>
                  <a:gd name="T40" fmla="*/ 3 w 36"/>
                  <a:gd name="T41" fmla="*/ 15 h 67"/>
                  <a:gd name="T42" fmla="*/ 0 w 36"/>
                  <a:gd name="T43" fmla="*/ 33 h 67"/>
                  <a:gd name="T44" fmla="*/ 5 w 36"/>
                  <a:gd name="T45" fmla="*/ 57 h 67"/>
                  <a:gd name="T46" fmla="*/ 10 w 36"/>
                  <a:gd name="T47" fmla="*/ 64 h 67"/>
                  <a:gd name="T48" fmla="*/ 18 w 36"/>
                  <a:gd name="T49" fmla="*/ 67 h 67"/>
                  <a:gd name="T50" fmla="*/ 25 w 36"/>
                  <a:gd name="T51" fmla="*/ 64 h 67"/>
                  <a:gd name="T52" fmla="*/ 33 w 36"/>
                  <a:gd name="T53" fmla="*/ 52 h 67"/>
                  <a:gd name="T54" fmla="*/ 36 w 36"/>
                  <a:gd name="T55" fmla="*/ 33 h 67"/>
                  <a:gd name="T56" fmla="*/ 34 w 36"/>
                  <a:gd name="T57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" h="67">
                    <a:moveTo>
                      <a:pt x="34" y="33"/>
                    </a:move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42"/>
                      <a:pt x="30" y="49"/>
                      <a:pt x="27" y="55"/>
                    </a:cubicBezTo>
                    <a:cubicBezTo>
                      <a:pt x="26" y="57"/>
                      <a:pt x="24" y="60"/>
                      <a:pt x="23" y="61"/>
                    </a:cubicBezTo>
                    <a:cubicBezTo>
                      <a:pt x="21" y="62"/>
                      <a:pt x="20" y="63"/>
                      <a:pt x="18" y="63"/>
                    </a:cubicBezTo>
                    <a:cubicBezTo>
                      <a:pt x="16" y="63"/>
                      <a:pt x="15" y="62"/>
                      <a:pt x="13" y="61"/>
                    </a:cubicBezTo>
                    <a:cubicBezTo>
                      <a:pt x="11" y="59"/>
                      <a:pt x="8" y="55"/>
                      <a:pt x="7" y="50"/>
                    </a:cubicBezTo>
                    <a:cubicBezTo>
                      <a:pt x="5" y="46"/>
                      <a:pt x="4" y="40"/>
                      <a:pt x="4" y="33"/>
                    </a:cubicBezTo>
                    <a:cubicBezTo>
                      <a:pt x="4" y="25"/>
                      <a:pt x="6" y="17"/>
                      <a:pt x="9" y="12"/>
                    </a:cubicBezTo>
                    <a:cubicBezTo>
                      <a:pt x="10" y="9"/>
                      <a:pt x="11" y="7"/>
                      <a:pt x="13" y="6"/>
                    </a:cubicBezTo>
                    <a:cubicBezTo>
                      <a:pt x="15" y="4"/>
                      <a:pt x="16" y="4"/>
                      <a:pt x="18" y="4"/>
                    </a:cubicBezTo>
                    <a:cubicBezTo>
                      <a:pt x="20" y="4"/>
                      <a:pt x="21" y="4"/>
                      <a:pt x="23" y="6"/>
                    </a:cubicBezTo>
                    <a:cubicBezTo>
                      <a:pt x="25" y="8"/>
                      <a:pt x="28" y="12"/>
                      <a:pt x="29" y="16"/>
                    </a:cubicBezTo>
                    <a:cubicBezTo>
                      <a:pt x="31" y="21"/>
                      <a:pt x="32" y="27"/>
                      <a:pt x="32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24"/>
                      <a:pt x="34" y="16"/>
                      <a:pt x="31" y="10"/>
                    </a:cubicBezTo>
                    <a:cubicBezTo>
                      <a:pt x="29" y="7"/>
                      <a:pt x="28" y="5"/>
                      <a:pt x="25" y="3"/>
                    </a:cubicBezTo>
                    <a:cubicBezTo>
                      <a:pt x="23" y="1"/>
                      <a:pt x="21" y="0"/>
                      <a:pt x="18" y="0"/>
                    </a:cubicBezTo>
                    <a:cubicBezTo>
                      <a:pt x="15" y="0"/>
                      <a:pt x="13" y="1"/>
                      <a:pt x="10" y="3"/>
                    </a:cubicBezTo>
                    <a:cubicBezTo>
                      <a:pt x="7" y="5"/>
                      <a:pt x="5" y="10"/>
                      <a:pt x="3" y="15"/>
                    </a:cubicBezTo>
                    <a:cubicBezTo>
                      <a:pt x="1" y="20"/>
                      <a:pt x="0" y="27"/>
                      <a:pt x="0" y="33"/>
                    </a:cubicBezTo>
                    <a:cubicBezTo>
                      <a:pt x="0" y="42"/>
                      <a:pt x="2" y="50"/>
                      <a:pt x="5" y="57"/>
                    </a:cubicBezTo>
                    <a:cubicBezTo>
                      <a:pt x="6" y="60"/>
                      <a:pt x="8" y="62"/>
                      <a:pt x="10" y="64"/>
                    </a:cubicBezTo>
                    <a:cubicBezTo>
                      <a:pt x="13" y="66"/>
                      <a:pt x="15" y="67"/>
                      <a:pt x="18" y="67"/>
                    </a:cubicBezTo>
                    <a:cubicBezTo>
                      <a:pt x="21" y="67"/>
                      <a:pt x="23" y="66"/>
                      <a:pt x="25" y="64"/>
                    </a:cubicBezTo>
                    <a:cubicBezTo>
                      <a:pt x="29" y="61"/>
                      <a:pt x="31" y="57"/>
                      <a:pt x="33" y="52"/>
                    </a:cubicBezTo>
                    <a:cubicBezTo>
                      <a:pt x="35" y="46"/>
                      <a:pt x="36" y="40"/>
                      <a:pt x="36" y="33"/>
                    </a:cubicBezTo>
                    <a:lnTo>
                      <a:pt x="34" y="33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144"/>
              <p:cNvSpPr>
                <a:spLocks/>
              </p:cNvSpPr>
              <p:nvPr/>
            </p:nvSpPr>
            <p:spPr bwMode="auto">
              <a:xfrm>
                <a:off x="1487488" y="2033588"/>
                <a:ext cx="4400550" cy="139700"/>
              </a:xfrm>
              <a:custGeom>
                <a:avLst/>
                <a:gdLst>
                  <a:gd name="T0" fmla="*/ 1383 w 1383"/>
                  <a:gd name="T1" fmla="*/ 44 h 44"/>
                  <a:gd name="T2" fmla="*/ 1374 w 1383"/>
                  <a:gd name="T3" fmla="*/ 20 h 44"/>
                  <a:gd name="T4" fmla="*/ 1348 w 1383"/>
                  <a:gd name="T5" fmla="*/ 0 h 44"/>
                  <a:gd name="T6" fmla="*/ 157 w 1383"/>
                  <a:gd name="T7" fmla="*/ 0 h 44"/>
                  <a:gd name="T8" fmla="*/ 4 w 1383"/>
                  <a:gd name="T9" fmla="*/ 40 h 44"/>
                  <a:gd name="T10" fmla="*/ 0 w 1383"/>
                  <a:gd name="T11" fmla="*/ 44 h 44"/>
                  <a:gd name="T12" fmla="*/ 1383 w 1383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3" h="44">
                    <a:moveTo>
                      <a:pt x="1383" y="44"/>
                    </a:moveTo>
                    <a:cubicBezTo>
                      <a:pt x="1378" y="29"/>
                      <a:pt x="1374" y="21"/>
                      <a:pt x="1374" y="20"/>
                    </a:cubicBezTo>
                    <a:cubicBezTo>
                      <a:pt x="1374" y="20"/>
                      <a:pt x="1364" y="0"/>
                      <a:pt x="1348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46" y="0"/>
                      <a:pt x="24" y="21"/>
                      <a:pt x="4" y="40"/>
                    </a:cubicBezTo>
                    <a:cubicBezTo>
                      <a:pt x="3" y="41"/>
                      <a:pt x="1" y="42"/>
                      <a:pt x="0" y="44"/>
                    </a:cubicBezTo>
                    <a:lnTo>
                      <a:pt x="1383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635528" y="4766019"/>
            <a:ext cx="5570335" cy="2108954"/>
            <a:chOff x="6635528" y="4766019"/>
            <a:chExt cx="5570335" cy="2108954"/>
          </a:xfrm>
        </p:grpSpPr>
        <p:grpSp>
          <p:nvGrpSpPr>
            <p:cNvPr id="91" name="组合 90"/>
            <p:cNvGrpSpPr/>
            <p:nvPr/>
          </p:nvGrpSpPr>
          <p:grpSpPr>
            <a:xfrm>
              <a:off x="6635528" y="4788289"/>
              <a:ext cx="2331415" cy="2086684"/>
              <a:chOff x="6635528" y="4788289"/>
              <a:chExt cx="2331415" cy="2086684"/>
            </a:xfrm>
          </p:grpSpPr>
          <p:sp>
            <p:nvSpPr>
              <p:cNvPr id="83" name="任意多边形 82"/>
              <p:cNvSpPr>
                <a:spLocks/>
              </p:cNvSpPr>
              <p:nvPr/>
            </p:nvSpPr>
            <p:spPr bwMode="auto">
              <a:xfrm>
                <a:off x="6635528" y="4788290"/>
                <a:ext cx="2331415" cy="2086081"/>
              </a:xfrm>
              <a:custGeom>
                <a:avLst/>
                <a:gdLst>
                  <a:gd name="connsiteX0" fmla="*/ 800818 w 2331415"/>
                  <a:gd name="connsiteY0" fmla="*/ 0 h 2086081"/>
                  <a:gd name="connsiteX1" fmla="*/ 2331415 w 2331415"/>
                  <a:gd name="connsiteY1" fmla="*/ 2086081 h 2086081"/>
                  <a:gd name="connsiteX2" fmla="*/ 0 w 2331415"/>
                  <a:gd name="connsiteY2" fmla="*/ 2086081 h 208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31415" h="2086081">
                    <a:moveTo>
                      <a:pt x="800818" y="0"/>
                    </a:moveTo>
                    <a:lnTo>
                      <a:pt x="2331415" y="2086081"/>
                    </a:lnTo>
                    <a:lnTo>
                      <a:pt x="0" y="2086081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任意多边形 83"/>
              <p:cNvSpPr>
                <a:spLocks/>
              </p:cNvSpPr>
              <p:nvPr/>
            </p:nvSpPr>
            <p:spPr bwMode="auto">
              <a:xfrm>
                <a:off x="7436346" y="4788289"/>
                <a:ext cx="1482603" cy="2086684"/>
              </a:xfrm>
              <a:custGeom>
                <a:avLst/>
                <a:gdLst>
                  <a:gd name="connsiteX0" fmla="*/ 0 w 1482603"/>
                  <a:gd name="connsiteY0" fmla="*/ 0 h 2086684"/>
                  <a:gd name="connsiteX1" fmla="*/ 1482603 w 1482603"/>
                  <a:gd name="connsiteY1" fmla="*/ 1919271 h 2086684"/>
                  <a:gd name="connsiteX2" fmla="*/ 1443562 w 1482603"/>
                  <a:gd name="connsiteY2" fmla="*/ 2071812 h 2086684"/>
                  <a:gd name="connsiteX3" fmla="*/ 1439711 w 1482603"/>
                  <a:gd name="connsiteY3" fmla="*/ 2086684 h 2086684"/>
                  <a:gd name="connsiteX4" fmla="*/ 903587 w 1482603"/>
                  <a:gd name="connsiteY4" fmla="*/ 2086684 h 2086684"/>
                  <a:gd name="connsiteX5" fmla="*/ 830128 w 1482603"/>
                  <a:gd name="connsiteY5" fmla="*/ 1915611 h 2086684"/>
                  <a:gd name="connsiteX6" fmla="*/ 0 w 1482603"/>
                  <a:gd name="connsiteY6" fmla="*/ 0 h 208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2603" h="2086684">
                    <a:moveTo>
                      <a:pt x="0" y="0"/>
                    </a:moveTo>
                    <a:lnTo>
                      <a:pt x="1482603" y="1919271"/>
                    </a:lnTo>
                    <a:cubicBezTo>
                      <a:pt x="1482603" y="1919271"/>
                      <a:pt x="1467081" y="1980665"/>
                      <a:pt x="1443562" y="2071812"/>
                    </a:cubicBezTo>
                    <a:lnTo>
                      <a:pt x="1439711" y="2086684"/>
                    </a:lnTo>
                    <a:lnTo>
                      <a:pt x="903587" y="2086684"/>
                    </a:lnTo>
                    <a:lnTo>
                      <a:pt x="830128" y="1915611"/>
                    </a:lnTo>
                    <a:cubicBezTo>
                      <a:pt x="473309" y="108620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auto">
              <a:xfrm>
                <a:off x="7111828" y="5090537"/>
                <a:ext cx="865382" cy="642673"/>
              </a:xfrm>
              <a:custGeom>
                <a:avLst/>
                <a:gdLst>
                  <a:gd name="T0" fmla="*/ 0 w 272"/>
                  <a:gd name="T1" fmla="*/ 168 h 202"/>
                  <a:gd name="T2" fmla="*/ 78 w 272"/>
                  <a:gd name="T3" fmla="*/ 119 h 202"/>
                  <a:gd name="T4" fmla="*/ 135 w 272"/>
                  <a:gd name="T5" fmla="*/ 202 h 202"/>
                  <a:gd name="T6" fmla="*/ 154 w 272"/>
                  <a:gd name="T7" fmla="*/ 111 h 202"/>
                  <a:gd name="T8" fmla="*/ 227 w 272"/>
                  <a:gd name="T9" fmla="*/ 195 h 202"/>
                  <a:gd name="T10" fmla="*/ 208 w 272"/>
                  <a:gd name="T11" fmla="*/ 66 h 202"/>
                  <a:gd name="T12" fmla="*/ 272 w 272"/>
                  <a:gd name="T13" fmla="*/ 119 h 202"/>
                  <a:gd name="T14" fmla="*/ 177 w 272"/>
                  <a:gd name="T15" fmla="*/ 0 h 202"/>
                  <a:gd name="T16" fmla="*/ 189 w 272"/>
                  <a:gd name="T17" fmla="*/ 85 h 202"/>
                  <a:gd name="T18" fmla="*/ 132 w 272"/>
                  <a:gd name="T19" fmla="*/ 54 h 202"/>
                  <a:gd name="T20" fmla="*/ 118 w 272"/>
                  <a:gd name="T21" fmla="*/ 116 h 202"/>
                  <a:gd name="T22" fmla="*/ 80 w 272"/>
                  <a:gd name="T23" fmla="*/ 45 h 202"/>
                  <a:gd name="T24" fmla="*/ 42 w 272"/>
                  <a:gd name="T25" fmla="*/ 104 h 202"/>
                  <a:gd name="T26" fmla="*/ 52 w 272"/>
                  <a:gd name="T27" fmla="*/ 28 h 202"/>
                  <a:gd name="T28" fmla="*/ 0 w 272"/>
                  <a:gd name="T29" fmla="*/ 16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2" h="202">
                    <a:moveTo>
                      <a:pt x="0" y="168"/>
                    </a:moveTo>
                    <a:lnTo>
                      <a:pt x="78" y="119"/>
                    </a:lnTo>
                    <a:lnTo>
                      <a:pt x="135" y="202"/>
                    </a:lnTo>
                    <a:lnTo>
                      <a:pt x="154" y="111"/>
                    </a:lnTo>
                    <a:lnTo>
                      <a:pt x="227" y="195"/>
                    </a:lnTo>
                    <a:lnTo>
                      <a:pt x="208" y="66"/>
                    </a:lnTo>
                    <a:lnTo>
                      <a:pt x="272" y="119"/>
                    </a:lnTo>
                    <a:lnTo>
                      <a:pt x="177" y="0"/>
                    </a:lnTo>
                    <a:lnTo>
                      <a:pt x="189" y="85"/>
                    </a:lnTo>
                    <a:lnTo>
                      <a:pt x="132" y="54"/>
                    </a:lnTo>
                    <a:lnTo>
                      <a:pt x="118" y="116"/>
                    </a:lnTo>
                    <a:lnTo>
                      <a:pt x="80" y="45"/>
                    </a:lnTo>
                    <a:lnTo>
                      <a:pt x="42" y="104"/>
                    </a:lnTo>
                    <a:lnTo>
                      <a:pt x="52" y="28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8758331" y="5370514"/>
              <a:ext cx="1872971" cy="1503858"/>
              <a:chOff x="8758331" y="5370514"/>
              <a:chExt cx="1872971" cy="1503858"/>
            </a:xfrm>
          </p:grpSpPr>
          <p:sp>
            <p:nvSpPr>
              <p:cNvPr id="85" name="任意多边形 84"/>
              <p:cNvSpPr>
                <a:spLocks/>
              </p:cNvSpPr>
              <p:nvPr/>
            </p:nvSpPr>
            <p:spPr bwMode="auto">
              <a:xfrm>
                <a:off x="8758331" y="5370515"/>
                <a:ext cx="1872971" cy="1503857"/>
              </a:xfrm>
              <a:custGeom>
                <a:avLst/>
                <a:gdLst>
                  <a:gd name="connsiteX0" fmla="*/ 930554 w 1872971"/>
                  <a:gd name="connsiteY0" fmla="*/ 0 h 1503857"/>
                  <a:gd name="connsiteX1" fmla="*/ 1872971 w 1872971"/>
                  <a:gd name="connsiteY1" fmla="*/ 1503857 h 1503857"/>
                  <a:gd name="connsiteX2" fmla="*/ 0 w 1872971"/>
                  <a:gd name="connsiteY2" fmla="*/ 1503857 h 1503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72971" h="1503857">
                    <a:moveTo>
                      <a:pt x="930554" y="0"/>
                    </a:moveTo>
                    <a:lnTo>
                      <a:pt x="1872971" y="1503857"/>
                    </a:lnTo>
                    <a:lnTo>
                      <a:pt x="0" y="1503857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任意多边形 85"/>
              <p:cNvSpPr>
                <a:spLocks/>
              </p:cNvSpPr>
              <p:nvPr/>
            </p:nvSpPr>
            <p:spPr bwMode="auto">
              <a:xfrm>
                <a:off x="9688885" y="5370514"/>
                <a:ext cx="820840" cy="1503857"/>
              </a:xfrm>
              <a:custGeom>
                <a:avLst/>
                <a:gdLst>
                  <a:gd name="connsiteX0" fmla="*/ 0 w 820840"/>
                  <a:gd name="connsiteY0" fmla="*/ 0 h 1503857"/>
                  <a:gd name="connsiteX1" fmla="*/ 820840 w 820840"/>
                  <a:gd name="connsiteY1" fmla="*/ 1291710 h 1503857"/>
                  <a:gd name="connsiteX2" fmla="*/ 697163 w 820840"/>
                  <a:gd name="connsiteY2" fmla="*/ 1503857 h 1503857"/>
                  <a:gd name="connsiteX3" fmla="*/ 283880 w 820840"/>
                  <a:gd name="connsiteY3" fmla="*/ 1503857 h 1503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0840" h="1503857">
                    <a:moveTo>
                      <a:pt x="0" y="0"/>
                    </a:moveTo>
                    <a:lnTo>
                      <a:pt x="820840" y="1291710"/>
                    </a:lnTo>
                    <a:lnTo>
                      <a:pt x="697163" y="1503857"/>
                    </a:lnTo>
                    <a:lnTo>
                      <a:pt x="283880" y="1503857"/>
                    </a:ln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auto">
              <a:xfrm>
                <a:off x="9342094" y="5542318"/>
                <a:ext cx="722213" cy="680852"/>
              </a:xfrm>
              <a:custGeom>
                <a:avLst/>
                <a:gdLst>
                  <a:gd name="T0" fmla="*/ 0 w 227"/>
                  <a:gd name="T1" fmla="*/ 114 h 214"/>
                  <a:gd name="T2" fmla="*/ 47 w 227"/>
                  <a:gd name="T3" fmla="*/ 93 h 214"/>
                  <a:gd name="T4" fmla="*/ 47 w 227"/>
                  <a:gd name="T5" fmla="*/ 157 h 214"/>
                  <a:gd name="T6" fmla="*/ 109 w 227"/>
                  <a:gd name="T7" fmla="*/ 91 h 214"/>
                  <a:gd name="T8" fmla="*/ 114 w 227"/>
                  <a:gd name="T9" fmla="*/ 214 h 214"/>
                  <a:gd name="T10" fmla="*/ 140 w 227"/>
                  <a:gd name="T11" fmla="*/ 110 h 214"/>
                  <a:gd name="T12" fmla="*/ 197 w 227"/>
                  <a:gd name="T13" fmla="*/ 171 h 214"/>
                  <a:gd name="T14" fmla="*/ 175 w 227"/>
                  <a:gd name="T15" fmla="*/ 95 h 214"/>
                  <a:gd name="T16" fmla="*/ 227 w 227"/>
                  <a:gd name="T17" fmla="*/ 129 h 214"/>
                  <a:gd name="T18" fmla="*/ 159 w 227"/>
                  <a:gd name="T19" fmla="*/ 17 h 214"/>
                  <a:gd name="T20" fmla="*/ 190 w 227"/>
                  <a:gd name="T21" fmla="*/ 81 h 214"/>
                  <a:gd name="T22" fmla="*/ 147 w 227"/>
                  <a:gd name="T23" fmla="*/ 55 h 214"/>
                  <a:gd name="T24" fmla="*/ 147 w 227"/>
                  <a:gd name="T25" fmla="*/ 84 h 214"/>
                  <a:gd name="T26" fmla="*/ 121 w 227"/>
                  <a:gd name="T27" fmla="*/ 41 h 214"/>
                  <a:gd name="T28" fmla="*/ 83 w 227"/>
                  <a:gd name="T29" fmla="*/ 74 h 214"/>
                  <a:gd name="T30" fmla="*/ 73 w 227"/>
                  <a:gd name="T31" fmla="*/ 0 h 214"/>
                  <a:gd name="T32" fmla="*/ 0 w 227"/>
                  <a:gd name="T33" fmla="*/ 1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7" h="214">
                    <a:moveTo>
                      <a:pt x="0" y="114"/>
                    </a:moveTo>
                    <a:lnTo>
                      <a:pt x="47" y="93"/>
                    </a:lnTo>
                    <a:lnTo>
                      <a:pt x="47" y="157"/>
                    </a:lnTo>
                    <a:lnTo>
                      <a:pt x="109" y="91"/>
                    </a:lnTo>
                    <a:lnTo>
                      <a:pt x="114" y="214"/>
                    </a:lnTo>
                    <a:lnTo>
                      <a:pt x="140" y="110"/>
                    </a:lnTo>
                    <a:lnTo>
                      <a:pt x="197" y="171"/>
                    </a:lnTo>
                    <a:lnTo>
                      <a:pt x="175" y="95"/>
                    </a:lnTo>
                    <a:lnTo>
                      <a:pt x="227" y="129"/>
                    </a:lnTo>
                    <a:lnTo>
                      <a:pt x="159" y="17"/>
                    </a:lnTo>
                    <a:lnTo>
                      <a:pt x="190" y="81"/>
                    </a:lnTo>
                    <a:lnTo>
                      <a:pt x="147" y="55"/>
                    </a:lnTo>
                    <a:lnTo>
                      <a:pt x="147" y="84"/>
                    </a:lnTo>
                    <a:lnTo>
                      <a:pt x="121" y="41"/>
                    </a:lnTo>
                    <a:lnTo>
                      <a:pt x="83" y="74"/>
                    </a:lnTo>
                    <a:lnTo>
                      <a:pt x="73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10399210" y="4766019"/>
              <a:ext cx="1806653" cy="2108352"/>
              <a:chOff x="10399210" y="4766019"/>
              <a:chExt cx="1806653" cy="2108352"/>
            </a:xfrm>
          </p:grpSpPr>
          <p:sp>
            <p:nvSpPr>
              <p:cNvPr id="88" name="任意多边形 87"/>
              <p:cNvSpPr>
                <a:spLocks/>
              </p:cNvSpPr>
              <p:nvPr/>
            </p:nvSpPr>
            <p:spPr bwMode="auto">
              <a:xfrm>
                <a:off x="10399210" y="4766019"/>
                <a:ext cx="1806653" cy="2108352"/>
              </a:xfrm>
              <a:custGeom>
                <a:avLst/>
                <a:gdLst>
                  <a:gd name="connsiteX0" fmla="*/ 1271781 w 1806653"/>
                  <a:gd name="connsiteY0" fmla="*/ 0 h 2108352"/>
                  <a:gd name="connsiteX1" fmla="*/ 1806653 w 1806653"/>
                  <a:gd name="connsiteY1" fmla="*/ 947793 h 2108352"/>
                  <a:gd name="connsiteX2" fmla="*/ 1806653 w 1806653"/>
                  <a:gd name="connsiteY2" fmla="*/ 2108352 h 2108352"/>
                  <a:gd name="connsiteX3" fmla="*/ 0 w 1806653"/>
                  <a:gd name="connsiteY3" fmla="*/ 2108352 h 2108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6653" h="2108352">
                    <a:moveTo>
                      <a:pt x="1271781" y="0"/>
                    </a:moveTo>
                    <a:lnTo>
                      <a:pt x="1806653" y="947793"/>
                    </a:lnTo>
                    <a:lnTo>
                      <a:pt x="1806653" y="2108352"/>
                    </a:lnTo>
                    <a:lnTo>
                      <a:pt x="0" y="2108352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任意多边形 89"/>
              <p:cNvSpPr>
                <a:spLocks/>
              </p:cNvSpPr>
              <p:nvPr/>
            </p:nvSpPr>
            <p:spPr bwMode="auto">
              <a:xfrm>
                <a:off x="11670990" y="4766019"/>
                <a:ext cx="521010" cy="2010740"/>
              </a:xfrm>
              <a:custGeom>
                <a:avLst/>
                <a:gdLst>
                  <a:gd name="connsiteX0" fmla="*/ 0 w 521010"/>
                  <a:gd name="connsiteY0" fmla="*/ 0 h 2010740"/>
                  <a:gd name="connsiteX1" fmla="*/ 521010 w 521010"/>
                  <a:gd name="connsiteY1" fmla="*/ 922444 h 2010740"/>
                  <a:gd name="connsiteX2" fmla="*/ 521010 w 521010"/>
                  <a:gd name="connsiteY2" fmla="*/ 1807123 h 2010740"/>
                  <a:gd name="connsiteX3" fmla="*/ 400876 w 521010"/>
                  <a:gd name="connsiteY3" fmla="*/ 2010740 h 2010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010" h="2010740">
                    <a:moveTo>
                      <a:pt x="0" y="0"/>
                    </a:moveTo>
                    <a:lnTo>
                      <a:pt x="521010" y="922444"/>
                    </a:lnTo>
                    <a:lnTo>
                      <a:pt x="521010" y="1807123"/>
                    </a:lnTo>
                    <a:lnTo>
                      <a:pt x="400876" y="2010740"/>
                    </a:ln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auto">
              <a:xfrm>
                <a:off x="11241482" y="4969638"/>
                <a:ext cx="919469" cy="763572"/>
              </a:xfrm>
              <a:custGeom>
                <a:avLst/>
                <a:gdLst>
                  <a:gd name="T0" fmla="*/ 230 w 289"/>
                  <a:gd name="T1" fmla="*/ 109 h 240"/>
                  <a:gd name="T2" fmla="*/ 289 w 289"/>
                  <a:gd name="T3" fmla="*/ 209 h 240"/>
                  <a:gd name="T4" fmla="*/ 173 w 289"/>
                  <a:gd name="T5" fmla="*/ 133 h 240"/>
                  <a:gd name="T6" fmla="*/ 142 w 289"/>
                  <a:gd name="T7" fmla="*/ 240 h 240"/>
                  <a:gd name="T8" fmla="*/ 118 w 289"/>
                  <a:gd name="T9" fmla="*/ 133 h 240"/>
                  <a:gd name="T10" fmla="*/ 55 w 289"/>
                  <a:gd name="T11" fmla="*/ 214 h 240"/>
                  <a:gd name="T12" fmla="*/ 90 w 289"/>
                  <a:gd name="T13" fmla="*/ 54 h 240"/>
                  <a:gd name="T14" fmla="*/ 0 w 289"/>
                  <a:gd name="T15" fmla="*/ 152 h 240"/>
                  <a:gd name="T16" fmla="*/ 92 w 289"/>
                  <a:gd name="T17" fmla="*/ 0 h 240"/>
                  <a:gd name="T18" fmla="*/ 111 w 289"/>
                  <a:gd name="T19" fmla="*/ 62 h 240"/>
                  <a:gd name="T20" fmla="*/ 142 w 289"/>
                  <a:gd name="T21" fmla="*/ 52 h 240"/>
                  <a:gd name="T22" fmla="*/ 152 w 289"/>
                  <a:gd name="T23" fmla="*/ 149 h 240"/>
                  <a:gd name="T24" fmla="*/ 156 w 289"/>
                  <a:gd name="T25" fmla="*/ 52 h 240"/>
                  <a:gd name="T26" fmla="*/ 237 w 289"/>
                  <a:gd name="T27" fmla="*/ 138 h 240"/>
                  <a:gd name="T28" fmla="*/ 230 w 289"/>
                  <a:gd name="T29" fmla="*/ 10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9" h="240">
                    <a:moveTo>
                      <a:pt x="230" y="109"/>
                    </a:moveTo>
                    <a:lnTo>
                      <a:pt x="289" y="209"/>
                    </a:lnTo>
                    <a:lnTo>
                      <a:pt x="173" y="133"/>
                    </a:lnTo>
                    <a:lnTo>
                      <a:pt x="142" y="240"/>
                    </a:lnTo>
                    <a:lnTo>
                      <a:pt x="118" y="133"/>
                    </a:lnTo>
                    <a:lnTo>
                      <a:pt x="55" y="214"/>
                    </a:lnTo>
                    <a:lnTo>
                      <a:pt x="90" y="54"/>
                    </a:lnTo>
                    <a:lnTo>
                      <a:pt x="0" y="152"/>
                    </a:lnTo>
                    <a:lnTo>
                      <a:pt x="92" y="0"/>
                    </a:lnTo>
                    <a:lnTo>
                      <a:pt x="111" y="62"/>
                    </a:lnTo>
                    <a:lnTo>
                      <a:pt x="142" y="52"/>
                    </a:lnTo>
                    <a:lnTo>
                      <a:pt x="152" y="149"/>
                    </a:lnTo>
                    <a:lnTo>
                      <a:pt x="156" y="52"/>
                    </a:lnTo>
                    <a:lnTo>
                      <a:pt x="237" y="138"/>
                    </a:lnTo>
                    <a:lnTo>
                      <a:pt x="230" y="109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4421560" y="6223170"/>
            <a:ext cx="2235805" cy="614261"/>
            <a:chOff x="4489451" y="5481638"/>
            <a:chExt cx="4090988" cy="1123950"/>
          </a:xfrm>
        </p:grpSpPr>
        <p:sp>
          <p:nvSpPr>
            <p:cNvPr id="95" name="Freeform 70"/>
            <p:cNvSpPr>
              <a:spLocks/>
            </p:cNvSpPr>
            <p:nvPr/>
          </p:nvSpPr>
          <p:spPr bwMode="auto">
            <a:xfrm>
              <a:off x="4786313" y="6257925"/>
              <a:ext cx="73025" cy="338138"/>
            </a:xfrm>
            <a:custGeom>
              <a:avLst/>
              <a:gdLst>
                <a:gd name="T0" fmla="*/ 40 w 40"/>
                <a:gd name="T1" fmla="*/ 178 h 187"/>
                <a:gd name="T2" fmla="*/ 20 w 40"/>
                <a:gd name="T3" fmla="*/ 187 h 187"/>
                <a:gd name="T4" fmla="*/ 20 w 40"/>
                <a:gd name="T5" fmla="*/ 187 h 187"/>
                <a:gd name="T6" fmla="*/ 0 w 40"/>
                <a:gd name="T7" fmla="*/ 178 h 187"/>
                <a:gd name="T8" fmla="*/ 0 w 40"/>
                <a:gd name="T9" fmla="*/ 8 h 187"/>
                <a:gd name="T10" fmla="*/ 20 w 40"/>
                <a:gd name="T11" fmla="*/ 0 h 187"/>
                <a:gd name="T12" fmla="*/ 20 w 40"/>
                <a:gd name="T13" fmla="*/ 0 h 187"/>
                <a:gd name="T14" fmla="*/ 40 w 40"/>
                <a:gd name="T15" fmla="*/ 8 h 187"/>
                <a:gd name="T16" fmla="*/ 40 w 40"/>
                <a:gd name="T17" fmla="*/ 17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7">
                  <a:moveTo>
                    <a:pt x="40" y="178"/>
                  </a:moveTo>
                  <a:cubicBezTo>
                    <a:pt x="40" y="183"/>
                    <a:pt x="31" y="187"/>
                    <a:pt x="20" y="187"/>
                  </a:cubicBezTo>
                  <a:cubicBezTo>
                    <a:pt x="20" y="187"/>
                    <a:pt x="20" y="187"/>
                    <a:pt x="20" y="187"/>
                  </a:cubicBezTo>
                  <a:cubicBezTo>
                    <a:pt x="9" y="187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4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71"/>
            <p:cNvSpPr>
              <a:spLocks/>
            </p:cNvSpPr>
            <p:nvPr/>
          </p:nvSpPr>
          <p:spPr bwMode="auto">
            <a:xfrm>
              <a:off x="4489451" y="5651500"/>
              <a:ext cx="666750" cy="776288"/>
            </a:xfrm>
            <a:custGeom>
              <a:avLst/>
              <a:gdLst>
                <a:gd name="T0" fmla="*/ 260 w 370"/>
                <a:gd name="T1" fmla="*/ 304 h 429"/>
                <a:gd name="T2" fmla="*/ 353 w 370"/>
                <a:gd name="T3" fmla="*/ 288 h 429"/>
                <a:gd name="T4" fmla="*/ 246 w 370"/>
                <a:gd name="T5" fmla="*/ 207 h 429"/>
                <a:gd name="T6" fmla="*/ 326 w 370"/>
                <a:gd name="T7" fmla="*/ 184 h 429"/>
                <a:gd name="T8" fmla="*/ 233 w 370"/>
                <a:gd name="T9" fmla="*/ 120 h 429"/>
                <a:gd name="T10" fmla="*/ 271 w 370"/>
                <a:gd name="T11" fmla="*/ 104 h 429"/>
                <a:gd name="T12" fmla="*/ 186 w 370"/>
                <a:gd name="T13" fmla="*/ 0 h 429"/>
                <a:gd name="T14" fmla="*/ 89 w 370"/>
                <a:gd name="T15" fmla="*/ 103 h 429"/>
                <a:gd name="T16" fmla="*/ 136 w 370"/>
                <a:gd name="T17" fmla="*/ 121 h 429"/>
                <a:gd name="T18" fmla="*/ 44 w 370"/>
                <a:gd name="T19" fmla="*/ 184 h 429"/>
                <a:gd name="T20" fmla="*/ 124 w 370"/>
                <a:gd name="T21" fmla="*/ 207 h 429"/>
                <a:gd name="T22" fmla="*/ 17 w 370"/>
                <a:gd name="T23" fmla="*/ 288 h 429"/>
                <a:gd name="T24" fmla="*/ 110 w 370"/>
                <a:gd name="T25" fmla="*/ 304 h 429"/>
                <a:gd name="T26" fmla="*/ 0 w 370"/>
                <a:gd name="T27" fmla="*/ 397 h 429"/>
                <a:gd name="T28" fmla="*/ 186 w 370"/>
                <a:gd name="T29" fmla="*/ 429 h 429"/>
                <a:gd name="T30" fmla="*/ 370 w 370"/>
                <a:gd name="T31" fmla="*/ 397 h 429"/>
                <a:gd name="T32" fmla="*/ 260 w 370"/>
                <a:gd name="T33" fmla="*/ 30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9">
                  <a:moveTo>
                    <a:pt x="260" y="304"/>
                  </a:moveTo>
                  <a:cubicBezTo>
                    <a:pt x="289" y="305"/>
                    <a:pt x="331" y="302"/>
                    <a:pt x="353" y="288"/>
                  </a:cubicBezTo>
                  <a:cubicBezTo>
                    <a:pt x="312" y="272"/>
                    <a:pt x="267" y="235"/>
                    <a:pt x="246" y="207"/>
                  </a:cubicBezTo>
                  <a:cubicBezTo>
                    <a:pt x="281" y="203"/>
                    <a:pt x="299" y="203"/>
                    <a:pt x="326" y="184"/>
                  </a:cubicBezTo>
                  <a:cubicBezTo>
                    <a:pt x="288" y="176"/>
                    <a:pt x="248" y="141"/>
                    <a:pt x="233" y="120"/>
                  </a:cubicBezTo>
                  <a:cubicBezTo>
                    <a:pt x="253" y="114"/>
                    <a:pt x="254" y="113"/>
                    <a:pt x="271" y="104"/>
                  </a:cubicBezTo>
                  <a:cubicBezTo>
                    <a:pt x="226" y="78"/>
                    <a:pt x="195" y="34"/>
                    <a:pt x="186" y="0"/>
                  </a:cubicBezTo>
                  <a:cubicBezTo>
                    <a:pt x="168" y="54"/>
                    <a:pt x="140" y="84"/>
                    <a:pt x="89" y="103"/>
                  </a:cubicBezTo>
                  <a:cubicBezTo>
                    <a:pt x="105" y="113"/>
                    <a:pt x="119" y="118"/>
                    <a:pt x="136" y="121"/>
                  </a:cubicBezTo>
                  <a:cubicBezTo>
                    <a:pt x="122" y="142"/>
                    <a:pt x="82" y="176"/>
                    <a:pt x="44" y="184"/>
                  </a:cubicBezTo>
                  <a:cubicBezTo>
                    <a:pt x="71" y="203"/>
                    <a:pt x="89" y="203"/>
                    <a:pt x="124" y="207"/>
                  </a:cubicBezTo>
                  <a:cubicBezTo>
                    <a:pt x="103" y="235"/>
                    <a:pt x="58" y="272"/>
                    <a:pt x="17" y="288"/>
                  </a:cubicBezTo>
                  <a:cubicBezTo>
                    <a:pt x="39" y="302"/>
                    <a:pt x="81" y="305"/>
                    <a:pt x="110" y="304"/>
                  </a:cubicBezTo>
                  <a:cubicBezTo>
                    <a:pt x="95" y="333"/>
                    <a:pt x="31" y="383"/>
                    <a:pt x="0" y="397"/>
                  </a:cubicBezTo>
                  <a:cubicBezTo>
                    <a:pt x="66" y="426"/>
                    <a:pt x="133" y="429"/>
                    <a:pt x="186" y="429"/>
                  </a:cubicBezTo>
                  <a:cubicBezTo>
                    <a:pt x="239" y="429"/>
                    <a:pt x="304" y="426"/>
                    <a:pt x="370" y="397"/>
                  </a:cubicBezTo>
                  <a:cubicBezTo>
                    <a:pt x="339" y="383"/>
                    <a:pt x="275" y="333"/>
                    <a:pt x="260" y="30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72"/>
            <p:cNvSpPr>
              <a:spLocks/>
            </p:cNvSpPr>
            <p:nvPr/>
          </p:nvSpPr>
          <p:spPr bwMode="auto">
            <a:xfrm>
              <a:off x="5195888" y="6202363"/>
              <a:ext cx="82550" cy="388938"/>
            </a:xfrm>
            <a:custGeom>
              <a:avLst/>
              <a:gdLst>
                <a:gd name="T0" fmla="*/ 46 w 46"/>
                <a:gd name="T1" fmla="*/ 205 h 215"/>
                <a:gd name="T2" fmla="*/ 23 w 46"/>
                <a:gd name="T3" fmla="*/ 215 h 215"/>
                <a:gd name="T4" fmla="*/ 23 w 46"/>
                <a:gd name="T5" fmla="*/ 215 h 215"/>
                <a:gd name="T6" fmla="*/ 0 w 46"/>
                <a:gd name="T7" fmla="*/ 205 h 215"/>
                <a:gd name="T8" fmla="*/ 0 w 46"/>
                <a:gd name="T9" fmla="*/ 9 h 215"/>
                <a:gd name="T10" fmla="*/ 23 w 46"/>
                <a:gd name="T11" fmla="*/ 0 h 215"/>
                <a:gd name="T12" fmla="*/ 23 w 46"/>
                <a:gd name="T13" fmla="*/ 0 h 215"/>
                <a:gd name="T14" fmla="*/ 46 w 46"/>
                <a:gd name="T15" fmla="*/ 9 h 215"/>
                <a:gd name="T16" fmla="*/ 46 w 46"/>
                <a:gd name="T17" fmla="*/ 20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15">
                  <a:moveTo>
                    <a:pt x="46" y="205"/>
                  </a:moveTo>
                  <a:cubicBezTo>
                    <a:pt x="46" y="211"/>
                    <a:pt x="36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10" y="215"/>
                    <a:pt x="0" y="211"/>
                    <a:pt x="0" y="20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6" y="4"/>
                    <a:pt x="46" y="9"/>
                  </a:cubicBezTo>
                  <a:lnTo>
                    <a:pt x="46" y="205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73"/>
            <p:cNvSpPr>
              <a:spLocks/>
            </p:cNvSpPr>
            <p:nvPr/>
          </p:nvSpPr>
          <p:spPr bwMode="auto">
            <a:xfrm>
              <a:off x="4851401" y="5502275"/>
              <a:ext cx="771525" cy="895350"/>
            </a:xfrm>
            <a:custGeom>
              <a:avLst/>
              <a:gdLst>
                <a:gd name="T0" fmla="*/ 301 w 428"/>
                <a:gd name="T1" fmla="*/ 351 h 495"/>
                <a:gd name="T2" fmla="*/ 408 w 428"/>
                <a:gd name="T3" fmla="*/ 332 h 495"/>
                <a:gd name="T4" fmla="*/ 284 w 428"/>
                <a:gd name="T5" fmla="*/ 239 h 495"/>
                <a:gd name="T6" fmla="*/ 377 w 428"/>
                <a:gd name="T7" fmla="*/ 212 h 495"/>
                <a:gd name="T8" fmla="*/ 269 w 428"/>
                <a:gd name="T9" fmla="*/ 139 h 495"/>
                <a:gd name="T10" fmla="*/ 314 w 428"/>
                <a:gd name="T11" fmla="*/ 120 h 495"/>
                <a:gd name="T12" fmla="*/ 216 w 428"/>
                <a:gd name="T13" fmla="*/ 0 h 495"/>
                <a:gd name="T14" fmla="*/ 103 w 428"/>
                <a:gd name="T15" fmla="*/ 119 h 495"/>
                <a:gd name="T16" fmla="*/ 158 w 428"/>
                <a:gd name="T17" fmla="*/ 140 h 495"/>
                <a:gd name="T18" fmla="*/ 51 w 428"/>
                <a:gd name="T19" fmla="*/ 212 h 495"/>
                <a:gd name="T20" fmla="*/ 144 w 428"/>
                <a:gd name="T21" fmla="*/ 239 h 495"/>
                <a:gd name="T22" fmla="*/ 20 w 428"/>
                <a:gd name="T23" fmla="*/ 332 h 495"/>
                <a:gd name="T24" fmla="*/ 127 w 428"/>
                <a:gd name="T25" fmla="*/ 351 h 495"/>
                <a:gd name="T26" fmla="*/ 0 w 428"/>
                <a:gd name="T27" fmla="*/ 458 h 495"/>
                <a:gd name="T28" fmla="*/ 215 w 428"/>
                <a:gd name="T29" fmla="*/ 495 h 495"/>
                <a:gd name="T30" fmla="*/ 428 w 428"/>
                <a:gd name="T31" fmla="*/ 458 h 495"/>
                <a:gd name="T32" fmla="*/ 301 w 428"/>
                <a:gd name="T33" fmla="*/ 35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8" h="495">
                  <a:moveTo>
                    <a:pt x="301" y="351"/>
                  </a:moveTo>
                  <a:cubicBezTo>
                    <a:pt x="334" y="352"/>
                    <a:pt x="383" y="348"/>
                    <a:pt x="408" y="332"/>
                  </a:cubicBezTo>
                  <a:cubicBezTo>
                    <a:pt x="360" y="314"/>
                    <a:pt x="309" y="271"/>
                    <a:pt x="284" y="239"/>
                  </a:cubicBezTo>
                  <a:cubicBezTo>
                    <a:pt x="325" y="234"/>
                    <a:pt x="345" y="234"/>
                    <a:pt x="377" y="212"/>
                  </a:cubicBezTo>
                  <a:cubicBezTo>
                    <a:pt x="333" y="203"/>
                    <a:pt x="286" y="162"/>
                    <a:pt x="269" y="139"/>
                  </a:cubicBezTo>
                  <a:cubicBezTo>
                    <a:pt x="292" y="132"/>
                    <a:pt x="293" y="131"/>
                    <a:pt x="314" y="120"/>
                  </a:cubicBezTo>
                  <a:cubicBezTo>
                    <a:pt x="261" y="90"/>
                    <a:pt x="225" y="39"/>
                    <a:pt x="216" y="0"/>
                  </a:cubicBezTo>
                  <a:cubicBezTo>
                    <a:pt x="194" y="62"/>
                    <a:pt x="162" y="97"/>
                    <a:pt x="103" y="119"/>
                  </a:cubicBezTo>
                  <a:cubicBezTo>
                    <a:pt x="122" y="131"/>
                    <a:pt x="138" y="136"/>
                    <a:pt x="158" y="140"/>
                  </a:cubicBezTo>
                  <a:cubicBezTo>
                    <a:pt x="141" y="164"/>
                    <a:pt x="95" y="203"/>
                    <a:pt x="51" y="212"/>
                  </a:cubicBezTo>
                  <a:cubicBezTo>
                    <a:pt x="83" y="234"/>
                    <a:pt x="103" y="234"/>
                    <a:pt x="144" y="239"/>
                  </a:cubicBezTo>
                  <a:cubicBezTo>
                    <a:pt x="119" y="271"/>
                    <a:pt x="68" y="314"/>
                    <a:pt x="20" y="332"/>
                  </a:cubicBezTo>
                  <a:cubicBezTo>
                    <a:pt x="45" y="348"/>
                    <a:pt x="94" y="352"/>
                    <a:pt x="127" y="351"/>
                  </a:cubicBezTo>
                  <a:cubicBezTo>
                    <a:pt x="110" y="385"/>
                    <a:pt x="36" y="442"/>
                    <a:pt x="0" y="458"/>
                  </a:cubicBezTo>
                  <a:cubicBezTo>
                    <a:pt x="76" y="491"/>
                    <a:pt x="153" y="495"/>
                    <a:pt x="215" y="495"/>
                  </a:cubicBezTo>
                  <a:cubicBezTo>
                    <a:pt x="276" y="495"/>
                    <a:pt x="352" y="491"/>
                    <a:pt x="428" y="458"/>
                  </a:cubicBezTo>
                  <a:cubicBezTo>
                    <a:pt x="392" y="442"/>
                    <a:pt x="318" y="385"/>
                    <a:pt x="301" y="35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74"/>
            <p:cNvSpPr>
              <a:spLocks/>
            </p:cNvSpPr>
            <p:nvPr/>
          </p:nvSpPr>
          <p:spPr bwMode="auto">
            <a:xfrm>
              <a:off x="6034088" y="6297613"/>
              <a:ext cx="65088" cy="303213"/>
            </a:xfrm>
            <a:custGeom>
              <a:avLst/>
              <a:gdLst>
                <a:gd name="T0" fmla="*/ 36 w 36"/>
                <a:gd name="T1" fmla="*/ 159 h 167"/>
                <a:gd name="T2" fmla="*/ 18 w 36"/>
                <a:gd name="T3" fmla="*/ 167 h 167"/>
                <a:gd name="T4" fmla="*/ 18 w 36"/>
                <a:gd name="T5" fmla="*/ 167 h 167"/>
                <a:gd name="T6" fmla="*/ 0 w 36"/>
                <a:gd name="T7" fmla="*/ 159 h 167"/>
                <a:gd name="T8" fmla="*/ 0 w 36"/>
                <a:gd name="T9" fmla="*/ 7 h 167"/>
                <a:gd name="T10" fmla="*/ 18 w 36"/>
                <a:gd name="T11" fmla="*/ 0 h 167"/>
                <a:gd name="T12" fmla="*/ 18 w 36"/>
                <a:gd name="T13" fmla="*/ 0 h 167"/>
                <a:gd name="T14" fmla="*/ 36 w 36"/>
                <a:gd name="T15" fmla="*/ 7 h 167"/>
                <a:gd name="T16" fmla="*/ 36 w 36"/>
                <a:gd name="T17" fmla="*/ 15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67">
                  <a:moveTo>
                    <a:pt x="36" y="159"/>
                  </a:moveTo>
                  <a:cubicBezTo>
                    <a:pt x="36" y="163"/>
                    <a:pt x="28" y="167"/>
                    <a:pt x="18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8" y="167"/>
                    <a:pt x="0" y="163"/>
                    <a:pt x="0" y="15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3"/>
                    <a:pt x="36" y="7"/>
                  </a:cubicBezTo>
                  <a:lnTo>
                    <a:pt x="36" y="159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75"/>
            <p:cNvSpPr>
              <a:spLocks/>
            </p:cNvSpPr>
            <p:nvPr/>
          </p:nvSpPr>
          <p:spPr bwMode="auto">
            <a:xfrm>
              <a:off x="5767388" y="5756275"/>
              <a:ext cx="598488" cy="693738"/>
            </a:xfrm>
            <a:custGeom>
              <a:avLst/>
              <a:gdLst>
                <a:gd name="T0" fmla="*/ 233 w 332"/>
                <a:gd name="T1" fmla="*/ 271 h 383"/>
                <a:gd name="T2" fmla="*/ 316 w 332"/>
                <a:gd name="T3" fmla="*/ 257 h 383"/>
                <a:gd name="T4" fmla="*/ 220 w 332"/>
                <a:gd name="T5" fmla="*/ 185 h 383"/>
                <a:gd name="T6" fmla="*/ 292 w 332"/>
                <a:gd name="T7" fmla="*/ 164 h 383"/>
                <a:gd name="T8" fmla="*/ 209 w 332"/>
                <a:gd name="T9" fmla="*/ 107 h 383"/>
                <a:gd name="T10" fmla="*/ 243 w 332"/>
                <a:gd name="T11" fmla="*/ 92 h 383"/>
                <a:gd name="T12" fmla="*/ 167 w 332"/>
                <a:gd name="T13" fmla="*/ 0 h 383"/>
                <a:gd name="T14" fmla="*/ 80 w 332"/>
                <a:gd name="T15" fmla="*/ 91 h 383"/>
                <a:gd name="T16" fmla="*/ 122 w 332"/>
                <a:gd name="T17" fmla="*/ 108 h 383"/>
                <a:gd name="T18" fmla="*/ 40 w 332"/>
                <a:gd name="T19" fmla="*/ 164 h 383"/>
                <a:gd name="T20" fmla="*/ 112 w 332"/>
                <a:gd name="T21" fmla="*/ 185 h 383"/>
                <a:gd name="T22" fmla="*/ 16 w 332"/>
                <a:gd name="T23" fmla="*/ 257 h 383"/>
                <a:gd name="T24" fmla="*/ 99 w 332"/>
                <a:gd name="T25" fmla="*/ 271 h 383"/>
                <a:gd name="T26" fmla="*/ 0 w 332"/>
                <a:gd name="T27" fmla="*/ 354 h 383"/>
                <a:gd name="T28" fmla="*/ 166 w 332"/>
                <a:gd name="T29" fmla="*/ 383 h 383"/>
                <a:gd name="T30" fmla="*/ 332 w 332"/>
                <a:gd name="T31" fmla="*/ 354 h 383"/>
                <a:gd name="T32" fmla="*/ 233 w 332"/>
                <a:gd name="T33" fmla="*/ 27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83">
                  <a:moveTo>
                    <a:pt x="233" y="271"/>
                  </a:moveTo>
                  <a:cubicBezTo>
                    <a:pt x="258" y="272"/>
                    <a:pt x="297" y="269"/>
                    <a:pt x="316" y="257"/>
                  </a:cubicBezTo>
                  <a:cubicBezTo>
                    <a:pt x="279" y="242"/>
                    <a:pt x="239" y="210"/>
                    <a:pt x="220" y="185"/>
                  </a:cubicBezTo>
                  <a:cubicBezTo>
                    <a:pt x="252" y="181"/>
                    <a:pt x="267" y="181"/>
                    <a:pt x="292" y="164"/>
                  </a:cubicBezTo>
                  <a:cubicBezTo>
                    <a:pt x="258" y="157"/>
                    <a:pt x="222" y="125"/>
                    <a:pt x="209" y="107"/>
                  </a:cubicBezTo>
                  <a:cubicBezTo>
                    <a:pt x="226" y="102"/>
                    <a:pt x="227" y="101"/>
                    <a:pt x="243" y="92"/>
                  </a:cubicBezTo>
                  <a:cubicBezTo>
                    <a:pt x="202" y="70"/>
                    <a:pt x="175" y="30"/>
                    <a:pt x="167" y="0"/>
                  </a:cubicBezTo>
                  <a:cubicBezTo>
                    <a:pt x="151" y="48"/>
                    <a:pt x="126" y="75"/>
                    <a:pt x="80" y="91"/>
                  </a:cubicBezTo>
                  <a:cubicBezTo>
                    <a:pt x="94" y="101"/>
                    <a:pt x="107" y="105"/>
                    <a:pt x="122" y="108"/>
                  </a:cubicBezTo>
                  <a:cubicBezTo>
                    <a:pt x="109" y="126"/>
                    <a:pt x="74" y="157"/>
                    <a:pt x="40" y="164"/>
                  </a:cubicBezTo>
                  <a:cubicBezTo>
                    <a:pt x="64" y="181"/>
                    <a:pt x="80" y="181"/>
                    <a:pt x="112" y="185"/>
                  </a:cubicBezTo>
                  <a:cubicBezTo>
                    <a:pt x="92" y="210"/>
                    <a:pt x="53" y="242"/>
                    <a:pt x="16" y="257"/>
                  </a:cubicBezTo>
                  <a:cubicBezTo>
                    <a:pt x="35" y="269"/>
                    <a:pt x="73" y="272"/>
                    <a:pt x="99" y="271"/>
                  </a:cubicBezTo>
                  <a:cubicBezTo>
                    <a:pt x="85" y="297"/>
                    <a:pt x="28" y="342"/>
                    <a:pt x="0" y="354"/>
                  </a:cubicBezTo>
                  <a:cubicBezTo>
                    <a:pt x="59" y="380"/>
                    <a:pt x="119" y="383"/>
                    <a:pt x="166" y="383"/>
                  </a:cubicBezTo>
                  <a:cubicBezTo>
                    <a:pt x="214" y="383"/>
                    <a:pt x="273" y="380"/>
                    <a:pt x="332" y="354"/>
                  </a:cubicBezTo>
                  <a:cubicBezTo>
                    <a:pt x="304" y="342"/>
                    <a:pt x="246" y="297"/>
                    <a:pt x="233" y="27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76"/>
            <p:cNvSpPr>
              <a:spLocks/>
            </p:cNvSpPr>
            <p:nvPr/>
          </p:nvSpPr>
          <p:spPr bwMode="auto">
            <a:xfrm>
              <a:off x="6351588" y="6188075"/>
              <a:ext cx="85725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6003926" y="5481638"/>
              <a:ext cx="779463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0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6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0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7075488" y="6249988"/>
              <a:ext cx="71438" cy="336550"/>
            </a:xfrm>
            <a:custGeom>
              <a:avLst/>
              <a:gdLst>
                <a:gd name="T0" fmla="*/ 40 w 40"/>
                <a:gd name="T1" fmla="*/ 178 h 186"/>
                <a:gd name="T2" fmla="*/ 20 w 40"/>
                <a:gd name="T3" fmla="*/ 186 h 186"/>
                <a:gd name="T4" fmla="*/ 20 w 40"/>
                <a:gd name="T5" fmla="*/ 186 h 186"/>
                <a:gd name="T6" fmla="*/ 0 w 40"/>
                <a:gd name="T7" fmla="*/ 178 h 186"/>
                <a:gd name="T8" fmla="*/ 0 w 40"/>
                <a:gd name="T9" fmla="*/ 8 h 186"/>
                <a:gd name="T10" fmla="*/ 20 w 40"/>
                <a:gd name="T11" fmla="*/ 0 h 186"/>
                <a:gd name="T12" fmla="*/ 20 w 40"/>
                <a:gd name="T13" fmla="*/ 0 h 186"/>
                <a:gd name="T14" fmla="*/ 40 w 40"/>
                <a:gd name="T15" fmla="*/ 8 h 186"/>
                <a:gd name="T16" fmla="*/ 40 w 40"/>
                <a:gd name="T1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6">
                  <a:moveTo>
                    <a:pt x="40" y="178"/>
                  </a:moveTo>
                  <a:cubicBezTo>
                    <a:pt x="40" y="183"/>
                    <a:pt x="31" y="186"/>
                    <a:pt x="20" y="186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9" y="186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3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6777038" y="5645150"/>
              <a:ext cx="666750" cy="774700"/>
            </a:xfrm>
            <a:custGeom>
              <a:avLst/>
              <a:gdLst>
                <a:gd name="T0" fmla="*/ 260 w 370"/>
                <a:gd name="T1" fmla="*/ 303 h 428"/>
                <a:gd name="T2" fmla="*/ 352 w 370"/>
                <a:gd name="T3" fmla="*/ 287 h 428"/>
                <a:gd name="T4" fmla="*/ 245 w 370"/>
                <a:gd name="T5" fmla="*/ 206 h 428"/>
                <a:gd name="T6" fmla="*/ 326 w 370"/>
                <a:gd name="T7" fmla="*/ 183 h 428"/>
                <a:gd name="T8" fmla="*/ 233 w 370"/>
                <a:gd name="T9" fmla="*/ 119 h 428"/>
                <a:gd name="T10" fmla="*/ 271 w 370"/>
                <a:gd name="T11" fmla="*/ 103 h 428"/>
                <a:gd name="T12" fmla="*/ 186 w 370"/>
                <a:gd name="T13" fmla="*/ 0 h 428"/>
                <a:gd name="T14" fmla="*/ 89 w 370"/>
                <a:gd name="T15" fmla="*/ 102 h 428"/>
                <a:gd name="T16" fmla="*/ 136 w 370"/>
                <a:gd name="T17" fmla="*/ 120 h 428"/>
                <a:gd name="T18" fmla="*/ 44 w 370"/>
                <a:gd name="T19" fmla="*/ 183 h 428"/>
                <a:gd name="T20" fmla="*/ 124 w 370"/>
                <a:gd name="T21" fmla="*/ 206 h 428"/>
                <a:gd name="T22" fmla="*/ 17 w 370"/>
                <a:gd name="T23" fmla="*/ 287 h 428"/>
                <a:gd name="T24" fmla="*/ 109 w 370"/>
                <a:gd name="T25" fmla="*/ 303 h 428"/>
                <a:gd name="T26" fmla="*/ 0 w 370"/>
                <a:gd name="T27" fmla="*/ 395 h 428"/>
                <a:gd name="T28" fmla="*/ 185 w 370"/>
                <a:gd name="T29" fmla="*/ 428 h 428"/>
                <a:gd name="T30" fmla="*/ 370 w 370"/>
                <a:gd name="T31" fmla="*/ 395 h 428"/>
                <a:gd name="T32" fmla="*/ 260 w 370"/>
                <a:gd name="T33" fmla="*/ 30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8">
                  <a:moveTo>
                    <a:pt x="260" y="303"/>
                  </a:moveTo>
                  <a:cubicBezTo>
                    <a:pt x="288" y="304"/>
                    <a:pt x="331" y="301"/>
                    <a:pt x="352" y="287"/>
                  </a:cubicBezTo>
                  <a:cubicBezTo>
                    <a:pt x="311" y="271"/>
                    <a:pt x="267" y="234"/>
                    <a:pt x="245" y="206"/>
                  </a:cubicBezTo>
                  <a:cubicBezTo>
                    <a:pt x="281" y="202"/>
                    <a:pt x="298" y="202"/>
                    <a:pt x="326" y="183"/>
                  </a:cubicBezTo>
                  <a:cubicBezTo>
                    <a:pt x="288" y="175"/>
                    <a:pt x="247" y="140"/>
                    <a:pt x="233" y="119"/>
                  </a:cubicBezTo>
                  <a:cubicBezTo>
                    <a:pt x="252" y="113"/>
                    <a:pt x="253" y="112"/>
                    <a:pt x="271" y="103"/>
                  </a:cubicBezTo>
                  <a:cubicBezTo>
                    <a:pt x="226" y="77"/>
                    <a:pt x="195" y="33"/>
                    <a:pt x="186" y="0"/>
                  </a:cubicBezTo>
                  <a:cubicBezTo>
                    <a:pt x="168" y="53"/>
                    <a:pt x="140" y="83"/>
                    <a:pt x="89" y="102"/>
                  </a:cubicBezTo>
                  <a:cubicBezTo>
                    <a:pt x="105" y="112"/>
                    <a:pt x="119" y="117"/>
                    <a:pt x="136" y="120"/>
                  </a:cubicBezTo>
                  <a:cubicBezTo>
                    <a:pt x="122" y="141"/>
                    <a:pt x="82" y="175"/>
                    <a:pt x="44" y="183"/>
                  </a:cubicBezTo>
                  <a:cubicBezTo>
                    <a:pt x="71" y="202"/>
                    <a:pt x="89" y="202"/>
                    <a:pt x="124" y="206"/>
                  </a:cubicBezTo>
                  <a:cubicBezTo>
                    <a:pt x="102" y="234"/>
                    <a:pt x="58" y="271"/>
                    <a:pt x="17" y="287"/>
                  </a:cubicBezTo>
                  <a:cubicBezTo>
                    <a:pt x="39" y="301"/>
                    <a:pt x="81" y="304"/>
                    <a:pt x="109" y="303"/>
                  </a:cubicBezTo>
                  <a:cubicBezTo>
                    <a:pt x="95" y="332"/>
                    <a:pt x="31" y="382"/>
                    <a:pt x="0" y="395"/>
                  </a:cubicBezTo>
                  <a:cubicBezTo>
                    <a:pt x="66" y="425"/>
                    <a:pt x="132" y="428"/>
                    <a:pt x="185" y="428"/>
                  </a:cubicBezTo>
                  <a:cubicBezTo>
                    <a:pt x="238" y="428"/>
                    <a:pt x="304" y="425"/>
                    <a:pt x="370" y="395"/>
                  </a:cubicBezTo>
                  <a:cubicBezTo>
                    <a:pt x="339" y="382"/>
                    <a:pt x="275" y="332"/>
                    <a:pt x="260" y="303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0"/>
            <p:cNvSpPr>
              <a:spLocks/>
            </p:cNvSpPr>
            <p:nvPr/>
          </p:nvSpPr>
          <p:spPr bwMode="auto">
            <a:xfrm>
              <a:off x="6738938" y="6238875"/>
              <a:ext cx="77788" cy="360363"/>
            </a:xfrm>
            <a:custGeom>
              <a:avLst/>
              <a:gdLst>
                <a:gd name="T0" fmla="*/ 43 w 43"/>
                <a:gd name="T1" fmla="*/ 190 h 199"/>
                <a:gd name="T2" fmla="*/ 22 w 43"/>
                <a:gd name="T3" fmla="*/ 199 h 199"/>
                <a:gd name="T4" fmla="*/ 22 w 43"/>
                <a:gd name="T5" fmla="*/ 199 h 199"/>
                <a:gd name="T6" fmla="*/ 0 w 43"/>
                <a:gd name="T7" fmla="*/ 190 h 199"/>
                <a:gd name="T8" fmla="*/ 0 w 43"/>
                <a:gd name="T9" fmla="*/ 9 h 199"/>
                <a:gd name="T10" fmla="*/ 22 w 43"/>
                <a:gd name="T11" fmla="*/ 0 h 199"/>
                <a:gd name="T12" fmla="*/ 22 w 43"/>
                <a:gd name="T13" fmla="*/ 0 h 199"/>
                <a:gd name="T14" fmla="*/ 43 w 43"/>
                <a:gd name="T15" fmla="*/ 9 h 199"/>
                <a:gd name="T16" fmla="*/ 43 w 43"/>
                <a:gd name="T1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9">
                  <a:moveTo>
                    <a:pt x="43" y="190"/>
                  </a:moveTo>
                  <a:cubicBezTo>
                    <a:pt x="43" y="195"/>
                    <a:pt x="34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10" y="199"/>
                    <a:pt x="0" y="195"/>
                    <a:pt x="0" y="19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3" y="4"/>
                    <a:pt x="43" y="9"/>
                  </a:cubicBezTo>
                  <a:lnTo>
                    <a:pt x="43" y="19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1"/>
            <p:cNvSpPr>
              <a:spLocks/>
            </p:cNvSpPr>
            <p:nvPr/>
          </p:nvSpPr>
          <p:spPr bwMode="auto">
            <a:xfrm>
              <a:off x="6421438" y="5592763"/>
              <a:ext cx="714375" cy="828675"/>
            </a:xfrm>
            <a:custGeom>
              <a:avLst/>
              <a:gdLst>
                <a:gd name="T0" fmla="*/ 278 w 396"/>
                <a:gd name="T1" fmla="*/ 324 h 458"/>
                <a:gd name="T2" fmla="*/ 377 w 396"/>
                <a:gd name="T3" fmla="*/ 307 h 458"/>
                <a:gd name="T4" fmla="*/ 263 w 396"/>
                <a:gd name="T5" fmla="*/ 221 h 458"/>
                <a:gd name="T6" fmla="*/ 349 w 396"/>
                <a:gd name="T7" fmla="*/ 196 h 458"/>
                <a:gd name="T8" fmla="*/ 249 w 396"/>
                <a:gd name="T9" fmla="*/ 128 h 458"/>
                <a:gd name="T10" fmla="*/ 290 w 396"/>
                <a:gd name="T11" fmla="*/ 111 h 458"/>
                <a:gd name="T12" fmla="*/ 199 w 396"/>
                <a:gd name="T13" fmla="*/ 0 h 458"/>
                <a:gd name="T14" fmla="*/ 95 w 396"/>
                <a:gd name="T15" fmla="*/ 109 h 458"/>
                <a:gd name="T16" fmla="*/ 146 w 396"/>
                <a:gd name="T17" fmla="*/ 129 h 458"/>
                <a:gd name="T18" fmla="*/ 47 w 396"/>
                <a:gd name="T19" fmla="*/ 196 h 458"/>
                <a:gd name="T20" fmla="*/ 133 w 396"/>
                <a:gd name="T21" fmla="*/ 221 h 458"/>
                <a:gd name="T22" fmla="*/ 19 w 396"/>
                <a:gd name="T23" fmla="*/ 307 h 458"/>
                <a:gd name="T24" fmla="*/ 118 w 396"/>
                <a:gd name="T25" fmla="*/ 324 h 458"/>
                <a:gd name="T26" fmla="*/ 0 w 396"/>
                <a:gd name="T27" fmla="*/ 423 h 458"/>
                <a:gd name="T28" fmla="*/ 199 w 396"/>
                <a:gd name="T29" fmla="*/ 458 h 458"/>
                <a:gd name="T30" fmla="*/ 396 w 396"/>
                <a:gd name="T31" fmla="*/ 423 h 458"/>
                <a:gd name="T32" fmla="*/ 278 w 396"/>
                <a:gd name="T33" fmla="*/ 32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6" h="458">
                  <a:moveTo>
                    <a:pt x="278" y="324"/>
                  </a:moveTo>
                  <a:cubicBezTo>
                    <a:pt x="308" y="325"/>
                    <a:pt x="354" y="322"/>
                    <a:pt x="377" y="307"/>
                  </a:cubicBezTo>
                  <a:cubicBezTo>
                    <a:pt x="333" y="290"/>
                    <a:pt x="286" y="251"/>
                    <a:pt x="263" y="221"/>
                  </a:cubicBezTo>
                  <a:cubicBezTo>
                    <a:pt x="300" y="216"/>
                    <a:pt x="319" y="216"/>
                    <a:pt x="349" y="196"/>
                  </a:cubicBezTo>
                  <a:cubicBezTo>
                    <a:pt x="308" y="188"/>
                    <a:pt x="265" y="150"/>
                    <a:pt x="249" y="128"/>
                  </a:cubicBezTo>
                  <a:cubicBezTo>
                    <a:pt x="270" y="122"/>
                    <a:pt x="271" y="121"/>
                    <a:pt x="290" y="111"/>
                  </a:cubicBezTo>
                  <a:cubicBezTo>
                    <a:pt x="241" y="83"/>
                    <a:pt x="208" y="36"/>
                    <a:pt x="199" y="0"/>
                  </a:cubicBezTo>
                  <a:cubicBezTo>
                    <a:pt x="180" y="57"/>
                    <a:pt x="150" y="90"/>
                    <a:pt x="95" y="109"/>
                  </a:cubicBezTo>
                  <a:cubicBezTo>
                    <a:pt x="112" y="121"/>
                    <a:pt x="127" y="126"/>
                    <a:pt x="146" y="129"/>
                  </a:cubicBezTo>
                  <a:cubicBezTo>
                    <a:pt x="130" y="151"/>
                    <a:pt x="88" y="188"/>
                    <a:pt x="47" y="196"/>
                  </a:cubicBezTo>
                  <a:cubicBezTo>
                    <a:pt x="77" y="216"/>
                    <a:pt x="96" y="216"/>
                    <a:pt x="133" y="221"/>
                  </a:cubicBezTo>
                  <a:cubicBezTo>
                    <a:pt x="110" y="251"/>
                    <a:pt x="63" y="290"/>
                    <a:pt x="19" y="307"/>
                  </a:cubicBezTo>
                  <a:cubicBezTo>
                    <a:pt x="42" y="322"/>
                    <a:pt x="87" y="325"/>
                    <a:pt x="118" y="324"/>
                  </a:cubicBezTo>
                  <a:cubicBezTo>
                    <a:pt x="102" y="355"/>
                    <a:pt x="33" y="409"/>
                    <a:pt x="0" y="423"/>
                  </a:cubicBezTo>
                  <a:cubicBezTo>
                    <a:pt x="71" y="454"/>
                    <a:pt x="142" y="458"/>
                    <a:pt x="199" y="458"/>
                  </a:cubicBezTo>
                  <a:cubicBezTo>
                    <a:pt x="255" y="458"/>
                    <a:pt x="325" y="454"/>
                    <a:pt x="396" y="423"/>
                  </a:cubicBezTo>
                  <a:cubicBezTo>
                    <a:pt x="363" y="409"/>
                    <a:pt x="294" y="355"/>
                    <a:pt x="278" y="32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2"/>
            <p:cNvSpPr>
              <a:spLocks/>
            </p:cNvSpPr>
            <p:nvPr/>
          </p:nvSpPr>
          <p:spPr bwMode="auto">
            <a:xfrm>
              <a:off x="7810501" y="6232525"/>
              <a:ext cx="76200" cy="354013"/>
            </a:xfrm>
            <a:custGeom>
              <a:avLst/>
              <a:gdLst>
                <a:gd name="T0" fmla="*/ 42 w 42"/>
                <a:gd name="T1" fmla="*/ 187 h 195"/>
                <a:gd name="T2" fmla="*/ 21 w 42"/>
                <a:gd name="T3" fmla="*/ 195 h 195"/>
                <a:gd name="T4" fmla="*/ 21 w 42"/>
                <a:gd name="T5" fmla="*/ 195 h 195"/>
                <a:gd name="T6" fmla="*/ 0 w 42"/>
                <a:gd name="T7" fmla="*/ 187 h 195"/>
                <a:gd name="T8" fmla="*/ 0 w 42"/>
                <a:gd name="T9" fmla="*/ 9 h 195"/>
                <a:gd name="T10" fmla="*/ 21 w 42"/>
                <a:gd name="T11" fmla="*/ 0 h 195"/>
                <a:gd name="T12" fmla="*/ 21 w 42"/>
                <a:gd name="T13" fmla="*/ 0 h 195"/>
                <a:gd name="T14" fmla="*/ 42 w 42"/>
                <a:gd name="T15" fmla="*/ 9 h 195"/>
                <a:gd name="T16" fmla="*/ 42 w 42"/>
                <a:gd name="T17" fmla="*/ 18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95">
                  <a:moveTo>
                    <a:pt x="42" y="187"/>
                  </a:moveTo>
                  <a:cubicBezTo>
                    <a:pt x="42" y="191"/>
                    <a:pt x="33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0" y="195"/>
                    <a:pt x="0" y="191"/>
                    <a:pt x="0" y="18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0"/>
                    <a:pt x="42" y="4"/>
                    <a:pt x="42" y="9"/>
                  </a:cubicBezTo>
                  <a:lnTo>
                    <a:pt x="42" y="187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3"/>
            <p:cNvSpPr>
              <a:spLocks/>
            </p:cNvSpPr>
            <p:nvPr/>
          </p:nvSpPr>
          <p:spPr bwMode="auto">
            <a:xfrm>
              <a:off x="7508876" y="5624513"/>
              <a:ext cx="677863" cy="787400"/>
            </a:xfrm>
            <a:custGeom>
              <a:avLst/>
              <a:gdLst>
                <a:gd name="T0" fmla="*/ 265 w 376"/>
                <a:gd name="T1" fmla="*/ 308 h 435"/>
                <a:gd name="T2" fmla="*/ 358 w 376"/>
                <a:gd name="T3" fmla="*/ 292 h 435"/>
                <a:gd name="T4" fmla="*/ 250 w 376"/>
                <a:gd name="T5" fmla="*/ 210 h 435"/>
                <a:gd name="T6" fmla="*/ 332 w 376"/>
                <a:gd name="T7" fmla="*/ 186 h 435"/>
                <a:gd name="T8" fmla="*/ 237 w 376"/>
                <a:gd name="T9" fmla="*/ 122 h 435"/>
                <a:gd name="T10" fmla="*/ 276 w 376"/>
                <a:gd name="T11" fmla="*/ 105 h 435"/>
                <a:gd name="T12" fmla="*/ 190 w 376"/>
                <a:gd name="T13" fmla="*/ 0 h 435"/>
                <a:gd name="T14" fmla="*/ 91 w 376"/>
                <a:gd name="T15" fmla="*/ 104 h 435"/>
                <a:gd name="T16" fmla="*/ 139 w 376"/>
                <a:gd name="T17" fmla="*/ 123 h 435"/>
                <a:gd name="T18" fmla="*/ 45 w 376"/>
                <a:gd name="T19" fmla="*/ 186 h 435"/>
                <a:gd name="T20" fmla="*/ 127 w 376"/>
                <a:gd name="T21" fmla="*/ 210 h 435"/>
                <a:gd name="T22" fmla="*/ 18 w 376"/>
                <a:gd name="T23" fmla="*/ 292 h 435"/>
                <a:gd name="T24" fmla="*/ 112 w 376"/>
                <a:gd name="T25" fmla="*/ 308 h 435"/>
                <a:gd name="T26" fmla="*/ 0 w 376"/>
                <a:gd name="T27" fmla="*/ 402 h 435"/>
                <a:gd name="T28" fmla="*/ 189 w 376"/>
                <a:gd name="T29" fmla="*/ 435 h 435"/>
                <a:gd name="T30" fmla="*/ 376 w 376"/>
                <a:gd name="T31" fmla="*/ 402 h 435"/>
                <a:gd name="T32" fmla="*/ 265 w 376"/>
                <a:gd name="T33" fmla="*/ 30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435">
                  <a:moveTo>
                    <a:pt x="265" y="308"/>
                  </a:moveTo>
                  <a:cubicBezTo>
                    <a:pt x="293" y="309"/>
                    <a:pt x="337" y="306"/>
                    <a:pt x="358" y="292"/>
                  </a:cubicBezTo>
                  <a:cubicBezTo>
                    <a:pt x="317" y="275"/>
                    <a:pt x="272" y="238"/>
                    <a:pt x="250" y="210"/>
                  </a:cubicBezTo>
                  <a:cubicBezTo>
                    <a:pt x="285" y="205"/>
                    <a:pt x="303" y="205"/>
                    <a:pt x="332" y="186"/>
                  </a:cubicBezTo>
                  <a:cubicBezTo>
                    <a:pt x="293" y="179"/>
                    <a:pt x="252" y="142"/>
                    <a:pt x="237" y="122"/>
                  </a:cubicBezTo>
                  <a:cubicBezTo>
                    <a:pt x="257" y="116"/>
                    <a:pt x="258" y="115"/>
                    <a:pt x="276" y="105"/>
                  </a:cubicBezTo>
                  <a:cubicBezTo>
                    <a:pt x="230" y="79"/>
                    <a:pt x="198" y="34"/>
                    <a:pt x="190" y="0"/>
                  </a:cubicBezTo>
                  <a:cubicBezTo>
                    <a:pt x="171" y="54"/>
                    <a:pt x="142" y="85"/>
                    <a:pt x="91" y="104"/>
                  </a:cubicBezTo>
                  <a:cubicBezTo>
                    <a:pt x="107" y="115"/>
                    <a:pt x="121" y="119"/>
                    <a:pt x="139" y="123"/>
                  </a:cubicBezTo>
                  <a:cubicBezTo>
                    <a:pt x="124" y="144"/>
                    <a:pt x="84" y="179"/>
                    <a:pt x="45" y="186"/>
                  </a:cubicBezTo>
                  <a:cubicBezTo>
                    <a:pt x="73" y="205"/>
                    <a:pt x="91" y="205"/>
                    <a:pt x="127" y="210"/>
                  </a:cubicBezTo>
                  <a:cubicBezTo>
                    <a:pt x="105" y="238"/>
                    <a:pt x="60" y="275"/>
                    <a:pt x="18" y="292"/>
                  </a:cubicBezTo>
                  <a:cubicBezTo>
                    <a:pt x="40" y="306"/>
                    <a:pt x="83" y="309"/>
                    <a:pt x="112" y="308"/>
                  </a:cubicBezTo>
                  <a:cubicBezTo>
                    <a:pt x="97" y="338"/>
                    <a:pt x="32" y="388"/>
                    <a:pt x="0" y="402"/>
                  </a:cubicBezTo>
                  <a:cubicBezTo>
                    <a:pt x="67" y="431"/>
                    <a:pt x="135" y="435"/>
                    <a:pt x="189" y="435"/>
                  </a:cubicBezTo>
                  <a:cubicBezTo>
                    <a:pt x="243" y="435"/>
                    <a:pt x="309" y="431"/>
                    <a:pt x="376" y="402"/>
                  </a:cubicBezTo>
                  <a:cubicBezTo>
                    <a:pt x="345" y="388"/>
                    <a:pt x="279" y="338"/>
                    <a:pt x="265" y="308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4"/>
            <p:cNvSpPr>
              <a:spLocks/>
            </p:cNvSpPr>
            <p:nvPr/>
          </p:nvSpPr>
          <p:spPr bwMode="auto">
            <a:xfrm>
              <a:off x="7412038" y="6188075"/>
              <a:ext cx="84138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85"/>
            <p:cNvSpPr>
              <a:spLocks/>
            </p:cNvSpPr>
            <p:nvPr/>
          </p:nvSpPr>
          <p:spPr bwMode="auto">
            <a:xfrm>
              <a:off x="7064376" y="5481638"/>
              <a:ext cx="777875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1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7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1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86"/>
            <p:cNvSpPr>
              <a:spLocks/>
            </p:cNvSpPr>
            <p:nvPr/>
          </p:nvSpPr>
          <p:spPr bwMode="auto">
            <a:xfrm>
              <a:off x="7470776" y="6321425"/>
              <a:ext cx="61913" cy="284163"/>
            </a:xfrm>
            <a:custGeom>
              <a:avLst/>
              <a:gdLst>
                <a:gd name="T0" fmla="*/ 34 w 34"/>
                <a:gd name="T1" fmla="*/ 150 h 157"/>
                <a:gd name="T2" fmla="*/ 17 w 34"/>
                <a:gd name="T3" fmla="*/ 157 h 157"/>
                <a:gd name="T4" fmla="*/ 17 w 34"/>
                <a:gd name="T5" fmla="*/ 157 h 157"/>
                <a:gd name="T6" fmla="*/ 0 w 34"/>
                <a:gd name="T7" fmla="*/ 150 h 157"/>
                <a:gd name="T8" fmla="*/ 0 w 34"/>
                <a:gd name="T9" fmla="*/ 7 h 157"/>
                <a:gd name="T10" fmla="*/ 17 w 34"/>
                <a:gd name="T11" fmla="*/ 0 h 157"/>
                <a:gd name="T12" fmla="*/ 17 w 34"/>
                <a:gd name="T13" fmla="*/ 0 h 157"/>
                <a:gd name="T14" fmla="*/ 34 w 34"/>
                <a:gd name="T15" fmla="*/ 7 h 157"/>
                <a:gd name="T16" fmla="*/ 34 w 34"/>
                <a:gd name="T17" fmla="*/ 1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57">
                  <a:moveTo>
                    <a:pt x="34" y="150"/>
                  </a:moveTo>
                  <a:cubicBezTo>
                    <a:pt x="34" y="154"/>
                    <a:pt x="27" y="157"/>
                    <a:pt x="17" y="157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8" y="157"/>
                    <a:pt x="0" y="154"/>
                    <a:pt x="0" y="1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7" y="0"/>
                    <a:pt x="34" y="3"/>
                    <a:pt x="34" y="7"/>
                  </a:cubicBezTo>
                  <a:lnTo>
                    <a:pt x="34" y="15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87"/>
            <p:cNvSpPr>
              <a:spLocks/>
            </p:cNvSpPr>
            <p:nvPr/>
          </p:nvSpPr>
          <p:spPr bwMode="auto">
            <a:xfrm>
              <a:off x="7221538" y="5808663"/>
              <a:ext cx="563563" cy="655638"/>
            </a:xfrm>
            <a:custGeom>
              <a:avLst/>
              <a:gdLst>
                <a:gd name="T0" fmla="*/ 220 w 313"/>
                <a:gd name="T1" fmla="*/ 257 h 362"/>
                <a:gd name="T2" fmla="*/ 298 w 313"/>
                <a:gd name="T3" fmla="*/ 243 h 362"/>
                <a:gd name="T4" fmla="*/ 207 w 313"/>
                <a:gd name="T5" fmla="*/ 175 h 362"/>
                <a:gd name="T6" fmla="*/ 275 w 313"/>
                <a:gd name="T7" fmla="*/ 155 h 362"/>
                <a:gd name="T8" fmla="*/ 197 w 313"/>
                <a:gd name="T9" fmla="*/ 101 h 362"/>
                <a:gd name="T10" fmla="*/ 229 w 313"/>
                <a:gd name="T11" fmla="*/ 88 h 362"/>
                <a:gd name="T12" fmla="*/ 157 w 313"/>
                <a:gd name="T13" fmla="*/ 0 h 362"/>
                <a:gd name="T14" fmla="*/ 75 w 313"/>
                <a:gd name="T15" fmla="*/ 87 h 362"/>
                <a:gd name="T16" fmla="*/ 115 w 313"/>
                <a:gd name="T17" fmla="*/ 102 h 362"/>
                <a:gd name="T18" fmla="*/ 37 w 313"/>
                <a:gd name="T19" fmla="*/ 155 h 362"/>
                <a:gd name="T20" fmla="*/ 105 w 313"/>
                <a:gd name="T21" fmla="*/ 175 h 362"/>
                <a:gd name="T22" fmla="*/ 15 w 313"/>
                <a:gd name="T23" fmla="*/ 243 h 362"/>
                <a:gd name="T24" fmla="*/ 93 w 313"/>
                <a:gd name="T25" fmla="*/ 257 h 362"/>
                <a:gd name="T26" fmla="*/ 0 w 313"/>
                <a:gd name="T27" fmla="*/ 335 h 362"/>
                <a:gd name="T28" fmla="*/ 157 w 313"/>
                <a:gd name="T29" fmla="*/ 362 h 362"/>
                <a:gd name="T30" fmla="*/ 313 w 313"/>
                <a:gd name="T31" fmla="*/ 335 h 362"/>
                <a:gd name="T32" fmla="*/ 220 w 313"/>
                <a:gd name="T33" fmla="*/ 25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3" h="362">
                  <a:moveTo>
                    <a:pt x="220" y="257"/>
                  </a:moveTo>
                  <a:cubicBezTo>
                    <a:pt x="244" y="257"/>
                    <a:pt x="280" y="255"/>
                    <a:pt x="298" y="243"/>
                  </a:cubicBezTo>
                  <a:cubicBezTo>
                    <a:pt x="263" y="229"/>
                    <a:pt x="226" y="199"/>
                    <a:pt x="207" y="175"/>
                  </a:cubicBezTo>
                  <a:cubicBezTo>
                    <a:pt x="237" y="171"/>
                    <a:pt x="252" y="171"/>
                    <a:pt x="275" y="155"/>
                  </a:cubicBezTo>
                  <a:cubicBezTo>
                    <a:pt x="243" y="149"/>
                    <a:pt x="209" y="119"/>
                    <a:pt x="197" y="101"/>
                  </a:cubicBezTo>
                  <a:cubicBezTo>
                    <a:pt x="213" y="97"/>
                    <a:pt x="214" y="96"/>
                    <a:pt x="229" y="88"/>
                  </a:cubicBezTo>
                  <a:cubicBezTo>
                    <a:pt x="191" y="66"/>
                    <a:pt x="165" y="29"/>
                    <a:pt x="157" y="0"/>
                  </a:cubicBezTo>
                  <a:cubicBezTo>
                    <a:pt x="142" y="45"/>
                    <a:pt x="118" y="71"/>
                    <a:pt x="75" y="87"/>
                  </a:cubicBezTo>
                  <a:cubicBezTo>
                    <a:pt x="89" y="96"/>
                    <a:pt x="100" y="99"/>
                    <a:pt x="115" y="102"/>
                  </a:cubicBezTo>
                  <a:cubicBezTo>
                    <a:pt x="103" y="120"/>
                    <a:pt x="69" y="149"/>
                    <a:pt x="37" y="155"/>
                  </a:cubicBezTo>
                  <a:cubicBezTo>
                    <a:pt x="60" y="171"/>
                    <a:pt x="75" y="171"/>
                    <a:pt x="105" y="175"/>
                  </a:cubicBezTo>
                  <a:cubicBezTo>
                    <a:pt x="87" y="199"/>
                    <a:pt x="49" y="229"/>
                    <a:pt x="15" y="243"/>
                  </a:cubicBezTo>
                  <a:cubicBezTo>
                    <a:pt x="33" y="255"/>
                    <a:pt x="69" y="257"/>
                    <a:pt x="93" y="257"/>
                  </a:cubicBezTo>
                  <a:cubicBezTo>
                    <a:pt x="80" y="281"/>
                    <a:pt x="26" y="324"/>
                    <a:pt x="0" y="335"/>
                  </a:cubicBezTo>
                  <a:cubicBezTo>
                    <a:pt x="55" y="359"/>
                    <a:pt x="112" y="362"/>
                    <a:pt x="157" y="362"/>
                  </a:cubicBezTo>
                  <a:cubicBezTo>
                    <a:pt x="202" y="362"/>
                    <a:pt x="257" y="359"/>
                    <a:pt x="313" y="335"/>
                  </a:cubicBezTo>
                  <a:cubicBezTo>
                    <a:pt x="286" y="324"/>
                    <a:pt x="232" y="281"/>
                    <a:pt x="220" y="257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88"/>
            <p:cNvSpPr>
              <a:spLocks/>
            </p:cNvSpPr>
            <p:nvPr/>
          </p:nvSpPr>
          <p:spPr bwMode="auto">
            <a:xfrm>
              <a:off x="8169276" y="6224588"/>
              <a:ext cx="80963" cy="371475"/>
            </a:xfrm>
            <a:custGeom>
              <a:avLst/>
              <a:gdLst>
                <a:gd name="T0" fmla="*/ 45 w 45"/>
                <a:gd name="T1" fmla="*/ 197 h 206"/>
                <a:gd name="T2" fmla="*/ 23 w 45"/>
                <a:gd name="T3" fmla="*/ 206 h 206"/>
                <a:gd name="T4" fmla="*/ 23 w 45"/>
                <a:gd name="T5" fmla="*/ 206 h 206"/>
                <a:gd name="T6" fmla="*/ 0 w 45"/>
                <a:gd name="T7" fmla="*/ 197 h 206"/>
                <a:gd name="T8" fmla="*/ 0 w 45"/>
                <a:gd name="T9" fmla="*/ 9 h 206"/>
                <a:gd name="T10" fmla="*/ 23 w 45"/>
                <a:gd name="T11" fmla="*/ 0 h 206"/>
                <a:gd name="T12" fmla="*/ 23 w 45"/>
                <a:gd name="T13" fmla="*/ 0 h 206"/>
                <a:gd name="T14" fmla="*/ 45 w 45"/>
                <a:gd name="T15" fmla="*/ 9 h 206"/>
                <a:gd name="T16" fmla="*/ 45 w 45"/>
                <a:gd name="T17" fmla="*/ 19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06">
                  <a:moveTo>
                    <a:pt x="45" y="197"/>
                  </a:moveTo>
                  <a:cubicBezTo>
                    <a:pt x="45" y="202"/>
                    <a:pt x="35" y="206"/>
                    <a:pt x="23" y="206"/>
                  </a:cubicBezTo>
                  <a:cubicBezTo>
                    <a:pt x="23" y="206"/>
                    <a:pt x="23" y="206"/>
                    <a:pt x="23" y="206"/>
                  </a:cubicBezTo>
                  <a:cubicBezTo>
                    <a:pt x="10" y="206"/>
                    <a:pt x="0" y="202"/>
                    <a:pt x="0" y="19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4"/>
                    <a:pt x="45" y="9"/>
                  </a:cubicBezTo>
                  <a:lnTo>
                    <a:pt x="45" y="197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89"/>
            <p:cNvSpPr>
              <a:spLocks/>
            </p:cNvSpPr>
            <p:nvPr/>
          </p:nvSpPr>
          <p:spPr bwMode="auto">
            <a:xfrm>
              <a:off x="7839076" y="5553075"/>
              <a:ext cx="741363" cy="858838"/>
            </a:xfrm>
            <a:custGeom>
              <a:avLst/>
              <a:gdLst>
                <a:gd name="T0" fmla="*/ 289 w 411"/>
                <a:gd name="T1" fmla="*/ 336 h 475"/>
                <a:gd name="T2" fmla="*/ 392 w 411"/>
                <a:gd name="T3" fmla="*/ 319 h 475"/>
                <a:gd name="T4" fmla="*/ 273 w 411"/>
                <a:gd name="T5" fmla="*/ 229 h 475"/>
                <a:gd name="T6" fmla="*/ 362 w 411"/>
                <a:gd name="T7" fmla="*/ 203 h 475"/>
                <a:gd name="T8" fmla="*/ 259 w 411"/>
                <a:gd name="T9" fmla="*/ 133 h 475"/>
                <a:gd name="T10" fmla="*/ 301 w 411"/>
                <a:gd name="T11" fmla="*/ 115 h 475"/>
                <a:gd name="T12" fmla="*/ 207 w 411"/>
                <a:gd name="T13" fmla="*/ 0 h 475"/>
                <a:gd name="T14" fmla="*/ 99 w 411"/>
                <a:gd name="T15" fmla="*/ 113 h 475"/>
                <a:gd name="T16" fmla="*/ 152 w 411"/>
                <a:gd name="T17" fmla="*/ 134 h 475"/>
                <a:gd name="T18" fmla="*/ 49 w 411"/>
                <a:gd name="T19" fmla="*/ 203 h 475"/>
                <a:gd name="T20" fmla="*/ 138 w 411"/>
                <a:gd name="T21" fmla="*/ 229 h 475"/>
                <a:gd name="T22" fmla="*/ 20 w 411"/>
                <a:gd name="T23" fmla="*/ 319 h 475"/>
                <a:gd name="T24" fmla="*/ 122 w 411"/>
                <a:gd name="T25" fmla="*/ 336 h 475"/>
                <a:gd name="T26" fmla="*/ 0 w 411"/>
                <a:gd name="T27" fmla="*/ 439 h 475"/>
                <a:gd name="T28" fmla="*/ 206 w 411"/>
                <a:gd name="T29" fmla="*/ 475 h 475"/>
                <a:gd name="T30" fmla="*/ 411 w 411"/>
                <a:gd name="T31" fmla="*/ 439 h 475"/>
                <a:gd name="T32" fmla="*/ 289 w 411"/>
                <a:gd name="T33" fmla="*/ 336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475">
                  <a:moveTo>
                    <a:pt x="289" y="336"/>
                  </a:moveTo>
                  <a:cubicBezTo>
                    <a:pt x="320" y="337"/>
                    <a:pt x="368" y="334"/>
                    <a:pt x="392" y="319"/>
                  </a:cubicBezTo>
                  <a:cubicBezTo>
                    <a:pt x="346" y="301"/>
                    <a:pt x="297" y="260"/>
                    <a:pt x="273" y="229"/>
                  </a:cubicBezTo>
                  <a:cubicBezTo>
                    <a:pt x="312" y="224"/>
                    <a:pt x="331" y="224"/>
                    <a:pt x="362" y="203"/>
                  </a:cubicBezTo>
                  <a:cubicBezTo>
                    <a:pt x="320" y="195"/>
                    <a:pt x="275" y="155"/>
                    <a:pt x="259" y="133"/>
                  </a:cubicBezTo>
                  <a:cubicBezTo>
                    <a:pt x="281" y="126"/>
                    <a:pt x="282" y="125"/>
                    <a:pt x="301" y="115"/>
                  </a:cubicBezTo>
                  <a:cubicBezTo>
                    <a:pt x="251" y="86"/>
                    <a:pt x="217" y="37"/>
                    <a:pt x="207" y="0"/>
                  </a:cubicBezTo>
                  <a:cubicBezTo>
                    <a:pt x="187" y="59"/>
                    <a:pt x="156" y="93"/>
                    <a:pt x="99" y="113"/>
                  </a:cubicBezTo>
                  <a:cubicBezTo>
                    <a:pt x="117" y="125"/>
                    <a:pt x="132" y="130"/>
                    <a:pt x="152" y="134"/>
                  </a:cubicBezTo>
                  <a:cubicBezTo>
                    <a:pt x="135" y="157"/>
                    <a:pt x="91" y="195"/>
                    <a:pt x="49" y="203"/>
                  </a:cubicBezTo>
                  <a:cubicBezTo>
                    <a:pt x="80" y="224"/>
                    <a:pt x="99" y="224"/>
                    <a:pt x="138" y="229"/>
                  </a:cubicBezTo>
                  <a:cubicBezTo>
                    <a:pt x="114" y="260"/>
                    <a:pt x="65" y="301"/>
                    <a:pt x="20" y="319"/>
                  </a:cubicBezTo>
                  <a:cubicBezTo>
                    <a:pt x="44" y="334"/>
                    <a:pt x="91" y="337"/>
                    <a:pt x="122" y="336"/>
                  </a:cubicBezTo>
                  <a:cubicBezTo>
                    <a:pt x="106" y="369"/>
                    <a:pt x="35" y="424"/>
                    <a:pt x="0" y="439"/>
                  </a:cubicBezTo>
                  <a:cubicBezTo>
                    <a:pt x="73" y="471"/>
                    <a:pt x="148" y="475"/>
                    <a:pt x="206" y="475"/>
                  </a:cubicBezTo>
                  <a:cubicBezTo>
                    <a:pt x="265" y="475"/>
                    <a:pt x="338" y="471"/>
                    <a:pt x="411" y="439"/>
                  </a:cubicBezTo>
                  <a:cubicBezTo>
                    <a:pt x="377" y="424"/>
                    <a:pt x="305" y="369"/>
                    <a:pt x="289" y="336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576324" y="2397430"/>
            <a:ext cx="6544864" cy="1548167"/>
            <a:chOff x="4619530" y="2424035"/>
            <a:chExt cx="6544864" cy="1548167"/>
          </a:xfrm>
        </p:grpSpPr>
        <p:grpSp>
          <p:nvGrpSpPr>
            <p:cNvPr id="56" name="组合 55"/>
            <p:cNvGrpSpPr/>
            <p:nvPr/>
          </p:nvGrpSpPr>
          <p:grpSpPr>
            <a:xfrm>
              <a:off x="4619530" y="2424035"/>
              <a:ext cx="6544864" cy="1548167"/>
              <a:chOff x="681080" y="2753256"/>
              <a:chExt cx="6962996" cy="1647075"/>
            </a:xfrm>
          </p:grpSpPr>
          <p:sp>
            <p:nvSpPr>
              <p:cNvPr id="59" name="矩形 3"/>
              <p:cNvSpPr/>
              <p:nvPr/>
            </p:nvSpPr>
            <p:spPr>
              <a:xfrm>
                <a:off x="681080" y="2753256"/>
                <a:ext cx="6657271" cy="1247861"/>
              </a:xfrm>
              <a:custGeom>
                <a:avLst/>
                <a:gdLst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7271" h="1247861">
                    <a:moveTo>
                      <a:pt x="0" y="0"/>
                    </a:moveTo>
                    <a:lnTo>
                      <a:pt x="6393111" y="386080"/>
                    </a:lnTo>
                    <a:lnTo>
                      <a:pt x="6657271" y="1247861"/>
                    </a:lnTo>
                    <a:lnTo>
                      <a:pt x="213360" y="12478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4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矩形 3"/>
              <p:cNvSpPr/>
              <p:nvPr/>
            </p:nvSpPr>
            <p:spPr>
              <a:xfrm>
                <a:off x="1220485" y="3721430"/>
                <a:ext cx="6423591" cy="678901"/>
              </a:xfrm>
              <a:custGeom>
                <a:avLst/>
                <a:gdLst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50800 w 6657271"/>
                  <a:gd name="connsiteY3" fmla="*/ 546821 h 1247861"/>
                  <a:gd name="connsiteX4" fmla="*/ 0 w 6657271"/>
                  <a:gd name="connsiteY4" fmla="*/ 0 h 1247861"/>
                  <a:gd name="connsiteX0" fmla="*/ 0 w 6657271"/>
                  <a:gd name="connsiteY0" fmla="*/ 71120 h 1318981"/>
                  <a:gd name="connsiteX1" fmla="*/ 6321991 w 6657271"/>
                  <a:gd name="connsiteY1" fmla="*/ 0 h 1318981"/>
                  <a:gd name="connsiteX2" fmla="*/ 6657271 w 6657271"/>
                  <a:gd name="connsiteY2" fmla="*/ 1318981 h 1318981"/>
                  <a:gd name="connsiteX3" fmla="*/ 50800 w 6657271"/>
                  <a:gd name="connsiteY3" fmla="*/ 617941 h 1318981"/>
                  <a:gd name="connsiteX4" fmla="*/ 0 w 6657271"/>
                  <a:gd name="connsiteY4" fmla="*/ 71120 h 1318981"/>
                  <a:gd name="connsiteX0" fmla="*/ 0 w 6443911"/>
                  <a:gd name="connsiteY0" fmla="*/ 71120 h 678901"/>
                  <a:gd name="connsiteX1" fmla="*/ 6321991 w 6443911"/>
                  <a:gd name="connsiteY1" fmla="*/ 0 h 678901"/>
                  <a:gd name="connsiteX2" fmla="*/ 6443911 w 6443911"/>
                  <a:gd name="connsiteY2" fmla="*/ 678901 h 678901"/>
                  <a:gd name="connsiteX3" fmla="*/ 50800 w 6443911"/>
                  <a:gd name="connsiteY3" fmla="*/ 617941 h 678901"/>
                  <a:gd name="connsiteX4" fmla="*/ 0 w 6443911"/>
                  <a:gd name="connsiteY4" fmla="*/ 71120 h 678901"/>
                  <a:gd name="connsiteX0" fmla="*/ 0 w 6423591"/>
                  <a:gd name="connsiteY0" fmla="*/ 121920 h 678901"/>
                  <a:gd name="connsiteX1" fmla="*/ 6301671 w 6423591"/>
                  <a:gd name="connsiteY1" fmla="*/ 0 h 678901"/>
                  <a:gd name="connsiteX2" fmla="*/ 6423591 w 6423591"/>
                  <a:gd name="connsiteY2" fmla="*/ 678901 h 678901"/>
                  <a:gd name="connsiteX3" fmla="*/ 30480 w 6423591"/>
                  <a:gd name="connsiteY3" fmla="*/ 617941 h 678901"/>
                  <a:gd name="connsiteX4" fmla="*/ 0 w 6423591"/>
                  <a:gd name="connsiteY4" fmla="*/ 121920 h 67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3591" h="678901">
                    <a:moveTo>
                      <a:pt x="0" y="121920"/>
                    </a:moveTo>
                    <a:lnTo>
                      <a:pt x="6301671" y="0"/>
                    </a:lnTo>
                    <a:lnTo>
                      <a:pt x="6423591" y="678901"/>
                    </a:lnTo>
                    <a:lnTo>
                      <a:pt x="30480" y="617941"/>
                    </a:lnTo>
                    <a:lnTo>
                      <a:pt x="0" y="1219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5486104" y="2746088"/>
              <a:ext cx="4159800" cy="584775"/>
              <a:chOff x="5041027" y="2790289"/>
              <a:chExt cx="4159800" cy="584775"/>
            </a:xfrm>
          </p:grpSpPr>
          <p:sp>
            <p:nvSpPr>
              <p:cNvPr id="115" name="文本框 114"/>
              <p:cNvSpPr txBox="1"/>
              <p:nvPr/>
            </p:nvSpPr>
            <p:spPr>
              <a:xfrm>
                <a:off x="5041027" y="2790289"/>
                <a:ext cx="7834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04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5682878" y="2824070"/>
                <a:ext cx="35179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未来计划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0" name="文本框 119"/>
            <p:cNvSpPr txBox="1"/>
            <p:nvPr/>
          </p:nvSpPr>
          <p:spPr>
            <a:xfrm>
              <a:off x="6953579" y="3426055"/>
              <a:ext cx="3517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ADD YOUR TITLE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649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0" name="Group 9"/>
          <p:cNvGrpSpPr/>
          <p:nvPr/>
        </p:nvGrpSpPr>
        <p:grpSpPr>
          <a:xfrm>
            <a:off x="1118688" y="1803079"/>
            <a:ext cx="2189417" cy="2874307"/>
            <a:chOff x="888555" y="1518341"/>
            <a:chExt cx="1645276" cy="2159949"/>
          </a:xfrm>
        </p:grpSpPr>
        <p:sp>
          <p:nvSpPr>
            <p:cNvPr id="41" name="Rounded Rectangle 2"/>
            <p:cNvSpPr/>
            <p:nvPr/>
          </p:nvSpPr>
          <p:spPr>
            <a:xfrm>
              <a:off x="888555" y="1518341"/>
              <a:ext cx="1645276" cy="2159949"/>
            </a:xfrm>
            <a:prstGeom prst="roundRect">
              <a:avLst>
                <a:gd name="adj" fmla="val 4218"/>
              </a:avLst>
            </a:prstGeom>
            <a:noFill/>
            <a:ln w="25400" cap="flat" cmpd="sng" algn="ctr">
              <a:solidFill>
                <a:srgbClr val="66666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42" name="Rounded Rectangle 3"/>
            <p:cNvSpPr/>
            <p:nvPr/>
          </p:nvSpPr>
          <p:spPr>
            <a:xfrm>
              <a:off x="1099125" y="3219822"/>
              <a:ext cx="1224136" cy="288032"/>
            </a:xfrm>
            <a:prstGeom prst="roundRect">
              <a:avLst/>
            </a:prstGeom>
            <a:solidFill>
              <a:srgbClr val="F8D35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97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</a:t>
              </a:r>
              <a:r>
                <a:rPr kumimoji="0" lang="zh-CN" altLang="en-US" sz="1397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输入关键词</a:t>
              </a:r>
              <a:endParaRPr kumimoji="0" lang="en-US" sz="1397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9" name="Group 21"/>
          <p:cNvGrpSpPr/>
          <p:nvPr/>
        </p:nvGrpSpPr>
        <p:grpSpPr>
          <a:xfrm>
            <a:off x="3705913" y="1803078"/>
            <a:ext cx="2189417" cy="2874307"/>
            <a:chOff x="888555" y="1518341"/>
            <a:chExt cx="1645276" cy="2159949"/>
          </a:xfrm>
        </p:grpSpPr>
        <p:sp>
          <p:nvSpPr>
            <p:cNvPr id="50" name="Rounded Rectangle 22"/>
            <p:cNvSpPr/>
            <p:nvPr/>
          </p:nvSpPr>
          <p:spPr>
            <a:xfrm>
              <a:off x="888555" y="1518341"/>
              <a:ext cx="1645276" cy="2159949"/>
            </a:xfrm>
            <a:prstGeom prst="roundRect">
              <a:avLst>
                <a:gd name="adj" fmla="val 4218"/>
              </a:avLst>
            </a:prstGeom>
            <a:noFill/>
            <a:ln w="25400" cap="flat" cmpd="sng" algn="ctr">
              <a:solidFill>
                <a:srgbClr val="66666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51" name="Rounded Rectangle 25"/>
            <p:cNvSpPr/>
            <p:nvPr/>
          </p:nvSpPr>
          <p:spPr>
            <a:xfrm>
              <a:off x="1099125" y="3219822"/>
              <a:ext cx="1224136" cy="288032"/>
            </a:xfrm>
            <a:prstGeom prst="roundRect">
              <a:avLst/>
            </a:prstGeom>
            <a:solidFill>
              <a:srgbClr val="F4726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97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单击输入关键词</a:t>
              </a:r>
              <a:endParaRPr kumimoji="0" lang="en-US" altLang="zh-CN" sz="1397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4" name="Group 28"/>
          <p:cNvGrpSpPr/>
          <p:nvPr/>
        </p:nvGrpSpPr>
        <p:grpSpPr>
          <a:xfrm>
            <a:off x="6293138" y="1803079"/>
            <a:ext cx="2189417" cy="2874307"/>
            <a:chOff x="888555" y="1518341"/>
            <a:chExt cx="1645276" cy="2159949"/>
          </a:xfrm>
        </p:grpSpPr>
        <p:sp>
          <p:nvSpPr>
            <p:cNvPr id="55" name="Rounded Rectangle 29"/>
            <p:cNvSpPr/>
            <p:nvPr/>
          </p:nvSpPr>
          <p:spPr>
            <a:xfrm>
              <a:off x="888555" y="1518341"/>
              <a:ext cx="1645276" cy="2159949"/>
            </a:xfrm>
            <a:prstGeom prst="roundRect">
              <a:avLst>
                <a:gd name="adj" fmla="val 4218"/>
              </a:avLst>
            </a:prstGeom>
            <a:noFill/>
            <a:ln w="25400" cap="flat" cmpd="sng" algn="ctr">
              <a:solidFill>
                <a:srgbClr val="66666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56" name="Rounded Rectangle 32"/>
            <p:cNvSpPr/>
            <p:nvPr/>
          </p:nvSpPr>
          <p:spPr>
            <a:xfrm>
              <a:off x="1099125" y="3219822"/>
              <a:ext cx="1224136" cy="288032"/>
            </a:xfrm>
            <a:prstGeom prst="roundRect">
              <a:avLst/>
            </a:prstGeom>
            <a:solidFill>
              <a:srgbClr val="84CBC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97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单击输入关键词</a:t>
              </a:r>
              <a:endParaRPr kumimoji="0" lang="en-US" altLang="zh-CN" sz="1397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9" name="Group 35"/>
          <p:cNvGrpSpPr/>
          <p:nvPr/>
        </p:nvGrpSpPr>
        <p:grpSpPr>
          <a:xfrm>
            <a:off x="8880363" y="1803079"/>
            <a:ext cx="2189417" cy="2874307"/>
            <a:chOff x="888555" y="1518341"/>
            <a:chExt cx="1645276" cy="2159949"/>
          </a:xfrm>
        </p:grpSpPr>
        <p:sp>
          <p:nvSpPr>
            <p:cNvPr id="60" name="Rounded Rectangle 36"/>
            <p:cNvSpPr/>
            <p:nvPr/>
          </p:nvSpPr>
          <p:spPr>
            <a:xfrm>
              <a:off x="888555" y="1518341"/>
              <a:ext cx="1645276" cy="2159949"/>
            </a:xfrm>
            <a:prstGeom prst="roundRect">
              <a:avLst>
                <a:gd name="adj" fmla="val 4218"/>
              </a:avLst>
            </a:prstGeom>
            <a:noFill/>
            <a:ln w="25400" cap="flat" cmpd="sng" algn="ctr">
              <a:solidFill>
                <a:srgbClr val="66666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61" name="Rounded Rectangle 39"/>
            <p:cNvSpPr/>
            <p:nvPr/>
          </p:nvSpPr>
          <p:spPr>
            <a:xfrm>
              <a:off x="1099125" y="3219822"/>
              <a:ext cx="1224136" cy="288032"/>
            </a:xfrm>
            <a:prstGeom prst="roundRect">
              <a:avLst/>
            </a:prstGeom>
            <a:solidFill>
              <a:srgbClr val="7CC8E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97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单击输入关键词</a:t>
              </a:r>
              <a:endParaRPr kumimoji="0" lang="en-US" altLang="zh-CN" sz="1397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823961" y="5119246"/>
            <a:ext cx="10636369" cy="81244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个性定制服务。我们秉承“给您演示的光和热”的理念，为您分担职场压力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398900" y="2181775"/>
            <a:ext cx="1747731" cy="1577702"/>
            <a:chOff x="1388760" y="2263812"/>
            <a:chExt cx="1747731" cy="1577702"/>
          </a:xfrm>
        </p:grpSpPr>
        <p:sp>
          <p:nvSpPr>
            <p:cNvPr id="66" name="Content Placeholder 2"/>
            <p:cNvSpPr txBox="1">
              <a:spLocks/>
            </p:cNvSpPr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945122" y="2263812"/>
              <a:ext cx="513773" cy="511278"/>
              <a:chOff x="1945122" y="2263812"/>
              <a:chExt cx="513773" cy="511278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1947617" y="2263812"/>
                <a:ext cx="511278" cy="511278"/>
              </a:xfrm>
              <a:prstGeom prst="ellipse">
                <a:avLst/>
              </a:prstGeom>
              <a:solidFill>
                <a:srgbClr val="F8D3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945122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01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3983205" y="2181775"/>
            <a:ext cx="1747731" cy="1577702"/>
            <a:chOff x="1388760" y="2263812"/>
            <a:chExt cx="1747731" cy="1577702"/>
          </a:xfrm>
        </p:grpSpPr>
        <p:sp>
          <p:nvSpPr>
            <p:cNvPr id="71" name="Content Placeholder 2"/>
            <p:cNvSpPr txBox="1">
              <a:spLocks/>
            </p:cNvSpPr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945122" y="2263812"/>
              <a:ext cx="513773" cy="511278"/>
              <a:chOff x="1945122" y="2263812"/>
              <a:chExt cx="513773" cy="511278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1947617" y="2263812"/>
                <a:ext cx="511278" cy="511278"/>
              </a:xfrm>
              <a:prstGeom prst="ellipse">
                <a:avLst/>
              </a:prstGeom>
              <a:solidFill>
                <a:srgbClr val="F472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1945122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02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6564590" y="2181775"/>
            <a:ext cx="1747731" cy="1577702"/>
            <a:chOff x="1388760" y="2263812"/>
            <a:chExt cx="1747731" cy="1577702"/>
          </a:xfrm>
        </p:grpSpPr>
        <p:sp>
          <p:nvSpPr>
            <p:cNvPr id="76" name="Content Placeholder 2"/>
            <p:cNvSpPr txBox="1">
              <a:spLocks/>
            </p:cNvSpPr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1945122" y="2263812"/>
              <a:ext cx="513773" cy="511278"/>
              <a:chOff x="1945122" y="2263812"/>
              <a:chExt cx="513773" cy="511278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1947617" y="2263812"/>
                <a:ext cx="511278" cy="511278"/>
              </a:xfrm>
              <a:prstGeom prst="ellips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1945122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03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9148895" y="2181775"/>
            <a:ext cx="1747731" cy="1577702"/>
            <a:chOff x="1388760" y="2263812"/>
            <a:chExt cx="1747731" cy="1577702"/>
          </a:xfrm>
        </p:grpSpPr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1945122" y="2263812"/>
              <a:ext cx="513773" cy="511278"/>
              <a:chOff x="1945122" y="2263812"/>
              <a:chExt cx="513773" cy="511278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1947617" y="2263812"/>
                <a:ext cx="511278" cy="511278"/>
              </a:xfrm>
              <a:prstGeom prst="ellipse">
                <a:avLst/>
              </a:prstGeom>
              <a:solidFill>
                <a:srgbClr val="7CC8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1945122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04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76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任意多边形 32"/>
          <p:cNvSpPr/>
          <p:nvPr/>
        </p:nvSpPr>
        <p:spPr>
          <a:xfrm rot="10381782" flipH="1" flipV="1">
            <a:off x="1813056" y="3404392"/>
            <a:ext cx="2968191" cy="3559558"/>
          </a:xfrm>
          <a:custGeom>
            <a:avLst/>
            <a:gdLst>
              <a:gd name="connsiteX0" fmla="*/ 2705599 w 2828138"/>
              <a:gd name="connsiteY0" fmla="*/ 100685 h 3391602"/>
              <a:gd name="connsiteX1" fmla="*/ 2154809 w 2828138"/>
              <a:gd name="connsiteY1" fmla="*/ 765317 h 3391602"/>
              <a:gd name="connsiteX2" fmla="*/ 2146725 w 2828138"/>
              <a:gd name="connsiteY2" fmla="*/ 777355 h 3391602"/>
              <a:gd name="connsiteX3" fmla="*/ 2222126 w 2828138"/>
              <a:gd name="connsiteY3" fmla="*/ 756315 h 3391602"/>
              <a:gd name="connsiteX4" fmla="*/ 2828138 w 2828138"/>
              <a:gd name="connsiteY4" fmla="*/ 795097 h 3391602"/>
              <a:gd name="connsiteX5" fmla="*/ 1969845 w 2828138"/>
              <a:gd name="connsiteY5" fmla="*/ 1096696 h 3391602"/>
              <a:gd name="connsiteX6" fmla="*/ 1921186 w 2828138"/>
              <a:gd name="connsiteY6" fmla="*/ 1152209 h 3391602"/>
              <a:gd name="connsiteX7" fmla="*/ 1845783 w 2828138"/>
              <a:gd name="connsiteY7" fmla="*/ 1312359 h 3391602"/>
              <a:gd name="connsiteX8" fmla="*/ 1773405 w 2828138"/>
              <a:gd name="connsiteY8" fmla="*/ 1506235 h 3391602"/>
              <a:gd name="connsiteX9" fmla="*/ 1749196 w 2828138"/>
              <a:gd name="connsiteY9" fmla="*/ 1591953 h 3391602"/>
              <a:gd name="connsiteX10" fmla="*/ 1799955 w 2828138"/>
              <a:gd name="connsiteY10" fmla="*/ 1571180 h 3391602"/>
              <a:gd name="connsiteX11" fmla="*/ 2782199 w 2828138"/>
              <a:gd name="connsiteY11" fmla="*/ 1432131 h 3391602"/>
              <a:gd name="connsiteX12" fmla="*/ 2235096 w 2828138"/>
              <a:gd name="connsiteY12" fmla="*/ 1535655 h 3391602"/>
              <a:gd name="connsiteX13" fmla="*/ 2151196 w 2828138"/>
              <a:gd name="connsiteY13" fmla="*/ 1570433 h 3391602"/>
              <a:gd name="connsiteX14" fmla="*/ 2208838 w 2828138"/>
              <a:gd name="connsiteY14" fmla="*/ 1583959 h 3391602"/>
              <a:gd name="connsiteX15" fmla="*/ 2606461 w 2828138"/>
              <a:gd name="connsiteY15" fmla="*/ 1759941 h 3391602"/>
              <a:gd name="connsiteX16" fmla="*/ 2110627 w 2828138"/>
              <a:gd name="connsiteY16" fmla="*/ 1631401 h 3391602"/>
              <a:gd name="connsiteX17" fmla="*/ 2018534 w 2828138"/>
              <a:gd name="connsiteY17" fmla="*/ 1633374 h 3391602"/>
              <a:gd name="connsiteX18" fmla="*/ 1903035 w 2828138"/>
              <a:gd name="connsiteY18" fmla="*/ 1697330 h 3391602"/>
              <a:gd name="connsiteX19" fmla="*/ 1718775 w 2828138"/>
              <a:gd name="connsiteY19" fmla="*/ 1828542 h 3391602"/>
              <a:gd name="connsiteX20" fmla="*/ 1687174 w 2828138"/>
              <a:gd name="connsiteY20" fmla="*/ 1855372 h 3391602"/>
              <a:gd name="connsiteX21" fmla="*/ 1669663 w 2828138"/>
              <a:gd name="connsiteY21" fmla="*/ 1946168 h 3391602"/>
              <a:gd name="connsiteX22" fmla="*/ 1772686 w 2828138"/>
              <a:gd name="connsiteY22" fmla="*/ 3391602 h 3391602"/>
              <a:gd name="connsiteX23" fmla="*/ 682623 w 2828138"/>
              <a:gd name="connsiteY23" fmla="*/ 3246673 h 3391602"/>
              <a:gd name="connsiteX24" fmla="*/ 920142 w 2828138"/>
              <a:gd name="connsiteY24" fmla="*/ 2505396 h 3391602"/>
              <a:gd name="connsiteX25" fmla="*/ 922553 w 2828138"/>
              <a:gd name="connsiteY25" fmla="*/ 2498743 h 3391602"/>
              <a:gd name="connsiteX26" fmla="*/ 814089 w 2828138"/>
              <a:gd name="connsiteY26" fmla="*/ 2332128 h 3391602"/>
              <a:gd name="connsiteX27" fmla="*/ 502882 w 2828138"/>
              <a:gd name="connsiteY27" fmla="*/ 1661014 h 3391602"/>
              <a:gd name="connsiteX28" fmla="*/ 494788 w 2828138"/>
              <a:gd name="connsiteY28" fmla="*/ 1615336 h 3391602"/>
              <a:gd name="connsiteX29" fmla="*/ 447433 w 2828138"/>
              <a:gd name="connsiteY29" fmla="*/ 1550320 h 3391602"/>
              <a:gd name="connsiteX30" fmla="*/ 0 w 2828138"/>
              <a:gd name="connsiteY30" fmla="*/ 1230889 h 3391602"/>
              <a:gd name="connsiteX31" fmla="*/ 428941 w 2828138"/>
              <a:gd name="connsiteY31" fmla="*/ 1428869 h 3391602"/>
              <a:gd name="connsiteX32" fmla="*/ 473508 w 2828138"/>
              <a:gd name="connsiteY32" fmla="*/ 1462539 h 3391602"/>
              <a:gd name="connsiteX33" fmla="*/ 469292 w 2828138"/>
              <a:gd name="connsiteY33" fmla="*/ 1346344 h 3391602"/>
              <a:gd name="connsiteX34" fmla="*/ 528809 w 2828138"/>
              <a:gd name="connsiteY34" fmla="*/ 1023411 h 3391602"/>
              <a:gd name="connsiteX35" fmla="*/ 602204 w 2828138"/>
              <a:gd name="connsiteY35" fmla="*/ 1473559 h 3391602"/>
              <a:gd name="connsiteX36" fmla="*/ 606655 w 2828138"/>
              <a:gd name="connsiteY36" fmla="*/ 1486591 h 3391602"/>
              <a:gd name="connsiteX37" fmla="*/ 626788 w 2828138"/>
              <a:gd name="connsiteY37" fmla="*/ 1415641 h 3391602"/>
              <a:gd name="connsiteX38" fmla="*/ 761694 w 2828138"/>
              <a:gd name="connsiteY38" fmla="*/ 1229616 h 3391602"/>
              <a:gd name="connsiteX39" fmla="*/ 668570 w 2828138"/>
              <a:gd name="connsiteY39" fmla="*/ 1627525 h 3391602"/>
              <a:gd name="connsiteX40" fmla="*/ 674946 w 2828138"/>
              <a:gd name="connsiteY40" fmla="*/ 1652636 h 3391602"/>
              <a:gd name="connsiteX41" fmla="*/ 717415 w 2828138"/>
              <a:gd name="connsiteY41" fmla="*/ 1726193 h 3391602"/>
              <a:gd name="connsiteX42" fmla="*/ 1055580 w 2828138"/>
              <a:gd name="connsiteY42" fmla="*/ 2041588 h 3391602"/>
              <a:gd name="connsiteX43" fmla="*/ 1086922 w 2828138"/>
              <a:gd name="connsiteY43" fmla="*/ 2057983 h 3391602"/>
              <a:gd name="connsiteX44" fmla="*/ 1166242 w 2828138"/>
              <a:gd name="connsiteY44" fmla="*/ 1861144 h 3391602"/>
              <a:gd name="connsiteX45" fmla="*/ 1740148 w 2828138"/>
              <a:gd name="connsiteY45" fmla="*/ 851340 h 3391602"/>
              <a:gd name="connsiteX46" fmla="*/ 1875287 w 2828138"/>
              <a:gd name="connsiteY46" fmla="*/ 692671 h 3391602"/>
              <a:gd name="connsiteX47" fmla="*/ 1873504 w 2828138"/>
              <a:gd name="connsiteY47" fmla="*/ 692468 h 3391602"/>
              <a:gd name="connsiteX48" fmla="*/ 1823339 w 2828138"/>
              <a:gd name="connsiteY48" fmla="*/ 0 h 3391602"/>
              <a:gd name="connsiteX49" fmla="*/ 2094517 w 2828138"/>
              <a:gd name="connsiteY49" fmla="*/ 376772 h 3391602"/>
              <a:gd name="connsiteX50" fmla="*/ 2115322 w 2828138"/>
              <a:gd name="connsiteY50" fmla="*/ 465866 h 3391602"/>
              <a:gd name="connsiteX51" fmla="*/ 2174388 w 2828138"/>
              <a:gd name="connsiteY51" fmla="*/ 415510 h 3391602"/>
              <a:gd name="connsiteX52" fmla="*/ 2705599 w 2828138"/>
              <a:gd name="connsiteY52" fmla="*/ 100685 h 3391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828138" h="3391602">
                <a:moveTo>
                  <a:pt x="2705599" y="100685"/>
                </a:moveTo>
                <a:cubicBezTo>
                  <a:pt x="2607839" y="250528"/>
                  <a:pt x="2376983" y="456250"/>
                  <a:pt x="2154809" y="765317"/>
                </a:cubicBezTo>
                <a:lnTo>
                  <a:pt x="2146725" y="777355"/>
                </a:lnTo>
                <a:lnTo>
                  <a:pt x="2222126" y="756315"/>
                </a:lnTo>
                <a:cubicBezTo>
                  <a:pt x="2458088" y="699623"/>
                  <a:pt x="2648949" y="703671"/>
                  <a:pt x="2828138" y="795097"/>
                </a:cubicBezTo>
                <a:cubicBezTo>
                  <a:pt x="2698138" y="808990"/>
                  <a:pt x="2342995" y="704053"/>
                  <a:pt x="1969845" y="1096696"/>
                </a:cubicBezTo>
                <a:lnTo>
                  <a:pt x="1921186" y="1152209"/>
                </a:lnTo>
                <a:lnTo>
                  <a:pt x="1845783" y="1312359"/>
                </a:lnTo>
                <a:cubicBezTo>
                  <a:pt x="1819818" y="1374233"/>
                  <a:pt x="1795546" y="1438809"/>
                  <a:pt x="1773405" y="1506235"/>
                </a:cubicBezTo>
                <a:lnTo>
                  <a:pt x="1749196" y="1591953"/>
                </a:lnTo>
                <a:lnTo>
                  <a:pt x="1799955" y="1571180"/>
                </a:lnTo>
                <a:cubicBezTo>
                  <a:pt x="2216710" y="1409375"/>
                  <a:pt x="2521808" y="1349511"/>
                  <a:pt x="2782199" y="1432131"/>
                </a:cubicBezTo>
                <a:cubicBezTo>
                  <a:pt x="2681888" y="1454853"/>
                  <a:pt x="2489047" y="1446646"/>
                  <a:pt x="2235096" y="1535655"/>
                </a:cubicBezTo>
                <a:lnTo>
                  <a:pt x="2151196" y="1570433"/>
                </a:lnTo>
                <a:lnTo>
                  <a:pt x="2208838" y="1583959"/>
                </a:lnTo>
                <a:cubicBezTo>
                  <a:pt x="2404870" y="1632707"/>
                  <a:pt x="2532808" y="1683166"/>
                  <a:pt x="2606461" y="1759941"/>
                </a:cubicBezTo>
                <a:cubicBezTo>
                  <a:pt x="2537866" y="1734623"/>
                  <a:pt x="2403337" y="1638450"/>
                  <a:pt x="2110627" y="1631401"/>
                </a:cubicBezTo>
                <a:lnTo>
                  <a:pt x="2018534" y="1633374"/>
                </a:lnTo>
                <a:lnTo>
                  <a:pt x="1903035" y="1697330"/>
                </a:lnTo>
                <a:cubicBezTo>
                  <a:pt x="1843472" y="1734786"/>
                  <a:pt x="1781969" y="1778182"/>
                  <a:pt x="1718775" y="1828542"/>
                </a:cubicBezTo>
                <a:lnTo>
                  <a:pt x="1687174" y="1855372"/>
                </a:lnTo>
                <a:lnTo>
                  <a:pt x="1669663" y="1946168"/>
                </a:lnTo>
                <a:cubicBezTo>
                  <a:pt x="1610395" y="2343239"/>
                  <a:pt x="1626414" y="2818917"/>
                  <a:pt x="1772686" y="3391602"/>
                </a:cubicBezTo>
                <a:lnTo>
                  <a:pt x="682623" y="3246673"/>
                </a:lnTo>
                <a:cubicBezTo>
                  <a:pt x="761920" y="2983066"/>
                  <a:pt x="840316" y="2736145"/>
                  <a:pt x="920142" y="2505396"/>
                </a:cubicBezTo>
                <a:lnTo>
                  <a:pt x="922553" y="2498743"/>
                </a:lnTo>
                <a:lnTo>
                  <a:pt x="814089" y="2332128"/>
                </a:lnTo>
                <a:cubicBezTo>
                  <a:pt x="662007" y="2088045"/>
                  <a:pt x="554350" y="1871737"/>
                  <a:pt x="502882" y="1661014"/>
                </a:cubicBezTo>
                <a:lnTo>
                  <a:pt x="494788" y="1615336"/>
                </a:lnTo>
                <a:lnTo>
                  <a:pt x="447433" y="1550320"/>
                </a:lnTo>
                <a:cubicBezTo>
                  <a:pt x="249513" y="1306814"/>
                  <a:pt x="69148" y="1269066"/>
                  <a:pt x="0" y="1230889"/>
                </a:cubicBezTo>
                <a:cubicBezTo>
                  <a:pt x="121952" y="1232304"/>
                  <a:pt x="254037" y="1300926"/>
                  <a:pt x="428941" y="1428869"/>
                </a:cubicBezTo>
                <a:lnTo>
                  <a:pt x="473508" y="1462539"/>
                </a:lnTo>
                <a:lnTo>
                  <a:pt x="469292" y="1346344"/>
                </a:lnTo>
                <a:cubicBezTo>
                  <a:pt x="473123" y="1241001"/>
                  <a:pt x="492472" y="1134281"/>
                  <a:pt x="528809" y="1023411"/>
                </a:cubicBezTo>
                <a:cubicBezTo>
                  <a:pt x="551998" y="1108790"/>
                  <a:pt x="545436" y="1281351"/>
                  <a:pt x="602204" y="1473559"/>
                </a:cubicBezTo>
                <a:lnTo>
                  <a:pt x="606655" y="1486591"/>
                </a:lnTo>
                <a:lnTo>
                  <a:pt x="626788" y="1415641"/>
                </a:lnTo>
                <a:cubicBezTo>
                  <a:pt x="657883" y="1333394"/>
                  <a:pt x="699748" y="1272677"/>
                  <a:pt x="761694" y="1229616"/>
                </a:cubicBezTo>
                <a:cubicBezTo>
                  <a:pt x="738479" y="1285380"/>
                  <a:pt x="629168" y="1399170"/>
                  <a:pt x="668570" y="1627525"/>
                </a:cubicBezTo>
                <a:lnTo>
                  <a:pt x="674946" y="1652636"/>
                </a:lnTo>
                <a:lnTo>
                  <a:pt x="717415" y="1726193"/>
                </a:lnTo>
                <a:cubicBezTo>
                  <a:pt x="790642" y="1838561"/>
                  <a:pt x="897575" y="1947893"/>
                  <a:pt x="1055580" y="2041588"/>
                </a:cubicBezTo>
                <a:lnTo>
                  <a:pt x="1086922" y="2057983"/>
                </a:lnTo>
                <a:lnTo>
                  <a:pt x="1166242" y="1861144"/>
                </a:lnTo>
                <a:cubicBezTo>
                  <a:pt x="1336278" y="1463297"/>
                  <a:pt x="1521362" y="1128071"/>
                  <a:pt x="1740148" y="851340"/>
                </a:cubicBezTo>
                <a:lnTo>
                  <a:pt x="1875287" y="692671"/>
                </a:lnTo>
                <a:lnTo>
                  <a:pt x="1873504" y="692468"/>
                </a:lnTo>
                <a:cubicBezTo>
                  <a:pt x="2120813" y="313724"/>
                  <a:pt x="1865901" y="92171"/>
                  <a:pt x="1823339" y="0"/>
                </a:cubicBezTo>
                <a:cubicBezTo>
                  <a:pt x="1969288" y="91296"/>
                  <a:pt x="2047979" y="212013"/>
                  <a:pt x="2094517" y="376772"/>
                </a:cubicBezTo>
                <a:lnTo>
                  <a:pt x="2115322" y="465866"/>
                </a:lnTo>
                <a:lnTo>
                  <a:pt x="2174388" y="415510"/>
                </a:lnTo>
                <a:cubicBezTo>
                  <a:pt x="2333954" y="290698"/>
                  <a:pt x="2509681" y="186054"/>
                  <a:pt x="2705599" y="100685"/>
                </a:cubicBezTo>
                <a:close/>
              </a:path>
            </a:pathLst>
          </a:cu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泪滴形 33"/>
          <p:cNvSpPr/>
          <p:nvPr/>
        </p:nvSpPr>
        <p:spPr>
          <a:xfrm rot="5400000">
            <a:off x="1483868" y="4596451"/>
            <a:ext cx="248344" cy="248344"/>
          </a:xfrm>
          <a:prstGeom prst="teardrop">
            <a:avLst/>
          </a:prstGeom>
          <a:solidFill>
            <a:srgbClr val="E74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泪滴形 34"/>
          <p:cNvSpPr/>
          <p:nvPr/>
        </p:nvSpPr>
        <p:spPr>
          <a:xfrm rot="7823338">
            <a:off x="1777413" y="4516252"/>
            <a:ext cx="220688" cy="220688"/>
          </a:xfrm>
          <a:prstGeom prst="teardrop">
            <a:avLst/>
          </a:prstGeom>
          <a:solidFill>
            <a:srgbClr val="FBA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泪滴形 35"/>
          <p:cNvSpPr/>
          <p:nvPr/>
        </p:nvSpPr>
        <p:spPr>
          <a:xfrm rot="12701159">
            <a:off x="4676699" y="3923556"/>
            <a:ext cx="156529" cy="156529"/>
          </a:xfrm>
          <a:prstGeom prst="teardrop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345521" y="2863790"/>
            <a:ext cx="1336388" cy="1336388"/>
          </a:xfrm>
          <a:prstGeom prst="ellipse">
            <a:avLst/>
          </a:prstGeom>
          <a:solidFill>
            <a:srgbClr val="7CC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609069" y="3328632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9" name="椭圆 38"/>
          <p:cNvSpPr/>
          <p:nvPr/>
        </p:nvSpPr>
        <p:spPr>
          <a:xfrm>
            <a:off x="4123585" y="2485055"/>
            <a:ext cx="1263501" cy="1263501"/>
          </a:xfrm>
          <a:prstGeom prst="ellipse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4419158" y="2902069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2" name="椭圆 41"/>
          <p:cNvSpPr/>
          <p:nvPr/>
        </p:nvSpPr>
        <p:spPr>
          <a:xfrm>
            <a:off x="4755334" y="3920671"/>
            <a:ext cx="1263501" cy="1263501"/>
          </a:xfrm>
          <a:prstGeom prst="ellipse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5060300" y="4342459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3" name="椭圆 72"/>
          <p:cNvSpPr/>
          <p:nvPr/>
        </p:nvSpPr>
        <p:spPr>
          <a:xfrm>
            <a:off x="4123585" y="4872770"/>
            <a:ext cx="1400438" cy="1400438"/>
          </a:xfrm>
          <a:prstGeom prst="ellipse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4458026" y="5363027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5" name="椭圆 74"/>
          <p:cNvSpPr/>
          <p:nvPr/>
        </p:nvSpPr>
        <p:spPr>
          <a:xfrm>
            <a:off x="2235148" y="1926375"/>
            <a:ext cx="1822181" cy="1822181"/>
          </a:xfrm>
          <a:prstGeom prst="ellipse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748165" y="2562900"/>
            <a:ext cx="1014131" cy="549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77" name="直接箭头连接符 76"/>
          <p:cNvCxnSpPr/>
          <p:nvPr/>
        </p:nvCxnSpPr>
        <p:spPr>
          <a:xfrm flipH="1">
            <a:off x="10675716" y="2450217"/>
            <a:ext cx="1516284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 flipH="1">
            <a:off x="10675716" y="3802881"/>
            <a:ext cx="1516284" cy="0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/>
          <p:cNvCxnSpPr/>
          <p:nvPr/>
        </p:nvCxnSpPr>
        <p:spPr>
          <a:xfrm flipH="1">
            <a:off x="10675716" y="5170623"/>
            <a:ext cx="1516284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Content Placeholder 2"/>
          <p:cNvSpPr txBox="1">
            <a:spLocks/>
          </p:cNvSpPr>
          <p:nvPr/>
        </p:nvSpPr>
        <p:spPr>
          <a:xfrm>
            <a:off x="6827133" y="2670302"/>
            <a:ext cx="3779133" cy="100906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6827133" y="4038073"/>
            <a:ext cx="3779133" cy="100906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6877888" y="5286600"/>
            <a:ext cx="3779133" cy="100906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337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8665917" y="5125781"/>
            <a:ext cx="688141" cy="688141"/>
            <a:chOff x="671649" y="4012622"/>
            <a:chExt cx="468008" cy="468008"/>
          </a:xfrm>
        </p:grpSpPr>
        <p:sp>
          <p:nvSpPr>
            <p:cNvPr id="28" name="矩形 27"/>
            <p:cNvSpPr/>
            <p:nvPr/>
          </p:nvSpPr>
          <p:spPr>
            <a:xfrm>
              <a:off x="67164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Freeform 217"/>
            <p:cNvSpPr>
              <a:spLocks noChangeAspect="1" noEditPoints="1"/>
            </p:cNvSpPr>
            <p:nvPr/>
          </p:nvSpPr>
          <p:spPr bwMode="auto">
            <a:xfrm>
              <a:off x="759348" y="4100382"/>
              <a:ext cx="292609" cy="291112"/>
            </a:xfrm>
            <a:custGeom>
              <a:avLst/>
              <a:gdLst>
                <a:gd name="T0" fmla="*/ 72 w 87"/>
                <a:gd name="T1" fmla="*/ 33 h 87"/>
                <a:gd name="T2" fmla="*/ 59 w 87"/>
                <a:gd name="T3" fmla="*/ 45 h 87"/>
                <a:gd name="T4" fmla="*/ 51 w 87"/>
                <a:gd name="T5" fmla="*/ 37 h 87"/>
                <a:gd name="T6" fmla="*/ 57 w 87"/>
                <a:gd name="T7" fmla="*/ 30 h 87"/>
                <a:gd name="T8" fmla="*/ 57 w 87"/>
                <a:gd name="T9" fmla="*/ 27 h 87"/>
                <a:gd name="T10" fmla="*/ 57 w 87"/>
                <a:gd name="T11" fmla="*/ 27 h 87"/>
                <a:gd name="T12" fmla="*/ 53 w 87"/>
                <a:gd name="T13" fmla="*/ 27 h 87"/>
                <a:gd name="T14" fmla="*/ 47 w 87"/>
                <a:gd name="T15" fmla="*/ 33 h 87"/>
                <a:gd name="T16" fmla="*/ 42 w 87"/>
                <a:gd name="T17" fmla="*/ 28 h 87"/>
                <a:gd name="T18" fmla="*/ 55 w 87"/>
                <a:gd name="T19" fmla="*/ 16 h 87"/>
                <a:gd name="T20" fmla="*/ 72 w 87"/>
                <a:gd name="T21" fmla="*/ 33 h 87"/>
                <a:gd name="T22" fmla="*/ 45 w 87"/>
                <a:gd name="T23" fmla="*/ 60 h 87"/>
                <a:gd name="T24" fmla="*/ 36 w 87"/>
                <a:gd name="T25" fmla="*/ 51 h 87"/>
                <a:gd name="T26" fmla="*/ 21 w 87"/>
                <a:gd name="T27" fmla="*/ 66 h 87"/>
                <a:gd name="T28" fmla="*/ 17 w 87"/>
                <a:gd name="T29" fmla="*/ 66 h 87"/>
                <a:gd name="T30" fmla="*/ 17 w 87"/>
                <a:gd name="T31" fmla="*/ 66 h 87"/>
                <a:gd name="T32" fmla="*/ 17 w 87"/>
                <a:gd name="T33" fmla="*/ 63 h 87"/>
                <a:gd name="T34" fmla="*/ 33 w 87"/>
                <a:gd name="T35" fmla="*/ 47 h 87"/>
                <a:gd name="T36" fmla="*/ 28 w 87"/>
                <a:gd name="T37" fmla="*/ 43 h 87"/>
                <a:gd name="T38" fmla="*/ 9 w 87"/>
                <a:gd name="T39" fmla="*/ 62 h 87"/>
                <a:gd name="T40" fmla="*/ 2 w 87"/>
                <a:gd name="T41" fmla="*/ 86 h 87"/>
                <a:gd name="T42" fmla="*/ 26 w 87"/>
                <a:gd name="T43" fmla="*/ 79 h 87"/>
                <a:gd name="T44" fmla="*/ 45 w 87"/>
                <a:gd name="T45" fmla="*/ 60 h 87"/>
                <a:gd name="T46" fmla="*/ 76 w 87"/>
                <a:gd name="T47" fmla="*/ 29 h 87"/>
                <a:gd name="T48" fmla="*/ 87 w 87"/>
                <a:gd name="T49" fmla="*/ 17 h 87"/>
                <a:gd name="T50" fmla="*/ 70 w 87"/>
                <a:gd name="T51" fmla="*/ 0 h 87"/>
                <a:gd name="T52" fmla="*/ 59 w 87"/>
                <a:gd name="T53" fmla="*/ 12 h 87"/>
                <a:gd name="T54" fmla="*/ 76 w 87"/>
                <a:gd name="T55" fmla="*/ 29 h 87"/>
                <a:gd name="T56" fmla="*/ 66 w 87"/>
                <a:gd name="T57" fmla="*/ 51 h 87"/>
                <a:gd name="T58" fmla="*/ 62 w 87"/>
                <a:gd name="T59" fmla="*/ 51 h 87"/>
                <a:gd name="T60" fmla="*/ 35 w 87"/>
                <a:gd name="T61" fmla="*/ 25 h 87"/>
                <a:gd name="T62" fmla="*/ 36 w 87"/>
                <a:gd name="T63" fmla="*/ 18 h 87"/>
                <a:gd name="T64" fmla="*/ 18 w 87"/>
                <a:gd name="T65" fmla="*/ 0 h 87"/>
                <a:gd name="T66" fmla="*/ 18 w 87"/>
                <a:gd name="T67" fmla="*/ 0 h 87"/>
                <a:gd name="T68" fmla="*/ 19 w 87"/>
                <a:gd name="T69" fmla="*/ 5 h 87"/>
                <a:gd name="T70" fmla="*/ 25 w 87"/>
                <a:gd name="T71" fmla="*/ 15 h 87"/>
                <a:gd name="T72" fmla="*/ 15 w 87"/>
                <a:gd name="T73" fmla="*/ 25 h 87"/>
                <a:gd name="T74" fmla="*/ 4 w 87"/>
                <a:gd name="T75" fmla="*/ 16 h 87"/>
                <a:gd name="T76" fmla="*/ 1 w 87"/>
                <a:gd name="T77" fmla="*/ 13 h 87"/>
                <a:gd name="T78" fmla="*/ 0 w 87"/>
                <a:gd name="T79" fmla="*/ 18 h 87"/>
                <a:gd name="T80" fmla="*/ 18 w 87"/>
                <a:gd name="T81" fmla="*/ 36 h 87"/>
                <a:gd name="T82" fmla="*/ 23 w 87"/>
                <a:gd name="T83" fmla="*/ 36 h 87"/>
                <a:gd name="T84" fmla="*/ 50 w 87"/>
                <a:gd name="T85" fmla="*/ 62 h 87"/>
                <a:gd name="T86" fmla="*/ 49 w 87"/>
                <a:gd name="T87" fmla="*/ 69 h 87"/>
                <a:gd name="T88" fmla="*/ 67 w 87"/>
                <a:gd name="T89" fmla="*/ 87 h 87"/>
                <a:gd name="T90" fmla="*/ 67 w 87"/>
                <a:gd name="T91" fmla="*/ 87 h 87"/>
                <a:gd name="T92" fmla="*/ 66 w 87"/>
                <a:gd name="T93" fmla="*/ 82 h 87"/>
                <a:gd name="T94" fmla="*/ 60 w 87"/>
                <a:gd name="T95" fmla="*/ 73 h 87"/>
                <a:gd name="T96" fmla="*/ 70 w 87"/>
                <a:gd name="T97" fmla="*/ 62 h 87"/>
                <a:gd name="T98" fmla="*/ 80 w 87"/>
                <a:gd name="T99" fmla="*/ 71 h 87"/>
                <a:gd name="T100" fmla="*/ 84 w 87"/>
                <a:gd name="T101" fmla="*/ 74 h 87"/>
                <a:gd name="T102" fmla="*/ 84 w 87"/>
                <a:gd name="T103" fmla="*/ 69 h 87"/>
                <a:gd name="T104" fmla="*/ 66 w 87"/>
                <a:gd name="T10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87">
                  <a:moveTo>
                    <a:pt x="72" y="33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29"/>
                    <a:pt x="58" y="28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6"/>
                    <a:pt x="54" y="26"/>
                    <a:pt x="53" y="2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45" y="60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18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4"/>
                    <a:pt x="17" y="6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5" y="60"/>
                  </a:lnTo>
                  <a:close/>
                  <a:moveTo>
                    <a:pt x="76" y="29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76" y="29"/>
                  </a:lnTo>
                  <a:close/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7"/>
                    <a:pt x="25" y="11"/>
                    <a:pt x="25" y="15"/>
                  </a:cubicBezTo>
                  <a:cubicBezTo>
                    <a:pt x="25" y="20"/>
                    <a:pt x="21" y="25"/>
                    <a:pt x="15" y="25"/>
                  </a:cubicBezTo>
                  <a:cubicBezTo>
                    <a:pt x="10" y="25"/>
                    <a:pt x="5" y="21"/>
                    <a:pt x="4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28"/>
                    <a:pt x="9" y="36"/>
                    <a:pt x="18" y="36"/>
                  </a:cubicBezTo>
                  <a:cubicBezTo>
                    <a:pt x="20" y="36"/>
                    <a:pt x="22" y="36"/>
                    <a:pt x="23" y="3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4"/>
                    <a:pt x="49" y="67"/>
                    <a:pt x="49" y="69"/>
                  </a:cubicBezTo>
                  <a:cubicBezTo>
                    <a:pt x="49" y="79"/>
                    <a:pt x="57" y="87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2" y="80"/>
                    <a:pt x="60" y="77"/>
                    <a:pt x="60" y="73"/>
                  </a:cubicBezTo>
                  <a:cubicBezTo>
                    <a:pt x="60" y="67"/>
                    <a:pt x="64" y="62"/>
                    <a:pt x="70" y="62"/>
                  </a:cubicBezTo>
                  <a:cubicBezTo>
                    <a:pt x="75" y="62"/>
                    <a:pt x="80" y="66"/>
                    <a:pt x="80" y="7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5" y="71"/>
                    <a:pt x="84" y="69"/>
                  </a:cubicBezTo>
                  <a:cubicBezTo>
                    <a:pt x="84" y="59"/>
                    <a:pt x="76" y="51"/>
                    <a:pt x="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45568" y="5124769"/>
            <a:ext cx="739105" cy="688141"/>
            <a:chOff x="1197283" y="4012622"/>
            <a:chExt cx="502669" cy="468008"/>
          </a:xfrm>
        </p:grpSpPr>
        <p:sp>
          <p:nvSpPr>
            <p:cNvPr id="31" name="矩形 30"/>
            <p:cNvSpPr/>
            <p:nvPr/>
          </p:nvSpPr>
          <p:spPr>
            <a:xfrm>
              <a:off x="1231944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2" name="Picture 2" descr="\\MAGNUM\Projects\Microsoft\Cloud Power FY12\Design\ICONS_PNG\Building.png"/>
            <p:cNvPicPr>
              <a:picLocks noChangeAspect="1" noChangeArrowheads="1"/>
            </p:cNvPicPr>
            <p:nvPr/>
          </p:nvPicPr>
          <p:blipFill>
            <a:blip r:embed="rId3" cstate="screen"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7283" y="4012622"/>
              <a:ext cx="489073" cy="429309"/>
            </a:xfrm>
            <a:prstGeom prst="rect">
              <a:avLst/>
            </a:prstGeom>
            <a:noFill/>
          </p:spPr>
        </p:pic>
      </p:grpSp>
      <p:grpSp>
        <p:nvGrpSpPr>
          <p:cNvPr id="41" name="组合 40"/>
          <p:cNvGrpSpPr/>
          <p:nvPr/>
        </p:nvGrpSpPr>
        <p:grpSpPr>
          <a:xfrm>
            <a:off x="10707156" y="5124768"/>
            <a:ext cx="737872" cy="688141"/>
            <a:chOff x="1775328" y="4012622"/>
            <a:chExt cx="501830" cy="468008"/>
          </a:xfrm>
        </p:grpSpPr>
        <p:sp>
          <p:nvSpPr>
            <p:cNvPr id="44" name="矩形 43"/>
            <p:cNvSpPr/>
            <p:nvPr/>
          </p:nvSpPr>
          <p:spPr>
            <a:xfrm>
              <a:off x="179223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7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4" cstate="screen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775328" y="4026372"/>
              <a:ext cx="501830" cy="4405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9" name="流程图: 数据 48"/>
          <p:cNvSpPr/>
          <p:nvPr/>
        </p:nvSpPr>
        <p:spPr>
          <a:xfrm>
            <a:off x="3292519" y="3315431"/>
            <a:ext cx="3176332" cy="635267"/>
          </a:xfrm>
          <a:prstGeom prst="flowChartInputOutpu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流程图: 数据 49"/>
          <p:cNvSpPr/>
          <p:nvPr/>
        </p:nvSpPr>
        <p:spPr>
          <a:xfrm>
            <a:off x="5833656" y="2256653"/>
            <a:ext cx="3176332" cy="635267"/>
          </a:xfrm>
          <a:prstGeom prst="flowChartInputOutput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51383" y="4374208"/>
            <a:ext cx="3176332" cy="635266"/>
            <a:chOff x="751383" y="4374208"/>
            <a:chExt cx="3176332" cy="635266"/>
          </a:xfrm>
        </p:grpSpPr>
        <p:sp>
          <p:nvSpPr>
            <p:cNvPr id="55" name="流程图: 数据 54"/>
            <p:cNvSpPr/>
            <p:nvPr/>
          </p:nvSpPr>
          <p:spPr>
            <a:xfrm>
              <a:off x="751383" y="4374208"/>
              <a:ext cx="3176332" cy="635266"/>
            </a:xfrm>
            <a:prstGeom prst="flowChartInputOutput">
              <a:avLst/>
            </a:prstGeom>
            <a:solidFill>
              <a:srgbClr val="7CC8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281019" y="452530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请在此添加关键字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92519" y="3463787"/>
            <a:ext cx="2421838" cy="1545689"/>
            <a:chOff x="3292519" y="3463787"/>
            <a:chExt cx="2421838" cy="1545689"/>
          </a:xfrm>
        </p:grpSpPr>
        <p:sp>
          <p:nvSpPr>
            <p:cNvPr id="58" name="矩形 12"/>
            <p:cNvSpPr/>
            <p:nvPr/>
          </p:nvSpPr>
          <p:spPr>
            <a:xfrm flipH="1" flipV="1">
              <a:off x="3292519" y="3950698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888216" y="346378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请在此添加关键字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833656" y="2399780"/>
            <a:ext cx="2421837" cy="1550918"/>
            <a:chOff x="5833656" y="2399780"/>
            <a:chExt cx="2421837" cy="1550918"/>
          </a:xfrm>
        </p:grpSpPr>
        <p:sp>
          <p:nvSpPr>
            <p:cNvPr id="61" name="矩形 12"/>
            <p:cNvSpPr/>
            <p:nvPr/>
          </p:nvSpPr>
          <p:spPr>
            <a:xfrm flipH="1" flipV="1">
              <a:off x="5833656" y="2891920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429352" y="239978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请在此添加关键字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74792" y="1197876"/>
            <a:ext cx="3176332" cy="1694045"/>
            <a:chOff x="8374792" y="1197876"/>
            <a:chExt cx="3176332" cy="1694045"/>
          </a:xfrm>
        </p:grpSpPr>
        <p:sp>
          <p:nvSpPr>
            <p:cNvPr id="64" name="流程图: 数据 63"/>
            <p:cNvSpPr/>
            <p:nvPr/>
          </p:nvSpPr>
          <p:spPr>
            <a:xfrm>
              <a:off x="8374792" y="1197876"/>
              <a:ext cx="3176332" cy="635267"/>
            </a:xfrm>
            <a:prstGeom prst="flowChartInputOutpu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矩形 12"/>
            <p:cNvSpPr/>
            <p:nvPr/>
          </p:nvSpPr>
          <p:spPr>
            <a:xfrm flipH="1" flipV="1">
              <a:off x="8374792" y="1833143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9092054" y="13189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请在此添加关键字</a:t>
              </a: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255622" y="5124768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022797" y="4124300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646000" y="3027399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225107" y="1968606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72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文本框 79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67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1676400" y="3962697"/>
            <a:ext cx="2326640" cy="2895600"/>
          </a:xfrm>
          <a:prstGeom prst="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146157" y="4051491"/>
            <a:ext cx="3452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2345697" y="4605488"/>
            <a:ext cx="1151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335645" y="-297"/>
            <a:ext cx="2326640" cy="5100617"/>
          </a:xfrm>
          <a:prstGeom prst="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8750521" y="758282"/>
            <a:ext cx="3452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697116" y="1543112"/>
            <a:ext cx="172527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。！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22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5469" y="445960"/>
            <a:ext cx="11667524" cy="1835106"/>
            <a:chOff x="852709" y="5009914"/>
            <a:chExt cx="11667524" cy="1835106"/>
          </a:xfrm>
        </p:grpSpPr>
        <p:sp>
          <p:nvSpPr>
            <p:cNvPr id="5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8DBD57"/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12626" y="5216411"/>
              <a:ext cx="108076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赠可编辑商务图标</a:t>
              </a:r>
              <a:endPara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725" name="组合 724"/>
          <p:cNvGrpSpPr/>
          <p:nvPr/>
        </p:nvGrpSpPr>
        <p:grpSpPr>
          <a:xfrm>
            <a:off x="2370772" y="2660683"/>
            <a:ext cx="1098203" cy="1097629"/>
            <a:chOff x="776288" y="2278063"/>
            <a:chExt cx="3040063" cy="3038475"/>
          </a:xfrm>
        </p:grpSpPr>
        <p:sp>
          <p:nvSpPr>
            <p:cNvPr id="705" name="Oval 701"/>
            <p:cNvSpPr>
              <a:spLocks noChangeArrowheads="1"/>
            </p:cNvSpPr>
            <p:nvPr/>
          </p:nvSpPr>
          <p:spPr bwMode="auto">
            <a:xfrm>
              <a:off x="776288" y="2278063"/>
              <a:ext cx="3040063" cy="303847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6" name="Freeform 702"/>
            <p:cNvSpPr>
              <a:spLocks/>
            </p:cNvSpPr>
            <p:nvPr/>
          </p:nvSpPr>
          <p:spPr bwMode="auto">
            <a:xfrm>
              <a:off x="1352550" y="4654550"/>
              <a:ext cx="1990725" cy="661987"/>
            </a:xfrm>
            <a:custGeom>
              <a:avLst/>
              <a:gdLst>
                <a:gd name="T0" fmla="*/ 327 w 529"/>
                <a:gd name="T1" fmla="*/ 0 h 176"/>
                <a:gd name="T2" fmla="*/ 241 w 529"/>
                <a:gd name="T3" fmla="*/ 95 h 176"/>
                <a:gd name="T4" fmla="*/ 156 w 529"/>
                <a:gd name="T5" fmla="*/ 2 h 176"/>
                <a:gd name="T6" fmla="*/ 55 w 529"/>
                <a:gd name="T7" fmla="*/ 114 h 176"/>
                <a:gd name="T8" fmla="*/ 16 w 529"/>
                <a:gd name="T9" fmla="*/ 71 h 176"/>
                <a:gd name="T10" fmla="*/ 0 w 529"/>
                <a:gd name="T11" fmla="*/ 89 h 176"/>
                <a:gd name="T12" fmla="*/ 251 w 529"/>
                <a:gd name="T13" fmla="*/ 176 h 176"/>
                <a:gd name="T14" fmla="*/ 529 w 529"/>
                <a:gd name="T15" fmla="*/ 66 h 176"/>
                <a:gd name="T16" fmla="*/ 504 w 529"/>
                <a:gd name="T17" fmla="*/ 38 h 176"/>
                <a:gd name="T18" fmla="*/ 432 w 529"/>
                <a:gd name="T19" fmla="*/ 117 h 176"/>
                <a:gd name="T20" fmla="*/ 327 w 529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9" h="176">
                  <a:moveTo>
                    <a:pt x="327" y="0"/>
                  </a:moveTo>
                  <a:cubicBezTo>
                    <a:pt x="241" y="95"/>
                    <a:pt x="241" y="95"/>
                    <a:pt x="241" y="95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69" y="144"/>
                    <a:pt x="156" y="176"/>
                    <a:pt x="251" y="176"/>
                  </a:cubicBezTo>
                  <a:cubicBezTo>
                    <a:pt x="359" y="176"/>
                    <a:pt x="457" y="134"/>
                    <a:pt x="529" y="66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432" y="117"/>
                    <a:pt x="432" y="117"/>
                    <a:pt x="432" y="117"/>
                  </a:cubicBezTo>
                  <a:cubicBezTo>
                    <a:pt x="327" y="0"/>
                    <a:pt x="327" y="0"/>
                    <a:pt x="327" y="0"/>
                  </a:cubicBezTo>
                </a:path>
              </a:pathLst>
            </a:custGeom>
            <a:solidFill>
              <a:srgbClr val="0061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7" name="Freeform 703"/>
            <p:cNvSpPr>
              <a:spLocks/>
            </p:cNvSpPr>
            <p:nvPr/>
          </p:nvSpPr>
          <p:spPr bwMode="auto">
            <a:xfrm>
              <a:off x="1347788" y="2732088"/>
              <a:ext cx="869950" cy="568325"/>
            </a:xfrm>
            <a:custGeom>
              <a:avLst/>
              <a:gdLst>
                <a:gd name="T0" fmla="*/ 78 w 231"/>
                <a:gd name="T1" fmla="*/ 0 h 151"/>
                <a:gd name="T2" fmla="*/ 44 w 231"/>
                <a:gd name="T3" fmla="*/ 27 h 151"/>
                <a:gd name="T4" fmla="*/ 36 w 231"/>
                <a:gd name="T5" fmla="*/ 26 h 151"/>
                <a:gd name="T6" fmla="*/ 0 w 231"/>
                <a:gd name="T7" fmla="*/ 61 h 151"/>
                <a:gd name="T8" fmla="*/ 10 w 231"/>
                <a:gd name="T9" fmla="*/ 86 h 151"/>
                <a:gd name="T10" fmla="*/ 3 w 231"/>
                <a:gd name="T11" fmla="*/ 108 h 151"/>
                <a:gd name="T12" fmla="*/ 38 w 231"/>
                <a:gd name="T13" fmla="*/ 143 h 151"/>
                <a:gd name="T14" fmla="*/ 62 w 231"/>
                <a:gd name="T15" fmla="*/ 135 h 151"/>
                <a:gd name="T16" fmla="*/ 90 w 231"/>
                <a:gd name="T17" fmla="*/ 149 h 151"/>
                <a:gd name="T18" fmla="*/ 119 w 231"/>
                <a:gd name="T19" fmla="*/ 134 h 151"/>
                <a:gd name="T20" fmla="*/ 149 w 231"/>
                <a:gd name="T21" fmla="*/ 151 h 151"/>
                <a:gd name="T22" fmla="*/ 176 w 231"/>
                <a:gd name="T23" fmla="*/ 140 h 151"/>
                <a:gd name="T24" fmla="*/ 195 w 231"/>
                <a:gd name="T25" fmla="*/ 145 h 151"/>
                <a:gd name="T26" fmla="*/ 231 w 231"/>
                <a:gd name="T27" fmla="*/ 110 h 151"/>
                <a:gd name="T28" fmla="*/ 220 w 231"/>
                <a:gd name="T29" fmla="*/ 84 h 151"/>
                <a:gd name="T30" fmla="*/ 224 w 231"/>
                <a:gd name="T31" fmla="*/ 68 h 151"/>
                <a:gd name="T32" fmla="*/ 188 w 231"/>
                <a:gd name="T33" fmla="*/ 32 h 151"/>
                <a:gd name="T34" fmla="*/ 171 w 231"/>
                <a:gd name="T35" fmla="*/ 37 h 151"/>
                <a:gd name="T36" fmla="*/ 136 w 231"/>
                <a:gd name="T37" fmla="*/ 9 h 151"/>
                <a:gd name="T38" fmla="*/ 110 w 231"/>
                <a:gd name="T39" fmla="*/ 20 h 151"/>
                <a:gd name="T40" fmla="*/ 78 w 231"/>
                <a:gd name="T4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151">
                  <a:moveTo>
                    <a:pt x="78" y="0"/>
                  </a:moveTo>
                  <a:cubicBezTo>
                    <a:pt x="62" y="0"/>
                    <a:pt x="48" y="11"/>
                    <a:pt x="44" y="27"/>
                  </a:cubicBezTo>
                  <a:cubicBezTo>
                    <a:pt x="41" y="26"/>
                    <a:pt x="38" y="26"/>
                    <a:pt x="36" y="26"/>
                  </a:cubicBezTo>
                  <a:cubicBezTo>
                    <a:pt x="16" y="26"/>
                    <a:pt x="0" y="42"/>
                    <a:pt x="0" y="61"/>
                  </a:cubicBezTo>
                  <a:cubicBezTo>
                    <a:pt x="0" y="71"/>
                    <a:pt x="4" y="80"/>
                    <a:pt x="10" y="86"/>
                  </a:cubicBezTo>
                  <a:cubicBezTo>
                    <a:pt x="5" y="92"/>
                    <a:pt x="3" y="100"/>
                    <a:pt x="3" y="108"/>
                  </a:cubicBezTo>
                  <a:cubicBezTo>
                    <a:pt x="3" y="127"/>
                    <a:pt x="18" y="143"/>
                    <a:pt x="38" y="143"/>
                  </a:cubicBezTo>
                  <a:cubicBezTo>
                    <a:pt x="47" y="143"/>
                    <a:pt x="55" y="140"/>
                    <a:pt x="62" y="135"/>
                  </a:cubicBezTo>
                  <a:cubicBezTo>
                    <a:pt x="68" y="143"/>
                    <a:pt x="78" y="149"/>
                    <a:pt x="90" y="149"/>
                  </a:cubicBezTo>
                  <a:cubicBezTo>
                    <a:pt x="102" y="149"/>
                    <a:pt x="112" y="143"/>
                    <a:pt x="119" y="134"/>
                  </a:cubicBezTo>
                  <a:cubicBezTo>
                    <a:pt x="125" y="144"/>
                    <a:pt x="136" y="151"/>
                    <a:pt x="149" y="151"/>
                  </a:cubicBezTo>
                  <a:cubicBezTo>
                    <a:pt x="160" y="151"/>
                    <a:pt x="169" y="147"/>
                    <a:pt x="176" y="140"/>
                  </a:cubicBezTo>
                  <a:cubicBezTo>
                    <a:pt x="181" y="143"/>
                    <a:pt x="188" y="145"/>
                    <a:pt x="195" y="145"/>
                  </a:cubicBezTo>
                  <a:cubicBezTo>
                    <a:pt x="215" y="145"/>
                    <a:pt x="231" y="129"/>
                    <a:pt x="231" y="110"/>
                  </a:cubicBezTo>
                  <a:cubicBezTo>
                    <a:pt x="231" y="100"/>
                    <a:pt x="227" y="90"/>
                    <a:pt x="220" y="84"/>
                  </a:cubicBezTo>
                  <a:cubicBezTo>
                    <a:pt x="222" y="79"/>
                    <a:pt x="224" y="74"/>
                    <a:pt x="224" y="68"/>
                  </a:cubicBezTo>
                  <a:cubicBezTo>
                    <a:pt x="224" y="48"/>
                    <a:pt x="208" y="32"/>
                    <a:pt x="188" y="32"/>
                  </a:cubicBezTo>
                  <a:cubicBezTo>
                    <a:pt x="182" y="32"/>
                    <a:pt x="176" y="34"/>
                    <a:pt x="171" y="37"/>
                  </a:cubicBezTo>
                  <a:cubicBezTo>
                    <a:pt x="167" y="21"/>
                    <a:pt x="153" y="9"/>
                    <a:pt x="136" y="9"/>
                  </a:cubicBezTo>
                  <a:cubicBezTo>
                    <a:pt x="126" y="9"/>
                    <a:pt x="117" y="13"/>
                    <a:pt x="110" y="20"/>
                  </a:cubicBezTo>
                  <a:cubicBezTo>
                    <a:pt x="105" y="8"/>
                    <a:pt x="92" y="0"/>
                    <a:pt x="78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8" name="Freeform 704"/>
            <p:cNvSpPr>
              <a:spLocks/>
            </p:cNvSpPr>
            <p:nvPr/>
          </p:nvSpPr>
          <p:spPr bwMode="auto">
            <a:xfrm>
              <a:off x="2443163" y="3270250"/>
              <a:ext cx="869950" cy="571500"/>
            </a:xfrm>
            <a:custGeom>
              <a:avLst/>
              <a:gdLst>
                <a:gd name="T0" fmla="*/ 152 w 231"/>
                <a:gd name="T1" fmla="*/ 0 h 152"/>
                <a:gd name="T2" fmla="*/ 120 w 231"/>
                <a:gd name="T3" fmla="*/ 21 h 152"/>
                <a:gd name="T4" fmla="*/ 94 w 231"/>
                <a:gd name="T5" fmla="*/ 10 h 152"/>
                <a:gd name="T6" fmla="*/ 60 w 231"/>
                <a:gd name="T7" fmla="*/ 37 h 152"/>
                <a:gd name="T8" fmla="*/ 42 w 231"/>
                <a:gd name="T9" fmla="*/ 33 h 152"/>
                <a:gd name="T10" fmla="*/ 7 w 231"/>
                <a:gd name="T11" fmla="*/ 68 h 152"/>
                <a:gd name="T12" fmla="*/ 11 w 231"/>
                <a:gd name="T13" fmla="*/ 85 h 152"/>
                <a:gd name="T14" fmla="*/ 0 w 231"/>
                <a:gd name="T15" fmla="*/ 110 h 152"/>
                <a:gd name="T16" fmla="*/ 35 w 231"/>
                <a:gd name="T17" fmla="*/ 146 h 152"/>
                <a:gd name="T18" fmla="*/ 55 w 231"/>
                <a:gd name="T19" fmla="*/ 140 h 152"/>
                <a:gd name="T20" fmla="*/ 81 w 231"/>
                <a:gd name="T21" fmla="*/ 152 h 152"/>
                <a:gd name="T22" fmla="*/ 112 w 231"/>
                <a:gd name="T23" fmla="*/ 134 h 152"/>
                <a:gd name="T24" fmla="*/ 141 w 231"/>
                <a:gd name="T25" fmla="*/ 149 h 152"/>
                <a:gd name="T26" fmla="*/ 169 w 231"/>
                <a:gd name="T27" fmla="*/ 135 h 152"/>
                <a:gd name="T28" fmla="*/ 192 w 231"/>
                <a:gd name="T29" fmla="*/ 144 h 152"/>
                <a:gd name="T30" fmla="*/ 228 w 231"/>
                <a:gd name="T31" fmla="*/ 109 h 152"/>
                <a:gd name="T32" fmla="*/ 221 w 231"/>
                <a:gd name="T33" fmla="*/ 87 h 152"/>
                <a:gd name="T34" fmla="*/ 231 w 231"/>
                <a:gd name="T35" fmla="*/ 62 h 152"/>
                <a:gd name="T36" fmla="*/ 195 w 231"/>
                <a:gd name="T37" fmla="*/ 26 h 152"/>
                <a:gd name="T38" fmla="*/ 187 w 231"/>
                <a:gd name="T39" fmla="*/ 27 h 152"/>
                <a:gd name="T40" fmla="*/ 152 w 231"/>
                <a:gd name="T4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152">
                  <a:moveTo>
                    <a:pt x="152" y="0"/>
                  </a:moveTo>
                  <a:cubicBezTo>
                    <a:pt x="138" y="0"/>
                    <a:pt x="126" y="9"/>
                    <a:pt x="120" y="21"/>
                  </a:cubicBezTo>
                  <a:cubicBezTo>
                    <a:pt x="114" y="14"/>
                    <a:pt x="104" y="10"/>
                    <a:pt x="94" y="10"/>
                  </a:cubicBezTo>
                  <a:cubicBezTo>
                    <a:pt x="77" y="10"/>
                    <a:pt x="63" y="21"/>
                    <a:pt x="60" y="37"/>
                  </a:cubicBezTo>
                  <a:cubicBezTo>
                    <a:pt x="54" y="34"/>
                    <a:pt x="49" y="33"/>
                    <a:pt x="42" y="33"/>
                  </a:cubicBezTo>
                  <a:cubicBezTo>
                    <a:pt x="23" y="33"/>
                    <a:pt x="7" y="49"/>
                    <a:pt x="7" y="68"/>
                  </a:cubicBezTo>
                  <a:cubicBezTo>
                    <a:pt x="7" y="74"/>
                    <a:pt x="8" y="80"/>
                    <a:pt x="11" y="85"/>
                  </a:cubicBezTo>
                  <a:cubicBezTo>
                    <a:pt x="4" y="91"/>
                    <a:pt x="0" y="100"/>
                    <a:pt x="0" y="110"/>
                  </a:cubicBezTo>
                  <a:cubicBezTo>
                    <a:pt x="0" y="130"/>
                    <a:pt x="16" y="146"/>
                    <a:pt x="35" y="146"/>
                  </a:cubicBezTo>
                  <a:cubicBezTo>
                    <a:pt x="43" y="146"/>
                    <a:pt x="49" y="144"/>
                    <a:pt x="55" y="140"/>
                  </a:cubicBezTo>
                  <a:cubicBezTo>
                    <a:pt x="61" y="147"/>
                    <a:pt x="71" y="152"/>
                    <a:pt x="81" y="152"/>
                  </a:cubicBezTo>
                  <a:cubicBezTo>
                    <a:pt x="94" y="152"/>
                    <a:pt x="106" y="145"/>
                    <a:pt x="112" y="134"/>
                  </a:cubicBezTo>
                  <a:cubicBezTo>
                    <a:pt x="118" y="143"/>
                    <a:pt x="129" y="149"/>
                    <a:pt x="141" y="149"/>
                  </a:cubicBezTo>
                  <a:cubicBezTo>
                    <a:pt x="152" y="149"/>
                    <a:pt x="162" y="144"/>
                    <a:pt x="169" y="135"/>
                  </a:cubicBezTo>
                  <a:cubicBezTo>
                    <a:pt x="175" y="141"/>
                    <a:pt x="183" y="144"/>
                    <a:pt x="192" y="144"/>
                  </a:cubicBezTo>
                  <a:cubicBezTo>
                    <a:pt x="212" y="144"/>
                    <a:pt x="228" y="128"/>
                    <a:pt x="228" y="109"/>
                  </a:cubicBezTo>
                  <a:cubicBezTo>
                    <a:pt x="228" y="100"/>
                    <a:pt x="225" y="93"/>
                    <a:pt x="221" y="87"/>
                  </a:cubicBezTo>
                  <a:cubicBezTo>
                    <a:pt x="227" y="80"/>
                    <a:pt x="231" y="72"/>
                    <a:pt x="231" y="62"/>
                  </a:cubicBezTo>
                  <a:cubicBezTo>
                    <a:pt x="231" y="42"/>
                    <a:pt x="215" y="26"/>
                    <a:pt x="195" y="26"/>
                  </a:cubicBezTo>
                  <a:cubicBezTo>
                    <a:pt x="192" y="26"/>
                    <a:pt x="189" y="27"/>
                    <a:pt x="187" y="27"/>
                  </a:cubicBezTo>
                  <a:cubicBezTo>
                    <a:pt x="183" y="12"/>
                    <a:pt x="169" y="0"/>
                    <a:pt x="152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9" name="Freeform 705"/>
            <p:cNvSpPr>
              <a:spLocks/>
            </p:cNvSpPr>
            <p:nvPr/>
          </p:nvSpPr>
          <p:spPr bwMode="auto">
            <a:xfrm>
              <a:off x="2925763" y="4240213"/>
              <a:ext cx="639763" cy="417512"/>
            </a:xfrm>
            <a:custGeom>
              <a:avLst/>
              <a:gdLst>
                <a:gd name="T0" fmla="*/ 58 w 170"/>
                <a:gd name="T1" fmla="*/ 0 h 111"/>
                <a:gd name="T2" fmla="*/ 32 w 170"/>
                <a:gd name="T3" fmla="*/ 19 h 111"/>
                <a:gd name="T4" fmla="*/ 26 w 170"/>
                <a:gd name="T5" fmla="*/ 19 h 111"/>
                <a:gd name="T6" fmla="*/ 0 w 170"/>
                <a:gd name="T7" fmla="*/ 45 h 111"/>
                <a:gd name="T8" fmla="*/ 7 w 170"/>
                <a:gd name="T9" fmla="*/ 63 h 111"/>
                <a:gd name="T10" fmla="*/ 2 w 170"/>
                <a:gd name="T11" fmla="*/ 79 h 111"/>
                <a:gd name="T12" fmla="*/ 28 w 170"/>
                <a:gd name="T13" fmla="*/ 105 h 111"/>
                <a:gd name="T14" fmla="*/ 45 w 170"/>
                <a:gd name="T15" fmla="*/ 99 h 111"/>
                <a:gd name="T16" fmla="*/ 66 w 170"/>
                <a:gd name="T17" fmla="*/ 109 h 111"/>
                <a:gd name="T18" fmla="*/ 87 w 170"/>
                <a:gd name="T19" fmla="*/ 98 h 111"/>
                <a:gd name="T20" fmla="*/ 110 w 170"/>
                <a:gd name="T21" fmla="*/ 111 h 111"/>
                <a:gd name="T22" fmla="*/ 129 w 170"/>
                <a:gd name="T23" fmla="*/ 102 h 111"/>
                <a:gd name="T24" fmla="*/ 144 w 170"/>
                <a:gd name="T25" fmla="*/ 107 h 111"/>
                <a:gd name="T26" fmla="*/ 170 w 170"/>
                <a:gd name="T27" fmla="*/ 81 h 111"/>
                <a:gd name="T28" fmla="*/ 162 w 170"/>
                <a:gd name="T29" fmla="*/ 62 h 111"/>
                <a:gd name="T30" fmla="*/ 165 w 170"/>
                <a:gd name="T31" fmla="*/ 50 h 111"/>
                <a:gd name="T32" fmla="*/ 138 w 170"/>
                <a:gd name="T33" fmla="*/ 24 h 111"/>
                <a:gd name="T34" fmla="*/ 126 w 170"/>
                <a:gd name="T35" fmla="*/ 27 h 111"/>
                <a:gd name="T36" fmla="*/ 100 w 170"/>
                <a:gd name="T37" fmla="*/ 6 h 111"/>
                <a:gd name="T38" fmla="*/ 81 w 170"/>
                <a:gd name="T39" fmla="*/ 15 h 111"/>
                <a:gd name="T40" fmla="*/ 58 w 170"/>
                <a:gd name="T4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111">
                  <a:moveTo>
                    <a:pt x="58" y="0"/>
                  </a:moveTo>
                  <a:cubicBezTo>
                    <a:pt x="45" y="0"/>
                    <a:pt x="35" y="8"/>
                    <a:pt x="32" y="19"/>
                  </a:cubicBezTo>
                  <a:cubicBezTo>
                    <a:pt x="30" y="19"/>
                    <a:pt x="28" y="19"/>
                    <a:pt x="26" y="19"/>
                  </a:cubicBezTo>
                  <a:cubicBezTo>
                    <a:pt x="12" y="19"/>
                    <a:pt x="0" y="30"/>
                    <a:pt x="0" y="45"/>
                  </a:cubicBezTo>
                  <a:cubicBezTo>
                    <a:pt x="0" y="52"/>
                    <a:pt x="3" y="58"/>
                    <a:pt x="7" y="63"/>
                  </a:cubicBezTo>
                  <a:cubicBezTo>
                    <a:pt x="4" y="68"/>
                    <a:pt x="2" y="73"/>
                    <a:pt x="2" y="79"/>
                  </a:cubicBezTo>
                  <a:cubicBezTo>
                    <a:pt x="2" y="94"/>
                    <a:pt x="14" y="105"/>
                    <a:pt x="28" y="105"/>
                  </a:cubicBezTo>
                  <a:cubicBezTo>
                    <a:pt x="35" y="105"/>
                    <a:pt x="41" y="103"/>
                    <a:pt x="45" y="99"/>
                  </a:cubicBezTo>
                  <a:cubicBezTo>
                    <a:pt x="50" y="105"/>
                    <a:pt x="58" y="109"/>
                    <a:pt x="66" y="109"/>
                  </a:cubicBezTo>
                  <a:cubicBezTo>
                    <a:pt x="75" y="109"/>
                    <a:pt x="83" y="105"/>
                    <a:pt x="87" y="98"/>
                  </a:cubicBezTo>
                  <a:cubicBezTo>
                    <a:pt x="92" y="106"/>
                    <a:pt x="100" y="111"/>
                    <a:pt x="110" y="111"/>
                  </a:cubicBezTo>
                  <a:cubicBezTo>
                    <a:pt x="118" y="111"/>
                    <a:pt x="124" y="108"/>
                    <a:pt x="129" y="102"/>
                  </a:cubicBezTo>
                  <a:cubicBezTo>
                    <a:pt x="133" y="105"/>
                    <a:pt x="138" y="107"/>
                    <a:pt x="144" y="107"/>
                  </a:cubicBezTo>
                  <a:cubicBezTo>
                    <a:pt x="158" y="107"/>
                    <a:pt x="170" y="95"/>
                    <a:pt x="170" y="81"/>
                  </a:cubicBezTo>
                  <a:cubicBezTo>
                    <a:pt x="170" y="73"/>
                    <a:pt x="167" y="66"/>
                    <a:pt x="162" y="62"/>
                  </a:cubicBezTo>
                  <a:cubicBezTo>
                    <a:pt x="164" y="58"/>
                    <a:pt x="165" y="54"/>
                    <a:pt x="165" y="50"/>
                  </a:cubicBezTo>
                  <a:cubicBezTo>
                    <a:pt x="165" y="35"/>
                    <a:pt x="153" y="24"/>
                    <a:pt x="138" y="24"/>
                  </a:cubicBezTo>
                  <a:cubicBezTo>
                    <a:pt x="134" y="24"/>
                    <a:pt x="130" y="25"/>
                    <a:pt x="126" y="27"/>
                  </a:cubicBezTo>
                  <a:cubicBezTo>
                    <a:pt x="123" y="15"/>
                    <a:pt x="113" y="6"/>
                    <a:pt x="100" y="6"/>
                  </a:cubicBezTo>
                  <a:cubicBezTo>
                    <a:pt x="93" y="6"/>
                    <a:pt x="86" y="10"/>
                    <a:pt x="81" y="15"/>
                  </a:cubicBezTo>
                  <a:cubicBezTo>
                    <a:pt x="77" y="6"/>
                    <a:pt x="68" y="0"/>
                    <a:pt x="58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0" name="Freeform 706"/>
            <p:cNvSpPr>
              <a:spLocks/>
            </p:cNvSpPr>
            <p:nvPr/>
          </p:nvSpPr>
          <p:spPr bwMode="auto">
            <a:xfrm>
              <a:off x="2789238" y="2762250"/>
              <a:ext cx="387350" cy="255587"/>
            </a:xfrm>
            <a:custGeom>
              <a:avLst/>
              <a:gdLst>
                <a:gd name="T0" fmla="*/ 68 w 103"/>
                <a:gd name="T1" fmla="*/ 0 h 68"/>
                <a:gd name="T2" fmla="*/ 54 w 103"/>
                <a:gd name="T3" fmla="*/ 9 h 68"/>
                <a:gd name="T4" fmla="*/ 42 w 103"/>
                <a:gd name="T5" fmla="*/ 4 h 68"/>
                <a:gd name="T6" fmla="*/ 27 w 103"/>
                <a:gd name="T7" fmla="*/ 17 h 68"/>
                <a:gd name="T8" fmla="*/ 19 w 103"/>
                <a:gd name="T9" fmla="*/ 15 h 68"/>
                <a:gd name="T10" fmla="*/ 3 w 103"/>
                <a:gd name="T11" fmla="*/ 31 h 68"/>
                <a:gd name="T12" fmla="*/ 5 w 103"/>
                <a:gd name="T13" fmla="*/ 38 h 68"/>
                <a:gd name="T14" fmla="*/ 0 w 103"/>
                <a:gd name="T15" fmla="*/ 49 h 68"/>
                <a:gd name="T16" fmla="*/ 16 w 103"/>
                <a:gd name="T17" fmla="*/ 65 h 68"/>
                <a:gd name="T18" fmla="*/ 25 w 103"/>
                <a:gd name="T19" fmla="*/ 63 h 68"/>
                <a:gd name="T20" fmla="*/ 36 w 103"/>
                <a:gd name="T21" fmla="*/ 68 h 68"/>
                <a:gd name="T22" fmla="*/ 50 w 103"/>
                <a:gd name="T23" fmla="*/ 60 h 68"/>
                <a:gd name="T24" fmla="*/ 63 w 103"/>
                <a:gd name="T25" fmla="*/ 67 h 68"/>
                <a:gd name="T26" fmla="*/ 76 w 103"/>
                <a:gd name="T27" fmla="*/ 61 h 68"/>
                <a:gd name="T28" fmla="*/ 86 w 103"/>
                <a:gd name="T29" fmla="*/ 64 h 68"/>
                <a:gd name="T30" fmla="*/ 102 w 103"/>
                <a:gd name="T31" fmla="*/ 49 h 68"/>
                <a:gd name="T32" fmla="*/ 99 w 103"/>
                <a:gd name="T33" fmla="*/ 39 h 68"/>
                <a:gd name="T34" fmla="*/ 103 w 103"/>
                <a:gd name="T35" fmla="*/ 28 h 68"/>
                <a:gd name="T36" fmla="*/ 87 w 103"/>
                <a:gd name="T37" fmla="*/ 12 h 68"/>
                <a:gd name="T38" fmla="*/ 84 w 103"/>
                <a:gd name="T39" fmla="*/ 12 h 68"/>
                <a:gd name="T40" fmla="*/ 68 w 103"/>
                <a:gd name="T4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" h="68">
                  <a:moveTo>
                    <a:pt x="68" y="0"/>
                  </a:moveTo>
                  <a:cubicBezTo>
                    <a:pt x="62" y="0"/>
                    <a:pt x="56" y="4"/>
                    <a:pt x="54" y="9"/>
                  </a:cubicBezTo>
                  <a:cubicBezTo>
                    <a:pt x="51" y="6"/>
                    <a:pt x="47" y="4"/>
                    <a:pt x="42" y="4"/>
                  </a:cubicBezTo>
                  <a:cubicBezTo>
                    <a:pt x="35" y="4"/>
                    <a:pt x="28" y="10"/>
                    <a:pt x="27" y="17"/>
                  </a:cubicBezTo>
                  <a:cubicBezTo>
                    <a:pt x="25" y="16"/>
                    <a:pt x="22" y="15"/>
                    <a:pt x="19" y="15"/>
                  </a:cubicBezTo>
                  <a:cubicBezTo>
                    <a:pt x="10" y="15"/>
                    <a:pt x="3" y="22"/>
                    <a:pt x="3" y="31"/>
                  </a:cubicBezTo>
                  <a:cubicBezTo>
                    <a:pt x="3" y="33"/>
                    <a:pt x="4" y="36"/>
                    <a:pt x="5" y="38"/>
                  </a:cubicBezTo>
                  <a:cubicBezTo>
                    <a:pt x="2" y="41"/>
                    <a:pt x="0" y="45"/>
                    <a:pt x="0" y="49"/>
                  </a:cubicBezTo>
                  <a:cubicBezTo>
                    <a:pt x="0" y="58"/>
                    <a:pt x="7" y="65"/>
                    <a:pt x="16" y="65"/>
                  </a:cubicBezTo>
                  <a:cubicBezTo>
                    <a:pt x="19" y="65"/>
                    <a:pt x="22" y="64"/>
                    <a:pt x="25" y="63"/>
                  </a:cubicBezTo>
                  <a:cubicBezTo>
                    <a:pt x="28" y="66"/>
                    <a:pt x="32" y="68"/>
                    <a:pt x="36" y="68"/>
                  </a:cubicBezTo>
                  <a:cubicBezTo>
                    <a:pt x="42" y="68"/>
                    <a:pt x="47" y="65"/>
                    <a:pt x="50" y="60"/>
                  </a:cubicBezTo>
                  <a:cubicBezTo>
                    <a:pt x="53" y="64"/>
                    <a:pt x="58" y="67"/>
                    <a:pt x="63" y="67"/>
                  </a:cubicBezTo>
                  <a:cubicBezTo>
                    <a:pt x="68" y="67"/>
                    <a:pt x="73" y="64"/>
                    <a:pt x="76" y="61"/>
                  </a:cubicBezTo>
                  <a:cubicBezTo>
                    <a:pt x="78" y="63"/>
                    <a:pt x="82" y="64"/>
                    <a:pt x="86" y="64"/>
                  </a:cubicBezTo>
                  <a:cubicBezTo>
                    <a:pt x="95" y="64"/>
                    <a:pt x="102" y="57"/>
                    <a:pt x="102" y="49"/>
                  </a:cubicBezTo>
                  <a:cubicBezTo>
                    <a:pt x="102" y="45"/>
                    <a:pt x="101" y="42"/>
                    <a:pt x="99" y="39"/>
                  </a:cubicBezTo>
                  <a:cubicBezTo>
                    <a:pt x="101" y="36"/>
                    <a:pt x="103" y="32"/>
                    <a:pt x="103" y="28"/>
                  </a:cubicBezTo>
                  <a:cubicBezTo>
                    <a:pt x="103" y="19"/>
                    <a:pt x="96" y="12"/>
                    <a:pt x="87" y="12"/>
                  </a:cubicBezTo>
                  <a:cubicBezTo>
                    <a:pt x="86" y="12"/>
                    <a:pt x="85" y="12"/>
                    <a:pt x="84" y="12"/>
                  </a:cubicBezTo>
                  <a:cubicBezTo>
                    <a:pt x="82" y="5"/>
                    <a:pt x="76" y="0"/>
                    <a:pt x="68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1" name="Freeform 707"/>
            <p:cNvSpPr>
              <a:spLocks/>
            </p:cNvSpPr>
            <p:nvPr/>
          </p:nvSpPr>
          <p:spPr bwMode="auto">
            <a:xfrm>
              <a:off x="1309688" y="4029075"/>
              <a:ext cx="388938" cy="257175"/>
            </a:xfrm>
            <a:custGeom>
              <a:avLst/>
              <a:gdLst>
                <a:gd name="T0" fmla="*/ 35 w 103"/>
                <a:gd name="T1" fmla="*/ 0 h 68"/>
                <a:gd name="T2" fmla="*/ 19 w 103"/>
                <a:gd name="T3" fmla="*/ 12 h 68"/>
                <a:gd name="T4" fmla="*/ 16 w 103"/>
                <a:gd name="T5" fmla="*/ 12 h 68"/>
                <a:gd name="T6" fmla="*/ 0 w 103"/>
                <a:gd name="T7" fmla="*/ 28 h 68"/>
                <a:gd name="T8" fmla="*/ 4 w 103"/>
                <a:gd name="T9" fmla="*/ 39 h 68"/>
                <a:gd name="T10" fmla="*/ 1 w 103"/>
                <a:gd name="T11" fmla="*/ 49 h 68"/>
                <a:gd name="T12" fmla="*/ 17 w 103"/>
                <a:gd name="T13" fmla="*/ 64 h 68"/>
                <a:gd name="T14" fmla="*/ 27 w 103"/>
                <a:gd name="T15" fmla="*/ 60 h 68"/>
                <a:gd name="T16" fmla="*/ 40 w 103"/>
                <a:gd name="T17" fmla="*/ 67 h 68"/>
                <a:gd name="T18" fmla="*/ 53 w 103"/>
                <a:gd name="T19" fmla="*/ 60 h 68"/>
                <a:gd name="T20" fmla="*/ 66 w 103"/>
                <a:gd name="T21" fmla="*/ 68 h 68"/>
                <a:gd name="T22" fmla="*/ 78 w 103"/>
                <a:gd name="T23" fmla="*/ 63 h 68"/>
                <a:gd name="T24" fmla="*/ 87 w 103"/>
                <a:gd name="T25" fmla="*/ 65 h 68"/>
                <a:gd name="T26" fmla="*/ 103 w 103"/>
                <a:gd name="T27" fmla="*/ 49 h 68"/>
                <a:gd name="T28" fmla="*/ 98 w 103"/>
                <a:gd name="T29" fmla="*/ 38 h 68"/>
                <a:gd name="T30" fmla="*/ 100 w 103"/>
                <a:gd name="T31" fmla="*/ 31 h 68"/>
                <a:gd name="T32" fmla="*/ 84 w 103"/>
                <a:gd name="T33" fmla="*/ 15 h 68"/>
                <a:gd name="T34" fmla="*/ 76 w 103"/>
                <a:gd name="T35" fmla="*/ 17 h 68"/>
                <a:gd name="T36" fmla="*/ 61 w 103"/>
                <a:gd name="T37" fmla="*/ 4 h 68"/>
                <a:gd name="T38" fmla="*/ 49 w 103"/>
                <a:gd name="T39" fmla="*/ 9 h 68"/>
                <a:gd name="T40" fmla="*/ 35 w 103"/>
                <a:gd name="T4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" h="68">
                  <a:moveTo>
                    <a:pt x="35" y="0"/>
                  </a:moveTo>
                  <a:cubicBezTo>
                    <a:pt x="27" y="0"/>
                    <a:pt x="21" y="5"/>
                    <a:pt x="19" y="12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7" y="12"/>
                    <a:pt x="0" y="19"/>
                    <a:pt x="0" y="28"/>
                  </a:cubicBezTo>
                  <a:cubicBezTo>
                    <a:pt x="0" y="32"/>
                    <a:pt x="1" y="36"/>
                    <a:pt x="4" y="39"/>
                  </a:cubicBezTo>
                  <a:cubicBezTo>
                    <a:pt x="2" y="41"/>
                    <a:pt x="1" y="45"/>
                    <a:pt x="1" y="49"/>
                  </a:cubicBezTo>
                  <a:cubicBezTo>
                    <a:pt x="1" y="57"/>
                    <a:pt x="8" y="64"/>
                    <a:pt x="17" y="64"/>
                  </a:cubicBezTo>
                  <a:cubicBezTo>
                    <a:pt x="21" y="64"/>
                    <a:pt x="24" y="63"/>
                    <a:pt x="27" y="60"/>
                  </a:cubicBezTo>
                  <a:cubicBezTo>
                    <a:pt x="30" y="64"/>
                    <a:pt x="35" y="67"/>
                    <a:pt x="40" y="67"/>
                  </a:cubicBezTo>
                  <a:cubicBezTo>
                    <a:pt x="45" y="67"/>
                    <a:pt x="50" y="64"/>
                    <a:pt x="53" y="60"/>
                  </a:cubicBezTo>
                  <a:cubicBezTo>
                    <a:pt x="56" y="65"/>
                    <a:pt x="61" y="68"/>
                    <a:pt x="66" y="68"/>
                  </a:cubicBezTo>
                  <a:cubicBezTo>
                    <a:pt x="71" y="68"/>
                    <a:pt x="75" y="66"/>
                    <a:pt x="78" y="63"/>
                  </a:cubicBezTo>
                  <a:cubicBezTo>
                    <a:pt x="81" y="64"/>
                    <a:pt x="84" y="65"/>
                    <a:pt x="87" y="65"/>
                  </a:cubicBezTo>
                  <a:cubicBezTo>
                    <a:pt x="96" y="65"/>
                    <a:pt x="103" y="58"/>
                    <a:pt x="103" y="49"/>
                  </a:cubicBezTo>
                  <a:cubicBezTo>
                    <a:pt x="103" y="45"/>
                    <a:pt x="101" y="41"/>
                    <a:pt x="98" y="38"/>
                  </a:cubicBezTo>
                  <a:cubicBezTo>
                    <a:pt x="99" y="36"/>
                    <a:pt x="100" y="33"/>
                    <a:pt x="100" y="31"/>
                  </a:cubicBezTo>
                  <a:cubicBezTo>
                    <a:pt x="100" y="22"/>
                    <a:pt x="92" y="15"/>
                    <a:pt x="84" y="15"/>
                  </a:cubicBezTo>
                  <a:cubicBezTo>
                    <a:pt x="81" y="15"/>
                    <a:pt x="78" y="15"/>
                    <a:pt x="76" y="17"/>
                  </a:cubicBezTo>
                  <a:cubicBezTo>
                    <a:pt x="74" y="10"/>
                    <a:pt x="68" y="4"/>
                    <a:pt x="61" y="4"/>
                  </a:cubicBezTo>
                  <a:cubicBezTo>
                    <a:pt x="56" y="4"/>
                    <a:pt x="52" y="6"/>
                    <a:pt x="49" y="9"/>
                  </a:cubicBezTo>
                  <a:cubicBezTo>
                    <a:pt x="46" y="4"/>
                    <a:pt x="41" y="0"/>
                    <a:pt x="35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2" name="Freeform 708"/>
            <p:cNvSpPr>
              <a:spLocks/>
            </p:cNvSpPr>
            <p:nvPr/>
          </p:nvSpPr>
          <p:spPr bwMode="auto">
            <a:xfrm>
              <a:off x="2212975" y="4210050"/>
              <a:ext cx="42863" cy="165100"/>
            </a:xfrm>
            <a:custGeom>
              <a:avLst/>
              <a:gdLst>
                <a:gd name="T0" fmla="*/ 0 w 27"/>
                <a:gd name="T1" fmla="*/ 0 h 104"/>
                <a:gd name="T2" fmla="*/ 15 w 27"/>
                <a:gd name="T3" fmla="*/ 104 h 104"/>
                <a:gd name="T4" fmla="*/ 27 w 27"/>
                <a:gd name="T5" fmla="*/ 104 h 104"/>
                <a:gd name="T6" fmla="*/ 15 w 27"/>
                <a:gd name="T7" fmla="*/ 0 h 104"/>
                <a:gd name="T8" fmla="*/ 0 w 27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4">
                  <a:moveTo>
                    <a:pt x="0" y="0"/>
                  </a:moveTo>
                  <a:lnTo>
                    <a:pt x="15" y="104"/>
                  </a:lnTo>
                  <a:lnTo>
                    <a:pt x="27" y="104"/>
                  </a:ln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3" name="Rectangle 709"/>
            <p:cNvSpPr>
              <a:spLocks noChangeArrowheads="1"/>
            </p:cNvSpPr>
            <p:nvPr/>
          </p:nvSpPr>
          <p:spPr bwMode="auto">
            <a:xfrm>
              <a:off x="2297113" y="4210050"/>
              <a:ext cx="17463" cy="165100"/>
            </a:xfrm>
            <a:prstGeom prst="rect">
              <a:avLst/>
            </a:pr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4" name="Freeform 710"/>
            <p:cNvSpPr>
              <a:spLocks/>
            </p:cNvSpPr>
            <p:nvPr/>
          </p:nvSpPr>
          <p:spPr bwMode="auto">
            <a:xfrm>
              <a:off x="2357438" y="4210050"/>
              <a:ext cx="36513" cy="165100"/>
            </a:xfrm>
            <a:custGeom>
              <a:avLst/>
              <a:gdLst>
                <a:gd name="T0" fmla="*/ 11 w 23"/>
                <a:gd name="T1" fmla="*/ 0 h 104"/>
                <a:gd name="T2" fmla="*/ 0 w 23"/>
                <a:gd name="T3" fmla="*/ 104 h 104"/>
                <a:gd name="T4" fmla="*/ 14 w 23"/>
                <a:gd name="T5" fmla="*/ 104 h 104"/>
                <a:gd name="T6" fmla="*/ 23 w 23"/>
                <a:gd name="T7" fmla="*/ 0 h 104"/>
                <a:gd name="T8" fmla="*/ 11 w 23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04">
                  <a:moveTo>
                    <a:pt x="11" y="0"/>
                  </a:moveTo>
                  <a:lnTo>
                    <a:pt x="0" y="104"/>
                  </a:lnTo>
                  <a:lnTo>
                    <a:pt x="14" y="104"/>
                  </a:lnTo>
                  <a:lnTo>
                    <a:pt x="2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5" name="Freeform 711"/>
            <p:cNvSpPr>
              <a:spLocks/>
            </p:cNvSpPr>
            <p:nvPr/>
          </p:nvSpPr>
          <p:spPr bwMode="auto">
            <a:xfrm>
              <a:off x="1770063" y="2894013"/>
              <a:ext cx="1060450" cy="1260475"/>
            </a:xfrm>
            <a:custGeom>
              <a:avLst/>
              <a:gdLst>
                <a:gd name="T0" fmla="*/ 261 w 282"/>
                <a:gd name="T1" fmla="*/ 66 h 335"/>
                <a:gd name="T2" fmla="*/ 268 w 282"/>
                <a:gd name="T3" fmla="*/ 185 h 335"/>
                <a:gd name="T4" fmla="*/ 142 w 282"/>
                <a:gd name="T5" fmla="*/ 335 h 335"/>
                <a:gd name="T6" fmla="*/ 14 w 282"/>
                <a:gd name="T7" fmla="*/ 187 h 335"/>
                <a:gd name="T8" fmla="*/ 18 w 282"/>
                <a:gd name="T9" fmla="*/ 69 h 335"/>
                <a:gd name="T10" fmla="*/ 111 w 282"/>
                <a:gd name="T11" fmla="*/ 8 h 335"/>
                <a:gd name="T12" fmla="*/ 140 w 282"/>
                <a:gd name="T13" fmla="*/ 12 h 335"/>
                <a:gd name="T14" fmla="*/ 165 w 282"/>
                <a:gd name="T15" fmla="*/ 7 h 335"/>
                <a:gd name="T16" fmla="*/ 261 w 282"/>
                <a:gd name="T17" fmla="*/ 66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" h="335">
                  <a:moveTo>
                    <a:pt x="261" y="66"/>
                  </a:moveTo>
                  <a:cubicBezTo>
                    <a:pt x="280" y="99"/>
                    <a:pt x="282" y="143"/>
                    <a:pt x="268" y="185"/>
                  </a:cubicBezTo>
                  <a:cubicBezTo>
                    <a:pt x="240" y="272"/>
                    <a:pt x="167" y="335"/>
                    <a:pt x="142" y="335"/>
                  </a:cubicBezTo>
                  <a:cubicBezTo>
                    <a:pt x="117" y="335"/>
                    <a:pt x="43" y="273"/>
                    <a:pt x="14" y="187"/>
                  </a:cubicBezTo>
                  <a:cubicBezTo>
                    <a:pt x="0" y="146"/>
                    <a:pt x="1" y="103"/>
                    <a:pt x="18" y="69"/>
                  </a:cubicBezTo>
                  <a:cubicBezTo>
                    <a:pt x="33" y="40"/>
                    <a:pt x="75" y="4"/>
                    <a:pt x="111" y="8"/>
                  </a:cubicBezTo>
                  <a:cubicBezTo>
                    <a:pt x="119" y="8"/>
                    <a:pt x="131" y="9"/>
                    <a:pt x="140" y="12"/>
                  </a:cubicBezTo>
                  <a:cubicBezTo>
                    <a:pt x="147" y="8"/>
                    <a:pt x="158" y="8"/>
                    <a:pt x="165" y="7"/>
                  </a:cubicBezTo>
                  <a:cubicBezTo>
                    <a:pt x="199" y="0"/>
                    <a:pt x="246" y="38"/>
                    <a:pt x="261" y="66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6" name="Freeform 712"/>
            <p:cNvSpPr>
              <a:spLocks/>
            </p:cNvSpPr>
            <p:nvPr/>
          </p:nvSpPr>
          <p:spPr bwMode="auto">
            <a:xfrm>
              <a:off x="2225675" y="4368800"/>
              <a:ext cx="165100" cy="112712"/>
            </a:xfrm>
            <a:custGeom>
              <a:avLst/>
              <a:gdLst>
                <a:gd name="T0" fmla="*/ 44 w 44"/>
                <a:gd name="T1" fmla="*/ 0 h 30"/>
                <a:gd name="T2" fmla="*/ 44 w 44"/>
                <a:gd name="T3" fmla="*/ 4 h 30"/>
                <a:gd name="T4" fmla="*/ 33 w 44"/>
                <a:gd name="T5" fmla="*/ 30 h 30"/>
                <a:gd name="T6" fmla="*/ 12 w 44"/>
                <a:gd name="T7" fmla="*/ 30 h 30"/>
                <a:gd name="T8" fmla="*/ 0 w 44"/>
                <a:gd name="T9" fmla="*/ 5 h 30"/>
                <a:gd name="T10" fmla="*/ 0 w 44"/>
                <a:gd name="T11" fmla="*/ 1 h 30"/>
                <a:gd name="T12" fmla="*/ 44 w 44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0">
                  <a:moveTo>
                    <a:pt x="44" y="0"/>
                  </a:moveTo>
                  <a:cubicBezTo>
                    <a:pt x="44" y="2"/>
                    <a:pt x="44" y="3"/>
                    <a:pt x="44" y="4"/>
                  </a:cubicBezTo>
                  <a:cubicBezTo>
                    <a:pt x="44" y="15"/>
                    <a:pt x="40" y="25"/>
                    <a:pt x="3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5" y="25"/>
                    <a:pt x="0" y="15"/>
                    <a:pt x="0" y="5"/>
                  </a:cubicBezTo>
                  <a:cubicBezTo>
                    <a:pt x="0" y="3"/>
                    <a:pt x="0" y="2"/>
                    <a:pt x="0" y="1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7" name="Freeform 713"/>
            <p:cNvSpPr>
              <a:spLocks/>
            </p:cNvSpPr>
            <p:nvPr/>
          </p:nvSpPr>
          <p:spPr bwMode="auto">
            <a:xfrm>
              <a:off x="1836738" y="2905125"/>
              <a:ext cx="927100" cy="1249362"/>
            </a:xfrm>
            <a:custGeom>
              <a:avLst/>
              <a:gdLst>
                <a:gd name="T0" fmla="*/ 200 w 246"/>
                <a:gd name="T1" fmla="*/ 31 h 332"/>
                <a:gd name="T2" fmla="*/ 230 w 246"/>
                <a:gd name="T3" fmla="*/ 183 h 332"/>
                <a:gd name="T4" fmla="*/ 124 w 246"/>
                <a:gd name="T5" fmla="*/ 332 h 332"/>
                <a:gd name="T6" fmla="*/ 17 w 246"/>
                <a:gd name="T7" fmla="*/ 184 h 332"/>
                <a:gd name="T8" fmla="*/ 43 w 246"/>
                <a:gd name="T9" fmla="*/ 33 h 332"/>
                <a:gd name="T10" fmla="*/ 105 w 246"/>
                <a:gd name="T11" fmla="*/ 5 h 332"/>
                <a:gd name="T12" fmla="*/ 122 w 246"/>
                <a:gd name="T13" fmla="*/ 8 h 332"/>
                <a:gd name="T14" fmla="*/ 139 w 246"/>
                <a:gd name="T15" fmla="*/ 4 h 332"/>
                <a:gd name="T16" fmla="*/ 200 w 246"/>
                <a:gd name="T17" fmla="*/ 31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332">
                  <a:moveTo>
                    <a:pt x="200" y="31"/>
                  </a:moveTo>
                  <a:cubicBezTo>
                    <a:pt x="236" y="65"/>
                    <a:pt x="246" y="125"/>
                    <a:pt x="230" y="183"/>
                  </a:cubicBezTo>
                  <a:cubicBezTo>
                    <a:pt x="206" y="269"/>
                    <a:pt x="145" y="332"/>
                    <a:pt x="124" y="332"/>
                  </a:cubicBezTo>
                  <a:cubicBezTo>
                    <a:pt x="103" y="332"/>
                    <a:pt x="41" y="270"/>
                    <a:pt x="17" y="184"/>
                  </a:cubicBezTo>
                  <a:cubicBezTo>
                    <a:pt x="0" y="127"/>
                    <a:pt x="9" y="67"/>
                    <a:pt x="43" y="33"/>
                  </a:cubicBezTo>
                  <a:cubicBezTo>
                    <a:pt x="59" y="17"/>
                    <a:pt x="80" y="1"/>
                    <a:pt x="105" y="5"/>
                  </a:cubicBezTo>
                  <a:cubicBezTo>
                    <a:pt x="110" y="6"/>
                    <a:pt x="117" y="6"/>
                    <a:pt x="122" y="8"/>
                  </a:cubicBezTo>
                  <a:cubicBezTo>
                    <a:pt x="127" y="5"/>
                    <a:pt x="133" y="5"/>
                    <a:pt x="139" y="4"/>
                  </a:cubicBezTo>
                  <a:cubicBezTo>
                    <a:pt x="161" y="0"/>
                    <a:pt x="186" y="18"/>
                    <a:pt x="200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" name="Freeform 714"/>
            <p:cNvSpPr>
              <a:spLocks/>
            </p:cNvSpPr>
            <p:nvPr/>
          </p:nvSpPr>
          <p:spPr bwMode="auto">
            <a:xfrm>
              <a:off x="1976438" y="2897188"/>
              <a:ext cx="647700" cy="1257300"/>
            </a:xfrm>
            <a:custGeom>
              <a:avLst/>
              <a:gdLst>
                <a:gd name="T0" fmla="*/ 146 w 172"/>
                <a:gd name="T1" fmla="*/ 41 h 334"/>
                <a:gd name="T2" fmla="*/ 162 w 172"/>
                <a:gd name="T3" fmla="*/ 185 h 334"/>
                <a:gd name="T4" fmla="*/ 87 w 172"/>
                <a:gd name="T5" fmla="*/ 334 h 334"/>
                <a:gd name="T6" fmla="*/ 11 w 172"/>
                <a:gd name="T7" fmla="*/ 186 h 334"/>
                <a:gd name="T8" fmla="*/ 25 w 172"/>
                <a:gd name="T9" fmla="*/ 40 h 334"/>
                <a:gd name="T10" fmla="*/ 80 w 172"/>
                <a:gd name="T11" fmla="*/ 7 h 334"/>
                <a:gd name="T12" fmla="*/ 85 w 172"/>
                <a:gd name="T13" fmla="*/ 9 h 334"/>
                <a:gd name="T14" fmla="*/ 90 w 172"/>
                <a:gd name="T15" fmla="*/ 7 h 334"/>
                <a:gd name="T16" fmla="*/ 146 w 172"/>
                <a:gd name="T17" fmla="*/ 4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34">
                  <a:moveTo>
                    <a:pt x="146" y="41"/>
                  </a:moveTo>
                  <a:cubicBezTo>
                    <a:pt x="167" y="75"/>
                    <a:pt x="172" y="131"/>
                    <a:pt x="162" y="185"/>
                  </a:cubicBezTo>
                  <a:cubicBezTo>
                    <a:pt x="145" y="271"/>
                    <a:pt x="102" y="334"/>
                    <a:pt x="87" y="334"/>
                  </a:cubicBezTo>
                  <a:cubicBezTo>
                    <a:pt x="72" y="334"/>
                    <a:pt x="28" y="272"/>
                    <a:pt x="11" y="186"/>
                  </a:cubicBezTo>
                  <a:cubicBezTo>
                    <a:pt x="0" y="132"/>
                    <a:pt x="4" y="75"/>
                    <a:pt x="25" y="40"/>
                  </a:cubicBezTo>
                  <a:cubicBezTo>
                    <a:pt x="37" y="21"/>
                    <a:pt x="59" y="3"/>
                    <a:pt x="80" y="7"/>
                  </a:cubicBezTo>
                  <a:cubicBezTo>
                    <a:pt x="81" y="7"/>
                    <a:pt x="83" y="8"/>
                    <a:pt x="85" y="9"/>
                  </a:cubicBezTo>
                  <a:cubicBezTo>
                    <a:pt x="86" y="8"/>
                    <a:pt x="88" y="7"/>
                    <a:pt x="90" y="7"/>
                  </a:cubicBezTo>
                  <a:cubicBezTo>
                    <a:pt x="110" y="0"/>
                    <a:pt x="135" y="22"/>
                    <a:pt x="146" y="41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" name="Freeform 715"/>
            <p:cNvSpPr>
              <a:spLocks/>
            </p:cNvSpPr>
            <p:nvPr/>
          </p:nvSpPr>
          <p:spPr bwMode="auto">
            <a:xfrm>
              <a:off x="2154238" y="2913063"/>
              <a:ext cx="292100" cy="1241425"/>
            </a:xfrm>
            <a:custGeom>
              <a:avLst/>
              <a:gdLst>
                <a:gd name="T0" fmla="*/ 53 w 78"/>
                <a:gd name="T1" fmla="*/ 10 h 330"/>
                <a:gd name="T2" fmla="*/ 72 w 78"/>
                <a:gd name="T3" fmla="*/ 181 h 330"/>
                <a:gd name="T4" fmla="*/ 40 w 78"/>
                <a:gd name="T5" fmla="*/ 330 h 330"/>
                <a:gd name="T6" fmla="*/ 7 w 78"/>
                <a:gd name="T7" fmla="*/ 181 h 330"/>
                <a:gd name="T8" fmla="*/ 24 w 78"/>
                <a:gd name="T9" fmla="*/ 10 h 330"/>
                <a:gd name="T10" fmla="*/ 53 w 78"/>
                <a:gd name="T11" fmla="*/ 1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330">
                  <a:moveTo>
                    <a:pt x="53" y="10"/>
                  </a:moveTo>
                  <a:cubicBezTo>
                    <a:pt x="71" y="34"/>
                    <a:pt x="78" y="109"/>
                    <a:pt x="72" y="181"/>
                  </a:cubicBezTo>
                  <a:cubicBezTo>
                    <a:pt x="65" y="268"/>
                    <a:pt x="47" y="330"/>
                    <a:pt x="40" y="330"/>
                  </a:cubicBezTo>
                  <a:cubicBezTo>
                    <a:pt x="34" y="330"/>
                    <a:pt x="15" y="268"/>
                    <a:pt x="7" y="181"/>
                  </a:cubicBezTo>
                  <a:cubicBezTo>
                    <a:pt x="0" y="109"/>
                    <a:pt x="5" y="33"/>
                    <a:pt x="24" y="10"/>
                  </a:cubicBezTo>
                  <a:cubicBezTo>
                    <a:pt x="32" y="0"/>
                    <a:pt x="45" y="0"/>
                    <a:pt x="5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" name="Freeform 716"/>
            <p:cNvSpPr>
              <a:spLocks/>
            </p:cNvSpPr>
            <p:nvPr/>
          </p:nvSpPr>
          <p:spPr bwMode="auto">
            <a:xfrm>
              <a:off x="2025650" y="3946525"/>
              <a:ext cx="557213" cy="230187"/>
            </a:xfrm>
            <a:custGeom>
              <a:avLst/>
              <a:gdLst>
                <a:gd name="T0" fmla="*/ 351 w 351"/>
                <a:gd name="T1" fmla="*/ 0 h 145"/>
                <a:gd name="T2" fmla="*/ 237 w 351"/>
                <a:gd name="T3" fmla="*/ 145 h 145"/>
                <a:gd name="T4" fmla="*/ 114 w 351"/>
                <a:gd name="T5" fmla="*/ 145 h 145"/>
                <a:gd name="T6" fmla="*/ 0 w 351"/>
                <a:gd name="T7" fmla="*/ 3 h 145"/>
                <a:gd name="T8" fmla="*/ 351 w 351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145">
                  <a:moveTo>
                    <a:pt x="351" y="0"/>
                  </a:moveTo>
                  <a:lnTo>
                    <a:pt x="237" y="145"/>
                  </a:lnTo>
                  <a:lnTo>
                    <a:pt x="114" y="145"/>
                  </a:lnTo>
                  <a:lnTo>
                    <a:pt x="0" y="3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" name="Rectangle 717"/>
            <p:cNvSpPr>
              <a:spLocks noChangeArrowheads="1"/>
            </p:cNvSpPr>
            <p:nvPr/>
          </p:nvSpPr>
          <p:spPr bwMode="auto">
            <a:xfrm>
              <a:off x="2212975" y="4176713"/>
              <a:ext cx="185738" cy="49212"/>
            </a:xfrm>
            <a:prstGeom prst="rect">
              <a:avLst/>
            </a:pr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2" name="Freeform 718"/>
            <p:cNvSpPr>
              <a:spLocks/>
            </p:cNvSpPr>
            <p:nvPr/>
          </p:nvSpPr>
          <p:spPr bwMode="auto">
            <a:xfrm>
              <a:off x="3184525" y="4014788"/>
              <a:ext cx="211138" cy="63500"/>
            </a:xfrm>
            <a:custGeom>
              <a:avLst/>
              <a:gdLst>
                <a:gd name="T0" fmla="*/ 9 w 56"/>
                <a:gd name="T1" fmla="*/ 1 h 17"/>
                <a:gd name="T2" fmla="*/ 19 w 56"/>
                <a:gd name="T3" fmla="*/ 8 h 17"/>
                <a:gd name="T4" fmla="*/ 25 w 56"/>
                <a:gd name="T5" fmla="*/ 11 h 17"/>
                <a:gd name="T6" fmla="*/ 27 w 56"/>
                <a:gd name="T7" fmla="*/ 12 h 17"/>
                <a:gd name="T8" fmla="*/ 30 w 56"/>
                <a:gd name="T9" fmla="*/ 15 h 17"/>
                <a:gd name="T10" fmla="*/ 38 w 56"/>
                <a:gd name="T11" fmla="*/ 4 h 17"/>
                <a:gd name="T12" fmla="*/ 43 w 56"/>
                <a:gd name="T13" fmla="*/ 2 h 17"/>
                <a:gd name="T14" fmla="*/ 56 w 56"/>
                <a:gd name="T15" fmla="*/ 10 h 17"/>
                <a:gd name="T16" fmla="*/ 36 w 56"/>
                <a:gd name="T17" fmla="*/ 11 h 17"/>
                <a:gd name="T18" fmla="*/ 28 w 56"/>
                <a:gd name="T19" fmla="*/ 17 h 17"/>
                <a:gd name="T20" fmla="*/ 12 w 56"/>
                <a:gd name="T21" fmla="*/ 6 h 17"/>
                <a:gd name="T22" fmla="*/ 0 w 56"/>
                <a:gd name="T23" fmla="*/ 7 h 17"/>
                <a:gd name="T24" fmla="*/ 9 w 56"/>
                <a:gd name="T2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17">
                  <a:moveTo>
                    <a:pt x="9" y="1"/>
                  </a:moveTo>
                  <a:cubicBezTo>
                    <a:pt x="11" y="1"/>
                    <a:pt x="13" y="0"/>
                    <a:pt x="19" y="8"/>
                  </a:cubicBezTo>
                  <a:cubicBezTo>
                    <a:pt x="24" y="15"/>
                    <a:pt x="25" y="11"/>
                    <a:pt x="25" y="11"/>
                  </a:cubicBezTo>
                  <a:cubicBezTo>
                    <a:pt x="25" y="11"/>
                    <a:pt x="25" y="9"/>
                    <a:pt x="27" y="12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4" y="7"/>
                    <a:pt x="38" y="4"/>
                  </a:cubicBezTo>
                  <a:cubicBezTo>
                    <a:pt x="40" y="3"/>
                    <a:pt x="42" y="2"/>
                    <a:pt x="43" y="2"/>
                  </a:cubicBezTo>
                  <a:cubicBezTo>
                    <a:pt x="50" y="2"/>
                    <a:pt x="56" y="10"/>
                    <a:pt x="56" y="10"/>
                  </a:cubicBezTo>
                  <a:cubicBezTo>
                    <a:pt x="56" y="10"/>
                    <a:pt x="44" y="4"/>
                    <a:pt x="36" y="11"/>
                  </a:cubicBezTo>
                  <a:cubicBezTo>
                    <a:pt x="31" y="16"/>
                    <a:pt x="33" y="16"/>
                    <a:pt x="28" y="17"/>
                  </a:cubicBezTo>
                  <a:cubicBezTo>
                    <a:pt x="23" y="17"/>
                    <a:pt x="19" y="9"/>
                    <a:pt x="12" y="6"/>
                  </a:cubicBezTo>
                  <a:cubicBezTo>
                    <a:pt x="5" y="2"/>
                    <a:pt x="4" y="7"/>
                    <a:pt x="0" y="7"/>
                  </a:cubicBezTo>
                  <a:cubicBezTo>
                    <a:pt x="4" y="3"/>
                    <a:pt x="6" y="1"/>
                    <a:pt x="9" y="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3" name="Freeform 719"/>
            <p:cNvSpPr>
              <a:spLocks/>
            </p:cNvSpPr>
            <p:nvPr/>
          </p:nvSpPr>
          <p:spPr bwMode="auto">
            <a:xfrm>
              <a:off x="1449388" y="3690938"/>
              <a:ext cx="153988" cy="60325"/>
            </a:xfrm>
            <a:custGeom>
              <a:avLst/>
              <a:gdLst>
                <a:gd name="T0" fmla="*/ 33 w 41"/>
                <a:gd name="T1" fmla="*/ 2 h 16"/>
                <a:gd name="T2" fmla="*/ 21 w 41"/>
                <a:gd name="T3" fmla="*/ 13 h 16"/>
                <a:gd name="T4" fmla="*/ 10 w 41"/>
                <a:gd name="T5" fmla="*/ 8 h 16"/>
                <a:gd name="T6" fmla="*/ 9 w 41"/>
                <a:gd name="T7" fmla="*/ 7 h 16"/>
                <a:gd name="T8" fmla="*/ 0 w 41"/>
                <a:gd name="T9" fmla="*/ 5 h 16"/>
                <a:gd name="T10" fmla="*/ 10 w 41"/>
                <a:gd name="T11" fmla="*/ 10 h 16"/>
                <a:gd name="T12" fmla="*/ 20 w 41"/>
                <a:gd name="T13" fmla="*/ 15 h 16"/>
                <a:gd name="T14" fmla="*/ 24 w 41"/>
                <a:gd name="T15" fmla="*/ 14 h 16"/>
                <a:gd name="T16" fmla="*/ 27 w 41"/>
                <a:gd name="T17" fmla="*/ 10 h 16"/>
                <a:gd name="T18" fmla="*/ 38 w 41"/>
                <a:gd name="T19" fmla="*/ 2 h 16"/>
                <a:gd name="T20" fmla="*/ 41 w 41"/>
                <a:gd name="T21" fmla="*/ 2 h 16"/>
                <a:gd name="T22" fmla="*/ 33 w 41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16">
                  <a:moveTo>
                    <a:pt x="33" y="2"/>
                  </a:moveTo>
                  <a:cubicBezTo>
                    <a:pt x="28" y="3"/>
                    <a:pt x="23" y="11"/>
                    <a:pt x="21" y="13"/>
                  </a:cubicBezTo>
                  <a:cubicBezTo>
                    <a:pt x="19" y="15"/>
                    <a:pt x="13" y="10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5"/>
                    <a:pt x="0" y="5"/>
                    <a:pt x="0" y="5"/>
                  </a:cubicBezTo>
                  <a:cubicBezTo>
                    <a:pt x="0" y="5"/>
                    <a:pt x="8" y="8"/>
                    <a:pt x="10" y="10"/>
                  </a:cubicBezTo>
                  <a:cubicBezTo>
                    <a:pt x="13" y="12"/>
                    <a:pt x="20" y="15"/>
                    <a:pt x="20" y="15"/>
                  </a:cubicBezTo>
                  <a:cubicBezTo>
                    <a:pt x="20" y="15"/>
                    <a:pt x="24" y="16"/>
                    <a:pt x="24" y="14"/>
                  </a:cubicBezTo>
                  <a:cubicBezTo>
                    <a:pt x="24" y="13"/>
                    <a:pt x="25" y="11"/>
                    <a:pt x="27" y="10"/>
                  </a:cubicBezTo>
                  <a:cubicBezTo>
                    <a:pt x="28" y="9"/>
                    <a:pt x="34" y="2"/>
                    <a:pt x="38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38" y="0"/>
                    <a:pt x="33" y="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4" name="Freeform 720"/>
            <p:cNvSpPr>
              <a:spLocks/>
            </p:cNvSpPr>
            <p:nvPr/>
          </p:nvSpPr>
          <p:spPr bwMode="auto">
            <a:xfrm>
              <a:off x="2168525" y="4691063"/>
              <a:ext cx="219075" cy="76200"/>
            </a:xfrm>
            <a:custGeom>
              <a:avLst/>
              <a:gdLst>
                <a:gd name="T0" fmla="*/ 0 w 58"/>
                <a:gd name="T1" fmla="*/ 18 h 20"/>
                <a:gd name="T2" fmla="*/ 7 w 58"/>
                <a:gd name="T3" fmla="*/ 9 h 20"/>
                <a:gd name="T4" fmla="*/ 17 w 58"/>
                <a:gd name="T5" fmla="*/ 11 h 20"/>
                <a:gd name="T6" fmla="*/ 21 w 58"/>
                <a:gd name="T7" fmla="*/ 10 h 20"/>
                <a:gd name="T8" fmla="*/ 21 w 58"/>
                <a:gd name="T9" fmla="*/ 9 h 20"/>
                <a:gd name="T10" fmla="*/ 26 w 58"/>
                <a:gd name="T11" fmla="*/ 11 h 20"/>
                <a:gd name="T12" fmla="*/ 35 w 58"/>
                <a:gd name="T13" fmla="*/ 6 h 20"/>
                <a:gd name="T14" fmla="*/ 50 w 58"/>
                <a:gd name="T15" fmla="*/ 7 h 20"/>
                <a:gd name="T16" fmla="*/ 58 w 58"/>
                <a:gd name="T17" fmla="*/ 14 h 20"/>
                <a:gd name="T18" fmla="*/ 41 w 58"/>
                <a:gd name="T19" fmla="*/ 9 h 20"/>
                <a:gd name="T20" fmla="*/ 27 w 58"/>
                <a:gd name="T21" fmla="*/ 17 h 20"/>
                <a:gd name="T22" fmla="*/ 29 w 58"/>
                <a:gd name="T23" fmla="*/ 19 h 20"/>
                <a:gd name="T24" fmla="*/ 27 w 58"/>
                <a:gd name="T25" fmla="*/ 20 h 20"/>
                <a:gd name="T26" fmla="*/ 25 w 58"/>
                <a:gd name="T27" fmla="*/ 17 h 20"/>
                <a:gd name="T28" fmla="*/ 17 w 58"/>
                <a:gd name="T29" fmla="*/ 16 h 20"/>
                <a:gd name="T30" fmla="*/ 6 w 58"/>
                <a:gd name="T31" fmla="*/ 13 h 20"/>
                <a:gd name="T32" fmla="*/ 0 w 58"/>
                <a:gd name="T3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20">
                  <a:moveTo>
                    <a:pt x="0" y="18"/>
                  </a:moveTo>
                  <a:cubicBezTo>
                    <a:pt x="0" y="18"/>
                    <a:pt x="1" y="11"/>
                    <a:pt x="7" y="9"/>
                  </a:cubicBezTo>
                  <a:cubicBezTo>
                    <a:pt x="10" y="8"/>
                    <a:pt x="13" y="9"/>
                    <a:pt x="17" y="11"/>
                  </a:cubicBezTo>
                  <a:cubicBezTo>
                    <a:pt x="24" y="13"/>
                    <a:pt x="21" y="10"/>
                    <a:pt x="21" y="10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2" y="8"/>
                    <a:pt x="25" y="11"/>
                    <a:pt x="26" y="11"/>
                  </a:cubicBezTo>
                  <a:cubicBezTo>
                    <a:pt x="29" y="10"/>
                    <a:pt x="32" y="10"/>
                    <a:pt x="35" y="6"/>
                  </a:cubicBezTo>
                  <a:cubicBezTo>
                    <a:pt x="40" y="0"/>
                    <a:pt x="44" y="4"/>
                    <a:pt x="50" y="7"/>
                  </a:cubicBezTo>
                  <a:cubicBezTo>
                    <a:pt x="56" y="11"/>
                    <a:pt x="58" y="14"/>
                    <a:pt x="58" y="14"/>
                  </a:cubicBezTo>
                  <a:cubicBezTo>
                    <a:pt x="58" y="14"/>
                    <a:pt x="49" y="8"/>
                    <a:pt x="41" y="9"/>
                  </a:cubicBezTo>
                  <a:cubicBezTo>
                    <a:pt x="36" y="10"/>
                    <a:pt x="32" y="17"/>
                    <a:pt x="27" y="17"/>
                  </a:cubicBezTo>
                  <a:cubicBezTo>
                    <a:pt x="27" y="17"/>
                    <a:pt x="29" y="19"/>
                    <a:pt x="29" y="19"/>
                  </a:cubicBezTo>
                  <a:cubicBezTo>
                    <a:pt x="28" y="19"/>
                    <a:pt x="28" y="19"/>
                    <a:pt x="27" y="20"/>
                  </a:cubicBezTo>
                  <a:cubicBezTo>
                    <a:pt x="27" y="20"/>
                    <a:pt x="25" y="17"/>
                    <a:pt x="25" y="17"/>
                  </a:cubicBezTo>
                  <a:cubicBezTo>
                    <a:pt x="23" y="18"/>
                    <a:pt x="20" y="17"/>
                    <a:pt x="17" y="16"/>
                  </a:cubicBezTo>
                  <a:cubicBezTo>
                    <a:pt x="12" y="14"/>
                    <a:pt x="14" y="12"/>
                    <a:pt x="6" y="13"/>
                  </a:cubicBezTo>
                  <a:cubicBezTo>
                    <a:pt x="3" y="14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55" name="组合 954"/>
          <p:cNvGrpSpPr/>
          <p:nvPr/>
        </p:nvGrpSpPr>
        <p:grpSpPr>
          <a:xfrm>
            <a:off x="3950125" y="2660683"/>
            <a:ext cx="1097629" cy="1097629"/>
            <a:chOff x="3277399" y="-2722069"/>
            <a:chExt cx="3038475" cy="3038475"/>
          </a:xfrm>
        </p:grpSpPr>
        <p:sp>
          <p:nvSpPr>
            <p:cNvPr id="729" name="Oval 724"/>
            <p:cNvSpPr>
              <a:spLocks noChangeArrowheads="1"/>
            </p:cNvSpPr>
            <p:nvPr/>
          </p:nvSpPr>
          <p:spPr bwMode="auto">
            <a:xfrm>
              <a:off x="3277399" y="-2722069"/>
              <a:ext cx="3038475" cy="303847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0" name="Freeform 725"/>
            <p:cNvSpPr>
              <a:spLocks/>
            </p:cNvSpPr>
            <p:nvPr/>
          </p:nvSpPr>
          <p:spPr bwMode="auto">
            <a:xfrm>
              <a:off x="3277399" y="-2136282"/>
              <a:ext cx="3038475" cy="2076450"/>
            </a:xfrm>
            <a:custGeom>
              <a:avLst/>
              <a:gdLst>
                <a:gd name="T0" fmla="*/ 462 w 808"/>
                <a:gd name="T1" fmla="*/ 0 h 552"/>
                <a:gd name="T2" fmla="*/ 358 w 808"/>
                <a:gd name="T3" fmla="*/ 115 h 552"/>
                <a:gd name="T4" fmla="*/ 256 w 808"/>
                <a:gd name="T5" fmla="*/ 2 h 552"/>
                <a:gd name="T6" fmla="*/ 133 w 808"/>
                <a:gd name="T7" fmla="*/ 138 h 552"/>
                <a:gd name="T8" fmla="*/ 87 w 808"/>
                <a:gd name="T9" fmla="*/ 86 h 552"/>
                <a:gd name="T10" fmla="*/ 6 w 808"/>
                <a:gd name="T11" fmla="*/ 175 h 552"/>
                <a:gd name="T12" fmla="*/ 0 w 808"/>
                <a:gd name="T13" fmla="*/ 248 h 552"/>
                <a:gd name="T14" fmla="*/ 137 w 808"/>
                <a:gd name="T15" fmla="*/ 552 h 552"/>
                <a:gd name="T16" fmla="*/ 219 w 808"/>
                <a:gd name="T17" fmla="*/ 475 h 552"/>
                <a:gd name="T18" fmla="*/ 256 w 808"/>
                <a:gd name="T19" fmla="*/ 482 h 552"/>
                <a:gd name="T20" fmla="*/ 360 w 808"/>
                <a:gd name="T21" fmla="*/ 426 h 552"/>
                <a:gd name="T22" fmla="*/ 462 w 808"/>
                <a:gd name="T23" fmla="*/ 480 h 552"/>
                <a:gd name="T24" fmla="*/ 570 w 808"/>
                <a:gd name="T25" fmla="*/ 420 h 552"/>
                <a:gd name="T26" fmla="*/ 677 w 808"/>
                <a:gd name="T27" fmla="*/ 485 h 552"/>
                <a:gd name="T28" fmla="*/ 754 w 808"/>
                <a:gd name="T29" fmla="*/ 450 h 552"/>
                <a:gd name="T30" fmla="*/ 808 w 808"/>
                <a:gd name="T31" fmla="*/ 248 h 552"/>
                <a:gd name="T32" fmla="*/ 803 w 808"/>
                <a:gd name="T33" fmla="*/ 186 h 552"/>
                <a:gd name="T34" fmla="*/ 677 w 808"/>
                <a:gd name="T35" fmla="*/ 46 h 552"/>
                <a:gd name="T36" fmla="*/ 590 w 808"/>
                <a:gd name="T37" fmla="*/ 142 h 552"/>
                <a:gd name="T38" fmla="*/ 462 w 808"/>
                <a:gd name="T39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08" h="552">
                  <a:moveTo>
                    <a:pt x="462" y="0"/>
                  </a:moveTo>
                  <a:cubicBezTo>
                    <a:pt x="358" y="115"/>
                    <a:pt x="358" y="115"/>
                    <a:pt x="358" y="115"/>
                  </a:cubicBezTo>
                  <a:cubicBezTo>
                    <a:pt x="256" y="2"/>
                    <a:pt x="256" y="2"/>
                    <a:pt x="256" y="2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2" y="199"/>
                    <a:pt x="0" y="223"/>
                    <a:pt x="0" y="248"/>
                  </a:cubicBezTo>
                  <a:cubicBezTo>
                    <a:pt x="0" y="369"/>
                    <a:pt x="53" y="478"/>
                    <a:pt x="137" y="552"/>
                  </a:cubicBezTo>
                  <a:cubicBezTo>
                    <a:pt x="168" y="536"/>
                    <a:pt x="195" y="507"/>
                    <a:pt x="219" y="475"/>
                  </a:cubicBezTo>
                  <a:cubicBezTo>
                    <a:pt x="231" y="479"/>
                    <a:pt x="243" y="482"/>
                    <a:pt x="256" y="482"/>
                  </a:cubicBezTo>
                  <a:cubicBezTo>
                    <a:pt x="294" y="482"/>
                    <a:pt x="329" y="458"/>
                    <a:pt x="360" y="426"/>
                  </a:cubicBezTo>
                  <a:cubicBezTo>
                    <a:pt x="390" y="457"/>
                    <a:pt x="425" y="480"/>
                    <a:pt x="462" y="480"/>
                  </a:cubicBezTo>
                  <a:cubicBezTo>
                    <a:pt x="501" y="480"/>
                    <a:pt x="538" y="454"/>
                    <a:pt x="570" y="420"/>
                  </a:cubicBezTo>
                  <a:cubicBezTo>
                    <a:pt x="601" y="456"/>
                    <a:pt x="637" y="485"/>
                    <a:pt x="677" y="485"/>
                  </a:cubicBezTo>
                  <a:cubicBezTo>
                    <a:pt x="704" y="485"/>
                    <a:pt x="730" y="471"/>
                    <a:pt x="754" y="450"/>
                  </a:cubicBezTo>
                  <a:cubicBezTo>
                    <a:pt x="788" y="391"/>
                    <a:pt x="808" y="322"/>
                    <a:pt x="808" y="248"/>
                  </a:cubicBezTo>
                  <a:cubicBezTo>
                    <a:pt x="808" y="227"/>
                    <a:pt x="806" y="206"/>
                    <a:pt x="803" y="186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590" y="142"/>
                    <a:pt x="590" y="142"/>
                    <a:pt x="590" y="142"/>
                  </a:cubicBezTo>
                  <a:cubicBezTo>
                    <a:pt x="462" y="0"/>
                    <a:pt x="462" y="0"/>
                    <a:pt x="462" y="0"/>
                  </a:cubicBezTo>
                </a:path>
              </a:pathLst>
            </a:custGeom>
            <a:solidFill>
              <a:srgbClr val="0061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1" name="Freeform 726"/>
            <p:cNvSpPr>
              <a:spLocks/>
            </p:cNvSpPr>
            <p:nvPr/>
          </p:nvSpPr>
          <p:spPr bwMode="auto">
            <a:xfrm>
              <a:off x="5331624" y="-2101357"/>
              <a:ext cx="330200" cy="217487"/>
            </a:xfrm>
            <a:custGeom>
              <a:avLst/>
              <a:gdLst>
                <a:gd name="T0" fmla="*/ 58 w 88"/>
                <a:gd name="T1" fmla="*/ 0 h 58"/>
                <a:gd name="T2" fmla="*/ 46 w 88"/>
                <a:gd name="T3" fmla="*/ 8 h 58"/>
                <a:gd name="T4" fmla="*/ 36 w 88"/>
                <a:gd name="T5" fmla="*/ 3 h 58"/>
                <a:gd name="T6" fmla="*/ 23 w 88"/>
                <a:gd name="T7" fmla="*/ 14 h 58"/>
                <a:gd name="T8" fmla="*/ 16 w 88"/>
                <a:gd name="T9" fmla="*/ 12 h 58"/>
                <a:gd name="T10" fmla="*/ 3 w 88"/>
                <a:gd name="T11" fmla="*/ 26 h 58"/>
                <a:gd name="T12" fmla="*/ 4 w 88"/>
                <a:gd name="T13" fmla="*/ 32 h 58"/>
                <a:gd name="T14" fmla="*/ 0 w 88"/>
                <a:gd name="T15" fmla="*/ 42 h 58"/>
                <a:gd name="T16" fmla="*/ 14 w 88"/>
                <a:gd name="T17" fmla="*/ 55 h 58"/>
                <a:gd name="T18" fmla="*/ 21 w 88"/>
                <a:gd name="T19" fmla="*/ 53 h 58"/>
                <a:gd name="T20" fmla="*/ 31 w 88"/>
                <a:gd name="T21" fmla="*/ 58 h 58"/>
                <a:gd name="T22" fmla="*/ 43 w 88"/>
                <a:gd name="T23" fmla="*/ 51 h 58"/>
                <a:gd name="T24" fmla="*/ 54 w 88"/>
                <a:gd name="T25" fmla="*/ 57 h 58"/>
                <a:gd name="T26" fmla="*/ 65 w 88"/>
                <a:gd name="T27" fmla="*/ 51 h 58"/>
                <a:gd name="T28" fmla="*/ 73 w 88"/>
                <a:gd name="T29" fmla="*/ 55 h 58"/>
                <a:gd name="T30" fmla="*/ 87 w 88"/>
                <a:gd name="T31" fmla="*/ 41 h 58"/>
                <a:gd name="T32" fmla="*/ 84 w 88"/>
                <a:gd name="T33" fmla="*/ 33 h 58"/>
                <a:gd name="T34" fmla="*/ 88 w 88"/>
                <a:gd name="T35" fmla="*/ 23 h 58"/>
                <a:gd name="T36" fmla="*/ 74 w 88"/>
                <a:gd name="T37" fmla="*/ 10 h 58"/>
                <a:gd name="T38" fmla="*/ 71 w 88"/>
                <a:gd name="T39" fmla="*/ 10 h 58"/>
                <a:gd name="T40" fmla="*/ 58 w 88"/>
                <a:gd name="T4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58">
                  <a:moveTo>
                    <a:pt x="58" y="0"/>
                  </a:moveTo>
                  <a:cubicBezTo>
                    <a:pt x="53" y="0"/>
                    <a:pt x="48" y="3"/>
                    <a:pt x="46" y="8"/>
                  </a:cubicBezTo>
                  <a:cubicBezTo>
                    <a:pt x="43" y="5"/>
                    <a:pt x="40" y="3"/>
                    <a:pt x="36" y="3"/>
                  </a:cubicBezTo>
                  <a:cubicBezTo>
                    <a:pt x="30" y="3"/>
                    <a:pt x="24" y="8"/>
                    <a:pt x="23" y="14"/>
                  </a:cubicBezTo>
                  <a:cubicBezTo>
                    <a:pt x="21" y="13"/>
                    <a:pt x="19" y="12"/>
                    <a:pt x="16" y="12"/>
                  </a:cubicBezTo>
                  <a:cubicBezTo>
                    <a:pt x="9" y="12"/>
                    <a:pt x="3" y="18"/>
                    <a:pt x="3" y="26"/>
                  </a:cubicBezTo>
                  <a:cubicBezTo>
                    <a:pt x="3" y="28"/>
                    <a:pt x="3" y="30"/>
                    <a:pt x="4" y="32"/>
                  </a:cubicBezTo>
                  <a:cubicBezTo>
                    <a:pt x="2" y="35"/>
                    <a:pt x="0" y="38"/>
                    <a:pt x="0" y="42"/>
                  </a:cubicBezTo>
                  <a:cubicBezTo>
                    <a:pt x="0" y="49"/>
                    <a:pt x="6" y="55"/>
                    <a:pt x="14" y="55"/>
                  </a:cubicBezTo>
                  <a:cubicBezTo>
                    <a:pt x="16" y="55"/>
                    <a:pt x="19" y="55"/>
                    <a:pt x="21" y="53"/>
                  </a:cubicBezTo>
                  <a:cubicBezTo>
                    <a:pt x="23" y="56"/>
                    <a:pt x="27" y="58"/>
                    <a:pt x="31" y="58"/>
                  </a:cubicBezTo>
                  <a:cubicBezTo>
                    <a:pt x="36" y="58"/>
                    <a:pt x="40" y="55"/>
                    <a:pt x="43" y="51"/>
                  </a:cubicBezTo>
                  <a:cubicBezTo>
                    <a:pt x="45" y="54"/>
                    <a:pt x="49" y="57"/>
                    <a:pt x="54" y="57"/>
                  </a:cubicBezTo>
                  <a:cubicBezTo>
                    <a:pt x="58" y="57"/>
                    <a:pt x="62" y="55"/>
                    <a:pt x="65" y="51"/>
                  </a:cubicBezTo>
                  <a:cubicBezTo>
                    <a:pt x="67" y="53"/>
                    <a:pt x="70" y="55"/>
                    <a:pt x="73" y="55"/>
                  </a:cubicBezTo>
                  <a:cubicBezTo>
                    <a:pt x="81" y="55"/>
                    <a:pt x="87" y="49"/>
                    <a:pt x="87" y="41"/>
                  </a:cubicBezTo>
                  <a:cubicBezTo>
                    <a:pt x="87" y="38"/>
                    <a:pt x="86" y="35"/>
                    <a:pt x="84" y="33"/>
                  </a:cubicBezTo>
                  <a:cubicBezTo>
                    <a:pt x="87" y="30"/>
                    <a:pt x="88" y="27"/>
                    <a:pt x="88" y="23"/>
                  </a:cubicBezTo>
                  <a:cubicBezTo>
                    <a:pt x="88" y="16"/>
                    <a:pt x="82" y="10"/>
                    <a:pt x="74" y="10"/>
                  </a:cubicBezTo>
                  <a:cubicBezTo>
                    <a:pt x="73" y="10"/>
                    <a:pt x="72" y="10"/>
                    <a:pt x="71" y="10"/>
                  </a:cubicBezTo>
                  <a:cubicBezTo>
                    <a:pt x="70" y="4"/>
                    <a:pt x="64" y="0"/>
                    <a:pt x="58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7" name="Freeform 732"/>
            <p:cNvSpPr>
              <a:spLocks/>
            </p:cNvSpPr>
            <p:nvPr/>
          </p:nvSpPr>
          <p:spPr bwMode="auto">
            <a:xfrm>
              <a:off x="3925099" y="-2587132"/>
              <a:ext cx="382588" cy="236537"/>
            </a:xfrm>
            <a:custGeom>
              <a:avLst/>
              <a:gdLst>
                <a:gd name="T0" fmla="*/ 65 w 102"/>
                <a:gd name="T1" fmla="*/ 0 h 63"/>
                <a:gd name="T2" fmla="*/ 2 w 102"/>
                <a:gd name="T3" fmla="*/ 36 h 63"/>
                <a:gd name="T4" fmla="*/ 0 w 102"/>
                <a:gd name="T5" fmla="*/ 43 h 63"/>
                <a:gd name="T6" fmla="*/ 16 w 102"/>
                <a:gd name="T7" fmla="*/ 59 h 63"/>
                <a:gd name="T8" fmla="*/ 26 w 102"/>
                <a:gd name="T9" fmla="*/ 55 h 63"/>
                <a:gd name="T10" fmla="*/ 39 w 102"/>
                <a:gd name="T11" fmla="*/ 61 h 63"/>
                <a:gd name="T12" fmla="*/ 52 w 102"/>
                <a:gd name="T13" fmla="*/ 55 h 63"/>
                <a:gd name="T14" fmla="*/ 66 w 102"/>
                <a:gd name="T15" fmla="*/ 63 h 63"/>
                <a:gd name="T16" fmla="*/ 77 w 102"/>
                <a:gd name="T17" fmla="*/ 57 h 63"/>
                <a:gd name="T18" fmla="*/ 86 w 102"/>
                <a:gd name="T19" fmla="*/ 60 h 63"/>
                <a:gd name="T20" fmla="*/ 102 w 102"/>
                <a:gd name="T21" fmla="*/ 44 h 63"/>
                <a:gd name="T22" fmla="*/ 97 w 102"/>
                <a:gd name="T23" fmla="*/ 33 h 63"/>
                <a:gd name="T24" fmla="*/ 99 w 102"/>
                <a:gd name="T25" fmla="*/ 25 h 63"/>
                <a:gd name="T26" fmla="*/ 83 w 102"/>
                <a:gd name="T27" fmla="*/ 10 h 63"/>
                <a:gd name="T28" fmla="*/ 75 w 102"/>
                <a:gd name="T29" fmla="*/ 11 h 63"/>
                <a:gd name="T30" fmla="*/ 65 w 102"/>
                <a:gd name="T3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63">
                  <a:moveTo>
                    <a:pt x="65" y="0"/>
                  </a:moveTo>
                  <a:cubicBezTo>
                    <a:pt x="43" y="10"/>
                    <a:pt x="22" y="22"/>
                    <a:pt x="2" y="36"/>
                  </a:cubicBezTo>
                  <a:cubicBezTo>
                    <a:pt x="1" y="38"/>
                    <a:pt x="0" y="41"/>
                    <a:pt x="0" y="43"/>
                  </a:cubicBezTo>
                  <a:cubicBezTo>
                    <a:pt x="0" y="52"/>
                    <a:pt x="7" y="59"/>
                    <a:pt x="16" y="59"/>
                  </a:cubicBezTo>
                  <a:cubicBezTo>
                    <a:pt x="20" y="59"/>
                    <a:pt x="24" y="58"/>
                    <a:pt x="26" y="55"/>
                  </a:cubicBezTo>
                  <a:cubicBezTo>
                    <a:pt x="29" y="59"/>
                    <a:pt x="34" y="61"/>
                    <a:pt x="39" y="61"/>
                  </a:cubicBezTo>
                  <a:cubicBezTo>
                    <a:pt x="44" y="61"/>
                    <a:pt x="49" y="59"/>
                    <a:pt x="52" y="55"/>
                  </a:cubicBezTo>
                  <a:cubicBezTo>
                    <a:pt x="55" y="60"/>
                    <a:pt x="60" y="63"/>
                    <a:pt x="66" y="63"/>
                  </a:cubicBezTo>
                  <a:cubicBezTo>
                    <a:pt x="70" y="63"/>
                    <a:pt x="75" y="61"/>
                    <a:pt x="77" y="57"/>
                  </a:cubicBezTo>
                  <a:cubicBezTo>
                    <a:pt x="80" y="59"/>
                    <a:pt x="83" y="60"/>
                    <a:pt x="86" y="60"/>
                  </a:cubicBezTo>
                  <a:cubicBezTo>
                    <a:pt x="95" y="60"/>
                    <a:pt x="102" y="53"/>
                    <a:pt x="102" y="44"/>
                  </a:cubicBezTo>
                  <a:cubicBezTo>
                    <a:pt x="102" y="40"/>
                    <a:pt x="100" y="36"/>
                    <a:pt x="97" y="33"/>
                  </a:cubicBezTo>
                  <a:cubicBezTo>
                    <a:pt x="98" y="30"/>
                    <a:pt x="99" y="28"/>
                    <a:pt x="99" y="25"/>
                  </a:cubicBezTo>
                  <a:cubicBezTo>
                    <a:pt x="99" y="17"/>
                    <a:pt x="92" y="10"/>
                    <a:pt x="83" y="10"/>
                  </a:cubicBezTo>
                  <a:cubicBezTo>
                    <a:pt x="80" y="10"/>
                    <a:pt x="78" y="10"/>
                    <a:pt x="75" y="11"/>
                  </a:cubicBezTo>
                  <a:cubicBezTo>
                    <a:pt x="74" y="6"/>
                    <a:pt x="70" y="2"/>
                    <a:pt x="65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8" name="Oval 733"/>
            <p:cNvSpPr>
              <a:spLocks noChangeArrowheads="1"/>
            </p:cNvSpPr>
            <p:nvPr/>
          </p:nvSpPr>
          <p:spPr bwMode="auto">
            <a:xfrm>
              <a:off x="5164937" y="-2501407"/>
              <a:ext cx="293688" cy="298450"/>
            </a:xfrm>
            <a:prstGeom prst="ellipse">
              <a:avLst/>
            </a:prstGeom>
            <a:solidFill>
              <a:srgbClr val="FCB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9" name="Freeform 734"/>
            <p:cNvSpPr>
              <a:spLocks/>
            </p:cNvSpPr>
            <p:nvPr/>
          </p:nvSpPr>
          <p:spPr bwMode="auto">
            <a:xfrm>
              <a:off x="3818737" y="-845644"/>
              <a:ext cx="1944688" cy="200025"/>
            </a:xfrm>
            <a:custGeom>
              <a:avLst/>
              <a:gdLst>
                <a:gd name="T0" fmla="*/ 0 w 517"/>
                <a:gd name="T1" fmla="*/ 0 h 53"/>
                <a:gd name="T2" fmla="*/ 0 w 517"/>
                <a:gd name="T3" fmla="*/ 28 h 53"/>
                <a:gd name="T4" fmla="*/ 22 w 517"/>
                <a:gd name="T5" fmla="*/ 52 h 53"/>
                <a:gd name="T6" fmla="*/ 22 w 517"/>
                <a:gd name="T7" fmla="*/ 52 h 53"/>
                <a:gd name="T8" fmla="*/ 491 w 517"/>
                <a:gd name="T9" fmla="*/ 53 h 53"/>
                <a:gd name="T10" fmla="*/ 516 w 517"/>
                <a:gd name="T11" fmla="*/ 25 h 53"/>
                <a:gd name="T12" fmla="*/ 516 w 517"/>
                <a:gd name="T13" fmla="*/ 3 h 53"/>
                <a:gd name="T14" fmla="*/ 0 w 517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7" h="53">
                  <a:moveTo>
                    <a:pt x="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41"/>
                    <a:pt x="10" y="51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466" y="53"/>
                    <a:pt x="491" y="53"/>
                  </a:cubicBezTo>
                  <a:cubicBezTo>
                    <a:pt x="517" y="53"/>
                    <a:pt x="516" y="38"/>
                    <a:pt x="516" y="25"/>
                  </a:cubicBezTo>
                  <a:cubicBezTo>
                    <a:pt x="516" y="12"/>
                    <a:pt x="516" y="3"/>
                    <a:pt x="516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95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0" name="Freeform 735"/>
            <p:cNvSpPr>
              <a:spLocks/>
            </p:cNvSpPr>
            <p:nvPr/>
          </p:nvSpPr>
          <p:spPr bwMode="auto">
            <a:xfrm>
              <a:off x="5331624" y="-1359994"/>
              <a:ext cx="338138" cy="266700"/>
            </a:xfrm>
            <a:custGeom>
              <a:avLst/>
              <a:gdLst>
                <a:gd name="T0" fmla="*/ 0 w 90"/>
                <a:gd name="T1" fmla="*/ 71 h 71"/>
                <a:gd name="T2" fmla="*/ 0 w 90"/>
                <a:gd name="T3" fmla="*/ 5 h 71"/>
                <a:gd name="T4" fmla="*/ 54 w 90"/>
                <a:gd name="T5" fmla="*/ 17 h 71"/>
                <a:gd name="T6" fmla="*/ 90 w 90"/>
                <a:gd name="T7" fmla="*/ 71 h 71"/>
                <a:gd name="T8" fmla="*/ 0 w 9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71">
                  <a:moveTo>
                    <a:pt x="0" y="7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0"/>
                    <a:pt x="54" y="17"/>
                  </a:cubicBezTo>
                  <a:cubicBezTo>
                    <a:pt x="85" y="34"/>
                    <a:pt x="90" y="71"/>
                    <a:pt x="90" y="71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1" name="Freeform 736"/>
            <p:cNvSpPr>
              <a:spLocks/>
            </p:cNvSpPr>
            <p:nvPr/>
          </p:nvSpPr>
          <p:spPr bwMode="auto">
            <a:xfrm>
              <a:off x="4060037" y="-1474294"/>
              <a:ext cx="338138" cy="98425"/>
            </a:xfrm>
            <a:custGeom>
              <a:avLst/>
              <a:gdLst>
                <a:gd name="T0" fmla="*/ 90 w 90"/>
                <a:gd name="T1" fmla="*/ 13 h 26"/>
                <a:gd name="T2" fmla="*/ 79 w 90"/>
                <a:gd name="T3" fmla="*/ 26 h 26"/>
                <a:gd name="T4" fmla="*/ 11 w 90"/>
                <a:gd name="T5" fmla="*/ 26 h 26"/>
                <a:gd name="T6" fmla="*/ 0 w 90"/>
                <a:gd name="T7" fmla="*/ 13 h 26"/>
                <a:gd name="T8" fmla="*/ 11 w 90"/>
                <a:gd name="T9" fmla="*/ 0 h 26"/>
                <a:gd name="T10" fmla="*/ 79 w 90"/>
                <a:gd name="T11" fmla="*/ 0 h 26"/>
                <a:gd name="T12" fmla="*/ 90 w 90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26">
                  <a:moveTo>
                    <a:pt x="90" y="13"/>
                  </a:moveTo>
                  <a:cubicBezTo>
                    <a:pt x="90" y="20"/>
                    <a:pt x="85" y="26"/>
                    <a:pt x="79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5" y="0"/>
                    <a:pt x="90" y="6"/>
                    <a:pt x="9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2" name="Freeform 737"/>
            <p:cNvSpPr>
              <a:spLocks/>
            </p:cNvSpPr>
            <p:nvPr/>
          </p:nvSpPr>
          <p:spPr bwMode="auto">
            <a:xfrm>
              <a:off x="4909349" y="-1474294"/>
              <a:ext cx="339725" cy="98425"/>
            </a:xfrm>
            <a:custGeom>
              <a:avLst/>
              <a:gdLst>
                <a:gd name="T0" fmla="*/ 90 w 90"/>
                <a:gd name="T1" fmla="*/ 13 h 26"/>
                <a:gd name="T2" fmla="*/ 79 w 90"/>
                <a:gd name="T3" fmla="*/ 26 h 26"/>
                <a:gd name="T4" fmla="*/ 11 w 90"/>
                <a:gd name="T5" fmla="*/ 26 h 26"/>
                <a:gd name="T6" fmla="*/ 0 w 90"/>
                <a:gd name="T7" fmla="*/ 13 h 26"/>
                <a:gd name="T8" fmla="*/ 11 w 90"/>
                <a:gd name="T9" fmla="*/ 0 h 26"/>
                <a:gd name="T10" fmla="*/ 79 w 90"/>
                <a:gd name="T11" fmla="*/ 0 h 26"/>
                <a:gd name="T12" fmla="*/ 90 w 90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26">
                  <a:moveTo>
                    <a:pt x="90" y="13"/>
                  </a:moveTo>
                  <a:cubicBezTo>
                    <a:pt x="90" y="20"/>
                    <a:pt x="85" y="26"/>
                    <a:pt x="79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5" y="0"/>
                    <a:pt x="90" y="6"/>
                    <a:pt x="9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3" name="Freeform 738"/>
            <p:cNvSpPr>
              <a:spLocks noEditPoints="1"/>
            </p:cNvSpPr>
            <p:nvPr/>
          </p:nvSpPr>
          <p:spPr bwMode="auto">
            <a:xfrm>
              <a:off x="3818737" y="-1428257"/>
              <a:ext cx="1966913" cy="598487"/>
            </a:xfrm>
            <a:custGeom>
              <a:avLst/>
              <a:gdLst>
                <a:gd name="T0" fmla="*/ 516 w 523"/>
                <a:gd name="T1" fmla="*/ 88 h 159"/>
                <a:gd name="T2" fmla="*/ 418 w 523"/>
                <a:gd name="T3" fmla="*/ 1 h 159"/>
                <a:gd name="T4" fmla="*/ 402 w 523"/>
                <a:gd name="T5" fmla="*/ 1 h 159"/>
                <a:gd name="T6" fmla="*/ 402 w 523"/>
                <a:gd name="T7" fmla="*/ 0 h 159"/>
                <a:gd name="T8" fmla="*/ 36 w 523"/>
                <a:gd name="T9" fmla="*/ 1 h 159"/>
                <a:gd name="T10" fmla="*/ 32 w 523"/>
                <a:gd name="T11" fmla="*/ 1 h 159"/>
                <a:gd name="T12" fmla="*/ 24 w 523"/>
                <a:gd name="T13" fmla="*/ 1 h 159"/>
                <a:gd name="T14" fmla="*/ 0 w 523"/>
                <a:gd name="T15" fmla="*/ 25 h 159"/>
                <a:gd name="T16" fmla="*/ 0 w 523"/>
                <a:gd name="T17" fmla="*/ 157 h 159"/>
                <a:gd name="T18" fmla="*/ 516 w 523"/>
                <a:gd name="T19" fmla="*/ 159 h 159"/>
                <a:gd name="T20" fmla="*/ 516 w 523"/>
                <a:gd name="T21" fmla="*/ 88 h 159"/>
                <a:gd name="T22" fmla="*/ 402 w 523"/>
                <a:gd name="T23" fmla="*/ 89 h 159"/>
                <a:gd name="T24" fmla="*/ 402 w 523"/>
                <a:gd name="T25" fmla="*/ 23 h 159"/>
                <a:gd name="T26" fmla="*/ 456 w 523"/>
                <a:gd name="T27" fmla="*/ 35 h 159"/>
                <a:gd name="T28" fmla="*/ 492 w 523"/>
                <a:gd name="T29" fmla="*/ 89 h 159"/>
                <a:gd name="T30" fmla="*/ 402 w 523"/>
                <a:gd name="T31" fmla="*/ 8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3" h="159">
                  <a:moveTo>
                    <a:pt x="516" y="88"/>
                  </a:moveTo>
                  <a:cubicBezTo>
                    <a:pt x="506" y="40"/>
                    <a:pt x="468" y="1"/>
                    <a:pt x="418" y="1"/>
                  </a:cubicBezTo>
                  <a:cubicBezTo>
                    <a:pt x="411" y="1"/>
                    <a:pt x="407" y="1"/>
                    <a:pt x="402" y="1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1"/>
                    <a:pt x="32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1" y="1"/>
                    <a:pt x="0" y="11"/>
                    <a:pt x="0" y="2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516" y="159"/>
                    <a:pt x="516" y="159"/>
                    <a:pt x="516" y="159"/>
                  </a:cubicBezTo>
                  <a:cubicBezTo>
                    <a:pt x="516" y="159"/>
                    <a:pt x="523" y="106"/>
                    <a:pt x="516" y="88"/>
                  </a:cubicBezTo>
                  <a:close/>
                  <a:moveTo>
                    <a:pt x="402" y="89"/>
                  </a:moveTo>
                  <a:cubicBezTo>
                    <a:pt x="402" y="23"/>
                    <a:pt x="402" y="23"/>
                    <a:pt x="402" y="23"/>
                  </a:cubicBezTo>
                  <a:cubicBezTo>
                    <a:pt x="402" y="23"/>
                    <a:pt x="426" y="18"/>
                    <a:pt x="456" y="35"/>
                  </a:cubicBezTo>
                  <a:cubicBezTo>
                    <a:pt x="487" y="52"/>
                    <a:pt x="492" y="89"/>
                    <a:pt x="492" y="89"/>
                  </a:cubicBezTo>
                  <a:lnTo>
                    <a:pt x="402" y="89"/>
                  </a:lnTo>
                  <a:close/>
                </a:path>
              </a:pathLst>
            </a:custGeom>
            <a:solidFill>
              <a:srgbClr val="FCB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4" name="Rectangle 739"/>
            <p:cNvSpPr>
              <a:spLocks noChangeArrowheads="1"/>
            </p:cNvSpPr>
            <p:nvPr/>
          </p:nvSpPr>
          <p:spPr bwMode="auto">
            <a:xfrm>
              <a:off x="5015712" y="-1342532"/>
              <a:ext cx="236538" cy="2524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5" name="Rectangle 740"/>
            <p:cNvSpPr>
              <a:spLocks noChangeArrowheads="1"/>
            </p:cNvSpPr>
            <p:nvPr/>
          </p:nvSpPr>
          <p:spPr bwMode="auto">
            <a:xfrm>
              <a:off x="4736312" y="-1342532"/>
              <a:ext cx="238125" cy="2524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6" name="Rectangle 741"/>
            <p:cNvSpPr>
              <a:spLocks noChangeArrowheads="1"/>
            </p:cNvSpPr>
            <p:nvPr/>
          </p:nvSpPr>
          <p:spPr bwMode="auto">
            <a:xfrm>
              <a:off x="4455324" y="-1342532"/>
              <a:ext cx="236538" cy="2524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7" name="Rectangle 742"/>
            <p:cNvSpPr>
              <a:spLocks noChangeArrowheads="1"/>
            </p:cNvSpPr>
            <p:nvPr/>
          </p:nvSpPr>
          <p:spPr bwMode="auto">
            <a:xfrm>
              <a:off x="4175924" y="-1342532"/>
              <a:ext cx="238125" cy="2524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8" name="Rectangle 743"/>
            <p:cNvSpPr>
              <a:spLocks noChangeArrowheads="1"/>
            </p:cNvSpPr>
            <p:nvPr/>
          </p:nvSpPr>
          <p:spPr bwMode="auto">
            <a:xfrm>
              <a:off x="3894937" y="-1342532"/>
              <a:ext cx="236538" cy="2524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9" name="Freeform 744"/>
            <p:cNvSpPr>
              <a:spLocks noEditPoints="1"/>
            </p:cNvSpPr>
            <p:nvPr/>
          </p:nvSpPr>
          <p:spPr bwMode="auto">
            <a:xfrm>
              <a:off x="5249074" y="-859932"/>
              <a:ext cx="387350" cy="382587"/>
            </a:xfrm>
            <a:custGeom>
              <a:avLst/>
              <a:gdLst>
                <a:gd name="T0" fmla="*/ 0 w 103"/>
                <a:gd name="T1" fmla="*/ 51 h 102"/>
                <a:gd name="T2" fmla="*/ 51 w 103"/>
                <a:gd name="T3" fmla="*/ 102 h 102"/>
                <a:gd name="T4" fmla="*/ 103 w 103"/>
                <a:gd name="T5" fmla="*/ 51 h 102"/>
                <a:gd name="T6" fmla="*/ 51 w 103"/>
                <a:gd name="T7" fmla="*/ 0 h 102"/>
                <a:gd name="T8" fmla="*/ 0 w 103"/>
                <a:gd name="T9" fmla="*/ 51 h 102"/>
                <a:gd name="T10" fmla="*/ 31 w 103"/>
                <a:gd name="T11" fmla="*/ 51 h 102"/>
                <a:gd name="T12" fmla="*/ 51 w 103"/>
                <a:gd name="T13" fmla="*/ 30 h 102"/>
                <a:gd name="T14" fmla="*/ 72 w 103"/>
                <a:gd name="T15" fmla="*/ 51 h 102"/>
                <a:gd name="T16" fmla="*/ 51 w 103"/>
                <a:gd name="T17" fmla="*/ 72 h 102"/>
                <a:gd name="T18" fmla="*/ 31 w 103"/>
                <a:gd name="T19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2">
                  <a:moveTo>
                    <a:pt x="0" y="51"/>
                  </a:moveTo>
                  <a:cubicBezTo>
                    <a:pt x="0" y="79"/>
                    <a:pt x="23" y="102"/>
                    <a:pt x="51" y="102"/>
                  </a:cubicBezTo>
                  <a:cubicBezTo>
                    <a:pt x="80" y="102"/>
                    <a:pt x="103" y="79"/>
                    <a:pt x="103" y="51"/>
                  </a:cubicBezTo>
                  <a:cubicBezTo>
                    <a:pt x="103" y="23"/>
                    <a:pt x="80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lose/>
                  <a:moveTo>
                    <a:pt x="31" y="51"/>
                  </a:moveTo>
                  <a:cubicBezTo>
                    <a:pt x="31" y="40"/>
                    <a:pt x="40" y="30"/>
                    <a:pt x="51" y="30"/>
                  </a:cubicBezTo>
                  <a:cubicBezTo>
                    <a:pt x="63" y="30"/>
                    <a:pt x="72" y="40"/>
                    <a:pt x="72" y="51"/>
                  </a:cubicBezTo>
                  <a:cubicBezTo>
                    <a:pt x="72" y="63"/>
                    <a:pt x="63" y="72"/>
                    <a:pt x="51" y="72"/>
                  </a:cubicBezTo>
                  <a:cubicBezTo>
                    <a:pt x="40" y="72"/>
                    <a:pt x="31" y="63"/>
                    <a:pt x="31" y="51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0" name="Oval 745"/>
            <p:cNvSpPr>
              <a:spLocks noChangeArrowheads="1"/>
            </p:cNvSpPr>
            <p:nvPr/>
          </p:nvSpPr>
          <p:spPr bwMode="auto">
            <a:xfrm>
              <a:off x="5364962" y="-747219"/>
              <a:ext cx="153988" cy="1571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1" name="Freeform 746"/>
            <p:cNvSpPr>
              <a:spLocks noEditPoints="1"/>
            </p:cNvSpPr>
            <p:nvPr/>
          </p:nvSpPr>
          <p:spPr bwMode="auto">
            <a:xfrm>
              <a:off x="3947324" y="-859932"/>
              <a:ext cx="387350" cy="382587"/>
            </a:xfrm>
            <a:custGeom>
              <a:avLst/>
              <a:gdLst>
                <a:gd name="T0" fmla="*/ 0 w 103"/>
                <a:gd name="T1" fmla="*/ 51 h 102"/>
                <a:gd name="T2" fmla="*/ 52 w 103"/>
                <a:gd name="T3" fmla="*/ 102 h 102"/>
                <a:gd name="T4" fmla="*/ 103 w 103"/>
                <a:gd name="T5" fmla="*/ 51 h 102"/>
                <a:gd name="T6" fmla="*/ 52 w 103"/>
                <a:gd name="T7" fmla="*/ 0 h 102"/>
                <a:gd name="T8" fmla="*/ 0 w 103"/>
                <a:gd name="T9" fmla="*/ 51 h 102"/>
                <a:gd name="T10" fmla="*/ 31 w 103"/>
                <a:gd name="T11" fmla="*/ 51 h 102"/>
                <a:gd name="T12" fmla="*/ 52 w 103"/>
                <a:gd name="T13" fmla="*/ 30 h 102"/>
                <a:gd name="T14" fmla="*/ 73 w 103"/>
                <a:gd name="T15" fmla="*/ 51 h 102"/>
                <a:gd name="T16" fmla="*/ 52 w 103"/>
                <a:gd name="T17" fmla="*/ 72 h 102"/>
                <a:gd name="T18" fmla="*/ 31 w 103"/>
                <a:gd name="T19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2">
                  <a:moveTo>
                    <a:pt x="0" y="51"/>
                  </a:moveTo>
                  <a:cubicBezTo>
                    <a:pt x="0" y="79"/>
                    <a:pt x="23" y="102"/>
                    <a:pt x="52" y="102"/>
                  </a:cubicBezTo>
                  <a:cubicBezTo>
                    <a:pt x="80" y="102"/>
                    <a:pt x="103" y="79"/>
                    <a:pt x="103" y="51"/>
                  </a:cubicBez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1"/>
                  </a:cubicBezTo>
                  <a:close/>
                  <a:moveTo>
                    <a:pt x="31" y="51"/>
                  </a:moveTo>
                  <a:cubicBezTo>
                    <a:pt x="31" y="40"/>
                    <a:pt x="40" y="30"/>
                    <a:pt x="52" y="30"/>
                  </a:cubicBezTo>
                  <a:cubicBezTo>
                    <a:pt x="63" y="30"/>
                    <a:pt x="73" y="40"/>
                    <a:pt x="73" y="51"/>
                  </a:cubicBezTo>
                  <a:cubicBezTo>
                    <a:pt x="73" y="63"/>
                    <a:pt x="63" y="72"/>
                    <a:pt x="52" y="72"/>
                  </a:cubicBezTo>
                  <a:cubicBezTo>
                    <a:pt x="40" y="72"/>
                    <a:pt x="31" y="63"/>
                    <a:pt x="31" y="51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2" name="Oval 747"/>
            <p:cNvSpPr>
              <a:spLocks noChangeArrowheads="1"/>
            </p:cNvSpPr>
            <p:nvPr/>
          </p:nvSpPr>
          <p:spPr bwMode="auto">
            <a:xfrm>
              <a:off x="4063212" y="-747219"/>
              <a:ext cx="158750" cy="1571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3" name="Oval 748"/>
            <p:cNvSpPr>
              <a:spLocks noChangeArrowheads="1"/>
            </p:cNvSpPr>
            <p:nvPr/>
          </p:nvSpPr>
          <p:spPr bwMode="auto">
            <a:xfrm>
              <a:off x="5691987" y="-1021857"/>
              <a:ext cx="120650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6" name="组合 795"/>
          <p:cNvGrpSpPr/>
          <p:nvPr/>
        </p:nvGrpSpPr>
        <p:grpSpPr>
          <a:xfrm>
            <a:off x="791418" y="2644625"/>
            <a:ext cx="1098204" cy="1129744"/>
            <a:chOff x="-2819400" y="4149726"/>
            <a:chExt cx="3040063" cy="3127374"/>
          </a:xfrm>
        </p:grpSpPr>
        <p:sp>
          <p:nvSpPr>
            <p:cNvPr id="758" name="Oval 752"/>
            <p:cNvSpPr>
              <a:spLocks noChangeArrowheads="1"/>
            </p:cNvSpPr>
            <p:nvPr/>
          </p:nvSpPr>
          <p:spPr bwMode="auto">
            <a:xfrm>
              <a:off x="-2819400" y="4237038"/>
              <a:ext cx="3040063" cy="3040062"/>
            </a:xfrm>
            <a:prstGeom prst="ellipse">
              <a:avLst/>
            </a:prstGeom>
            <a:solidFill>
              <a:srgbClr val="0065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9" name="Freeform 753"/>
            <p:cNvSpPr>
              <a:spLocks/>
            </p:cNvSpPr>
            <p:nvPr/>
          </p:nvSpPr>
          <p:spPr bwMode="auto">
            <a:xfrm>
              <a:off x="-1958975" y="6181725"/>
              <a:ext cx="381000" cy="417512"/>
            </a:xfrm>
            <a:custGeom>
              <a:avLst/>
              <a:gdLst>
                <a:gd name="T0" fmla="*/ 96 w 101"/>
                <a:gd name="T1" fmla="*/ 67 h 111"/>
                <a:gd name="T2" fmla="*/ 19 w 101"/>
                <a:gd name="T3" fmla="*/ 97 h 111"/>
                <a:gd name="T4" fmla="*/ 29 w 101"/>
                <a:gd name="T5" fmla="*/ 14 h 111"/>
                <a:gd name="T6" fmla="*/ 82 w 101"/>
                <a:gd name="T7" fmla="*/ 15 h 111"/>
                <a:gd name="T8" fmla="*/ 96 w 101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11">
                  <a:moveTo>
                    <a:pt x="96" y="67"/>
                  </a:moveTo>
                  <a:cubicBezTo>
                    <a:pt x="87" y="79"/>
                    <a:pt x="38" y="111"/>
                    <a:pt x="19" y="97"/>
                  </a:cubicBezTo>
                  <a:cubicBezTo>
                    <a:pt x="0" y="83"/>
                    <a:pt x="19" y="26"/>
                    <a:pt x="29" y="14"/>
                  </a:cubicBezTo>
                  <a:cubicBezTo>
                    <a:pt x="40" y="8"/>
                    <a:pt x="63" y="0"/>
                    <a:pt x="82" y="15"/>
                  </a:cubicBezTo>
                  <a:cubicBezTo>
                    <a:pt x="101" y="29"/>
                    <a:pt x="100" y="53"/>
                    <a:pt x="96" y="67"/>
                  </a:cubicBez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0" name="Freeform 754"/>
            <p:cNvSpPr>
              <a:spLocks/>
            </p:cNvSpPr>
            <p:nvPr/>
          </p:nvSpPr>
          <p:spPr bwMode="auto">
            <a:xfrm>
              <a:off x="-1874837" y="6192838"/>
              <a:ext cx="300038" cy="312737"/>
            </a:xfrm>
            <a:custGeom>
              <a:avLst/>
              <a:gdLst>
                <a:gd name="T0" fmla="*/ 73 w 80"/>
                <a:gd name="T1" fmla="*/ 47 h 83"/>
                <a:gd name="T2" fmla="*/ 14 w 80"/>
                <a:gd name="T3" fmla="*/ 72 h 83"/>
                <a:gd name="T4" fmla="*/ 23 w 80"/>
                <a:gd name="T5" fmla="*/ 8 h 83"/>
                <a:gd name="T6" fmla="*/ 60 w 80"/>
                <a:gd name="T7" fmla="*/ 12 h 83"/>
                <a:gd name="T8" fmla="*/ 73 w 80"/>
                <a:gd name="T9" fmla="*/ 4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3">
                  <a:moveTo>
                    <a:pt x="73" y="47"/>
                  </a:moveTo>
                  <a:cubicBezTo>
                    <a:pt x="66" y="56"/>
                    <a:pt x="28" y="83"/>
                    <a:pt x="14" y="72"/>
                  </a:cubicBezTo>
                  <a:cubicBezTo>
                    <a:pt x="0" y="61"/>
                    <a:pt x="16" y="17"/>
                    <a:pt x="23" y="8"/>
                  </a:cubicBezTo>
                  <a:cubicBezTo>
                    <a:pt x="30" y="0"/>
                    <a:pt x="46" y="1"/>
                    <a:pt x="60" y="12"/>
                  </a:cubicBezTo>
                  <a:cubicBezTo>
                    <a:pt x="74" y="22"/>
                    <a:pt x="80" y="38"/>
                    <a:pt x="73" y="47"/>
                  </a:cubicBezTo>
                  <a:close/>
                </a:path>
              </a:pathLst>
            </a:custGeom>
            <a:solidFill>
              <a:srgbClr val="F26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1" name="Freeform 755"/>
            <p:cNvSpPr>
              <a:spLocks/>
            </p:cNvSpPr>
            <p:nvPr/>
          </p:nvSpPr>
          <p:spPr bwMode="auto">
            <a:xfrm>
              <a:off x="-2198687" y="5354638"/>
              <a:ext cx="717550" cy="676275"/>
            </a:xfrm>
            <a:custGeom>
              <a:avLst/>
              <a:gdLst>
                <a:gd name="T0" fmla="*/ 170 w 191"/>
                <a:gd name="T1" fmla="*/ 55 h 180"/>
                <a:gd name="T2" fmla="*/ 9 w 191"/>
                <a:gd name="T3" fmla="*/ 127 h 180"/>
                <a:gd name="T4" fmla="*/ 131 w 191"/>
                <a:gd name="T5" fmla="*/ 147 h 180"/>
                <a:gd name="T6" fmla="*/ 170 w 191"/>
                <a:gd name="T7" fmla="*/ 5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180">
                  <a:moveTo>
                    <a:pt x="170" y="55"/>
                  </a:moveTo>
                  <a:cubicBezTo>
                    <a:pt x="99" y="0"/>
                    <a:pt x="0" y="106"/>
                    <a:pt x="9" y="127"/>
                  </a:cubicBezTo>
                  <a:cubicBezTo>
                    <a:pt x="19" y="147"/>
                    <a:pt x="107" y="87"/>
                    <a:pt x="131" y="147"/>
                  </a:cubicBezTo>
                  <a:cubicBezTo>
                    <a:pt x="143" y="180"/>
                    <a:pt x="191" y="71"/>
                    <a:pt x="170" y="55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2" name="Freeform 756"/>
            <p:cNvSpPr>
              <a:spLocks/>
            </p:cNvSpPr>
            <p:nvPr/>
          </p:nvSpPr>
          <p:spPr bwMode="auto">
            <a:xfrm>
              <a:off x="-1462087" y="5899150"/>
              <a:ext cx="696913" cy="730250"/>
            </a:xfrm>
            <a:custGeom>
              <a:avLst/>
              <a:gdLst>
                <a:gd name="T0" fmla="*/ 113 w 185"/>
                <a:gd name="T1" fmla="*/ 16 h 194"/>
                <a:gd name="T2" fmla="*/ 87 w 185"/>
                <a:gd name="T3" fmla="*/ 190 h 194"/>
                <a:gd name="T4" fmla="*/ 34 w 185"/>
                <a:gd name="T5" fmla="*/ 78 h 194"/>
                <a:gd name="T6" fmla="*/ 113 w 185"/>
                <a:gd name="T7" fmla="*/ 1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94">
                  <a:moveTo>
                    <a:pt x="113" y="16"/>
                  </a:moveTo>
                  <a:cubicBezTo>
                    <a:pt x="185" y="70"/>
                    <a:pt x="108" y="194"/>
                    <a:pt x="87" y="190"/>
                  </a:cubicBezTo>
                  <a:cubicBezTo>
                    <a:pt x="65" y="186"/>
                    <a:pt x="99" y="85"/>
                    <a:pt x="34" y="78"/>
                  </a:cubicBezTo>
                  <a:cubicBezTo>
                    <a:pt x="0" y="75"/>
                    <a:pt x="93" y="0"/>
                    <a:pt x="113" y="16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3" name="Freeform 757"/>
            <p:cNvSpPr>
              <a:spLocks/>
            </p:cNvSpPr>
            <p:nvPr/>
          </p:nvSpPr>
          <p:spPr bwMode="auto">
            <a:xfrm>
              <a:off x="-1811337" y="4910138"/>
              <a:ext cx="1196975" cy="1430337"/>
            </a:xfrm>
            <a:custGeom>
              <a:avLst/>
              <a:gdLst>
                <a:gd name="T0" fmla="*/ 247 w 318"/>
                <a:gd name="T1" fmla="*/ 238 h 380"/>
                <a:gd name="T2" fmla="*/ 42 w 318"/>
                <a:gd name="T3" fmla="*/ 348 h 380"/>
                <a:gd name="T4" fmla="*/ 94 w 318"/>
                <a:gd name="T5" fmla="*/ 122 h 380"/>
                <a:gd name="T6" fmla="*/ 299 w 318"/>
                <a:gd name="T7" fmla="*/ 11 h 380"/>
                <a:gd name="T8" fmla="*/ 247 w 318"/>
                <a:gd name="T9" fmla="*/ 23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380">
                  <a:moveTo>
                    <a:pt x="247" y="238"/>
                  </a:moveTo>
                  <a:cubicBezTo>
                    <a:pt x="176" y="331"/>
                    <a:pt x="84" y="380"/>
                    <a:pt x="42" y="348"/>
                  </a:cubicBezTo>
                  <a:cubicBezTo>
                    <a:pt x="0" y="316"/>
                    <a:pt x="23" y="215"/>
                    <a:pt x="94" y="122"/>
                  </a:cubicBezTo>
                  <a:cubicBezTo>
                    <a:pt x="165" y="28"/>
                    <a:pt x="284" y="0"/>
                    <a:pt x="299" y="11"/>
                  </a:cubicBezTo>
                  <a:cubicBezTo>
                    <a:pt x="314" y="23"/>
                    <a:pt x="318" y="145"/>
                    <a:pt x="247" y="238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4" name="Freeform 758"/>
            <p:cNvSpPr>
              <a:spLocks/>
            </p:cNvSpPr>
            <p:nvPr/>
          </p:nvSpPr>
          <p:spPr bwMode="auto">
            <a:xfrm>
              <a:off x="-1857375" y="6088063"/>
              <a:ext cx="365125" cy="349250"/>
            </a:xfrm>
            <a:custGeom>
              <a:avLst/>
              <a:gdLst>
                <a:gd name="T0" fmla="*/ 164 w 230"/>
                <a:gd name="T1" fmla="*/ 220 h 220"/>
                <a:gd name="T2" fmla="*/ 0 w 230"/>
                <a:gd name="T3" fmla="*/ 95 h 220"/>
                <a:gd name="T4" fmla="*/ 105 w 230"/>
                <a:gd name="T5" fmla="*/ 0 h 220"/>
                <a:gd name="T6" fmla="*/ 230 w 230"/>
                <a:gd name="T7" fmla="*/ 97 h 220"/>
                <a:gd name="T8" fmla="*/ 164 w 230"/>
                <a:gd name="T9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0">
                  <a:moveTo>
                    <a:pt x="164" y="220"/>
                  </a:moveTo>
                  <a:lnTo>
                    <a:pt x="0" y="95"/>
                  </a:lnTo>
                  <a:lnTo>
                    <a:pt x="105" y="0"/>
                  </a:lnTo>
                  <a:lnTo>
                    <a:pt x="230" y="97"/>
                  </a:lnTo>
                  <a:lnTo>
                    <a:pt x="164" y="220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5" name="Freeform 759"/>
            <p:cNvSpPr>
              <a:spLocks/>
            </p:cNvSpPr>
            <p:nvPr/>
          </p:nvSpPr>
          <p:spPr bwMode="auto">
            <a:xfrm>
              <a:off x="-1171575" y="5211763"/>
              <a:ext cx="315913" cy="315912"/>
            </a:xfrm>
            <a:custGeom>
              <a:avLst/>
              <a:gdLst>
                <a:gd name="T0" fmla="*/ 72 w 84"/>
                <a:gd name="T1" fmla="*/ 65 h 84"/>
                <a:gd name="T2" fmla="*/ 19 w 84"/>
                <a:gd name="T3" fmla="*/ 72 h 84"/>
                <a:gd name="T4" fmla="*/ 12 w 84"/>
                <a:gd name="T5" fmla="*/ 19 h 84"/>
                <a:gd name="T6" fmla="*/ 65 w 84"/>
                <a:gd name="T7" fmla="*/ 12 h 84"/>
                <a:gd name="T8" fmla="*/ 72 w 84"/>
                <a:gd name="T9" fmla="*/ 6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72" y="65"/>
                  </a:moveTo>
                  <a:cubicBezTo>
                    <a:pt x="59" y="81"/>
                    <a:pt x="36" y="84"/>
                    <a:pt x="19" y="72"/>
                  </a:cubicBezTo>
                  <a:cubicBezTo>
                    <a:pt x="3" y="59"/>
                    <a:pt x="0" y="36"/>
                    <a:pt x="12" y="19"/>
                  </a:cubicBezTo>
                  <a:cubicBezTo>
                    <a:pt x="25" y="3"/>
                    <a:pt x="48" y="0"/>
                    <a:pt x="65" y="12"/>
                  </a:cubicBezTo>
                  <a:cubicBezTo>
                    <a:pt x="81" y="25"/>
                    <a:pt x="84" y="48"/>
                    <a:pt x="72" y="65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6" name="Freeform 760"/>
            <p:cNvSpPr>
              <a:spLocks noEditPoints="1"/>
            </p:cNvSpPr>
            <p:nvPr/>
          </p:nvSpPr>
          <p:spPr bwMode="auto">
            <a:xfrm>
              <a:off x="-1190625" y="5211763"/>
              <a:ext cx="334963" cy="315912"/>
            </a:xfrm>
            <a:custGeom>
              <a:avLst/>
              <a:gdLst>
                <a:gd name="T0" fmla="*/ 52 w 89"/>
                <a:gd name="T1" fmla="*/ 83 h 84"/>
                <a:gd name="T2" fmla="*/ 22 w 89"/>
                <a:gd name="T3" fmla="*/ 75 h 84"/>
                <a:gd name="T4" fmla="*/ 14 w 89"/>
                <a:gd name="T5" fmla="*/ 17 h 84"/>
                <a:gd name="T6" fmla="*/ 41 w 89"/>
                <a:gd name="T7" fmla="*/ 1 h 84"/>
                <a:gd name="T8" fmla="*/ 72 w 89"/>
                <a:gd name="T9" fmla="*/ 9 h 84"/>
                <a:gd name="T10" fmla="*/ 88 w 89"/>
                <a:gd name="T11" fmla="*/ 37 h 84"/>
                <a:gd name="T12" fmla="*/ 80 w 89"/>
                <a:gd name="T13" fmla="*/ 67 h 84"/>
                <a:gd name="T14" fmla="*/ 52 w 89"/>
                <a:gd name="T15" fmla="*/ 83 h 84"/>
                <a:gd name="T16" fmla="*/ 42 w 89"/>
                <a:gd name="T17" fmla="*/ 9 h 84"/>
                <a:gd name="T18" fmla="*/ 20 w 89"/>
                <a:gd name="T19" fmla="*/ 22 h 84"/>
                <a:gd name="T20" fmla="*/ 26 w 89"/>
                <a:gd name="T21" fmla="*/ 69 h 84"/>
                <a:gd name="T22" fmla="*/ 51 w 89"/>
                <a:gd name="T23" fmla="*/ 75 h 84"/>
                <a:gd name="T24" fmla="*/ 74 w 89"/>
                <a:gd name="T25" fmla="*/ 63 h 84"/>
                <a:gd name="T26" fmla="*/ 80 w 89"/>
                <a:gd name="T27" fmla="*/ 38 h 84"/>
                <a:gd name="T28" fmla="*/ 67 w 89"/>
                <a:gd name="T29" fmla="*/ 15 h 84"/>
                <a:gd name="T30" fmla="*/ 42 w 89"/>
                <a:gd name="T31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" h="84">
                  <a:moveTo>
                    <a:pt x="52" y="83"/>
                  </a:moveTo>
                  <a:cubicBezTo>
                    <a:pt x="41" y="84"/>
                    <a:pt x="31" y="82"/>
                    <a:pt x="22" y="75"/>
                  </a:cubicBezTo>
                  <a:cubicBezTo>
                    <a:pt x="4" y="61"/>
                    <a:pt x="0" y="35"/>
                    <a:pt x="14" y="17"/>
                  </a:cubicBezTo>
                  <a:cubicBezTo>
                    <a:pt x="21" y="8"/>
                    <a:pt x="30" y="3"/>
                    <a:pt x="41" y="1"/>
                  </a:cubicBezTo>
                  <a:cubicBezTo>
                    <a:pt x="52" y="0"/>
                    <a:pt x="63" y="3"/>
                    <a:pt x="72" y="9"/>
                  </a:cubicBezTo>
                  <a:cubicBezTo>
                    <a:pt x="81" y="16"/>
                    <a:pt x="86" y="26"/>
                    <a:pt x="88" y="37"/>
                  </a:cubicBezTo>
                  <a:cubicBezTo>
                    <a:pt x="89" y="48"/>
                    <a:pt x="86" y="58"/>
                    <a:pt x="80" y="67"/>
                  </a:cubicBezTo>
                  <a:cubicBezTo>
                    <a:pt x="73" y="76"/>
                    <a:pt x="63" y="81"/>
                    <a:pt x="52" y="83"/>
                  </a:cubicBezTo>
                  <a:close/>
                  <a:moveTo>
                    <a:pt x="42" y="9"/>
                  </a:moveTo>
                  <a:cubicBezTo>
                    <a:pt x="33" y="10"/>
                    <a:pt x="26" y="15"/>
                    <a:pt x="20" y="22"/>
                  </a:cubicBezTo>
                  <a:cubicBezTo>
                    <a:pt x="9" y="36"/>
                    <a:pt x="12" y="58"/>
                    <a:pt x="26" y="69"/>
                  </a:cubicBezTo>
                  <a:cubicBezTo>
                    <a:pt x="34" y="74"/>
                    <a:pt x="42" y="77"/>
                    <a:pt x="51" y="75"/>
                  </a:cubicBezTo>
                  <a:cubicBezTo>
                    <a:pt x="60" y="74"/>
                    <a:pt x="68" y="70"/>
                    <a:pt x="74" y="63"/>
                  </a:cubicBezTo>
                  <a:cubicBezTo>
                    <a:pt x="79" y="55"/>
                    <a:pt x="81" y="47"/>
                    <a:pt x="80" y="38"/>
                  </a:cubicBezTo>
                  <a:cubicBezTo>
                    <a:pt x="79" y="29"/>
                    <a:pt x="74" y="21"/>
                    <a:pt x="67" y="15"/>
                  </a:cubicBezTo>
                  <a:cubicBezTo>
                    <a:pt x="60" y="10"/>
                    <a:pt x="51" y="8"/>
                    <a:pt x="4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7" name="Freeform 761"/>
            <p:cNvSpPr>
              <a:spLocks/>
            </p:cNvSpPr>
            <p:nvPr/>
          </p:nvSpPr>
          <p:spPr bwMode="auto">
            <a:xfrm>
              <a:off x="-1336675" y="5538788"/>
              <a:ext cx="228600" cy="233362"/>
            </a:xfrm>
            <a:custGeom>
              <a:avLst/>
              <a:gdLst>
                <a:gd name="T0" fmla="*/ 52 w 61"/>
                <a:gd name="T1" fmla="*/ 48 h 62"/>
                <a:gd name="T2" fmla="*/ 14 w 61"/>
                <a:gd name="T3" fmla="*/ 53 h 62"/>
                <a:gd name="T4" fmla="*/ 9 w 61"/>
                <a:gd name="T5" fmla="*/ 15 h 62"/>
                <a:gd name="T6" fmla="*/ 47 w 61"/>
                <a:gd name="T7" fmla="*/ 9 h 62"/>
                <a:gd name="T8" fmla="*/ 52 w 61"/>
                <a:gd name="T9" fmla="*/ 4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2">
                  <a:moveTo>
                    <a:pt x="52" y="48"/>
                  </a:moveTo>
                  <a:cubicBezTo>
                    <a:pt x="43" y="60"/>
                    <a:pt x="26" y="62"/>
                    <a:pt x="14" y="53"/>
                  </a:cubicBezTo>
                  <a:cubicBezTo>
                    <a:pt x="2" y="44"/>
                    <a:pt x="0" y="27"/>
                    <a:pt x="9" y="15"/>
                  </a:cubicBezTo>
                  <a:cubicBezTo>
                    <a:pt x="18" y="3"/>
                    <a:pt x="35" y="0"/>
                    <a:pt x="47" y="9"/>
                  </a:cubicBezTo>
                  <a:cubicBezTo>
                    <a:pt x="59" y="19"/>
                    <a:pt x="61" y="36"/>
                    <a:pt x="52" y="48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" name="Freeform 762"/>
            <p:cNvSpPr>
              <a:spLocks noEditPoints="1"/>
            </p:cNvSpPr>
            <p:nvPr/>
          </p:nvSpPr>
          <p:spPr bwMode="auto">
            <a:xfrm>
              <a:off x="-1341437" y="5534025"/>
              <a:ext cx="249238" cy="241300"/>
            </a:xfrm>
            <a:custGeom>
              <a:avLst/>
              <a:gdLst>
                <a:gd name="T0" fmla="*/ 35 w 66"/>
                <a:gd name="T1" fmla="*/ 63 h 64"/>
                <a:gd name="T2" fmla="*/ 13 w 66"/>
                <a:gd name="T3" fmla="*/ 57 h 64"/>
                <a:gd name="T4" fmla="*/ 1 w 66"/>
                <a:gd name="T5" fmla="*/ 36 h 64"/>
                <a:gd name="T6" fmla="*/ 7 w 66"/>
                <a:gd name="T7" fmla="*/ 13 h 64"/>
                <a:gd name="T8" fmla="*/ 27 w 66"/>
                <a:gd name="T9" fmla="*/ 1 h 64"/>
                <a:gd name="T10" fmla="*/ 50 w 66"/>
                <a:gd name="T11" fmla="*/ 7 h 64"/>
                <a:gd name="T12" fmla="*/ 56 w 66"/>
                <a:gd name="T13" fmla="*/ 51 h 64"/>
                <a:gd name="T14" fmla="*/ 35 w 66"/>
                <a:gd name="T15" fmla="*/ 63 h 64"/>
                <a:gd name="T16" fmla="*/ 28 w 66"/>
                <a:gd name="T17" fmla="*/ 9 h 64"/>
                <a:gd name="T18" fmla="*/ 13 w 66"/>
                <a:gd name="T19" fmla="*/ 18 h 64"/>
                <a:gd name="T20" fmla="*/ 8 w 66"/>
                <a:gd name="T21" fmla="*/ 35 h 64"/>
                <a:gd name="T22" fmla="*/ 17 w 66"/>
                <a:gd name="T23" fmla="*/ 51 h 64"/>
                <a:gd name="T24" fmla="*/ 34 w 66"/>
                <a:gd name="T25" fmla="*/ 55 h 64"/>
                <a:gd name="T26" fmla="*/ 50 w 66"/>
                <a:gd name="T27" fmla="*/ 46 h 64"/>
                <a:gd name="T28" fmla="*/ 46 w 66"/>
                <a:gd name="T29" fmla="*/ 13 h 64"/>
                <a:gd name="T30" fmla="*/ 28 w 66"/>
                <a:gd name="T31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4">
                  <a:moveTo>
                    <a:pt x="35" y="63"/>
                  </a:moveTo>
                  <a:cubicBezTo>
                    <a:pt x="27" y="64"/>
                    <a:pt x="19" y="62"/>
                    <a:pt x="13" y="57"/>
                  </a:cubicBezTo>
                  <a:cubicBezTo>
                    <a:pt x="6" y="52"/>
                    <a:pt x="2" y="44"/>
                    <a:pt x="1" y="36"/>
                  </a:cubicBezTo>
                  <a:cubicBezTo>
                    <a:pt x="0" y="28"/>
                    <a:pt x="2" y="20"/>
                    <a:pt x="7" y="13"/>
                  </a:cubicBezTo>
                  <a:cubicBezTo>
                    <a:pt x="12" y="7"/>
                    <a:pt x="19" y="2"/>
                    <a:pt x="27" y="1"/>
                  </a:cubicBezTo>
                  <a:cubicBezTo>
                    <a:pt x="35" y="0"/>
                    <a:pt x="44" y="2"/>
                    <a:pt x="50" y="7"/>
                  </a:cubicBezTo>
                  <a:cubicBezTo>
                    <a:pt x="64" y="18"/>
                    <a:pt x="66" y="37"/>
                    <a:pt x="56" y="51"/>
                  </a:cubicBezTo>
                  <a:cubicBezTo>
                    <a:pt x="51" y="57"/>
                    <a:pt x="44" y="62"/>
                    <a:pt x="35" y="63"/>
                  </a:cubicBezTo>
                  <a:close/>
                  <a:moveTo>
                    <a:pt x="28" y="9"/>
                  </a:moveTo>
                  <a:cubicBezTo>
                    <a:pt x="22" y="10"/>
                    <a:pt x="16" y="13"/>
                    <a:pt x="13" y="18"/>
                  </a:cubicBezTo>
                  <a:cubicBezTo>
                    <a:pt x="9" y="23"/>
                    <a:pt x="7" y="29"/>
                    <a:pt x="8" y="35"/>
                  </a:cubicBezTo>
                  <a:cubicBezTo>
                    <a:pt x="9" y="41"/>
                    <a:pt x="12" y="47"/>
                    <a:pt x="17" y="51"/>
                  </a:cubicBezTo>
                  <a:cubicBezTo>
                    <a:pt x="22" y="55"/>
                    <a:pt x="28" y="56"/>
                    <a:pt x="34" y="55"/>
                  </a:cubicBezTo>
                  <a:cubicBezTo>
                    <a:pt x="41" y="55"/>
                    <a:pt x="46" y="51"/>
                    <a:pt x="50" y="46"/>
                  </a:cubicBezTo>
                  <a:cubicBezTo>
                    <a:pt x="58" y="36"/>
                    <a:pt x="56" y="21"/>
                    <a:pt x="46" y="13"/>
                  </a:cubicBezTo>
                  <a:cubicBezTo>
                    <a:pt x="41" y="10"/>
                    <a:pt x="34" y="8"/>
                    <a:pt x="2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" name="Freeform 763"/>
            <p:cNvSpPr>
              <a:spLocks/>
            </p:cNvSpPr>
            <p:nvPr/>
          </p:nvSpPr>
          <p:spPr bwMode="auto">
            <a:xfrm>
              <a:off x="-2244725" y="5500688"/>
              <a:ext cx="1339850" cy="1230312"/>
            </a:xfrm>
            <a:custGeom>
              <a:avLst/>
              <a:gdLst>
                <a:gd name="T0" fmla="*/ 310 w 356"/>
                <a:gd name="T1" fmla="*/ 280 h 327"/>
                <a:gd name="T2" fmla="*/ 108 w 356"/>
                <a:gd name="T3" fmla="*/ 261 h 327"/>
                <a:gd name="T4" fmla="*/ 36 w 356"/>
                <a:gd name="T5" fmla="*/ 72 h 327"/>
                <a:gd name="T6" fmla="*/ 238 w 356"/>
                <a:gd name="T7" fmla="*/ 90 h 327"/>
                <a:gd name="T8" fmla="*/ 310 w 356"/>
                <a:gd name="T9" fmla="*/ 28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327">
                  <a:moveTo>
                    <a:pt x="310" y="280"/>
                  </a:moveTo>
                  <a:cubicBezTo>
                    <a:pt x="274" y="327"/>
                    <a:pt x="183" y="319"/>
                    <a:pt x="108" y="261"/>
                  </a:cubicBezTo>
                  <a:cubicBezTo>
                    <a:pt x="32" y="204"/>
                    <a:pt x="0" y="119"/>
                    <a:pt x="36" y="72"/>
                  </a:cubicBezTo>
                  <a:cubicBezTo>
                    <a:pt x="72" y="24"/>
                    <a:pt x="120" y="0"/>
                    <a:pt x="238" y="90"/>
                  </a:cubicBezTo>
                  <a:cubicBezTo>
                    <a:pt x="356" y="180"/>
                    <a:pt x="346" y="233"/>
                    <a:pt x="310" y="280"/>
                  </a:cubicBezTo>
                  <a:close/>
                </a:path>
              </a:pathLst>
            </a:custGeom>
            <a:solidFill>
              <a:srgbClr val="C42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" name="Freeform 764"/>
            <p:cNvSpPr>
              <a:spLocks/>
            </p:cNvSpPr>
            <p:nvPr/>
          </p:nvSpPr>
          <p:spPr bwMode="auto">
            <a:xfrm>
              <a:off x="-1228725" y="4149726"/>
              <a:ext cx="1339850" cy="1230312"/>
            </a:xfrm>
            <a:custGeom>
              <a:avLst/>
              <a:gdLst>
                <a:gd name="T0" fmla="*/ 310 w 356"/>
                <a:gd name="T1" fmla="*/ 280 h 327"/>
                <a:gd name="T2" fmla="*/ 108 w 356"/>
                <a:gd name="T3" fmla="*/ 261 h 327"/>
                <a:gd name="T4" fmla="*/ 36 w 356"/>
                <a:gd name="T5" fmla="*/ 71 h 327"/>
                <a:gd name="T6" fmla="*/ 238 w 356"/>
                <a:gd name="T7" fmla="*/ 90 h 327"/>
                <a:gd name="T8" fmla="*/ 310 w 356"/>
                <a:gd name="T9" fmla="*/ 28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327">
                  <a:moveTo>
                    <a:pt x="310" y="280"/>
                  </a:moveTo>
                  <a:cubicBezTo>
                    <a:pt x="274" y="327"/>
                    <a:pt x="183" y="319"/>
                    <a:pt x="108" y="261"/>
                  </a:cubicBezTo>
                  <a:cubicBezTo>
                    <a:pt x="32" y="203"/>
                    <a:pt x="0" y="118"/>
                    <a:pt x="36" y="71"/>
                  </a:cubicBezTo>
                  <a:cubicBezTo>
                    <a:pt x="72" y="24"/>
                    <a:pt x="121" y="0"/>
                    <a:pt x="238" y="90"/>
                  </a:cubicBezTo>
                  <a:cubicBezTo>
                    <a:pt x="356" y="180"/>
                    <a:pt x="346" y="232"/>
                    <a:pt x="310" y="280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1" name="Freeform 765"/>
            <p:cNvSpPr>
              <a:spLocks/>
            </p:cNvSpPr>
            <p:nvPr/>
          </p:nvSpPr>
          <p:spPr bwMode="auto">
            <a:xfrm>
              <a:off x="-1728787" y="5895975"/>
              <a:ext cx="365125" cy="414337"/>
            </a:xfrm>
            <a:custGeom>
              <a:avLst/>
              <a:gdLst>
                <a:gd name="T0" fmla="*/ 58 w 97"/>
                <a:gd name="T1" fmla="*/ 5 h 110"/>
                <a:gd name="T2" fmla="*/ 92 w 97"/>
                <a:gd name="T3" fmla="*/ 31 h 110"/>
                <a:gd name="T4" fmla="*/ 10 w 97"/>
                <a:gd name="T5" fmla="*/ 103 h 110"/>
                <a:gd name="T6" fmla="*/ 58 w 97"/>
                <a:gd name="T7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10">
                  <a:moveTo>
                    <a:pt x="58" y="5"/>
                  </a:moveTo>
                  <a:cubicBezTo>
                    <a:pt x="61" y="0"/>
                    <a:pt x="97" y="25"/>
                    <a:pt x="92" y="31"/>
                  </a:cubicBezTo>
                  <a:cubicBezTo>
                    <a:pt x="87" y="36"/>
                    <a:pt x="19" y="110"/>
                    <a:pt x="10" y="103"/>
                  </a:cubicBezTo>
                  <a:cubicBezTo>
                    <a:pt x="0" y="96"/>
                    <a:pt x="55" y="9"/>
                    <a:pt x="58" y="5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2" name="Freeform 766"/>
            <p:cNvSpPr>
              <a:spLocks/>
            </p:cNvSpPr>
            <p:nvPr/>
          </p:nvSpPr>
          <p:spPr bwMode="auto">
            <a:xfrm>
              <a:off x="-1133475" y="4525963"/>
              <a:ext cx="127000" cy="117475"/>
            </a:xfrm>
            <a:custGeom>
              <a:avLst/>
              <a:gdLst>
                <a:gd name="T0" fmla="*/ 40 w 80"/>
                <a:gd name="T1" fmla="*/ 0 h 74"/>
                <a:gd name="T2" fmla="*/ 52 w 80"/>
                <a:gd name="T3" fmla="*/ 24 h 74"/>
                <a:gd name="T4" fmla="*/ 80 w 80"/>
                <a:gd name="T5" fmla="*/ 29 h 74"/>
                <a:gd name="T6" fmla="*/ 59 w 80"/>
                <a:gd name="T7" fmla="*/ 48 h 74"/>
                <a:gd name="T8" fmla="*/ 64 w 80"/>
                <a:gd name="T9" fmla="*/ 74 h 74"/>
                <a:gd name="T10" fmla="*/ 40 w 80"/>
                <a:gd name="T11" fmla="*/ 62 h 74"/>
                <a:gd name="T12" fmla="*/ 16 w 80"/>
                <a:gd name="T13" fmla="*/ 74 h 74"/>
                <a:gd name="T14" fmla="*/ 21 w 80"/>
                <a:gd name="T15" fmla="*/ 48 h 74"/>
                <a:gd name="T16" fmla="*/ 0 w 80"/>
                <a:gd name="T17" fmla="*/ 29 h 74"/>
                <a:gd name="T18" fmla="*/ 28 w 80"/>
                <a:gd name="T19" fmla="*/ 24 h 74"/>
                <a:gd name="T20" fmla="*/ 40 w 80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4">
                  <a:moveTo>
                    <a:pt x="40" y="0"/>
                  </a:moveTo>
                  <a:lnTo>
                    <a:pt x="52" y="24"/>
                  </a:lnTo>
                  <a:lnTo>
                    <a:pt x="80" y="29"/>
                  </a:lnTo>
                  <a:lnTo>
                    <a:pt x="59" y="48"/>
                  </a:lnTo>
                  <a:lnTo>
                    <a:pt x="64" y="74"/>
                  </a:lnTo>
                  <a:lnTo>
                    <a:pt x="40" y="62"/>
                  </a:lnTo>
                  <a:lnTo>
                    <a:pt x="16" y="74"/>
                  </a:lnTo>
                  <a:lnTo>
                    <a:pt x="21" y="48"/>
                  </a:lnTo>
                  <a:lnTo>
                    <a:pt x="0" y="29"/>
                  </a:lnTo>
                  <a:lnTo>
                    <a:pt x="28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3" name="Freeform 767"/>
            <p:cNvSpPr>
              <a:spLocks/>
            </p:cNvSpPr>
            <p:nvPr/>
          </p:nvSpPr>
          <p:spPr bwMode="auto">
            <a:xfrm>
              <a:off x="-1901825" y="5173663"/>
              <a:ext cx="123825" cy="120650"/>
            </a:xfrm>
            <a:custGeom>
              <a:avLst/>
              <a:gdLst>
                <a:gd name="T0" fmla="*/ 38 w 78"/>
                <a:gd name="T1" fmla="*/ 0 h 76"/>
                <a:gd name="T2" fmla="*/ 50 w 78"/>
                <a:gd name="T3" fmla="*/ 24 h 76"/>
                <a:gd name="T4" fmla="*/ 78 w 78"/>
                <a:gd name="T5" fmla="*/ 28 h 76"/>
                <a:gd name="T6" fmla="*/ 59 w 78"/>
                <a:gd name="T7" fmla="*/ 47 h 76"/>
                <a:gd name="T8" fmla="*/ 64 w 78"/>
                <a:gd name="T9" fmla="*/ 76 h 76"/>
                <a:gd name="T10" fmla="*/ 38 w 78"/>
                <a:gd name="T11" fmla="*/ 62 h 76"/>
                <a:gd name="T12" fmla="*/ 14 w 78"/>
                <a:gd name="T13" fmla="*/ 76 h 76"/>
                <a:gd name="T14" fmla="*/ 19 w 78"/>
                <a:gd name="T15" fmla="*/ 47 h 76"/>
                <a:gd name="T16" fmla="*/ 0 w 78"/>
                <a:gd name="T17" fmla="*/ 28 h 76"/>
                <a:gd name="T18" fmla="*/ 26 w 78"/>
                <a:gd name="T19" fmla="*/ 24 h 76"/>
                <a:gd name="T20" fmla="*/ 38 w 78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76">
                  <a:moveTo>
                    <a:pt x="38" y="0"/>
                  </a:moveTo>
                  <a:lnTo>
                    <a:pt x="50" y="24"/>
                  </a:lnTo>
                  <a:lnTo>
                    <a:pt x="78" y="28"/>
                  </a:lnTo>
                  <a:lnTo>
                    <a:pt x="59" y="47"/>
                  </a:lnTo>
                  <a:lnTo>
                    <a:pt x="64" y="76"/>
                  </a:lnTo>
                  <a:lnTo>
                    <a:pt x="38" y="62"/>
                  </a:lnTo>
                  <a:lnTo>
                    <a:pt x="14" y="76"/>
                  </a:lnTo>
                  <a:lnTo>
                    <a:pt x="19" y="47"/>
                  </a:lnTo>
                  <a:lnTo>
                    <a:pt x="0" y="28"/>
                  </a:lnTo>
                  <a:lnTo>
                    <a:pt x="26" y="2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4" name="Freeform 768"/>
            <p:cNvSpPr>
              <a:spLocks/>
            </p:cNvSpPr>
            <p:nvPr/>
          </p:nvSpPr>
          <p:spPr bwMode="auto">
            <a:xfrm>
              <a:off x="-614362" y="6667500"/>
              <a:ext cx="123825" cy="117475"/>
            </a:xfrm>
            <a:custGeom>
              <a:avLst/>
              <a:gdLst>
                <a:gd name="T0" fmla="*/ 40 w 78"/>
                <a:gd name="T1" fmla="*/ 0 h 74"/>
                <a:gd name="T2" fmla="*/ 52 w 78"/>
                <a:gd name="T3" fmla="*/ 24 h 74"/>
                <a:gd name="T4" fmla="*/ 78 w 78"/>
                <a:gd name="T5" fmla="*/ 28 h 74"/>
                <a:gd name="T6" fmla="*/ 59 w 78"/>
                <a:gd name="T7" fmla="*/ 47 h 74"/>
                <a:gd name="T8" fmla="*/ 64 w 78"/>
                <a:gd name="T9" fmla="*/ 74 h 74"/>
                <a:gd name="T10" fmla="*/ 40 w 78"/>
                <a:gd name="T11" fmla="*/ 62 h 74"/>
                <a:gd name="T12" fmla="*/ 16 w 78"/>
                <a:gd name="T13" fmla="*/ 74 h 74"/>
                <a:gd name="T14" fmla="*/ 19 w 78"/>
                <a:gd name="T15" fmla="*/ 47 h 74"/>
                <a:gd name="T16" fmla="*/ 0 w 78"/>
                <a:gd name="T17" fmla="*/ 28 h 74"/>
                <a:gd name="T18" fmla="*/ 28 w 78"/>
                <a:gd name="T19" fmla="*/ 24 h 74"/>
                <a:gd name="T20" fmla="*/ 40 w 78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74">
                  <a:moveTo>
                    <a:pt x="40" y="0"/>
                  </a:moveTo>
                  <a:lnTo>
                    <a:pt x="52" y="24"/>
                  </a:lnTo>
                  <a:lnTo>
                    <a:pt x="78" y="28"/>
                  </a:lnTo>
                  <a:lnTo>
                    <a:pt x="59" y="47"/>
                  </a:lnTo>
                  <a:lnTo>
                    <a:pt x="64" y="74"/>
                  </a:lnTo>
                  <a:lnTo>
                    <a:pt x="40" y="62"/>
                  </a:lnTo>
                  <a:lnTo>
                    <a:pt x="16" y="74"/>
                  </a:lnTo>
                  <a:lnTo>
                    <a:pt x="19" y="47"/>
                  </a:lnTo>
                  <a:lnTo>
                    <a:pt x="0" y="28"/>
                  </a:lnTo>
                  <a:lnTo>
                    <a:pt x="28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5" name="Freeform 769"/>
            <p:cNvSpPr>
              <a:spLocks/>
            </p:cNvSpPr>
            <p:nvPr/>
          </p:nvSpPr>
          <p:spPr bwMode="auto">
            <a:xfrm>
              <a:off x="-100012" y="5403850"/>
              <a:ext cx="125413" cy="119062"/>
            </a:xfrm>
            <a:custGeom>
              <a:avLst/>
              <a:gdLst>
                <a:gd name="T0" fmla="*/ 41 w 79"/>
                <a:gd name="T1" fmla="*/ 0 h 75"/>
                <a:gd name="T2" fmla="*/ 53 w 79"/>
                <a:gd name="T3" fmla="*/ 26 h 75"/>
                <a:gd name="T4" fmla="*/ 79 w 79"/>
                <a:gd name="T5" fmla="*/ 28 h 75"/>
                <a:gd name="T6" fmla="*/ 60 w 79"/>
                <a:gd name="T7" fmla="*/ 49 h 75"/>
                <a:gd name="T8" fmla="*/ 64 w 79"/>
                <a:gd name="T9" fmla="*/ 75 h 75"/>
                <a:gd name="T10" fmla="*/ 41 w 79"/>
                <a:gd name="T11" fmla="*/ 64 h 75"/>
                <a:gd name="T12" fmla="*/ 15 w 79"/>
                <a:gd name="T13" fmla="*/ 75 h 75"/>
                <a:gd name="T14" fmla="*/ 19 w 79"/>
                <a:gd name="T15" fmla="*/ 49 h 75"/>
                <a:gd name="T16" fmla="*/ 0 w 79"/>
                <a:gd name="T17" fmla="*/ 28 h 75"/>
                <a:gd name="T18" fmla="*/ 27 w 79"/>
                <a:gd name="T19" fmla="*/ 26 h 75"/>
                <a:gd name="T20" fmla="*/ 41 w 79"/>
                <a:gd name="T2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75">
                  <a:moveTo>
                    <a:pt x="41" y="0"/>
                  </a:moveTo>
                  <a:lnTo>
                    <a:pt x="53" y="26"/>
                  </a:lnTo>
                  <a:lnTo>
                    <a:pt x="79" y="28"/>
                  </a:lnTo>
                  <a:lnTo>
                    <a:pt x="60" y="49"/>
                  </a:lnTo>
                  <a:lnTo>
                    <a:pt x="64" y="75"/>
                  </a:lnTo>
                  <a:lnTo>
                    <a:pt x="41" y="64"/>
                  </a:lnTo>
                  <a:lnTo>
                    <a:pt x="15" y="75"/>
                  </a:lnTo>
                  <a:lnTo>
                    <a:pt x="19" y="49"/>
                  </a:lnTo>
                  <a:lnTo>
                    <a:pt x="0" y="28"/>
                  </a:lnTo>
                  <a:lnTo>
                    <a:pt x="27" y="26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6" name="Freeform 770"/>
            <p:cNvSpPr>
              <a:spLocks/>
            </p:cNvSpPr>
            <p:nvPr/>
          </p:nvSpPr>
          <p:spPr bwMode="auto">
            <a:xfrm>
              <a:off x="-784225" y="6008688"/>
              <a:ext cx="123825" cy="117475"/>
            </a:xfrm>
            <a:custGeom>
              <a:avLst/>
              <a:gdLst>
                <a:gd name="T0" fmla="*/ 40 w 78"/>
                <a:gd name="T1" fmla="*/ 0 h 74"/>
                <a:gd name="T2" fmla="*/ 52 w 78"/>
                <a:gd name="T3" fmla="*/ 24 h 74"/>
                <a:gd name="T4" fmla="*/ 78 w 78"/>
                <a:gd name="T5" fmla="*/ 29 h 74"/>
                <a:gd name="T6" fmla="*/ 59 w 78"/>
                <a:gd name="T7" fmla="*/ 48 h 74"/>
                <a:gd name="T8" fmla="*/ 64 w 78"/>
                <a:gd name="T9" fmla="*/ 74 h 74"/>
                <a:gd name="T10" fmla="*/ 40 w 78"/>
                <a:gd name="T11" fmla="*/ 62 h 74"/>
                <a:gd name="T12" fmla="*/ 14 w 78"/>
                <a:gd name="T13" fmla="*/ 74 h 74"/>
                <a:gd name="T14" fmla="*/ 19 w 78"/>
                <a:gd name="T15" fmla="*/ 48 h 74"/>
                <a:gd name="T16" fmla="*/ 0 w 78"/>
                <a:gd name="T17" fmla="*/ 29 h 74"/>
                <a:gd name="T18" fmla="*/ 26 w 78"/>
                <a:gd name="T19" fmla="*/ 24 h 74"/>
                <a:gd name="T20" fmla="*/ 40 w 78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74">
                  <a:moveTo>
                    <a:pt x="40" y="0"/>
                  </a:moveTo>
                  <a:lnTo>
                    <a:pt x="52" y="24"/>
                  </a:lnTo>
                  <a:lnTo>
                    <a:pt x="78" y="29"/>
                  </a:lnTo>
                  <a:lnTo>
                    <a:pt x="59" y="48"/>
                  </a:lnTo>
                  <a:lnTo>
                    <a:pt x="64" y="74"/>
                  </a:lnTo>
                  <a:lnTo>
                    <a:pt x="40" y="62"/>
                  </a:lnTo>
                  <a:lnTo>
                    <a:pt x="14" y="74"/>
                  </a:lnTo>
                  <a:lnTo>
                    <a:pt x="19" y="48"/>
                  </a:lnTo>
                  <a:lnTo>
                    <a:pt x="0" y="29"/>
                  </a:lnTo>
                  <a:lnTo>
                    <a:pt x="26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7" name="Freeform 771"/>
            <p:cNvSpPr>
              <a:spLocks/>
            </p:cNvSpPr>
            <p:nvPr/>
          </p:nvSpPr>
          <p:spPr bwMode="auto">
            <a:xfrm>
              <a:off x="-2297112" y="6516688"/>
              <a:ext cx="74613" cy="71437"/>
            </a:xfrm>
            <a:custGeom>
              <a:avLst/>
              <a:gdLst>
                <a:gd name="T0" fmla="*/ 24 w 47"/>
                <a:gd name="T1" fmla="*/ 0 h 45"/>
                <a:gd name="T2" fmla="*/ 31 w 47"/>
                <a:gd name="T3" fmla="*/ 14 h 45"/>
                <a:gd name="T4" fmla="*/ 47 w 47"/>
                <a:gd name="T5" fmla="*/ 17 h 45"/>
                <a:gd name="T6" fmla="*/ 36 w 47"/>
                <a:gd name="T7" fmla="*/ 29 h 45"/>
                <a:gd name="T8" fmla="*/ 38 w 47"/>
                <a:gd name="T9" fmla="*/ 45 h 45"/>
                <a:gd name="T10" fmla="*/ 24 w 47"/>
                <a:gd name="T11" fmla="*/ 38 h 45"/>
                <a:gd name="T12" fmla="*/ 9 w 47"/>
                <a:gd name="T13" fmla="*/ 45 h 45"/>
                <a:gd name="T14" fmla="*/ 12 w 47"/>
                <a:gd name="T15" fmla="*/ 29 h 45"/>
                <a:gd name="T16" fmla="*/ 0 w 47"/>
                <a:gd name="T17" fmla="*/ 17 h 45"/>
                <a:gd name="T18" fmla="*/ 17 w 47"/>
                <a:gd name="T19" fmla="*/ 14 h 45"/>
                <a:gd name="T20" fmla="*/ 24 w 47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45">
                  <a:moveTo>
                    <a:pt x="24" y="0"/>
                  </a:moveTo>
                  <a:lnTo>
                    <a:pt x="31" y="14"/>
                  </a:lnTo>
                  <a:lnTo>
                    <a:pt x="47" y="17"/>
                  </a:lnTo>
                  <a:lnTo>
                    <a:pt x="36" y="29"/>
                  </a:lnTo>
                  <a:lnTo>
                    <a:pt x="38" y="45"/>
                  </a:lnTo>
                  <a:lnTo>
                    <a:pt x="24" y="38"/>
                  </a:lnTo>
                  <a:lnTo>
                    <a:pt x="9" y="45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7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8" name="Freeform 772"/>
            <p:cNvSpPr>
              <a:spLocks/>
            </p:cNvSpPr>
            <p:nvPr/>
          </p:nvSpPr>
          <p:spPr bwMode="auto">
            <a:xfrm>
              <a:off x="-2497137" y="5918200"/>
              <a:ext cx="49213" cy="49212"/>
            </a:xfrm>
            <a:custGeom>
              <a:avLst/>
              <a:gdLst>
                <a:gd name="T0" fmla="*/ 15 w 31"/>
                <a:gd name="T1" fmla="*/ 0 h 31"/>
                <a:gd name="T2" fmla="*/ 19 w 31"/>
                <a:gd name="T3" fmla="*/ 12 h 31"/>
                <a:gd name="T4" fmla="*/ 31 w 31"/>
                <a:gd name="T5" fmla="*/ 12 h 31"/>
                <a:gd name="T6" fmla="*/ 24 w 31"/>
                <a:gd name="T7" fmla="*/ 19 h 31"/>
                <a:gd name="T8" fmla="*/ 24 w 31"/>
                <a:gd name="T9" fmla="*/ 31 h 31"/>
                <a:gd name="T10" fmla="*/ 15 w 31"/>
                <a:gd name="T11" fmla="*/ 26 h 31"/>
                <a:gd name="T12" fmla="*/ 5 w 31"/>
                <a:gd name="T13" fmla="*/ 31 h 31"/>
                <a:gd name="T14" fmla="*/ 7 w 31"/>
                <a:gd name="T15" fmla="*/ 19 h 31"/>
                <a:gd name="T16" fmla="*/ 0 w 31"/>
                <a:gd name="T17" fmla="*/ 12 h 31"/>
                <a:gd name="T18" fmla="*/ 10 w 31"/>
                <a:gd name="T19" fmla="*/ 12 h 31"/>
                <a:gd name="T20" fmla="*/ 15 w 31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lnTo>
                    <a:pt x="19" y="12"/>
                  </a:lnTo>
                  <a:lnTo>
                    <a:pt x="31" y="12"/>
                  </a:lnTo>
                  <a:lnTo>
                    <a:pt x="24" y="19"/>
                  </a:lnTo>
                  <a:lnTo>
                    <a:pt x="24" y="31"/>
                  </a:lnTo>
                  <a:lnTo>
                    <a:pt x="15" y="26"/>
                  </a:lnTo>
                  <a:lnTo>
                    <a:pt x="5" y="31"/>
                  </a:lnTo>
                  <a:lnTo>
                    <a:pt x="7" y="19"/>
                  </a:lnTo>
                  <a:lnTo>
                    <a:pt x="0" y="12"/>
                  </a:lnTo>
                  <a:lnTo>
                    <a:pt x="10" y="1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9" name="Freeform 773"/>
            <p:cNvSpPr>
              <a:spLocks/>
            </p:cNvSpPr>
            <p:nvPr/>
          </p:nvSpPr>
          <p:spPr bwMode="auto">
            <a:xfrm>
              <a:off x="-404812" y="5211763"/>
              <a:ext cx="49213" cy="47625"/>
            </a:xfrm>
            <a:custGeom>
              <a:avLst/>
              <a:gdLst>
                <a:gd name="T0" fmla="*/ 15 w 31"/>
                <a:gd name="T1" fmla="*/ 0 h 30"/>
                <a:gd name="T2" fmla="*/ 19 w 31"/>
                <a:gd name="T3" fmla="*/ 9 h 30"/>
                <a:gd name="T4" fmla="*/ 31 w 31"/>
                <a:gd name="T5" fmla="*/ 11 h 30"/>
                <a:gd name="T6" fmla="*/ 24 w 31"/>
                <a:gd name="T7" fmla="*/ 19 h 30"/>
                <a:gd name="T8" fmla="*/ 24 w 31"/>
                <a:gd name="T9" fmla="*/ 30 h 30"/>
                <a:gd name="T10" fmla="*/ 15 w 31"/>
                <a:gd name="T11" fmla="*/ 26 h 30"/>
                <a:gd name="T12" fmla="*/ 5 w 31"/>
                <a:gd name="T13" fmla="*/ 30 h 30"/>
                <a:gd name="T14" fmla="*/ 8 w 31"/>
                <a:gd name="T15" fmla="*/ 19 h 30"/>
                <a:gd name="T16" fmla="*/ 0 w 31"/>
                <a:gd name="T17" fmla="*/ 11 h 30"/>
                <a:gd name="T18" fmla="*/ 10 w 31"/>
                <a:gd name="T19" fmla="*/ 9 h 30"/>
                <a:gd name="T20" fmla="*/ 15 w 31"/>
                <a:gd name="T2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0">
                  <a:moveTo>
                    <a:pt x="15" y="0"/>
                  </a:moveTo>
                  <a:lnTo>
                    <a:pt x="19" y="9"/>
                  </a:lnTo>
                  <a:lnTo>
                    <a:pt x="31" y="11"/>
                  </a:lnTo>
                  <a:lnTo>
                    <a:pt x="24" y="19"/>
                  </a:lnTo>
                  <a:lnTo>
                    <a:pt x="24" y="30"/>
                  </a:lnTo>
                  <a:lnTo>
                    <a:pt x="15" y="26"/>
                  </a:lnTo>
                  <a:lnTo>
                    <a:pt x="5" y="30"/>
                  </a:lnTo>
                  <a:lnTo>
                    <a:pt x="8" y="19"/>
                  </a:lnTo>
                  <a:lnTo>
                    <a:pt x="0" y="11"/>
                  </a:lnTo>
                  <a:lnTo>
                    <a:pt x="10" y="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0" name="Freeform 774"/>
            <p:cNvSpPr>
              <a:spLocks/>
            </p:cNvSpPr>
            <p:nvPr/>
          </p:nvSpPr>
          <p:spPr bwMode="auto">
            <a:xfrm>
              <a:off x="-1924050" y="4635500"/>
              <a:ext cx="74613" cy="71437"/>
            </a:xfrm>
            <a:custGeom>
              <a:avLst/>
              <a:gdLst>
                <a:gd name="T0" fmla="*/ 23 w 47"/>
                <a:gd name="T1" fmla="*/ 0 h 45"/>
                <a:gd name="T2" fmla="*/ 31 w 47"/>
                <a:gd name="T3" fmla="*/ 14 h 45"/>
                <a:gd name="T4" fmla="*/ 47 w 47"/>
                <a:gd name="T5" fmla="*/ 17 h 45"/>
                <a:gd name="T6" fmla="*/ 35 w 47"/>
                <a:gd name="T7" fmla="*/ 28 h 45"/>
                <a:gd name="T8" fmla="*/ 38 w 47"/>
                <a:gd name="T9" fmla="*/ 45 h 45"/>
                <a:gd name="T10" fmla="*/ 23 w 47"/>
                <a:gd name="T11" fmla="*/ 38 h 45"/>
                <a:gd name="T12" fmla="*/ 7 w 47"/>
                <a:gd name="T13" fmla="*/ 45 h 45"/>
                <a:gd name="T14" fmla="*/ 12 w 47"/>
                <a:gd name="T15" fmla="*/ 28 h 45"/>
                <a:gd name="T16" fmla="*/ 0 w 47"/>
                <a:gd name="T17" fmla="*/ 17 h 45"/>
                <a:gd name="T18" fmla="*/ 16 w 47"/>
                <a:gd name="T19" fmla="*/ 14 h 45"/>
                <a:gd name="T20" fmla="*/ 23 w 47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45">
                  <a:moveTo>
                    <a:pt x="23" y="0"/>
                  </a:moveTo>
                  <a:lnTo>
                    <a:pt x="31" y="14"/>
                  </a:lnTo>
                  <a:lnTo>
                    <a:pt x="47" y="17"/>
                  </a:lnTo>
                  <a:lnTo>
                    <a:pt x="35" y="28"/>
                  </a:lnTo>
                  <a:lnTo>
                    <a:pt x="38" y="45"/>
                  </a:lnTo>
                  <a:lnTo>
                    <a:pt x="23" y="38"/>
                  </a:lnTo>
                  <a:lnTo>
                    <a:pt x="7" y="45"/>
                  </a:lnTo>
                  <a:lnTo>
                    <a:pt x="12" y="28"/>
                  </a:lnTo>
                  <a:lnTo>
                    <a:pt x="0" y="17"/>
                  </a:lnTo>
                  <a:lnTo>
                    <a:pt x="16" y="1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1" name="Freeform 775"/>
            <p:cNvSpPr>
              <a:spLocks/>
            </p:cNvSpPr>
            <p:nvPr/>
          </p:nvSpPr>
          <p:spPr bwMode="auto">
            <a:xfrm>
              <a:off x="-471487" y="4706938"/>
              <a:ext cx="79375" cy="74612"/>
            </a:xfrm>
            <a:custGeom>
              <a:avLst/>
              <a:gdLst>
                <a:gd name="T0" fmla="*/ 26 w 50"/>
                <a:gd name="T1" fmla="*/ 0 h 47"/>
                <a:gd name="T2" fmla="*/ 33 w 50"/>
                <a:gd name="T3" fmla="*/ 17 h 47"/>
                <a:gd name="T4" fmla="*/ 50 w 50"/>
                <a:gd name="T5" fmla="*/ 19 h 47"/>
                <a:gd name="T6" fmla="*/ 38 w 50"/>
                <a:gd name="T7" fmla="*/ 31 h 47"/>
                <a:gd name="T8" fmla="*/ 40 w 50"/>
                <a:gd name="T9" fmla="*/ 47 h 47"/>
                <a:gd name="T10" fmla="*/ 26 w 50"/>
                <a:gd name="T11" fmla="*/ 40 h 47"/>
                <a:gd name="T12" fmla="*/ 9 w 50"/>
                <a:gd name="T13" fmla="*/ 47 h 47"/>
                <a:gd name="T14" fmla="*/ 14 w 50"/>
                <a:gd name="T15" fmla="*/ 31 h 47"/>
                <a:gd name="T16" fmla="*/ 0 w 50"/>
                <a:gd name="T17" fmla="*/ 19 h 47"/>
                <a:gd name="T18" fmla="*/ 16 w 50"/>
                <a:gd name="T19" fmla="*/ 17 h 47"/>
                <a:gd name="T20" fmla="*/ 26 w 50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7">
                  <a:moveTo>
                    <a:pt x="26" y="0"/>
                  </a:moveTo>
                  <a:lnTo>
                    <a:pt x="33" y="17"/>
                  </a:lnTo>
                  <a:lnTo>
                    <a:pt x="50" y="19"/>
                  </a:lnTo>
                  <a:lnTo>
                    <a:pt x="38" y="31"/>
                  </a:lnTo>
                  <a:lnTo>
                    <a:pt x="40" y="47"/>
                  </a:lnTo>
                  <a:lnTo>
                    <a:pt x="26" y="40"/>
                  </a:lnTo>
                  <a:lnTo>
                    <a:pt x="9" y="47"/>
                  </a:lnTo>
                  <a:lnTo>
                    <a:pt x="14" y="31"/>
                  </a:lnTo>
                  <a:lnTo>
                    <a:pt x="0" y="19"/>
                  </a:lnTo>
                  <a:lnTo>
                    <a:pt x="16" y="1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2" name="Freeform 776"/>
            <p:cNvSpPr>
              <a:spLocks/>
            </p:cNvSpPr>
            <p:nvPr/>
          </p:nvSpPr>
          <p:spPr bwMode="auto">
            <a:xfrm>
              <a:off x="-1360487" y="5011738"/>
              <a:ext cx="52388" cy="49212"/>
            </a:xfrm>
            <a:custGeom>
              <a:avLst/>
              <a:gdLst>
                <a:gd name="T0" fmla="*/ 17 w 33"/>
                <a:gd name="T1" fmla="*/ 0 h 31"/>
                <a:gd name="T2" fmla="*/ 22 w 33"/>
                <a:gd name="T3" fmla="*/ 9 h 31"/>
                <a:gd name="T4" fmla="*/ 33 w 33"/>
                <a:gd name="T5" fmla="*/ 12 h 31"/>
                <a:gd name="T6" fmla="*/ 24 w 33"/>
                <a:gd name="T7" fmla="*/ 19 h 31"/>
                <a:gd name="T8" fmla="*/ 26 w 33"/>
                <a:gd name="T9" fmla="*/ 31 h 31"/>
                <a:gd name="T10" fmla="*/ 17 w 33"/>
                <a:gd name="T11" fmla="*/ 26 h 31"/>
                <a:gd name="T12" fmla="*/ 7 w 33"/>
                <a:gd name="T13" fmla="*/ 31 h 31"/>
                <a:gd name="T14" fmla="*/ 7 w 33"/>
                <a:gd name="T15" fmla="*/ 19 h 31"/>
                <a:gd name="T16" fmla="*/ 0 w 33"/>
                <a:gd name="T17" fmla="*/ 12 h 31"/>
                <a:gd name="T18" fmla="*/ 12 w 33"/>
                <a:gd name="T19" fmla="*/ 9 h 31"/>
                <a:gd name="T20" fmla="*/ 17 w 33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1">
                  <a:moveTo>
                    <a:pt x="17" y="0"/>
                  </a:moveTo>
                  <a:lnTo>
                    <a:pt x="22" y="9"/>
                  </a:lnTo>
                  <a:lnTo>
                    <a:pt x="33" y="12"/>
                  </a:lnTo>
                  <a:lnTo>
                    <a:pt x="24" y="19"/>
                  </a:lnTo>
                  <a:lnTo>
                    <a:pt x="26" y="31"/>
                  </a:lnTo>
                  <a:lnTo>
                    <a:pt x="17" y="26"/>
                  </a:lnTo>
                  <a:lnTo>
                    <a:pt x="7" y="31"/>
                  </a:lnTo>
                  <a:lnTo>
                    <a:pt x="7" y="19"/>
                  </a:lnTo>
                  <a:lnTo>
                    <a:pt x="0" y="12"/>
                  </a:lnTo>
                  <a:lnTo>
                    <a:pt x="12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3" name="Freeform 777"/>
            <p:cNvSpPr>
              <a:spLocks/>
            </p:cNvSpPr>
            <p:nvPr/>
          </p:nvSpPr>
          <p:spPr bwMode="auto">
            <a:xfrm>
              <a:off x="-182562" y="6162675"/>
              <a:ext cx="76200" cy="76200"/>
            </a:xfrm>
            <a:custGeom>
              <a:avLst/>
              <a:gdLst>
                <a:gd name="T0" fmla="*/ 24 w 48"/>
                <a:gd name="T1" fmla="*/ 0 h 48"/>
                <a:gd name="T2" fmla="*/ 31 w 48"/>
                <a:gd name="T3" fmla="*/ 17 h 48"/>
                <a:gd name="T4" fmla="*/ 48 w 48"/>
                <a:gd name="T5" fmla="*/ 19 h 48"/>
                <a:gd name="T6" fmla="*/ 36 w 48"/>
                <a:gd name="T7" fmla="*/ 31 h 48"/>
                <a:gd name="T8" fmla="*/ 41 w 48"/>
                <a:gd name="T9" fmla="*/ 48 h 48"/>
                <a:gd name="T10" fmla="*/ 24 w 48"/>
                <a:gd name="T11" fmla="*/ 38 h 48"/>
                <a:gd name="T12" fmla="*/ 10 w 48"/>
                <a:gd name="T13" fmla="*/ 48 h 48"/>
                <a:gd name="T14" fmla="*/ 12 w 48"/>
                <a:gd name="T15" fmla="*/ 31 h 48"/>
                <a:gd name="T16" fmla="*/ 0 w 48"/>
                <a:gd name="T17" fmla="*/ 19 h 48"/>
                <a:gd name="T18" fmla="*/ 17 w 48"/>
                <a:gd name="T19" fmla="*/ 17 h 48"/>
                <a:gd name="T20" fmla="*/ 24 w 48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lnTo>
                    <a:pt x="31" y="17"/>
                  </a:lnTo>
                  <a:lnTo>
                    <a:pt x="48" y="19"/>
                  </a:lnTo>
                  <a:lnTo>
                    <a:pt x="36" y="31"/>
                  </a:lnTo>
                  <a:lnTo>
                    <a:pt x="41" y="48"/>
                  </a:lnTo>
                  <a:lnTo>
                    <a:pt x="24" y="38"/>
                  </a:lnTo>
                  <a:lnTo>
                    <a:pt x="10" y="48"/>
                  </a:lnTo>
                  <a:lnTo>
                    <a:pt x="12" y="31"/>
                  </a:lnTo>
                  <a:lnTo>
                    <a:pt x="0" y="19"/>
                  </a:lnTo>
                  <a:lnTo>
                    <a:pt x="17" y="1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4" name="Freeform 778"/>
            <p:cNvSpPr>
              <a:spLocks/>
            </p:cNvSpPr>
            <p:nvPr/>
          </p:nvSpPr>
          <p:spPr bwMode="auto">
            <a:xfrm>
              <a:off x="-1190625" y="6708775"/>
              <a:ext cx="74613" cy="71437"/>
            </a:xfrm>
            <a:custGeom>
              <a:avLst/>
              <a:gdLst>
                <a:gd name="T0" fmla="*/ 24 w 47"/>
                <a:gd name="T1" fmla="*/ 0 h 45"/>
                <a:gd name="T2" fmla="*/ 31 w 47"/>
                <a:gd name="T3" fmla="*/ 14 h 45"/>
                <a:gd name="T4" fmla="*/ 47 w 47"/>
                <a:gd name="T5" fmla="*/ 17 h 45"/>
                <a:gd name="T6" fmla="*/ 36 w 47"/>
                <a:gd name="T7" fmla="*/ 29 h 45"/>
                <a:gd name="T8" fmla="*/ 38 w 47"/>
                <a:gd name="T9" fmla="*/ 45 h 45"/>
                <a:gd name="T10" fmla="*/ 24 w 47"/>
                <a:gd name="T11" fmla="*/ 38 h 45"/>
                <a:gd name="T12" fmla="*/ 7 w 47"/>
                <a:gd name="T13" fmla="*/ 45 h 45"/>
                <a:gd name="T14" fmla="*/ 12 w 47"/>
                <a:gd name="T15" fmla="*/ 29 h 45"/>
                <a:gd name="T16" fmla="*/ 0 w 47"/>
                <a:gd name="T17" fmla="*/ 17 h 45"/>
                <a:gd name="T18" fmla="*/ 17 w 47"/>
                <a:gd name="T19" fmla="*/ 14 h 45"/>
                <a:gd name="T20" fmla="*/ 24 w 47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45">
                  <a:moveTo>
                    <a:pt x="24" y="0"/>
                  </a:moveTo>
                  <a:lnTo>
                    <a:pt x="31" y="14"/>
                  </a:lnTo>
                  <a:lnTo>
                    <a:pt x="47" y="17"/>
                  </a:lnTo>
                  <a:lnTo>
                    <a:pt x="36" y="29"/>
                  </a:lnTo>
                  <a:lnTo>
                    <a:pt x="38" y="45"/>
                  </a:lnTo>
                  <a:lnTo>
                    <a:pt x="24" y="38"/>
                  </a:lnTo>
                  <a:lnTo>
                    <a:pt x="7" y="45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7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5" name="Freeform 779"/>
            <p:cNvSpPr>
              <a:spLocks/>
            </p:cNvSpPr>
            <p:nvPr/>
          </p:nvSpPr>
          <p:spPr bwMode="auto">
            <a:xfrm>
              <a:off x="-1635125" y="6592888"/>
              <a:ext cx="52388" cy="52387"/>
            </a:xfrm>
            <a:custGeom>
              <a:avLst/>
              <a:gdLst>
                <a:gd name="T0" fmla="*/ 17 w 33"/>
                <a:gd name="T1" fmla="*/ 0 h 33"/>
                <a:gd name="T2" fmla="*/ 22 w 33"/>
                <a:gd name="T3" fmla="*/ 11 h 33"/>
                <a:gd name="T4" fmla="*/ 33 w 33"/>
                <a:gd name="T5" fmla="*/ 11 h 33"/>
                <a:gd name="T6" fmla="*/ 24 w 33"/>
                <a:gd name="T7" fmla="*/ 21 h 33"/>
                <a:gd name="T8" fmla="*/ 26 w 33"/>
                <a:gd name="T9" fmla="*/ 33 h 33"/>
                <a:gd name="T10" fmla="*/ 17 w 33"/>
                <a:gd name="T11" fmla="*/ 26 h 33"/>
                <a:gd name="T12" fmla="*/ 5 w 33"/>
                <a:gd name="T13" fmla="*/ 33 h 33"/>
                <a:gd name="T14" fmla="*/ 7 w 33"/>
                <a:gd name="T15" fmla="*/ 21 h 33"/>
                <a:gd name="T16" fmla="*/ 0 w 33"/>
                <a:gd name="T17" fmla="*/ 11 h 33"/>
                <a:gd name="T18" fmla="*/ 12 w 33"/>
                <a:gd name="T19" fmla="*/ 11 h 33"/>
                <a:gd name="T20" fmla="*/ 17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7" y="0"/>
                  </a:moveTo>
                  <a:lnTo>
                    <a:pt x="22" y="11"/>
                  </a:lnTo>
                  <a:lnTo>
                    <a:pt x="33" y="11"/>
                  </a:lnTo>
                  <a:lnTo>
                    <a:pt x="24" y="21"/>
                  </a:lnTo>
                  <a:lnTo>
                    <a:pt x="26" y="33"/>
                  </a:lnTo>
                  <a:lnTo>
                    <a:pt x="17" y="26"/>
                  </a:lnTo>
                  <a:lnTo>
                    <a:pt x="5" y="33"/>
                  </a:lnTo>
                  <a:lnTo>
                    <a:pt x="7" y="21"/>
                  </a:lnTo>
                  <a:lnTo>
                    <a:pt x="0" y="11"/>
                  </a:lnTo>
                  <a:lnTo>
                    <a:pt x="12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6" name="Freeform 780"/>
            <p:cNvSpPr>
              <a:spLocks/>
            </p:cNvSpPr>
            <p:nvPr/>
          </p:nvSpPr>
          <p:spPr bwMode="auto">
            <a:xfrm>
              <a:off x="-836612" y="7032625"/>
              <a:ext cx="55563" cy="49212"/>
            </a:xfrm>
            <a:custGeom>
              <a:avLst/>
              <a:gdLst>
                <a:gd name="T0" fmla="*/ 16 w 35"/>
                <a:gd name="T1" fmla="*/ 0 h 31"/>
                <a:gd name="T2" fmla="*/ 24 w 35"/>
                <a:gd name="T3" fmla="*/ 9 h 31"/>
                <a:gd name="T4" fmla="*/ 35 w 35"/>
                <a:gd name="T5" fmla="*/ 12 h 31"/>
                <a:gd name="T6" fmla="*/ 26 w 35"/>
                <a:gd name="T7" fmla="*/ 19 h 31"/>
                <a:gd name="T8" fmla="*/ 28 w 35"/>
                <a:gd name="T9" fmla="*/ 31 h 31"/>
                <a:gd name="T10" fmla="*/ 16 w 35"/>
                <a:gd name="T11" fmla="*/ 26 h 31"/>
                <a:gd name="T12" fmla="*/ 7 w 35"/>
                <a:gd name="T13" fmla="*/ 31 h 31"/>
                <a:gd name="T14" fmla="*/ 9 w 35"/>
                <a:gd name="T15" fmla="*/ 19 h 31"/>
                <a:gd name="T16" fmla="*/ 0 w 35"/>
                <a:gd name="T17" fmla="*/ 12 h 31"/>
                <a:gd name="T18" fmla="*/ 12 w 35"/>
                <a:gd name="T19" fmla="*/ 9 h 31"/>
                <a:gd name="T20" fmla="*/ 16 w 35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1">
                  <a:moveTo>
                    <a:pt x="16" y="0"/>
                  </a:moveTo>
                  <a:lnTo>
                    <a:pt x="24" y="9"/>
                  </a:lnTo>
                  <a:lnTo>
                    <a:pt x="35" y="12"/>
                  </a:lnTo>
                  <a:lnTo>
                    <a:pt x="26" y="19"/>
                  </a:lnTo>
                  <a:lnTo>
                    <a:pt x="28" y="31"/>
                  </a:lnTo>
                  <a:lnTo>
                    <a:pt x="16" y="26"/>
                  </a:lnTo>
                  <a:lnTo>
                    <a:pt x="7" y="31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7" name="Freeform 781"/>
            <p:cNvSpPr>
              <a:spLocks/>
            </p:cNvSpPr>
            <p:nvPr/>
          </p:nvSpPr>
          <p:spPr bwMode="auto">
            <a:xfrm>
              <a:off x="-69850" y="5797550"/>
              <a:ext cx="53975" cy="49212"/>
            </a:xfrm>
            <a:custGeom>
              <a:avLst/>
              <a:gdLst>
                <a:gd name="T0" fmla="*/ 17 w 34"/>
                <a:gd name="T1" fmla="*/ 0 h 31"/>
                <a:gd name="T2" fmla="*/ 22 w 34"/>
                <a:gd name="T3" fmla="*/ 10 h 31"/>
                <a:gd name="T4" fmla="*/ 34 w 34"/>
                <a:gd name="T5" fmla="*/ 12 h 31"/>
                <a:gd name="T6" fmla="*/ 26 w 34"/>
                <a:gd name="T7" fmla="*/ 22 h 31"/>
                <a:gd name="T8" fmla="*/ 26 w 34"/>
                <a:gd name="T9" fmla="*/ 31 h 31"/>
                <a:gd name="T10" fmla="*/ 17 w 34"/>
                <a:gd name="T11" fmla="*/ 26 h 31"/>
                <a:gd name="T12" fmla="*/ 8 w 34"/>
                <a:gd name="T13" fmla="*/ 31 h 31"/>
                <a:gd name="T14" fmla="*/ 8 w 34"/>
                <a:gd name="T15" fmla="*/ 22 h 31"/>
                <a:gd name="T16" fmla="*/ 0 w 34"/>
                <a:gd name="T17" fmla="*/ 12 h 31"/>
                <a:gd name="T18" fmla="*/ 12 w 34"/>
                <a:gd name="T19" fmla="*/ 10 h 31"/>
                <a:gd name="T20" fmla="*/ 17 w 34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1">
                  <a:moveTo>
                    <a:pt x="17" y="0"/>
                  </a:moveTo>
                  <a:lnTo>
                    <a:pt x="22" y="10"/>
                  </a:lnTo>
                  <a:lnTo>
                    <a:pt x="34" y="12"/>
                  </a:lnTo>
                  <a:lnTo>
                    <a:pt x="26" y="22"/>
                  </a:lnTo>
                  <a:lnTo>
                    <a:pt x="26" y="31"/>
                  </a:lnTo>
                  <a:lnTo>
                    <a:pt x="17" y="26"/>
                  </a:lnTo>
                  <a:lnTo>
                    <a:pt x="8" y="31"/>
                  </a:lnTo>
                  <a:lnTo>
                    <a:pt x="8" y="22"/>
                  </a:lnTo>
                  <a:lnTo>
                    <a:pt x="0" y="12"/>
                  </a:lnTo>
                  <a:lnTo>
                    <a:pt x="12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8" name="Freeform 782"/>
            <p:cNvSpPr>
              <a:spLocks/>
            </p:cNvSpPr>
            <p:nvPr/>
          </p:nvSpPr>
          <p:spPr bwMode="auto">
            <a:xfrm>
              <a:off x="-2563812" y="6359525"/>
              <a:ext cx="52388" cy="47625"/>
            </a:xfrm>
            <a:custGeom>
              <a:avLst/>
              <a:gdLst>
                <a:gd name="T0" fmla="*/ 16 w 33"/>
                <a:gd name="T1" fmla="*/ 0 h 30"/>
                <a:gd name="T2" fmla="*/ 21 w 33"/>
                <a:gd name="T3" fmla="*/ 9 h 30"/>
                <a:gd name="T4" fmla="*/ 33 w 33"/>
                <a:gd name="T5" fmla="*/ 11 h 30"/>
                <a:gd name="T6" fmla="*/ 26 w 33"/>
                <a:gd name="T7" fmla="*/ 19 h 30"/>
                <a:gd name="T8" fmla="*/ 28 w 33"/>
                <a:gd name="T9" fmla="*/ 30 h 30"/>
                <a:gd name="T10" fmla="*/ 16 w 33"/>
                <a:gd name="T11" fmla="*/ 26 h 30"/>
                <a:gd name="T12" fmla="*/ 7 w 33"/>
                <a:gd name="T13" fmla="*/ 30 h 30"/>
                <a:gd name="T14" fmla="*/ 9 w 33"/>
                <a:gd name="T15" fmla="*/ 19 h 30"/>
                <a:gd name="T16" fmla="*/ 0 w 33"/>
                <a:gd name="T17" fmla="*/ 11 h 30"/>
                <a:gd name="T18" fmla="*/ 12 w 33"/>
                <a:gd name="T19" fmla="*/ 9 h 30"/>
                <a:gd name="T20" fmla="*/ 16 w 33"/>
                <a:gd name="T2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0">
                  <a:moveTo>
                    <a:pt x="16" y="0"/>
                  </a:moveTo>
                  <a:lnTo>
                    <a:pt x="21" y="9"/>
                  </a:lnTo>
                  <a:lnTo>
                    <a:pt x="33" y="11"/>
                  </a:lnTo>
                  <a:lnTo>
                    <a:pt x="26" y="19"/>
                  </a:lnTo>
                  <a:lnTo>
                    <a:pt x="28" y="30"/>
                  </a:lnTo>
                  <a:lnTo>
                    <a:pt x="16" y="26"/>
                  </a:lnTo>
                  <a:lnTo>
                    <a:pt x="7" y="30"/>
                  </a:lnTo>
                  <a:lnTo>
                    <a:pt x="9" y="19"/>
                  </a:lnTo>
                  <a:lnTo>
                    <a:pt x="0" y="11"/>
                  </a:lnTo>
                  <a:lnTo>
                    <a:pt x="12" y="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9" name="Freeform 783"/>
            <p:cNvSpPr>
              <a:spLocks/>
            </p:cNvSpPr>
            <p:nvPr/>
          </p:nvSpPr>
          <p:spPr bwMode="auto">
            <a:xfrm>
              <a:off x="-2670175" y="5538788"/>
              <a:ext cx="53975" cy="49212"/>
            </a:xfrm>
            <a:custGeom>
              <a:avLst/>
              <a:gdLst>
                <a:gd name="T0" fmla="*/ 17 w 34"/>
                <a:gd name="T1" fmla="*/ 0 h 31"/>
                <a:gd name="T2" fmla="*/ 22 w 34"/>
                <a:gd name="T3" fmla="*/ 9 h 31"/>
                <a:gd name="T4" fmla="*/ 34 w 34"/>
                <a:gd name="T5" fmla="*/ 12 h 31"/>
                <a:gd name="T6" fmla="*/ 26 w 34"/>
                <a:gd name="T7" fmla="*/ 19 h 31"/>
                <a:gd name="T8" fmla="*/ 26 w 34"/>
                <a:gd name="T9" fmla="*/ 31 h 31"/>
                <a:gd name="T10" fmla="*/ 17 w 34"/>
                <a:gd name="T11" fmla="*/ 26 h 31"/>
                <a:gd name="T12" fmla="*/ 7 w 34"/>
                <a:gd name="T13" fmla="*/ 31 h 31"/>
                <a:gd name="T14" fmla="*/ 10 w 34"/>
                <a:gd name="T15" fmla="*/ 19 h 31"/>
                <a:gd name="T16" fmla="*/ 0 w 34"/>
                <a:gd name="T17" fmla="*/ 12 h 31"/>
                <a:gd name="T18" fmla="*/ 12 w 34"/>
                <a:gd name="T19" fmla="*/ 9 h 31"/>
                <a:gd name="T20" fmla="*/ 17 w 34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1">
                  <a:moveTo>
                    <a:pt x="17" y="0"/>
                  </a:moveTo>
                  <a:lnTo>
                    <a:pt x="22" y="9"/>
                  </a:lnTo>
                  <a:lnTo>
                    <a:pt x="34" y="12"/>
                  </a:lnTo>
                  <a:lnTo>
                    <a:pt x="26" y="19"/>
                  </a:lnTo>
                  <a:lnTo>
                    <a:pt x="26" y="31"/>
                  </a:lnTo>
                  <a:lnTo>
                    <a:pt x="17" y="26"/>
                  </a:lnTo>
                  <a:lnTo>
                    <a:pt x="7" y="31"/>
                  </a:lnTo>
                  <a:lnTo>
                    <a:pt x="10" y="19"/>
                  </a:lnTo>
                  <a:lnTo>
                    <a:pt x="0" y="12"/>
                  </a:lnTo>
                  <a:lnTo>
                    <a:pt x="12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0" name="Freeform 784"/>
            <p:cNvSpPr>
              <a:spLocks/>
            </p:cNvSpPr>
            <p:nvPr/>
          </p:nvSpPr>
          <p:spPr bwMode="auto">
            <a:xfrm>
              <a:off x="-2168525" y="4860925"/>
              <a:ext cx="52388" cy="52387"/>
            </a:xfrm>
            <a:custGeom>
              <a:avLst/>
              <a:gdLst>
                <a:gd name="T0" fmla="*/ 16 w 33"/>
                <a:gd name="T1" fmla="*/ 0 h 33"/>
                <a:gd name="T2" fmla="*/ 23 w 33"/>
                <a:gd name="T3" fmla="*/ 12 h 33"/>
                <a:gd name="T4" fmla="*/ 33 w 33"/>
                <a:gd name="T5" fmla="*/ 12 h 33"/>
                <a:gd name="T6" fmla="*/ 26 w 33"/>
                <a:gd name="T7" fmla="*/ 21 h 33"/>
                <a:gd name="T8" fmla="*/ 28 w 33"/>
                <a:gd name="T9" fmla="*/ 33 h 33"/>
                <a:gd name="T10" fmla="*/ 16 w 33"/>
                <a:gd name="T11" fmla="*/ 26 h 33"/>
                <a:gd name="T12" fmla="*/ 7 w 33"/>
                <a:gd name="T13" fmla="*/ 33 h 33"/>
                <a:gd name="T14" fmla="*/ 9 w 33"/>
                <a:gd name="T15" fmla="*/ 21 h 33"/>
                <a:gd name="T16" fmla="*/ 0 w 33"/>
                <a:gd name="T17" fmla="*/ 12 h 33"/>
                <a:gd name="T18" fmla="*/ 11 w 33"/>
                <a:gd name="T19" fmla="*/ 12 h 33"/>
                <a:gd name="T20" fmla="*/ 16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lnTo>
                    <a:pt x="23" y="12"/>
                  </a:lnTo>
                  <a:lnTo>
                    <a:pt x="33" y="12"/>
                  </a:lnTo>
                  <a:lnTo>
                    <a:pt x="26" y="21"/>
                  </a:lnTo>
                  <a:lnTo>
                    <a:pt x="28" y="33"/>
                  </a:lnTo>
                  <a:lnTo>
                    <a:pt x="16" y="26"/>
                  </a:lnTo>
                  <a:lnTo>
                    <a:pt x="7" y="33"/>
                  </a:lnTo>
                  <a:lnTo>
                    <a:pt x="9" y="21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1" name="Freeform 785"/>
            <p:cNvSpPr>
              <a:spLocks/>
            </p:cNvSpPr>
            <p:nvPr/>
          </p:nvSpPr>
          <p:spPr bwMode="auto">
            <a:xfrm>
              <a:off x="-1349375" y="4432300"/>
              <a:ext cx="53975" cy="52387"/>
            </a:xfrm>
            <a:custGeom>
              <a:avLst/>
              <a:gdLst>
                <a:gd name="T0" fmla="*/ 17 w 34"/>
                <a:gd name="T1" fmla="*/ 0 h 33"/>
                <a:gd name="T2" fmla="*/ 22 w 34"/>
                <a:gd name="T3" fmla="*/ 12 h 33"/>
                <a:gd name="T4" fmla="*/ 34 w 34"/>
                <a:gd name="T5" fmla="*/ 14 h 33"/>
                <a:gd name="T6" fmla="*/ 24 w 34"/>
                <a:gd name="T7" fmla="*/ 21 h 33"/>
                <a:gd name="T8" fmla="*/ 26 w 34"/>
                <a:gd name="T9" fmla="*/ 33 h 33"/>
                <a:gd name="T10" fmla="*/ 17 w 34"/>
                <a:gd name="T11" fmla="*/ 26 h 33"/>
                <a:gd name="T12" fmla="*/ 5 w 34"/>
                <a:gd name="T13" fmla="*/ 33 h 33"/>
                <a:gd name="T14" fmla="*/ 8 w 34"/>
                <a:gd name="T15" fmla="*/ 21 h 33"/>
                <a:gd name="T16" fmla="*/ 0 w 34"/>
                <a:gd name="T17" fmla="*/ 14 h 33"/>
                <a:gd name="T18" fmla="*/ 10 w 34"/>
                <a:gd name="T19" fmla="*/ 12 h 33"/>
                <a:gd name="T20" fmla="*/ 17 w 34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3">
                  <a:moveTo>
                    <a:pt x="17" y="0"/>
                  </a:moveTo>
                  <a:lnTo>
                    <a:pt x="22" y="12"/>
                  </a:lnTo>
                  <a:lnTo>
                    <a:pt x="34" y="14"/>
                  </a:lnTo>
                  <a:lnTo>
                    <a:pt x="24" y="21"/>
                  </a:lnTo>
                  <a:lnTo>
                    <a:pt x="26" y="33"/>
                  </a:lnTo>
                  <a:lnTo>
                    <a:pt x="17" y="26"/>
                  </a:lnTo>
                  <a:lnTo>
                    <a:pt x="5" y="33"/>
                  </a:lnTo>
                  <a:lnTo>
                    <a:pt x="8" y="21"/>
                  </a:lnTo>
                  <a:lnTo>
                    <a:pt x="0" y="14"/>
                  </a:lnTo>
                  <a:lnTo>
                    <a:pt x="10" y="1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2" name="Freeform 786"/>
            <p:cNvSpPr>
              <a:spLocks/>
            </p:cNvSpPr>
            <p:nvPr/>
          </p:nvSpPr>
          <p:spPr bwMode="auto">
            <a:xfrm>
              <a:off x="-419100" y="5749925"/>
              <a:ext cx="52388" cy="52387"/>
            </a:xfrm>
            <a:custGeom>
              <a:avLst/>
              <a:gdLst>
                <a:gd name="T0" fmla="*/ 17 w 33"/>
                <a:gd name="T1" fmla="*/ 0 h 33"/>
                <a:gd name="T2" fmla="*/ 21 w 33"/>
                <a:gd name="T3" fmla="*/ 11 h 33"/>
                <a:gd name="T4" fmla="*/ 33 w 33"/>
                <a:gd name="T5" fmla="*/ 11 h 33"/>
                <a:gd name="T6" fmla="*/ 24 w 33"/>
                <a:gd name="T7" fmla="*/ 21 h 33"/>
                <a:gd name="T8" fmla="*/ 26 w 33"/>
                <a:gd name="T9" fmla="*/ 33 h 33"/>
                <a:gd name="T10" fmla="*/ 17 w 33"/>
                <a:gd name="T11" fmla="*/ 26 h 33"/>
                <a:gd name="T12" fmla="*/ 5 w 33"/>
                <a:gd name="T13" fmla="*/ 33 h 33"/>
                <a:gd name="T14" fmla="*/ 7 w 33"/>
                <a:gd name="T15" fmla="*/ 21 h 33"/>
                <a:gd name="T16" fmla="*/ 0 w 33"/>
                <a:gd name="T17" fmla="*/ 11 h 33"/>
                <a:gd name="T18" fmla="*/ 12 w 33"/>
                <a:gd name="T19" fmla="*/ 11 h 33"/>
                <a:gd name="T20" fmla="*/ 17 w 33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7" y="0"/>
                  </a:moveTo>
                  <a:lnTo>
                    <a:pt x="21" y="11"/>
                  </a:lnTo>
                  <a:lnTo>
                    <a:pt x="33" y="11"/>
                  </a:lnTo>
                  <a:lnTo>
                    <a:pt x="24" y="21"/>
                  </a:lnTo>
                  <a:lnTo>
                    <a:pt x="26" y="33"/>
                  </a:lnTo>
                  <a:lnTo>
                    <a:pt x="17" y="26"/>
                  </a:lnTo>
                  <a:lnTo>
                    <a:pt x="5" y="33"/>
                  </a:lnTo>
                  <a:lnTo>
                    <a:pt x="7" y="21"/>
                  </a:lnTo>
                  <a:lnTo>
                    <a:pt x="0" y="11"/>
                  </a:lnTo>
                  <a:lnTo>
                    <a:pt x="12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3" name="Freeform 787"/>
            <p:cNvSpPr>
              <a:spLocks/>
            </p:cNvSpPr>
            <p:nvPr/>
          </p:nvSpPr>
          <p:spPr bwMode="auto">
            <a:xfrm>
              <a:off x="-1909762" y="6848475"/>
              <a:ext cx="52388" cy="49212"/>
            </a:xfrm>
            <a:custGeom>
              <a:avLst/>
              <a:gdLst>
                <a:gd name="T0" fmla="*/ 17 w 33"/>
                <a:gd name="T1" fmla="*/ 0 h 31"/>
                <a:gd name="T2" fmla="*/ 22 w 33"/>
                <a:gd name="T3" fmla="*/ 9 h 31"/>
                <a:gd name="T4" fmla="*/ 33 w 33"/>
                <a:gd name="T5" fmla="*/ 12 h 31"/>
                <a:gd name="T6" fmla="*/ 26 w 33"/>
                <a:gd name="T7" fmla="*/ 19 h 31"/>
                <a:gd name="T8" fmla="*/ 29 w 33"/>
                <a:gd name="T9" fmla="*/ 31 h 31"/>
                <a:gd name="T10" fmla="*/ 17 w 33"/>
                <a:gd name="T11" fmla="*/ 26 h 31"/>
                <a:gd name="T12" fmla="*/ 7 w 33"/>
                <a:gd name="T13" fmla="*/ 31 h 31"/>
                <a:gd name="T14" fmla="*/ 10 w 33"/>
                <a:gd name="T15" fmla="*/ 19 h 31"/>
                <a:gd name="T16" fmla="*/ 0 w 33"/>
                <a:gd name="T17" fmla="*/ 12 h 31"/>
                <a:gd name="T18" fmla="*/ 12 w 33"/>
                <a:gd name="T19" fmla="*/ 9 h 31"/>
                <a:gd name="T20" fmla="*/ 17 w 33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1">
                  <a:moveTo>
                    <a:pt x="17" y="0"/>
                  </a:moveTo>
                  <a:lnTo>
                    <a:pt x="22" y="9"/>
                  </a:lnTo>
                  <a:lnTo>
                    <a:pt x="33" y="12"/>
                  </a:lnTo>
                  <a:lnTo>
                    <a:pt x="26" y="19"/>
                  </a:lnTo>
                  <a:lnTo>
                    <a:pt x="29" y="31"/>
                  </a:lnTo>
                  <a:lnTo>
                    <a:pt x="17" y="26"/>
                  </a:lnTo>
                  <a:lnTo>
                    <a:pt x="7" y="31"/>
                  </a:lnTo>
                  <a:lnTo>
                    <a:pt x="10" y="19"/>
                  </a:lnTo>
                  <a:lnTo>
                    <a:pt x="0" y="12"/>
                  </a:lnTo>
                  <a:lnTo>
                    <a:pt x="12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4" name="Freeform 788"/>
            <p:cNvSpPr>
              <a:spLocks/>
            </p:cNvSpPr>
            <p:nvPr/>
          </p:nvSpPr>
          <p:spPr bwMode="auto">
            <a:xfrm>
              <a:off x="-1593850" y="7107238"/>
              <a:ext cx="76200" cy="71437"/>
            </a:xfrm>
            <a:custGeom>
              <a:avLst/>
              <a:gdLst>
                <a:gd name="T0" fmla="*/ 24 w 48"/>
                <a:gd name="T1" fmla="*/ 0 h 45"/>
                <a:gd name="T2" fmla="*/ 31 w 48"/>
                <a:gd name="T3" fmla="*/ 15 h 45"/>
                <a:gd name="T4" fmla="*/ 48 w 48"/>
                <a:gd name="T5" fmla="*/ 17 h 45"/>
                <a:gd name="T6" fmla="*/ 36 w 48"/>
                <a:gd name="T7" fmla="*/ 29 h 45"/>
                <a:gd name="T8" fmla="*/ 38 w 48"/>
                <a:gd name="T9" fmla="*/ 45 h 45"/>
                <a:gd name="T10" fmla="*/ 24 w 48"/>
                <a:gd name="T11" fmla="*/ 38 h 45"/>
                <a:gd name="T12" fmla="*/ 10 w 48"/>
                <a:gd name="T13" fmla="*/ 45 h 45"/>
                <a:gd name="T14" fmla="*/ 12 w 48"/>
                <a:gd name="T15" fmla="*/ 29 h 45"/>
                <a:gd name="T16" fmla="*/ 0 w 48"/>
                <a:gd name="T17" fmla="*/ 17 h 45"/>
                <a:gd name="T18" fmla="*/ 17 w 48"/>
                <a:gd name="T19" fmla="*/ 15 h 45"/>
                <a:gd name="T20" fmla="*/ 24 w 48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5">
                  <a:moveTo>
                    <a:pt x="24" y="0"/>
                  </a:moveTo>
                  <a:lnTo>
                    <a:pt x="31" y="15"/>
                  </a:lnTo>
                  <a:lnTo>
                    <a:pt x="48" y="17"/>
                  </a:lnTo>
                  <a:lnTo>
                    <a:pt x="36" y="29"/>
                  </a:lnTo>
                  <a:lnTo>
                    <a:pt x="38" y="45"/>
                  </a:lnTo>
                  <a:lnTo>
                    <a:pt x="24" y="38"/>
                  </a:lnTo>
                  <a:lnTo>
                    <a:pt x="10" y="45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7" y="1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5" name="Freeform 789"/>
            <p:cNvSpPr>
              <a:spLocks/>
            </p:cNvSpPr>
            <p:nvPr/>
          </p:nvSpPr>
          <p:spPr bwMode="auto">
            <a:xfrm>
              <a:off x="-2492375" y="5176838"/>
              <a:ext cx="74613" cy="71437"/>
            </a:xfrm>
            <a:custGeom>
              <a:avLst/>
              <a:gdLst>
                <a:gd name="T0" fmla="*/ 23 w 47"/>
                <a:gd name="T1" fmla="*/ 0 h 45"/>
                <a:gd name="T2" fmla="*/ 31 w 47"/>
                <a:gd name="T3" fmla="*/ 14 h 45"/>
                <a:gd name="T4" fmla="*/ 47 w 47"/>
                <a:gd name="T5" fmla="*/ 17 h 45"/>
                <a:gd name="T6" fmla="*/ 35 w 47"/>
                <a:gd name="T7" fmla="*/ 29 h 45"/>
                <a:gd name="T8" fmla="*/ 40 w 47"/>
                <a:gd name="T9" fmla="*/ 45 h 45"/>
                <a:gd name="T10" fmla="*/ 23 w 47"/>
                <a:gd name="T11" fmla="*/ 38 h 45"/>
                <a:gd name="T12" fmla="*/ 9 w 47"/>
                <a:gd name="T13" fmla="*/ 45 h 45"/>
                <a:gd name="T14" fmla="*/ 12 w 47"/>
                <a:gd name="T15" fmla="*/ 29 h 45"/>
                <a:gd name="T16" fmla="*/ 0 w 47"/>
                <a:gd name="T17" fmla="*/ 17 h 45"/>
                <a:gd name="T18" fmla="*/ 16 w 47"/>
                <a:gd name="T19" fmla="*/ 14 h 45"/>
                <a:gd name="T20" fmla="*/ 23 w 47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45">
                  <a:moveTo>
                    <a:pt x="23" y="0"/>
                  </a:moveTo>
                  <a:lnTo>
                    <a:pt x="31" y="14"/>
                  </a:lnTo>
                  <a:lnTo>
                    <a:pt x="47" y="17"/>
                  </a:lnTo>
                  <a:lnTo>
                    <a:pt x="35" y="29"/>
                  </a:lnTo>
                  <a:lnTo>
                    <a:pt x="40" y="45"/>
                  </a:lnTo>
                  <a:lnTo>
                    <a:pt x="23" y="38"/>
                  </a:lnTo>
                  <a:lnTo>
                    <a:pt x="9" y="45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6" y="1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56" name="组合 955"/>
          <p:cNvGrpSpPr/>
          <p:nvPr/>
        </p:nvGrpSpPr>
        <p:grpSpPr>
          <a:xfrm>
            <a:off x="5528904" y="2659249"/>
            <a:ext cx="1097629" cy="1100497"/>
            <a:chOff x="7060411" y="-3257551"/>
            <a:chExt cx="3038475" cy="3046413"/>
          </a:xfrm>
        </p:grpSpPr>
        <p:sp>
          <p:nvSpPr>
            <p:cNvPr id="800" name="Oval 793"/>
            <p:cNvSpPr>
              <a:spLocks noChangeArrowheads="1"/>
            </p:cNvSpPr>
            <p:nvPr/>
          </p:nvSpPr>
          <p:spPr bwMode="auto">
            <a:xfrm>
              <a:off x="7060411" y="-3257551"/>
              <a:ext cx="3038475" cy="3046413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1" name="Freeform 794"/>
            <p:cNvSpPr>
              <a:spLocks/>
            </p:cNvSpPr>
            <p:nvPr/>
          </p:nvSpPr>
          <p:spPr bwMode="auto">
            <a:xfrm>
              <a:off x="7060411" y="-2786063"/>
              <a:ext cx="3038475" cy="1878013"/>
            </a:xfrm>
            <a:custGeom>
              <a:avLst/>
              <a:gdLst>
                <a:gd name="T0" fmla="*/ 353 w 808"/>
                <a:gd name="T1" fmla="*/ 0 h 499"/>
                <a:gd name="T2" fmla="*/ 300 w 808"/>
                <a:gd name="T3" fmla="*/ 107 h 499"/>
                <a:gd name="T4" fmla="*/ 256 w 808"/>
                <a:gd name="T5" fmla="*/ 47 h 499"/>
                <a:gd name="T6" fmla="*/ 200 w 808"/>
                <a:gd name="T7" fmla="*/ 158 h 499"/>
                <a:gd name="T8" fmla="*/ 136 w 808"/>
                <a:gd name="T9" fmla="*/ 71 h 499"/>
                <a:gd name="T10" fmla="*/ 86 w 808"/>
                <a:gd name="T11" fmla="*/ 171 h 499"/>
                <a:gd name="T12" fmla="*/ 49 w 808"/>
                <a:gd name="T13" fmla="*/ 121 h 499"/>
                <a:gd name="T14" fmla="*/ 7 w 808"/>
                <a:gd name="T15" fmla="*/ 205 h 499"/>
                <a:gd name="T16" fmla="*/ 0 w 808"/>
                <a:gd name="T17" fmla="*/ 279 h 499"/>
                <a:gd name="T18" fmla="*/ 65 w 808"/>
                <a:gd name="T19" fmla="*/ 499 h 499"/>
                <a:gd name="T20" fmla="*/ 328 w 808"/>
                <a:gd name="T21" fmla="*/ 497 h 499"/>
                <a:gd name="T22" fmla="*/ 292 w 808"/>
                <a:gd name="T23" fmla="*/ 449 h 499"/>
                <a:gd name="T24" fmla="*/ 415 w 808"/>
                <a:gd name="T25" fmla="*/ 448 h 499"/>
                <a:gd name="T26" fmla="*/ 398 w 808"/>
                <a:gd name="T27" fmla="*/ 425 h 499"/>
                <a:gd name="T28" fmla="*/ 445 w 808"/>
                <a:gd name="T29" fmla="*/ 424 h 499"/>
                <a:gd name="T30" fmla="*/ 437 w 808"/>
                <a:gd name="T31" fmla="*/ 441 h 499"/>
                <a:gd name="T32" fmla="*/ 583 w 808"/>
                <a:gd name="T33" fmla="*/ 440 h 499"/>
                <a:gd name="T34" fmla="*/ 579 w 808"/>
                <a:gd name="T35" fmla="*/ 448 h 499"/>
                <a:gd name="T36" fmla="*/ 772 w 808"/>
                <a:gd name="T37" fmla="*/ 446 h 499"/>
                <a:gd name="T38" fmla="*/ 808 w 808"/>
                <a:gd name="T39" fmla="*/ 279 h 499"/>
                <a:gd name="T40" fmla="*/ 760 w 808"/>
                <a:gd name="T41" fmla="*/ 87 h 499"/>
                <a:gd name="T42" fmla="*/ 714 w 808"/>
                <a:gd name="T43" fmla="*/ 178 h 499"/>
                <a:gd name="T44" fmla="*/ 627 w 808"/>
                <a:gd name="T45" fmla="*/ 61 h 499"/>
                <a:gd name="T46" fmla="*/ 604 w 808"/>
                <a:gd name="T47" fmla="*/ 107 h 499"/>
                <a:gd name="T48" fmla="*/ 536 w 808"/>
                <a:gd name="T49" fmla="*/ 15 h 499"/>
                <a:gd name="T50" fmla="*/ 467 w 808"/>
                <a:gd name="T51" fmla="*/ 153 h 499"/>
                <a:gd name="T52" fmla="*/ 353 w 808"/>
                <a:gd name="T53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08" h="499">
                  <a:moveTo>
                    <a:pt x="353" y="0"/>
                  </a:moveTo>
                  <a:cubicBezTo>
                    <a:pt x="300" y="107"/>
                    <a:pt x="300" y="107"/>
                    <a:pt x="300" y="107"/>
                  </a:cubicBezTo>
                  <a:cubicBezTo>
                    <a:pt x="256" y="47"/>
                    <a:pt x="256" y="47"/>
                    <a:pt x="256" y="4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7" y="205"/>
                    <a:pt x="7" y="205"/>
                    <a:pt x="7" y="205"/>
                  </a:cubicBezTo>
                  <a:cubicBezTo>
                    <a:pt x="3" y="229"/>
                    <a:pt x="0" y="254"/>
                    <a:pt x="0" y="279"/>
                  </a:cubicBezTo>
                  <a:cubicBezTo>
                    <a:pt x="0" y="360"/>
                    <a:pt x="24" y="436"/>
                    <a:pt x="65" y="499"/>
                  </a:cubicBezTo>
                  <a:cubicBezTo>
                    <a:pt x="328" y="497"/>
                    <a:pt x="328" y="497"/>
                    <a:pt x="328" y="497"/>
                  </a:cubicBezTo>
                  <a:cubicBezTo>
                    <a:pt x="292" y="449"/>
                    <a:pt x="292" y="449"/>
                    <a:pt x="292" y="449"/>
                  </a:cubicBezTo>
                  <a:cubicBezTo>
                    <a:pt x="415" y="448"/>
                    <a:pt x="415" y="448"/>
                    <a:pt x="415" y="448"/>
                  </a:cubicBezTo>
                  <a:cubicBezTo>
                    <a:pt x="398" y="425"/>
                    <a:pt x="398" y="425"/>
                    <a:pt x="398" y="425"/>
                  </a:cubicBezTo>
                  <a:cubicBezTo>
                    <a:pt x="445" y="424"/>
                    <a:pt x="445" y="424"/>
                    <a:pt x="445" y="424"/>
                  </a:cubicBezTo>
                  <a:cubicBezTo>
                    <a:pt x="437" y="441"/>
                    <a:pt x="437" y="441"/>
                    <a:pt x="437" y="441"/>
                  </a:cubicBezTo>
                  <a:cubicBezTo>
                    <a:pt x="583" y="440"/>
                    <a:pt x="583" y="440"/>
                    <a:pt x="583" y="440"/>
                  </a:cubicBezTo>
                  <a:cubicBezTo>
                    <a:pt x="579" y="448"/>
                    <a:pt x="579" y="448"/>
                    <a:pt x="579" y="448"/>
                  </a:cubicBezTo>
                  <a:cubicBezTo>
                    <a:pt x="772" y="446"/>
                    <a:pt x="772" y="446"/>
                    <a:pt x="772" y="446"/>
                  </a:cubicBezTo>
                  <a:cubicBezTo>
                    <a:pt x="795" y="395"/>
                    <a:pt x="808" y="339"/>
                    <a:pt x="808" y="279"/>
                  </a:cubicBezTo>
                  <a:cubicBezTo>
                    <a:pt x="808" y="210"/>
                    <a:pt x="791" y="144"/>
                    <a:pt x="760" y="87"/>
                  </a:cubicBezTo>
                  <a:cubicBezTo>
                    <a:pt x="714" y="178"/>
                    <a:pt x="714" y="178"/>
                    <a:pt x="714" y="178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04" y="107"/>
                    <a:pt x="604" y="107"/>
                    <a:pt x="604" y="107"/>
                  </a:cubicBezTo>
                  <a:cubicBezTo>
                    <a:pt x="536" y="15"/>
                    <a:pt x="536" y="15"/>
                    <a:pt x="536" y="15"/>
                  </a:cubicBezTo>
                  <a:cubicBezTo>
                    <a:pt x="467" y="153"/>
                    <a:pt x="467" y="153"/>
                    <a:pt x="467" y="153"/>
                  </a:cubicBezTo>
                  <a:cubicBezTo>
                    <a:pt x="353" y="0"/>
                    <a:pt x="353" y="0"/>
                    <a:pt x="353" y="0"/>
                  </a:cubicBezTo>
                </a:path>
              </a:pathLst>
            </a:custGeom>
            <a:solidFill>
              <a:srgbClr val="00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2" name="Freeform 795"/>
            <p:cNvSpPr>
              <a:spLocks/>
            </p:cNvSpPr>
            <p:nvPr/>
          </p:nvSpPr>
          <p:spPr bwMode="auto">
            <a:xfrm>
              <a:off x="7741448" y="-2925763"/>
              <a:ext cx="2003425" cy="1882775"/>
            </a:xfrm>
            <a:custGeom>
              <a:avLst/>
              <a:gdLst>
                <a:gd name="T0" fmla="*/ 0 w 1262"/>
                <a:gd name="T1" fmla="*/ 1186 h 1186"/>
                <a:gd name="T2" fmla="*/ 644 w 1262"/>
                <a:gd name="T3" fmla="*/ 0 h 1186"/>
                <a:gd name="T4" fmla="*/ 1262 w 1262"/>
                <a:gd name="T5" fmla="*/ 1162 h 1186"/>
                <a:gd name="T6" fmla="*/ 0 w 1262"/>
                <a:gd name="T7" fmla="*/ 118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2" h="1186">
                  <a:moveTo>
                    <a:pt x="0" y="1186"/>
                  </a:moveTo>
                  <a:lnTo>
                    <a:pt x="644" y="0"/>
                  </a:lnTo>
                  <a:lnTo>
                    <a:pt x="1262" y="1162"/>
                  </a:lnTo>
                  <a:lnTo>
                    <a:pt x="0" y="1186"/>
                  </a:lnTo>
                  <a:close/>
                </a:path>
              </a:pathLst>
            </a:custGeom>
            <a:solidFill>
              <a:srgbClr val="59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3" name="Freeform 796"/>
            <p:cNvSpPr>
              <a:spLocks/>
            </p:cNvSpPr>
            <p:nvPr/>
          </p:nvSpPr>
          <p:spPr bwMode="auto">
            <a:xfrm>
              <a:off x="8354223" y="-2986088"/>
              <a:ext cx="774700" cy="806450"/>
            </a:xfrm>
            <a:custGeom>
              <a:avLst/>
              <a:gdLst>
                <a:gd name="T0" fmla="*/ 174 w 206"/>
                <a:gd name="T1" fmla="*/ 125 h 214"/>
                <a:gd name="T2" fmla="*/ 104 w 206"/>
                <a:gd name="T3" fmla="*/ 0 h 214"/>
                <a:gd name="T4" fmla="*/ 44 w 206"/>
                <a:gd name="T5" fmla="*/ 120 h 214"/>
                <a:gd name="T6" fmla="*/ 33 w 206"/>
                <a:gd name="T7" fmla="*/ 118 h 214"/>
                <a:gd name="T8" fmla="*/ 0 w 206"/>
                <a:gd name="T9" fmla="*/ 151 h 214"/>
                <a:gd name="T10" fmla="*/ 33 w 206"/>
                <a:gd name="T11" fmla="*/ 184 h 214"/>
                <a:gd name="T12" fmla="*/ 41 w 206"/>
                <a:gd name="T13" fmla="*/ 183 h 214"/>
                <a:gd name="T14" fmla="*/ 74 w 206"/>
                <a:gd name="T15" fmla="*/ 214 h 214"/>
                <a:gd name="T16" fmla="*/ 100 w 206"/>
                <a:gd name="T17" fmla="*/ 201 h 214"/>
                <a:gd name="T18" fmla="*/ 125 w 206"/>
                <a:gd name="T19" fmla="*/ 212 h 214"/>
                <a:gd name="T20" fmla="*/ 157 w 206"/>
                <a:gd name="T21" fmla="*/ 188 h 214"/>
                <a:gd name="T22" fmla="*/ 173 w 206"/>
                <a:gd name="T23" fmla="*/ 191 h 214"/>
                <a:gd name="T24" fmla="*/ 206 w 206"/>
                <a:gd name="T25" fmla="*/ 158 h 214"/>
                <a:gd name="T26" fmla="*/ 174 w 206"/>
                <a:gd name="T27" fmla="*/ 12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6" h="214">
                  <a:moveTo>
                    <a:pt x="174" y="125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1" y="118"/>
                    <a:pt x="37" y="118"/>
                    <a:pt x="33" y="118"/>
                  </a:cubicBezTo>
                  <a:cubicBezTo>
                    <a:pt x="15" y="118"/>
                    <a:pt x="0" y="132"/>
                    <a:pt x="0" y="151"/>
                  </a:cubicBezTo>
                  <a:cubicBezTo>
                    <a:pt x="0" y="169"/>
                    <a:pt x="15" y="184"/>
                    <a:pt x="33" y="184"/>
                  </a:cubicBezTo>
                  <a:cubicBezTo>
                    <a:pt x="36" y="184"/>
                    <a:pt x="38" y="183"/>
                    <a:pt x="41" y="183"/>
                  </a:cubicBezTo>
                  <a:cubicBezTo>
                    <a:pt x="41" y="200"/>
                    <a:pt x="56" y="214"/>
                    <a:pt x="74" y="214"/>
                  </a:cubicBezTo>
                  <a:cubicBezTo>
                    <a:pt x="85" y="214"/>
                    <a:pt x="94" y="209"/>
                    <a:pt x="100" y="201"/>
                  </a:cubicBezTo>
                  <a:cubicBezTo>
                    <a:pt x="106" y="208"/>
                    <a:pt x="115" y="212"/>
                    <a:pt x="125" y="212"/>
                  </a:cubicBezTo>
                  <a:cubicBezTo>
                    <a:pt x="141" y="212"/>
                    <a:pt x="154" y="202"/>
                    <a:pt x="157" y="188"/>
                  </a:cubicBezTo>
                  <a:cubicBezTo>
                    <a:pt x="162" y="190"/>
                    <a:pt x="167" y="191"/>
                    <a:pt x="173" y="191"/>
                  </a:cubicBezTo>
                  <a:cubicBezTo>
                    <a:pt x="191" y="191"/>
                    <a:pt x="206" y="177"/>
                    <a:pt x="206" y="158"/>
                  </a:cubicBezTo>
                  <a:cubicBezTo>
                    <a:pt x="206" y="141"/>
                    <a:pt x="192" y="126"/>
                    <a:pt x="174" y="125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2" name="Rectangle 805"/>
            <p:cNvSpPr>
              <a:spLocks noChangeArrowheads="1"/>
            </p:cNvSpPr>
            <p:nvPr/>
          </p:nvSpPr>
          <p:spPr bwMode="auto">
            <a:xfrm>
              <a:off x="9151148" y="-927101"/>
              <a:ext cx="266700" cy="60325"/>
            </a:xfrm>
            <a:prstGeom prst="rect">
              <a:avLst/>
            </a:pr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3" name="Oval 806"/>
            <p:cNvSpPr>
              <a:spLocks noChangeArrowheads="1"/>
            </p:cNvSpPr>
            <p:nvPr/>
          </p:nvSpPr>
          <p:spPr bwMode="auto">
            <a:xfrm>
              <a:off x="7801773" y="-998538"/>
              <a:ext cx="101600" cy="106363"/>
            </a:xfrm>
            <a:prstGeom prst="ellipse">
              <a:avLst/>
            </a:pr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4" name="Freeform 807"/>
            <p:cNvSpPr>
              <a:spLocks/>
            </p:cNvSpPr>
            <p:nvPr/>
          </p:nvSpPr>
          <p:spPr bwMode="auto">
            <a:xfrm>
              <a:off x="7846223" y="-1682751"/>
              <a:ext cx="1349375" cy="887413"/>
            </a:xfrm>
            <a:custGeom>
              <a:avLst/>
              <a:gdLst>
                <a:gd name="T0" fmla="*/ 359 w 359"/>
                <a:gd name="T1" fmla="*/ 215 h 236"/>
                <a:gd name="T2" fmla="*/ 338 w 359"/>
                <a:gd name="T3" fmla="*/ 236 h 236"/>
                <a:gd name="T4" fmla="*/ 20 w 359"/>
                <a:gd name="T5" fmla="*/ 236 h 236"/>
                <a:gd name="T6" fmla="*/ 0 w 359"/>
                <a:gd name="T7" fmla="*/ 215 h 236"/>
                <a:gd name="T8" fmla="*/ 0 w 359"/>
                <a:gd name="T9" fmla="*/ 20 h 236"/>
                <a:gd name="T10" fmla="*/ 20 w 359"/>
                <a:gd name="T11" fmla="*/ 0 h 236"/>
                <a:gd name="T12" fmla="*/ 338 w 359"/>
                <a:gd name="T13" fmla="*/ 0 h 236"/>
                <a:gd name="T14" fmla="*/ 359 w 359"/>
                <a:gd name="T15" fmla="*/ 20 h 236"/>
                <a:gd name="T16" fmla="*/ 359 w 359"/>
                <a:gd name="T17" fmla="*/ 21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" h="236">
                  <a:moveTo>
                    <a:pt x="359" y="215"/>
                  </a:moveTo>
                  <a:cubicBezTo>
                    <a:pt x="359" y="227"/>
                    <a:pt x="350" y="236"/>
                    <a:pt x="338" y="236"/>
                  </a:cubicBezTo>
                  <a:cubicBezTo>
                    <a:pt x="20" y="236"/>
                    <a:pt x="20" y="236"/>
                    <a:pt x="20" y="236"/>
                  </a:cubicBezTo>
                  <a:cubicBezTo>
                    <a:pt x="9" y="236"/>
                    <a:pt x="0" y="227"/>
                    <a:pt x="0" y="2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50" y="0"/>
                    <a:pt x="359" y="9"/>
                    <a:pt x="359" y="20"/>
                  </a:cubicBezTo>
                  <a:lnTo>
                    <a:pt x="359" y="215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5" name="Freeform 808"/>
            <p:cNvSpPr>
              <a:spLocks noEditPoints="1"/>
            </p:cNvSpPr>
            <p:nvPr/>
          </p:nvSpPr>
          <p:spPr bwMode="auto">
            <a:xfrm>
              <a:off x="7963698" y="-976313"/>
              <a:ext cx="387350" cy="388938"/>
            </a:xfrm>
            <a:custGeom>
              <a:avLst/>
              <a:gdLst>
                <a:gd name="T0" fmla="*/ 0 w 103"/>
                <a:gd name="T1" fmla="*/ 51 h 103"/>
                <a:gd name="T2" fmla="*/ 52 w 103"/>
                <a:gd name="T3" fmla="*/ 103 h 103"/>
                <a:gd name="T4" fmla="*/ 103 w 103"/>
                <a:gd name="T5" fmla="*/ 51 h 103"/>
                <a:gd name="T6" fmla="*/ 52 w 103"/>
                <a:gd name="T7" fmla="*/ 0 h 103"/>
                <a:gd name="T8" fmla="*/ 0 w 103"/>
                <a:gd name="T9" fmla="*/ 51 h 103"/>
                <a:gd name="T10" fmla="*/ 31 w 103"/>
                <a:gd name="T11" fmla="*/ 51 h 103"/>
                <a:gd name="T12" fmla="*/ 52 w 103"/>
                <a:gd name="T13" fmla="*/ 30 h 103"/>
                <a:gd name="T14" fmla="*/ 73 w 103"/>
                <a:gd name="T15" fmla="*/ 51 h 103"/>
                <a:gd name="T16" fmla="*/ 52 w 103"/>
                <a:gd name="T17" fmla="*/ 72 h 103"/>
                <a:gd name="T18" fmla="*/ 31 w 103"/>
                <a:gd name="T19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3">
                  <a:moveTo>
                    <a:pt x="0" y="51"/>
                  </a:moveTo>
                  <a:cubicBezTo>
                    <a:pt x="0" y="80"/>
                    <a:pt x="23" y="103"/>
                    <a:pt x="52" y="103"/>
                  </a:cubicBezTo>
                  <a:cubicBezTo>
                    <a:pt x="80" y="103"/>
                    <a:pt x="103" y="80"/>
                    <a:pt x="103" y="51"/>
                  </a:cubicBez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1"/>
                  </a:cubicBezTo>
                  <a:close/>
                  <a:moveTo>
                    <a:pt x="31" y="51"/>
                  </a:moveTo>
                  <a:cubicBezTo>
                    <a:pt x="31" y="40"/>
                    <a:pt x="40" y="30"/>
                    <a:pt x="52" y="30"/>
                  </a:cubicBezTo>
                  <a:cubicBezTo>
                    <a:pt x="63" y="30"/>
                    <a:pt x="73" y="40"/>
                    <a:pt x="73" y="51"/>
                  </a:cubicBezTo>
                  <a:cubicBezTo>
                    <a:pt x="73" y="63"/>
                    <a:pt x="63" y="72"/>
                    <a:pt x="52" y="72"/>
                  </a:cubicBezTo>
                  <a:cubicBezTo>
                    <a:pt x="40" y="72"/>
                    <a:pt x="31" y="63"/>
                    <a:pt x="31" y="51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6" name="Oval 809"/>
            <p:cNvSpPr>
              <a:spLocks noChangeArrowheads="1"/>
            </p:cNvSpPr>
            <p:nvPr/>
          </p:nvSpPr>
          <p:spPr bwMode="auto">
            <a:xfrm>
              <a:off x="8079586" y="-862013"/>
              <a:ext cx="158750" cy="157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7" name="Freeform 810"/>
            <p:cNvSpPr>
              <a:spLocks noEditPoints="1"/>
            </p:cNvSpPr>
            <p:nvPr/>
          </p:nvSpPr>
          <p:spPr bwMode="auto">
            <a:xfrm>
              <a:off x="8689186" y="-979488"/>
              <a:ext cx="387350" cy="387350"/>
            </a:xfrm>
            <a:custGeom>
              <a:avLst/>
              <a:gdLst>
                <a:gd name="T0" fmla="*/ 0 w 103"/>
                <a:gd name="T1" fmla="*/ 52 h 103"/>
                <a:gd name="T2" fmla="*/ 51 w 103"/>
                <a:gd name="T3" fmla="*/ 103 h 103"/>
                <a:gd name="T4" fmla="*/ 103 w 103"/>
                <a:gd name="T5" fmla="*/ 52 h 103"/>
                <a:gd name="T6" fmla="*/ 51 w 103"/>
                <a:gd name="T7" fmla="*/ 0 h 103"/>
                <a:gd name="T8" fmla="*/ 0 w 103"/>
                <a:gd name="T9" fmla="*/ 52 h 103"/>
                <a:gd name="T10" fmla="*/ 30 w 103"/>
                <a:gd name="T11" fmla="*/ 52 h 103"/>
                <a:gd name="T12" fmla="*/ 51 w 103"/>
                <a:gd name="T13" fmla="*/ 31 h 103"/>
                <a:gd name="T14" fmla="*/ 72 w 103"/>
                <a:gd name="T15" fmla="*/ 52 h 103"/>
                <a:gd name="T16" fmla="*/ 51 w 103"/>
                <a:gd name="T17" fmla="*/ 72 h 103"/>
                <a:gd name="T18" fmla="*/ 30 w 103"/>
                <a:gd name="T19" fmla="*/ 5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3">
                  <a:moveTo>
                    <a:pt x="0" y="52"/>
                  </a:move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3" y="80"/>
                    <a:pt x="103" y="52"/>
                  </a:cubicBezTo>
                  <a:cubicBezTo>
                    <a:pt x="103" y="23"/>
                    <a:pt x="80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lose/>
                  <a:moveTo>
                    <a:pt x="30" y="52"/>
                  </a:moveTo>
                  <a:cubicBezTo>
                    <a:pt x="30" y="40"/>
                    <a:pt x="40" y="31"/>
                    <a:pt x="51" y="31"/>
                  </a:cubicBezTo>
                  <a:cubicBezTo>
                    <a:pt x="63" y="31"/>
                    <a:pt x="72" y="40"/>
                    <a:pt x="72" y="52"/>
                  </a:cubicBezTo>
                  <a:cubicBezTo>
                    <a:pt x="72" y="63"/>
                    <a:pt x="63" y="72"/>
                    <a:pt x="51" y="72"/>
                  </a:cubicBezTo>
                  <a:cubicBezTo>
                    <a:pt x="40" y="72"/>
                    <a:pt x="30" y="63"/>
                    <a:pt x="30" y="52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8" name="Oval 811"/>
            <p:cNvSpPr>
              <a:spLocks noChangeArrowheads="1"/>
            </p:cNvSpPr>
            <p:nvPr/>
          </p:nvSpPr>
          <p:spPr bwMode="auto">
            <a:xfrm>
              <a:off x="8801898" y="-866776"/>
              <a:ext cx="157163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9" name="Freeform 812"/>
            <p:cNvSpPr>
              <a:spLocks/>
            </p:cNvSpPr>
            <p:nvPr/>
          </p:nvSpPr>
          <p:spPr bwMode="auto">
            <a:xfrm>
              <a:off x="7966873" y="-1514476"/>
              <a:ext cx="508000" cy="373063"/>
            </a:xfrm>
            <a:custGeom>
              <a:avLst/>
              <a:gdLst>
                <a:gd name="T0" fmla="*/ 135 w 135"/>
                <a:gd name="T1" fmla="*/ 85 h 99"/>
                <a:gd name="T2" fmla="*/ 121 w 135"/>
                <a:gd name="T3" fmla="*/ 99 h 99"/>
                <a:gd name="T4" fmla="*/ 14 w 135"/>
                <a:gd name="T5" fmla="*/ 99 h 99"/>
                <a:gd name="T6" fmla="*/ 0 w 135"/>
                <a:gd name="T7" fmla="*/ 85 h 99"/>
                <a:gd name="T8" fmla="*/ 0 w 135"/>
                <a:gd name="T9" fmla="*/ 14 h 99"/>
                <a:gd name="T10" fmla="*/ 14 w 135"/>
                <a:gd name="T11" fmla="*/ 0 h 99"/>
                <a:gd name="T12" fmla="*/ 121 w 135"/>
                <a:gd name="T13" fmla="*/ 0 h 99"/>
                <a:gd name="T14" fmla="*/ 135 w 135"/>
                <a:gd name="T15" fmla="*/ 14 h 99"/>
                <a:gd name="T16" fmla="*/ 135 w 135"/>
                <a:gd name="T17" fmla="*/ 8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99">
                  <a:moveTo>
                    <a:pt x="135" y="85"/>
                  </a:moveTo>
                  <a:cubicBezTo>
                    <a:pt x="135" y="93"/>
                    <a:pt x="129" y="99"/>
                    <a:pt x="121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99"/>
                    <a:pt x="0" y="93"/>
                    <a:pt x="0" y="8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9" y="0"/>
                    <a:pt x="135" y="6"/>
                    <a:pt x="135" y="14"/>
                  </a:cubicBezTo>
                  <a:lnTo>
                    <a:pt x="135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" name="Freeform 813"/>
            <p:cNvSpPr>
              <a:spLocks/>
            </p:cNvSpPr>
            <p:nvPr/>
          </p:nvSpPr>
          <p:spPr bwMode="auto">
            <a:xfrm>
              <a:off x="8590761" y="-1514476"/>
              <a:ext cx="508000" cy="373063"/>
            </a:xfrm>
            <a:custGeom>
              <a:avLst/>
              <a:gdLst>
                <a:gd name="T0" fmla="*/ 135 w 135"/>
                <a:gd name="T1" fmla="*/ 85 h 99"/>
                <a:gd name="T2" fmla="*/ 121 w 135"/>
                <a:gd name="T3" fmla="*/ 99 h 99"/>
                <a:gd name="T4" fmla="*/ 14 w 135"/>
                <a:gd name="T5" fmla="*/ 99 h 99"/>
                <a:gd name="T6" fmla="*/ 0 w 135"/>
                <a:gd name="T7" fmla="*/ 85 h 99"/>
                <a:gd name="T8" fmla="*/ 0 w 135"/>
                <a:gd name="T9" fmla="*/ 14 h 99"/>
                <a:gd name="T10" fmla="*/ 14 w 135"/>
                <a:gd name="T11" fmla="*/ 0 h 99"/>
                <a:gd name="T12" fmla="*/ 121 w 135"/>
                <a:gd name="T13" fmla="*/ 0 h 99"/>
                <a:gd name="T14" fmla="*/ 135 w 135"/>
                <a:gd name="T15" fmla="*/ 14 h 99"/>
                <a:gd name="T16" fmla="*/ 135 w 135"/>
                <a:gd name="T17" fmla="*/ 8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99">
                  <a:moveTo>
                    <a:pt x="135" y="85"/>
                  </a:moveTo>
                  <a:cubicBezTo>
                    <a:pt x="135" y="93"/>
                    <a:pt x="129" y="99"/>
                    <a:pt x="121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99"/>
                    <a:pt x="0" y="93"/>
                    <a:pt x="0" y="8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9" y="0"/>
                    <a:pt x="135" y="6"/>
                    <a:pt x="135" y="14"/>
                  </a:cubicBezTo>
                  <a:lnTo>
                    <a:pt x="135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" name="Freeform 814"/>
            <p:cNvSpPr>
              <a:spLocks/>
            </p:cNvSpPr>
            <p:nvPr/>
          </p:nvSpPr>
          <p:spPr bwMode="auto">
            <a:xfrm>
              <a:off x="7790661" y="-1736726"/>
              <a:ext cx="1446213" cy="158750"/>
            </a:xfrm>
            <a:custGeom>
              <a:avLst/>
              <a:gdLst>
                <a:gd name="T0" fmla="*/ 385 w 385"/>
                <a:gd name="T1" fmla="*/ 22 h 42"/>
                <a:gd name="T2" fmla="*/ 364 w 385"/>
                <a:gd name="T3" fmla="*/ 42 h 42"/>
                <a:gd name="T4" fmla="*/ 21 w 385"/>
                <a:gd name="T5" fmla="*/ 42 h 42"/>
                <a:gd name="T6" fmla="*/ 0 w 385"/>
                <a:gd name="T7" fmla="*/ 22 h 42"/>
                <a:gd name="T8" fmla="*/ 0 w 385"/>
                <a:gd name="T9" fmla="*/ 21 h 42"/>
                <a:gd name="T10" fmla="*/ 21 w 385"/>
                <a:gd name="T11" fmla="*/ 0 h 42"/>
                <a:gd name="T12" fmla="*/ 364 w 385"/>
                <a:gd name="T13" fmla="*/ 0 h 42"/>
                <a:gd name="T14" fmla="*/ 385 w 385"/>
                <a:gd name="T15" fmla="*/ 21 h 42"/>
                <a:gd name="T16" fmla="*/ 385 w 385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" h="42">
                  <a:moveTo>
                    <a:pt x="385" y="22"/>
                  </a:moveTo>
                  <a:cubicBezTo>
                    <a:pt x="385" y="33"/>
                    <a:pt x="376" y="42"/>
                    <a:pt x="364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9" y="42"/>
                    <a:pt x="0" y="33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76" y="0"/>
                    <a:pt x="385" y="9"/>
                    <a:pt x="385" y="21"/>
                  </a:cubicBezTo>
                  <a:lnTo>
                    <a:pt x="385" y="22"/>
                  </a:ln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" name="Rectangle 815"/>
            <p:cNvSpPr>
              <a:spLocks noChangeArrowheads="1"/>
            </p:cNvSpPr>
            <p:nvPr/>
          </p:nvSpPr>
          <p:spPr bwMode="auto">
            <a:xfrm>
              <a:off x="7846223" y="-1095376"/>
              <a:ext cx="1346200" cy="63500"/>
            </a:xfrm>
            <a:prstGeom prst="rect">
              <a:avLst/>
            </a:pr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0" name="组合 1029"/>
          <p:cNvGrpSpPr/>
          <p:nvPr/>
        </p:nvGrpSpPr>
        <p:grpSpPr>
          <a:xfrm>
            <a:off x="10264665" y="2659249"/>
            <a:ext cx="1097629" cy="1100497"/>
            <a:chOff x="2105025" y="3743325"/>
            <a:chExt cx="3038475" cy="3046413"/>
          </a:xfrm>
        </p:grpSpPr>
        <p:sp>
          <p:nvSpPr>
            <p:cNvPr id="871" name="Oval 862"/>
            <p:cNvSpPr>
              <a:spLocks noChangeArrowheads="1"/>
            </p:cNvSpPr>
            <p:nvPr/>
          </p:nvSpPr>
          <p:spPr bwMode="auto">
            <a:xfrm>
              <a:off x="2105025" y="3743325"/>
              <a:ext cx="3038475" cy="3046413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2" name="Freeform 863"/>
            <p:cNvSpPr>
              <a:spLocks noEditPoints="1"/>
            </p:cNvSpPr>
            <p:nvPr/>
          </p:nvSpPr>
          <p:spPr bwMode="auto">
            <a:xfrm>
              <a:off x="2154238" y="4387850"/>
              <a:ext cx="1154113" cy="493713"/>
            </a:xfrm>
            <a:custGeom>
              <a:avLst/>
              <a:gdLst>
                <a:gd name="T0" fmla="*/ 58 w 307"/>
                <a:gd name="T1" fmla="*/ 72 h 131"/>
                <a:gd name="T2" fmla="*/ 58 w 307"/>
                <a:gd name="T3" fmla="*/ 72 h 131"/>
                <a:gd name="T4" fmla="*/ 58 w 307"/>
                <a:gd name="T5" fmla="*/ 72 h 131"/>
                <a:gd name="T6" fmla="*/ 58 w 307"/>
                <a:gd name="T7" fmla="*/ 72 h 131"/>
                <a:gd name="T8" fmla="*/ 58 w 307"/>
                <a:gd name="T9" fmla="*/ 72 h 131"/>
                <a:gd name="T10" fmla="*/ 61 w 307"/>
                <a:gd name="T11" fmla="*/ 0 h 131"/>
                <a:gd name="T12" fmla="*/ 0 w 307"/>
                <a:gd name="T13" fmla="*/ 131 h 131"/>
                <a:gd name="T14" fmla="*/ 307 w 307"/>
                <a:gd name="T15" fmla="*/ 131 h 131"/>
                <a:gd name="T16" fmla="*/ 292 w 307"/>
                <a:gd name="T17" fmla="*/ 120 h 131"/>
                <a:gd name="T18" fmla="*/ 295 w 307"/>
                <a:gd name="T19" fmla="*/ 104 h 131"/>
                <a:gd name="T20" fmla="*/ 259 w 307"/>
                <a:gd name="T21" fmla="*/ 68 h 131"/>
                <a:gd name="T22" fmla="*/ 256 w 307"/>
                <a:gd name="T23" fmla="*/ 68 h 131"/>
                <a:gd name="T24" fmla="*/ 222 w 307"/>
                <a:gd name="T25" fmla="*/ 44 h 131"/>
                <a:gd name="T26" fmla="*/ 190 w 307"/>
                <a:gd name="T27" fmla="*/ 64 h 131"/>
                <a:gd name="T28" fmla="*/ 180 w 307"/>
                <a:gd name="T29" fmla="*/ 62 h 131"/>
                <a:gd name="T30" fmla="*/ 144 w 307"/>
                <a:gd name="T31" fmla="*/ 98 h 131"/>
                <a:gd name="T32" fmla="*/ 145 w 307"/>
                <a:gd name="T33" fmla="*/ 106 h 131"/>
                <a:gd name="T34" fmla="*/ 128 w 307"/>
                <a:gd name="T35" fmla="*/ 101 h 131"/>
                <a:gd name="T36" fmla="*/ 123 w 307"/>
                <a:gd name="T37" fmla="*/ 102 h 131"/>
                <a:gd name="T38" fmla="*/ 129 w 307"/>
                <a:gd name="T39" fmla="*/ 82 h 131"/>
                <a:gd name="T40" fmla="*/ 93 w 307"/>
                <a:gd name="T41" fmla="*/ 46 h 131"/>
                <a:gd name="T42" fmla="*/ 92 w 307"/>
                <a:gd name="T43" fmla="*/ 46 h 131"/>
                <a:gd name="T44" fmla="*/ 94 w 307"/>
                <a:gd name="T45" fmla="*/ 36 h 131"/>
                <a:gd name="T46" fmla="*/ 61 w 307"/>
                <a:gd name="T4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7" h="131">
                  <a:moveTo>
                    <a:pt x="58" y="72"/>
                  </a:move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2"/>
                    <a:pt x="58" y="72"/>
                  </a:cubicBezTo>
                  <a:moveTo>
                    <a:pt x="61" y="0"/>
                  </a:moveTo>
                  <a:cubicBezTo>
                    <a:pt x="33" y="39"/>
                    <a:pt x="12" y="84"/>
                    <a:pt x="0" y="131"/>
                  </a:cubicBezTo>
                  <a:cubicBezTo>
                    <a:pt x="307" y="131"/>
                    <a:pt x="307" y="131"/>
                    <a:pt x="307" y="131"/>
                  </a:cubicBezTo>
                  <a:cubicBezTo>
                    <a:pt x="303" y="126"/>
                    <a:pt x="298" y="122"/>
                    <a:pt x="292" y="120"/>
                  </a:cubicBezTo>
                  <a:cubicBezTo>
                    <a:pt x="294" y="115"/>
                    <a:pt x="295" y="110"/>
                    <a:pt x="295" y="104"/>
                  </a:cubicBezTo>
                  <a:cubicBezTo>
                    <a:pt x="295" y="84"/>
                    <a:pt x="279" y="68"/>
                    <a:pt x="259" y="68"/>
                  </a:cubicBezTo>
                  <a:cubicBezTo>
                    <a:pt x="258" y="68"/>
                    <a:pt x="257" y="68"/>
                    <a:pt x="256" y="68"/>
                  </a:cubicBezTo>
                  <a:cubicBezTo>
                    <a:pt x="251" y="54"/>
                    <a:pt x="237" y="44"/>
                    <a:pt x="222" y="44"/>
                  </a:cubicBezTo>
                  <a:cubicBezTo>
                    <a:pt x="208" y="44"/>
                    <a:pt x="196" y="52"/>
                    <a:pt x="190" y="64"/>
                  </a:cubicBezTo>
                  <a:cubicBezTo>
                    <a:pt x="187" y="63"/>
                    <a:pt x="183" y="62"/>
                    <a:pt x="180" y="62"/>
                  </a:cubicBezTo>
                  <a:cubicBezTo>
                    <a:pt x="160" y="62"/>
                    <a:pt x="144" y="79"/>
                    <a:pt x="144" y="98"/>
                  </a:cubicBezTo>
                  <a:cubicBezTo>
                    <a:pt x="144" y="101"/>
                    <a:pt x="145" y="103"/>
                    <a:pt x="145" y="106"/>
                  </a:cubicBezTo>
                  <a:cubicBezTo>
                    <a:pt x="140" y="103"/>
                    <a:pt x="134" y="101"/>
                    <a:pt x="128" y="101"/>
                  </a:cubicBezTo>
                  <a:cubicBezTo>
                    <a:pt x="126" y="101"/>
                    <a:pt x="124" y="101"/>
                    <a:pt x="123" y="102"/>
                  </a:cubicBezTo>
                  <a:cubicBezTo>
                    <a:pt x="126" y="96"/>
                    <a:pt x="129" y="89"/>
                    <a:pt x="129" y="82"/>
                  </a:cubicBezTo>
                  <a:cubicBezTo>
                    <a:pt x="129" y="62"/>
                    <a:pt x="112" y="46"/>
                    <a:pt x="93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3" y="43"/>
                    <a:pt x="94" y="39"/>
                    <a:pt x="94" y="36"/>
                  </a:cubicBezTo>
                  <a:cubicBezTo>
                    <a:pt x="94" y="17"/>
                    <a:pt x="79" y="1"/>
                    <a:pt x="61" y="0"/>
                  </a:cubicBezTo>
                </a:path>
              </a:pathLst>
            </a:custGeom>
            <a:solidFill>
              <a:srgbClr val="00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3" name="Freeform 864"/>
            <p:cNvSpPr>
              <a:spLocks/>
            </p:cNvSpPr>
            <p:nvPr/>
          </p:nvSpPr>
          <p:spPr bwMode="auto">
            <a:xfrm>
              <a:off x="4267200" y="4538663"/>
              <a:ext cx="827088" cy="342900"/>
            </a:xfrm>
            <a:custGeom>
              <a:avLst/>
              <a:gdLst>
                <a:gd name="T0" fmla="*/ 117 w 220"/>
                <a:gd name="T1" fmla="*/ 0 h 91"/>
                <a:gd name="T2" fmla="*/ 114 w 220"/>
                <a:gd name="T3" fmla="*/ 0 h 91"/>
                <a:gd name="T4" fmla="*/ 81 w 220"/>
                <a:gd name="T5" fmla="*/ 33 h 91"/>
                <a:gd name="T6" fmla="*/ 55 w 220"/>
                <a:gd name="T7" fmla="*/ 22 h 91"/>
                <a:gd name="T8" fmla="*/ 52 w 220"/>
                <a:gd name="T9" fmla="*/ 22 h 91"/>
                <a:gd name="T10" fmla="*/ 19 w 220"/>
                <a:gd name="T11" fmla="*/ 60 h 91"/>
                <a:gd name="T12" fmla="*/ 21 w 220"/>
                <a:gd name="T13" fmla="*/ 69 h 91"/>
                <a:gd name="T14" fmla="*/ 0 w 220"/>
                <a:gd name="T15" fmla="*/ 91 h 91"/>
                <a:gd name="T16" fmla="*/ 220 w 220"/>
                <a:gd name="T17" fmla="*/ 91 h 91"/>
                <a:gd name="T18" fmla="*/ 198 w 220"/>
                <a:gd name="T19" fmla="*/ 31 h 91"/>
                <a:gd name="T20" fmla="*/ 196 w 220"/>
                <a:gd name="T21" fmla="*/ 31 h 91"/>
                <a:gd name="T22" fmla="*/ 160 w 220"/>
                <a:gd name="T23" fmla="*/ 3 h 91"/>
                <a:gd name="T24" fmla="*/ 158 w 220"/>
                <a:gd name="T25" fmla="*/ 3 h 91"/>
                <a:gd name="T26" fmla="*/ 140 w 220"/>
                <a:gd name="T27" fmla="*/ 9 h 91"/>
                <a:gd name="T28" fmla="*/ 117 w 220"/>
                <a:gd name="T2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91">
                  <a:moveTo>
                    <a:pt x="117" y="0"/>
                  </a:moveTo>
                  <a:cubicBezTo>
                    <a:pt x="116" y="0"/>
                    <a:pt x="115" y="0"/>
                    <a:pt x="114" y="0"/>
                  </a:cubicBezTo>
                  <a:cubicBezTo>
                    <a:pt x="96" y="2"/>
                    <a:pt x="82" y="16"/>
                    <a:pt x="81" y="33"/>
                  </a:cubicBezTo>
                  <a:cubicBezTo>
                    <a:pt x="74" y="26"/>
                    <a:pt x="65" y="22"/>
                    <a:pt x="55" y="22"/>
                  </a:cubicBezTo>
                  <a:cubicBezTo>
                    <a:pt x="54" y="22"/>
                    <a:pt x="53" y="22"/>
                    <a:pt x="52" y="22"/>
                  </a:cubicBezTo>
                  <a:cubicBezTo>
                    <a:pt x="32" y="23"/>
                    <a:pt x="18" y="41"/>
                    <a:pt x="19" y="60"/>
                  </a:cubicBezTo>
                  <a:cubicBezTo>
                    <a:pt x="19" y="63"/>
                    <a:pt x="20" y="66"/>
                    <a:pt x="21" y="69"/>
                  </a:cubicBezTo>
                  <a:cubicBezTo>
                    <a:pt x="11" y="73"/>
                    <a:pt x="3" y="81"/>
                    <a:pt x="0" y="91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14" y="70"/>
                    <a:pt x="207" y="50"/>
                    <a:pt x="198" y="31"/>
                  </a:cubicBezTo>
                  <a:cubicBezTo>
                    <a:pt x="198" y="31"/>
                    <a:pt x="197" y="31"/>
                    <a:pt x="196" y="31"/>
                  </a:cubicBezTo>
                  <a:cubicBezTo>
                    <a:pt x="192" y="15"/>
                    <a:pt x="178" y="3"/>
                    <a:pt x="160" y="3"/>
                  </a:cubicBezTo>
                  <a:cubicBezTo>
                    <a:pt x="160" y="3"/>
                    <a:pt x="159" y="3"/>
                    <a:pt x="158" y="3"/>
                  </a:cubicBezTo>
                  <a:cubicBezTo>
                    <a:pt x="151" y="3"/>
                    <a:pt x="145" y="6"/>
                    <a:pt x="140" y="9"/>
                  </a:cubicBezTo>
                  <a:cubicBezTo>
                    <a:pt x="134" y="3"/>
                    <a:pt x="126" y="0"/>
                    <a:pt x="117" y="0"/>
                  </a:cubicBezTo>
                </a:path>
              </a:pathLst>
            </a:custGeom>
            <a:solidFill>
              <a:srgbClr val="00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6" name="Freeform 867"/>
            <p:cNvSpPr>
              <a:spLocks/>
            </p:cNvSpPr>
            <p:nvPr/>
          </p:nvSpPr>
          <p:spPr bwMode="auto">
            <a:xfrm>
              <a:off x="2105025" y="5148263"/>
              <a:ext cx="3033713" cy="63500"/>
            </a:xfrm>
            <a:custGeom>
              <a:avLst/>
              <a:gdLst>
                <a:gd name="T0" fmla="*/ 806 w 807"/>
                <a:gd name="T1" fmla="*/ 0 h 17"/>
                <a:gd name="T2" fmla="*/ 676 w 807"/>
                <a:gd name="T3" fmla="*/ 0 h 17"/>
                <a:gd name="T4" fmla="*/ 340 w 807"/>
                <a:gd name="T5" fmla="*/ 0 h 17"/>
                <a:gd name="T6" fmla="*/ 36 w 807"/>
                <a:gd name="T7" fmla="*/ 0 h 17"/>
                <a:gd name="T8" fmla="*/ 1 w 807"/>
                <a:gd name="T9" fmla="*/ 0 h 17"/>
                <a:gd name="T10" fmla="*/ 0 w 807"/>
                <a:gd name="T11" fmla="*/ 17 h 17"/>
                <a:gd name="T12" fmla="*/ 112 w 807"/>
                <a:gd name="T13" fmla="*/ 17 h 17"/>
                <a:gd name="T14" fmla="*/ 447 w 807"/>
                <a:gd name="T15" fmla="*/ 17 h 17"/>
                <a:gd name="T16" fmla="*/ 752 w 807"/>
                <a:gd name="T17" fmla="*/ 17 h 17"/>
                <a:gd name="T18" fmla="*/ 807 w 807"/>
                <a:gd name="T19" fmla="*/ 17 h 17"/>
                <a:gd name="T20" fmla="*/ 806 w 807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7" h="17">
                  <a:moveTo>
                    <a:pt x="806" y="0"/>
                  </a:moveTo>
                  <a:cubicBezTo>
                    <a:pt x="763" y="0"/>
                    <a:pt x="719" y="0"/>
                    <a:pt x="676" y="0"/>
                  </a:cubicBezTo>
                  <a:cubicBezTo>
                    <a:pt x="564" y="0"/>
                    <a:pt x="452" y="0"/>
                    <a:pt x="340" y="0"/>
                  </a:cubicBezTo>
                  <a:cubicBezTo>
                    <a:pt x="239" y="0"/>
                    <a:pt x="138" y="0"/>
                    <a:pt x="36" y="0"/>
                  </a:cubicBezTo>
                  <a:cubicBezTo>
                    <a:pt x="24" y="0"/>
                    <a:pt x="13" y="0"/>
                    <a:pt x="1" y="0"/>
                  </a:cubicBezTo>
                  <a:cubicBezTo>
                    <a:pt x="0" y="5"/>
                    <a:pt x="0" y="11"/>
                    <a:pt x="0" y="17"/>
                  </a:cubicBezTo>
                  <a:cubicBezTo>
                    <a:pt x="37" y="17"/>
                    <a:pt x="74" y="17"/>
                    <a:pt x="112" y="17"/>
                  </a:cubicBezTo>
                  <a:cubicBezTo>
                    <a:pt x="224" y="17"/>
                    <a:pt x="335" y="17"/>
                    <a:pt x="447" y="17"/>
                  </a:cubicBezTo>
                  <a:cubicBezTo>
                    <a:pt x="549" y="17"/>
                    <a:pt x="650" y="17"/>
                    <a:pt x="752" y="17"/>
                  </a:cubicBezTo>
                  <a:cubicBezTo>
                    <a:pt x="770" y="17"/>
                    <a:pt x="789" y="17"/>
                    <a:pt x="807" y="17"/>
                  </a:cubicBezTo>
                  <a:cubicBezTo>
                    <a:pt x="807" y="11"/>
                    <a:pt x="807" y="5"/>
                    <a:pt x="806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7" name="Freeform 868"/>
            <p:cNvSpPr>
              <a:spLocks/>
            </p:cNvSpPr>
            <p:nvPr/>
          </p:nvSpPr>
          <p:spPr bwMode="auto">
            <a:xfrm>
              <a:off x="2108200" y="5411788"/>
              <a:ext cx="3027363" cy="98425"/>
            </a:xfrm>
            <a:custGeom>
              <a:avLst/>
              <a:gdLst>
                <a:gd name="T0" fmla="*/ 805 w 805"/>
                <a:gd name="T1" fmla="*/ 0 h 26"/>
                <a:gd name="T2" fmla="*/ 666 w 805"/>
                <a:gd name="T3" fmla="*/ 0 h 26"/>
                <a:gd name="T4" fmla="*/ 334 w 805"/>
                <a:gd name="T5" fmla="*/ 0 h 26"/>
                <a:gd name="T6" fmla="*/ 34 w 805"/>
                <a:gd name="T7" fmla="*/ 0 h 26"/>
                <a:gd name="T8" fmla="*/ 0 w 805"/>
                <a:gd name="T9" fmla="*/ 0 h 26"/>
                <a:gd name="T10" fmla="*/ 4 w 805"/>
                <a:gd name="T11" fmla="*/ 26 h 26"/>
                <a:gd name="T12" fmla="*/ 109 w 805"/>
                <a:gd name="T13" fmla="*/ 26 h 26"/>
                <a:gd name="T14" fmla="*/ 440 w 805"/>
                <a:gd name="T15" fmla="*/ 26 h 26"/>
                <a:gd name="T16" fmla="*/ 740 w 805"/>
                <a:gd name="T17" fmla="*/ 26 h 26"/>
                <a:gd name="T18" fmla="*/ 802 w 805"/>
                <a:gd name="T19" fmla="*/ 26 h 26"/>
                <a:gd name="T20" fmla="*/ 805 w 805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5" h="26">
                  <a:moveTo>
                    <a:pt x="805" y="0"/>
                  </a:moveTo>
                  <a:cubicBezTo>
                    <a:pt x="758" y="0"/>
                    <a:pt x="712" y="0"/>
                    <a:pt x="666" y="0"/>
                  </a:cubicBezTo>
                  <a:cubicBezTo>
                    <a:pt x="555" y="0"/>
                    <a:pt x="445" y="0"/>
                    <a:pt x="334" y="0"/>
                  </a:cubicBezTo>
                  <a:cubicBezTo>
                    <a:pt x="234" y="0"/>
                    <a:pt x="134" y="0"/>
                    <a:pt x="34" y="0"/>
                  </a:cubicBezTo>
                  <a:cubicBezTo>
                    <a:pt x="23" y="0"/>
                    <a:pt x="12" y="0"/>
                    <a:pt x="0" y="0"/>
                  </a:cubicBezTo>
                  <a:cubicBezTo>
                    <a:pt x="1" y="9"/>
                    <a:pt x="2" y="17"/>
                    <a:pt x="4" y="26"/>
                  </a:cubicBezTo>
                  <a:cubicBezTo>
                    <a:pt x="39" y="26"/>
                    <a:pt x="74" y="26"/>
                    <a:pt x="109" y="26"/>
                  </a:cubicBezTo>
                  <a:cubicBezTo>
                    <a:pt x="219" y="26"/>
                    <a:pt x="329" y="26"/>
                    <a:pt x="440" y="26"/>
                  </a:cubicBezTo>
                  <a:cubicBezTo>
                    <a:pt x="540" y="26"/>
                    <a:pt x="640" y="26"/>
                    <a:pt x="740" y="26"/>
                  </a:cubicBezTo>
                  <a:cubicBezTo>
                    <a:pt x="761" y="26"/>
                    <a:pt x="781" y="26"/>
                    <a:pt x="802" y="26"/>
                  </a:cubicBezTo>
                  <a:cubicBezTo>
                    <a:pt x="803" y="17"/>
                    <a:pt x="804" y="9"/>
                    <a:pt x="805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8" name="Freeform 869"/>
            <p:cNvSpPr>
              <a:spLocks/>
            </p:cNvSpPr>
            <p:nvPr/>
          </p:nvSpPr>
          <p:spPr bwMode="auto">
            <a:xfrm>
              <a:off x="2165350" y="5689600"/>
              <a:ext cx="2917825" cy="98425"/>
            </a:xfrm>
            <a:custGeom>
              <a:avLst/>
              <a:gdLst>
                <a:gd name="T0" fmla="*/ 776 w 776"/>
                <a:gd name="T1" fmla="*/ 0 h 26"/>
                <a:gd name="T2" fmla="*/ 629 w 776"/>
                <a:gd name="T3" fmla="*/ 0 h 26"/>
                <a:gd name="T4" fmla="*/ 308 w 776"/>
                <a:gd name="T5" fmla="*/ 0 h 26"/>
                <a:gd name="T6" fmla="*/ 17 w 776"/>
                <a:gd name="T7" fmla="*/ 0 h 26"/>
                <a:gd name="T8" fmla="*/ 0 w 776"/>
                <a:gd name="T9" fmla="*/ 0 h 26"/>
                <a:gd name="T10" fmla="*/ 8 w 776"/>
                <a:gd name="T11" fmla="*/ 26 h 26"/>
                <a:gd name="T12" fmla="*/ 89 w 776"/>
                <a:gd name="T13" fmla="*/ 26 h 26"/>
                <a:gd name="T14" fmla="*/ 410 w 776"/>
                <a:gd name="T15" fmla="*/ 26 h 26"/>
                <a:gd name="T16" fmla="*/ 702 w 776"/>
                <a:gd name="T17" fmla="*/ 26 h 26"/>
                <a:gd name="T18" fmla="*/ 767 w 776"/>
                <a:gd name="T19" fmla="*/ 26 h 26"/>
                <a:gd name="T20" fmla="*/ 776 w 776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6" h="26">
                  <a:moveTo>
                    <a:pt x="776" y="0"/>
                  </a:moveTo>
                  <a:cubicBezTo>
                    <a:pt x="727" y="0"/>
                    <a:pt x="678" y="0"/>
                    <a:pt x="629" y="0"/>
                  </a:cubicBezTo>
                  <a:cubicBezTo>
                    <a:pt x="522" y="0"/>
                    <a:pt x="415" y="0"/>
                    <a:pt x="308" y="0"/>
                  </a:cubicBezTo>
                  <a:cubicBezTo>
                    <a:pt x="211" y="0"/>
                    <a:pt x="114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2" y="9"/>
                    <a:pt x="5" y="18"/>
                    <a:pt x="8" y="26"/>
                  </a:cubicBezTo>
                  <a:cubicBezTo>
                    <a:pt x="35" y="26"/>
                    <a:pt x="62" y="26"/>
                    <a:pt x="89" y="26"/>
                  </a:cubicBezTo>
                  <a:cubicBezTo>
                    <a:pt x="196" y="26"/>
                    <a:pt x="303" y="26"/>
                    <a:pt x="410" y="26"/>
                  </a:cubicBezTo>
                  <a:cubicBezTo>
                    <a:pt x="507" y="26"/>
                    <a:pt x="604" y="26"/>
                    <a:pt x="702" y="26"/>
                  </a:cubicBezTo>
                  <a:cubicBezTo>
                    <a:pt x="723" y="26"/>
                    <a:pt x="745" y="26"/>
                    <a:pt x="767" y="26"/>
                  </a:cubicBezTo>
                  <a:cubicBezTo>
                    <a:pt x="770" y="18"/>
                    <a:pt x="773" y="9"/>
                    <a:pt x="776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9" name="Freeform 870"/>
            <p:cNvSpPr>
              <a:spLocks/>
            </p:cNvSpPr>
            <p:nvPr/>
          </p:nvSpPr>
          <p:spPr bwMode="auto">
            <a:xfrm>
              <a:off x="2266950" y="5957888"/>
              <a:ext cx="2709863" cy="127000"/>
            </a:xfrm>
            <a:custGeom>
              <a:avLst/>
              <a:gdLst>
                <a:gd name="T0" fmla="*/ 721 w 721"/>
                <a:gd name="T1" fmla="*/ 0 h 34"/>
                <a:gd name="T2" fmla="*/ 602 w 721"/>
                <a:gd name="T3" fmla="*/ 0 h 34"/>
                <a:gd name="T4" fmla="*/ 281 w 721"/>
                <a:gd name="T5" fmla="*/ 0 h 34"/>
                <a:gd name="T6" fmla="*/ 0 w 721"/>
                <a:gd name="T7" fmla="*/ 0 h 34"/>
                <a:gd name="T8" fmla="*/ 20 w 721"/>
                <a:gd name="T9" fmla="*/ 34 h 34"/>
                <a:gd name="T10" fmla="*/ 62 w 721"/>
                <a:gd name="T11" fmla="*/ 34 h 34"/>
                <a:gd name="T12" fmla="*/ 383 w 721"/>
                <a:gd name="T13" fmla="*/ 34 h 34"/>
                <a:gd name="T14" fmla="*/ 675 w 721"/>
                <a:gd name="T15" fmla="*/ 34 h 34"/>
                <a:gd name="T16" fmla="*/ 701 w 721"/>
                <a:gd name="T17" fmla="*/ 34 h 34"/>
                <a:gd name="T18" fmla="*/ 721 w 721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1" h="34">
                  <a:moveTo>
                    <a:pt x="721" y="0"/>
                  </a:moveTo>
                  <a:cubicBezTo>
                    <a:pt x="681" y="0"/>
                    <a:pt x="642" y="0"/>
                    <a:pt x="602" y="0"/>
                  </a:cubicBezTo>
                  <a:cubicBezTo>
                    <a:pt x="495" y="0"/>
                    <a:pt x="388" y="0"/>
                    <a:pt x="281" y="0"/>
                  </a:cubicBezTo>
                  <a:cubicBezTo>
                    <a:pt x="187" y="0"/>
                    <a:pt x="94" y="0"/>
                    <a:pt x="0" y="0"/>
                  </a:cubicBezTo>
                  <a:cubicBezTo>
                    <a:pt x="6" y="12"/>
                    <a:pt x="13" y="23"/>
                    <a:pt x="20" y="34"/>
                  </a:cubicBezTo>
                  <a:cubicBezTo>
                    <a:pt x="34" y="34"/>
                    <a:pt x="48" y="34"/>
                    <a:pt x="62" y="34"/>
                  </a:cubicBezTo>
                  <a:cubicBezTo>
                    <a:pt x="169" y="34"/>
                    <a:pt x="276" y="34"/>
                    <a:pt x="383" y="34"/>
                  </a:cubicBezTo>
                  <a:cubicBezTo>
                    <a:pt x="480" y="34"/>
                    <a:pt x="577" y="34"/>
                    <a:pt x="675" y="34"/>
                  </a:cubicBezTo>
                  <a:cubicBezTo>
                    <a:pt x="683" y="34"/>
                    <a:pt x="692" y="34"/>
                    <a:pt x="701" y="34"/>
                  </a:cubicBezTo>
                  <a:cubicBezTo>
                    <a:pt x="708" y="23"/>
                    <a:pt x="715" y="12"/>
                    <a:pt x="721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0" name="Freeform 871"/>
            <p:cNvSpPr>
              <a:spLocks/>
            </p:cNvSpPr>
            <p:nvPr/>
          </p:nvSpPr>
          <p:spPr bwMode="auto">
            <a:xfrm>
              <a:off x="2454275" y="6235700"/>
              <a:ext cx="2338388" cy="131763"/>
            </a:xfrm>
            <a:custGeom>
              <a:avLst/>
              <a:gdLst>
                <a:gd name="T0" fmla="*/ 622 w 622"/>
                <a:gd name="T1" fmla="*/ 0 h 35"/>
                <a:gd name="T2" fmla="*/ 552 w 622"/>
                <a:gd name="T3" fmla="*/ 0 h 35"/>
                <a:gd name="T4" fmla="*/ 231 w 622"/>
                <a:gd name="T5" fmla="*/ 0 h 35"/>
                <a:gd name="T6" fmla="*/ 0 w 622"/>
                <a:gd name="T7" fmla="*/ 0 h 35"/>
                <a:gd name="T8" fmla="*/ 31 w 622"/>
                <a:gd name="T9" fmla="*/ 35 h 35"/>
                <a:gd name="T10" fmla="*/ 333 w 622"/>
                <a:gd name="T11" fmla="*/ 35 h 35"/>
                <a:gd name="T12" fmla="*/ 590 w 622"/>
                <a:gd name="T13" fmla="*/ 35 h 35"/>
                <a:gd name="T14" fmla="*/ 622 w 622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2" h="35">
                  <a:moveTo>
                    <a:pt x="622" y="0"/>
                  </a:moveTo>
                  <a:cubicBezTo>
                    <a:pt x="599" y="0"/>
                    <a:pt x="575" y="0"/>
                    <a:pt x="552" y="0"/>
                  </a:cubicBezTo>
                  <a:cubicBezTo>
                    <a:pt x="445" y="0"/>
                    <a:pt x="338" y="0"/>
                    <a:pt x="231" y="0"/>
                  </a:cubicBezTo>
                  <a:cubicBezTo>
                    <a:pt x="154" y="0"/>
                    <a:pt x="77" y="0"/>
                    <a:pt x="0" y="0"/>
                  </a:cubicBezTo>
                  <a:cubicBezTo>
                    <a:pt x="9" y="12"/>
                    <a:pt x="20" y="24"/>
                    <a:pt x="31" y="35"/>
                  </a:cubicBezTo>
                  <a:cubicBezTo>
                    <a:pt x="132" y="35"/>
                    <a:pt x="233" y="35"/>
                    <a:pt x="333" y="35"/>
                  </a:cubicBezTo>
                  <a:cubicBezTo>
                    <a:pt x="419" y="35"/>
                    <a:pt x="504" y="35"/>
                    <a:pt x="590" y="35"/>
                  </a:cubicBezTo>
                  <a:cubicBezTo>
                    <a:pt x="601" y="24"/>
                    <a:pt x="612" y="12"/>
                    <a:pt x="622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1" name="Freeform 872"/>
            <p:cNvSpPr>
              <a:spLocks/>
            </p:cNvSpPr>
            <p:nvPr/>
          </p:nvSpPr>
          <p:spPr bwMode="auto">
            <a:xfrm>
              <a:off x="2759075" y="6518275"/>
              <a:ext cx="1725613" cy="128588"/>
            </a:xfrm>
            <a:custGeom>
              <a:avLst/>
              <a:gdLst>
                <a:gd name="T0" fmla="*/ 459 w 459"/>
                <a:gd name="T1" fmla="*/ 0 h 34"/>
                <a:gd name="T2" fmla="*/ 150 w 459"/>
                <a:gd name="T3" fmla="*/ 0 h 34"/>
                <a:gd name="T4" fmla="*/ 0 w 459"/>
                <a:gd name="T5" fmla="*/ 0 h 34"/>
                <a:gd name="T6" fmla="*/ 60 w 459"/>
                <a:gd name="T7" fmla="*/ 34 h 34"/>
                <a:gd name="T8" fmla="*/ 252 w 459"/>
                <a:gd name="T9" fmla="*/ 34 h 34"/>
                <a:gd name="T10" fmla="*/ 400 w 459"/>
                <a:gd name="T11" fmla="*/ 34 h 34"/>
                <a:gd name="T12" fmla="*/ 459 w 459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9" h="34">
                  <a:moveTo>
                    <a:pt x="459" y="0"/>
                  </a:moveTo>
                  <a:cubicBezTo>
                    <a:pt x="356" y="0"/>
                    <a:pt x="253" y="0"/>
                    <a:pt x="150" y="0"/>
                  </a:cubicBezTo>
                  <a:cubicBezTo>
                    <a:pt x="100" y="0"/>
                    <a:pt x="50" y="0"/>
                    <a:pt x="0" y="0"/>
                  </a:cubicBezTo>
                  <a:cubicBezTo>
                    <a:pt x="19" y="13"/>
                    <a:pt x="39" y="24"/>
                    <a:pt x="60" y="34"/>
                  </a:cubicBezTo>
                  <a:cubicBezTo>
                    <a:pt x="124" y="34"/>
                    <a:pt x="188" y="34"/>
                    <a:pt x="252" y="34"/>
                  </a:cubicBezTo>
                  <a:cubicBezTo>
                    <a:pt x="301" y="34"/>
                    <a:pt x="351" y="34"/>
                    <a:pt x="400" y="34"/>
                  </a:cubicBezTo>
                  <a:cubicBezTo>
                    <a:pt x="421" y="24"/>
                    <a:pt x="441" y="13"/>
                    <a:pt x="459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2" name="Freeform 873"/>
            <p:cNvSpPr>
              <a:spLocks/>
            </p:cNvSpPr>
            <p:nvPr/>
          </p:nvSpPr>
          <p:spPr bwMode="auto">
            <a:xfrm>
              <a:off x="4721225" y="5592763"/>
              <a:ext cx="109538" cy="79375"/>
            </a:xfrm>
            <a:custGeom>
              <a:avLst/>
              <a:gdLst>
                <a:gd name="T0" fmla="*/ 29 w 29"/>
                <a:gd name="T1" fmla="*/ 9 h 21"/>
                <a:gd name="T2" fmla="*/ 22 w 29"/>
                <a:gd name="T3" fmla="*/ 21 h 21"/>
                <a:gd name="T4" fmla="*/ 5 w 29"/>
                <a:gd name="T5" fmla="*/ 9 h 21"/>
                <a:gd name="T6" fmla="*/ 17 w 29"/>
                <a:gd name="T7" fmla="*/ 0 h 21"/>
                <a:gd name="T8" fmla="*/ 29 w 29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9" y="9"/>
                  </a:moveTo>
                  <a:cubicBezTo>
                    <a:pt x="28" y="13"/>
                    <a:pt x="22" y="21"/>
                    <a:pt x="22" y="21"/>
                  </a:cubicBezTo>
                  <a:cubicBezTo>
                    <a:pt x="22" y="21"/>
                    <a:pt x="0" y="15"/>
                    <a:pt x="5" y="9"/>
                  </a:cubicBezTo>
                  <a:cubicBezTo>
                    <a:pt x="10" y="3"/>
                    <a:pt x="17" y="0"/>
                    <a:pt x="17" y="0"/>
                  </a:cubicBezTo>
                  <a:cubicBezTo>
                    <a:pt x="17" y="0"/>
                    <a:pt x="29" y="5"/>
                    <a:pt x="29" y="9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3" name="Freeform 874"/>
            <p:cNvSpPr>
              <a:spLocks/>
            </p:cNvSpPr>
            <p:nvPr/>
          </p:nvSpPr>
          <p:spPr bwMode="auto">
            <a:xfrm>
              <a:off x="4597400" y="5348288"/>
              <a:ext cx="79375" cy="55563"/>
            </a:xfrm>
            <a:custGeom>
              <a:avLst/>
              <a:gdLst>
                <a:gd name="T0" fmla="*/ 21 w 21"/>
                <a:gd name="T1" fmla="*/ 7 h 15"/>
                <a:gd name="T2" fmla="*/ 16 w 21"/>
                <a:gd name="T3" fmla="*/ 15 h 15"/>
                <a:gd name="T4" fmla="*/ 4 w 21"/>
                <a:gd name="T5" fmla="*/ 7 h 15"/>
                <a:gd name="T6" fmla="*/ 12 w 21"/>
                <a:gd name="T7" fmla="*/ 0 h 15"/>
                <a:gd name="T8" fmla="*/ 21 w 21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7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4" name="Freeform 875"/>
            <p:cNvSpPr>
              <a:spLocks/>
            </p:cNvSpPr>
            <p:nvPr/>
          </p:nvSpPr>
          <p:spPr bwMode="auto">
            <a:xfrm>
              <a:off x="4248150" y="5656263"/>
              <a:ext cx="79375" cy="60325"/>
            </a:xfrm>
            <a:custGeom>
              <a:avLst/>
              <a:gdLst>
                <a:gd name="T0" fmla="*/ 21 w 21"/>
                <a:gd name="T1" fmla="*/ 7 h 16"/>
                <a:gd name="T2" fmla="*/ 16 w 21"/>
                <a:gd name="T3" fmla="*/ 16 h 16"/>
                <a:gd name="T4" fmla="*/ 4 w 21"/>
                <a:gd name="T5" fmla="*/ 7 h 16"/>
                <a:gd name="T6" fmla="*/ 12 w 21"/>
                <a:gd name="T7" fmla="*/ 0 h 16"/>
                <a:gd name="T8" fmla="*/ 21 w 21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7"/>
                  </a:moveTo>
                  <a:cubicBezTo>
                    <a:pt x="21" y="10"/>
                    <a:pt x="16" y="16"/>
                    <a:pt x="16" y="16"/>
                  </a:cubicBezTo>
                  <a:cubicBezTo>
                    <a:pt x="16" y="16"/>
                    <a:pt x="0" y="12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5" name="Freeform 876"/>
            <p:cNvSpPr>
              <a:spLocks/>
            </p:cNvSpPr>
            <p:nvPr/>
          </p:nvSpPr>
          <p:spPr bwMode="auto">
            <a:xfrm>
              <a:off x="2717800" y="6092825"/>
              <a:ext cx="79375" cy="60325"/>
            </a:xfrm>
            <a:custGeom>
              <a:avLst/>
              <a:gdLst>
                <a:gd name="T0" fmla="*/ 21 w 21"/>
                <a:gd name="T1" fmla="*/ 7 h 16"/>
                <a:gd name="T2" fmla="*/ 16 w 21"/>
                <a:gd name="T3" fmla="*/ 16 h 16"/>
                <a:gd name="T4" fmla="*/ 4 w 21"/>
                <a:gd name="T5" fmla="*/ 7 h 16"/>
                <a:gd name="T6" fmla="*/ 12 w 21"/>
                <a:gd name="T7" fmla="*/ 0 h 16"/>
                <a:gd name="T8" fmla="*/ 21 w 21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7"/>
                  </a:moveTo>
                  <a:cubicBezTo>
                    <a:pt x="20" y="10"/>
                    <a:pt x="16" y="16"/>
                    <a:pt x="16" y="16"/>
                  </a:cubicBezTo>
                  <a:cubicBezTo>
                    <a:pt x="16" y="16"/>
                    <a:pt x="0" y="12"/>
                    <a:pt x="4" y="7"/>
                  </a:cubicBezTo>
                  <a:cubicBezTo>
                    <a:pt x="8" y="3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6" name="Freeform 877"/>
            <p:cNvSpPr>
              <a:spLocks/>
            </p:cNvSpPr>
            <p:nvPr/>
          </p:nvSpPr>
          <p:spPr bwMode="auto">
            <a:xfrm>
              <a:off x="3297238" y="5641975"/>
              <a:ext cx="77788" cy="60325"/>
            </a:xfrm>
            <a:custGeom>
              <a:avLst/>
              <a:gdLst>
                <a:gd name="T0" fmla="*/ 20 w 21"/>
                <a:gd name="T1" fmla="*/ 7 h 16"/>
                <a:gd name="T2" fmla="*/ 15 w 21"/>
                <a:gd name="T3" fmla="*/ 16 h 16"/>
                <a:gd name="T4" fmla="*/ 3 w 21"/>
                <a:gd name="T5" fmla="*/ 7 h 16"/>
                <a:gd name="T6" fmla="*/ 12 w 21"/>
                <a:gd name="T7" fmla="*/ 0 h 16"/>
                <a:gd name="T8" fmla="*/ 20 w 21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0" y="7"/>
                  </a:moveTo>
                  <a:cubicBezTo>
                    <a:pt x="20" y="10"/>
                    <a:pt x="15" y="16"/>
                    <a:pt x="15" y="16"/>
                  </a:cubicBezTo>
                  <a:cubicBezTo>
                    <a:pt x="15" y="16"/>
                    <a:pt x="0" y="12"/>
                    <a:pt x="3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7" name="Freeform 878"/>
            <p:cNvSpPr>
              <a:spLocks/>
            </p:cNvSpPr>
            <p:nvPr/>
          </p:nvSpPr>
          <p:spPr bwMode="auto">
            <a:xfrm>
              <a:off x="2608263" y="5068888"/>
              <a:ext cx="79375" cy="57150"/>
            </a:xfrm>
            <a:custGeom>
              <a:avLst/>
              <a:gdLst>
                <a:gd name="T0" fmla="*/ 21 w 21"/>
                <a:gd name="T1" fmla="*/ 6 h 15"/>
                <a:gd name="T2" fmla="*/ 16 w 21"/>
                <a:gd name="T3" fmla="*/ 15 h 15"/>
                <a:gd name="T4" fmla="*/ 4 w 21"/>
                <a:gd name="T5" fmla="*/ 6 h 15"/>
                <a:gd name="T6" fmla="*/ 13 w 21"/>
                <a:gd name="T7" fmla="*/ 0 h 15"/>
                <a:gd name="T8" fmla="*/ 21 w 21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6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6"/>
                  </a:cubicBezTo>
                  <a:cubicBezTo>
                    <a:pt x="8" y="2"/>
                    <a:pt x="13" y="0"/>
                    <a:pt x="13" y="0"/>
                  </a:cubicBezTo>
                  <a:cubicBezTo>
                    <a:pt x="13" y="0"/>
                    <a:pt x="21" y="3"/>
                    <a:pt x="21" y="6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8" name="Freeform 879"/>
            <p:cNvSpPr>
              <a:spLocks/>
            </p:cNvSpPr>
            <p:nvPr/>
          </p:nvSpPr>
          <p:spPr bwMode="auto">
            <a:xfrm>
              <a:off x="2228850" y="5253038"/>
              <a:ext cx="79375" cy="60325"/>
            </a:xfrm>
            <a:custGeom>
              <a:avLst/>
              <a:gdLst>
                <a:gd name="T0" fmla="*/ 20 w 21"/>
                <a:gd name="T1" fmla="*/ 7 h 16"/>
                <a:gd name="T2" fmla="*/ 15 w 21"/>
                <a:gd name="T3" fmla="*/ 16 h 16"/>
                <a:gd name="T4" fmla="*/ 3 w 21"/>
                <a:gd name="T5" fmla="*/ 7 h 16"/>
                <a:gd name="T6" fmla="*/ 12 w 21"/>
                <a:gd name="T7" fmla="*/ 0 h 16"/>
                <a:gd name="T8" fmla="*/ 20 w 21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0" y="7"/>
                  </a:moveTo>
                  <a:cubicBezTo>
                    <a:pt x="20" y="10"/>
                    <a:pt x="15" y="16"/>
                    <a:pt x="15" y="16"/>
                  </a:cubicBezTo>
                  <a:cubicBezTo>
                    <a:pt x="15" y="16"/>
                    <a:pt x="0" y="12"/>
                    <a:pt x="3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9" name="Freeform 880"/>
            <p:cNvSpPr>
              <a:spLocks/>
            </p:cNvSpPr>
            <p:nvPr/>
          </p:nvSpPr>
          <p:spPr bwMode="auto">
            <a:xfrm>
              <a:off x="2319338" y="5875338"/>
              <a:ext cx="79375" cy="60325"/>
            </a:xfrm>
            <a:custGeom>
              <a:avLst/>
              <a:gdLst>
                <a:gd name="T0" fmla="*/ 20 w 21"/>
                <a:gd name="T1" fmla="*/ 7 h 16"/>
                <a:gd name="T2" fmla="*/ 15 w 21"/>
                <a:gd name="T3" fmla="*/ 16 h 16"/>
                <a:gd name="T4" fmla="*/ 3 w 21"/>
                <a:gd name="T5" fmla="*/ 7 h 16"/>
                <a:gd name="T6" fmla="*/ 12 w 21"/>
                <a:gd name="T7" fmla="*/ 0 h 16"/>
                <a:gd name="T8" fmla="*/ 20 w 21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0" y="7"/>
                  </a:moveTo>
                  <a:cubicBezTo>
                    <a:pt x="20" y="10"/>
                    <a:pt x="15" y="16"/>
                    <a:pt x="15" y="16"/>
                  </a:cubicBezTo>
                  <a:cubicBezTo>
                    <a:pt x="15" y="16"/>
                    <a:pt x="0" y="12"/>
                    <a:pt x="3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0" name="Freeform 881"/>
            <p:cNvSpPr>
              <a:spLocks/>
            </p:cNvSpPr>
            <p:nvPr/>
          </p:nvSpPr>
          <p:spPr bwMode="auto">
            <a:xfrm>
              <a:off x="4368800" y="5084763"/>
              <a:ext cx="77788" cy="55563"/>
            </a:xfrm>
            <a:custGeom>
              <a:avLst/>
              <a:gdLst>
                <a:gd name="T0" fmla="*/ 20 w 21"/>
                <a:gd name="T1" fmla="*/ 7 h 15"/>
                <a:gd name="T2" fmla="*/ 16 w 21"/>
                <a:gd name="T3" fmla="*/ 15 h 15"/>
                <a:gd name="T4" fmla="*/ 4 w 21"/>
                <a:gd name="T5" fmla="*/ 7 h 15"/>
                <a:gd name="T6" fmla="*/ 12 w 21"/>
                <a:gd name="T7" fmla="*/ 0 h 15"/>
                <a:gd name="T8" fmla="*/ 20 w 21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0" y="7"/>
                  </a:moveTo>
                  <a:cubicBezTo>
                    <a:pt x="20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1" name="Freeform 882"/>
            <p:cNvSpPr>
              <a:spLocks/>
            </p:cNvSpPr>
            <p:nvPr/>
          </p:nvSpPr>
          <p:spPr bwMode="auto">
            <a:xfrm>
              <a:off x="3517900" y="5230813"/>
              <a:ext cx="79375" cy="57150"/>
            </a:xfrm>
            <a:custGeom>
              <a:avLst/>
              <a:gdLst>
                <a:gd name="T0" fmla="*/ 20 w 21"/>
                <a:gd name="T1" fmla="*/ 7 h 15"/>
                <a:gd name="T2" fmla="*/ 15 w 21"/>
                <a:gd name="T3" fmla="*/ 15 h 15"/>
                <a:gd name="T4" fmla="*/ 3 w 21"/>
                <a:gd name="T5" fmla="*/ 7 h 15"/>
                <a:gd name="T6" fmla="*/ 12 w 21"/>
                <a:gd name="T7" fmla="*/ 0 h 15"/>
                <a:gd name="T8" fmla="*/ 20 w 21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0" y="7"/>
                  </a:moveTo>
                  <a:cubicBezTo>
                    <a:pt x="20" y="10"/>
                    <a:pt x="15" y="15"/>
                    <a:pt x="15" y="15"/>
                  </a:cubicBezTo>
                  <a:cubicBezTo>
                    <a:pt x="15" y="15"/>
                    <a:pt x="0" y="11"/>
                    <a:pt x="3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2" name="Freeform 883"/>
            <p:cNvSpPr>
              <a:spLocks/>
            </p:cNvSpPr>
            <p:nvPr/>
          </p:nvSpPr>
          <p:spPr bwMode="auto">
            <a:xfrm>
              <a:off x="4375150" y="6183313"/>
              <a:ext cx="76200" cy="57150"/>
            </a:xfrm>
            <a:custGeom>
              <a:avLst/>
              <a:gdLst>
                <a:gd name="T0" fmla="*/ 20 w 20"/>
                <a:gd name="T1" fmla="*/ 7 h 15"/>
                <a:gd name="T2" fmla="*/ 15 w 20"/>
                <a:gd name="T3" fmla="*/ 15 h 15"/>
                <a:gd name="T4" fmla="*/ 3 w 20"/>
                <a:gd name="T5" fmla="*/ 7 h 15"/>
                <a:gd name="T6" fmla="*/ 12 w 20"/>
                <a:gd name="T7" fmla="*/ 0 h 15"/>
                <a:gd name="T8" fmla="*/ 20 w 20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20" y="7"/>
                  </a:moveTo>
                  <a:cubicBezTo>
                    <a:pt x="20" y="10"/>
                    <a:pt x="15" y="15"/>
                    <a:pt x="15" y="15"/>
                  </a:cubicBezTo>
                  <a:cubicBezTo>
                    <a:pt x="15" y="15"/>
                    <a:pt x="0" y="11"/>
                    <a:pt x="3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0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3" name="Freeform 884"/>
            <p:cNvSpPr>
              <a:spLocks/>
            </p:cNvSpPr>
            <p:nvPr/>
          </p:nvSpPr>
          <p:spPr bwMode="auto">
            <a:xfrm>
              <a:off x="3036888" y="6183313"/>
              <a:ext cx="79375" cy="57150"/>
            </a:xfrm>
            <a:custGeom>
              <a:avLst/>
              <a:gdLst>
                <a:gd name="T0" fmla="*/ 21 w 21"/>
                <a:gd name="T1" fmla="*/ 7 h 15"/>
                <a:gd name="T2" fmla="*/ 16 w 21"/>
                <a:gd name="T3" fmla="*/ 15 h 15"/>
                <a:gd name="T4" fmla="*/ 4 w 21"/>
                <a:gd name="T5" fmla="*/ 7 h 15"/>
                <a:gd name="T6" fmla="*/ 12 w 21"/>
                <a:gd name="T7" fmla="*/ 0 h 15"/>
                <a:gd name="T8" fmla="*/ 21 w 21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7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4" name="Freeform 885"/>
            <p:cNvSpPr>
              <a:spLocks/>
            </p:cNvSpPr>
            <p:nvPr/>
          </p:nvSpPr>
          <p:spPr bwMode="auto">
            <a:xfrm>
              <a:off x="3965575" y="6462713"/>
              <a:ext cx="76200" cy="55563"/>
            </a:xfrm>
            <a:custGeom>
              <a:avLst/>
              <a:gdLst>
                <a:gd name="T0" fmla="*/ 20 w 20"/>
                <a:gd name="T1" fmla="*/ 6 h 15"/>
                <a:gd name="T2" fmla="*/ 15 w 20"/>
                <a:gd name="T3" fmla="*/ 15 h 15"/>
                <a:gd name="T4" fmla="*/ 3 w 20"/>
                <a:gd name="T5" fmla="*/ 6 h 15"/>
                <a:gd name="T6" fmla="*/ 12 w 20"/>
                <a:gd name="T7" fmla="*/ 0 h 15"/>
                <a:gd name="T8" fmla="*/ 20 w 20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20" y="6"/>
                  </a:moveTo>
                  <a:cubicBezTo>
                    <a:pt x="20" y="9"/>
                    <a:pt x="15" y="15"/>
                    <a:pt x="15" y="15"/>
                  </a:cubicBezTo>
                  <a:cubicBezTo>
                    <a:pt x="15" y="15"/>
                    <a:pt x="0" y="11"/>
                    <a:pt x="3" y="6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0" y="3"/>
                    <a:pt x="20" y="6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5" name="Freeform 886"/>
            <p:cNvSpPr>
              <a:spLocks/>
            </p:cNvSpPr>
            <p:nvPr/>
          </p:nvSpPr>
          <p:spPr bwMode="auto">
            <a:xfrm>
              <a:off x="3552825" y="6650038"/>
              <a:ext cx="77788" cy="57150"/>
            </a:xfrm>
            <a:custGeom>
              <a:avLst/>
              <a:gdLst>
                <a:gd name="T0" fmla="*/ 21 w 21"/>
                <a:gd name="T1" fmla="*/ 7 h 15"/>
                <a:gd name="T2" fmla="*/ 16 w 21"/>
                <a:gd name="T3" fmla="*/ 15 h 15"/>
                <a:gd name="T4" fmla="*/ 4 w 21"/>
                <a:gd name="T5" fmla="*/ 7 h 15"/>
                <a:gd name="T6" fmla="*/ 12 w 21"/>
                <a:gd name="T7" fmla="*/ 0 h 15"/>
                <a:gd name="T8" fmla="*/ 21 w 21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7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6" name="Freeform 887"/>
            <p:cNvSpPr>
              <a:spLocks/>
            </p:cNvSpPr>
            <p:nvPr/>
          </p:nvSpPr>
          <p:spPr bwMode="auto">
            <a:xfrm>
              <a:off x="3251200" y="6473825"/>
              <a:ext cx="79375" cy="60325"/>
            </a:xfrm>
            <a:custGeom>
              <a:avLst/>
              <a:gdLst>
                <a:gd name="T0" fmla="*/ 20 w 21"/>
                <a:gd name="T1" fmla="*/ 7 h 16"/>
                <a:gd name="T2" fmla="*/ 15 w 21"/>
                <a:gd name="T3" fmla="*/ 16 h 16"/>
                <a:gd name="T4" fmla="*/ 3 w 21"/>
                <a:gd name="T5" fmla="*/ 7 h 16"/>
                <a:gd name="T6" fmla="*/ 12 w 21"/>
                <a:gd name="T7" fmla="*/ 0 h 16"/>
                <a:gd name="T8" fmla="*/ 20 w 21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0" y="7"/>
                  </a:moveTo>
                  <a:cubicBezTo>
                    <a:pt x="20" y="10"/>
                    <a:pt x="15" y="16"/>
                    <a:pt x="15" y="16"/>
                  </a:cubicBezTo>
                  <a:cubicBezTo>
                    <a:pt x="15" y="16"/>
                    <a:pt x="0" y="12"/>
                    <a:pt x="3" y="7"/>
                  </a:cubicBezTo>
                  <a:cubicBezTo>
                    <a:pt x="7" y="3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7" name="Freeform 888"/>
            <p:cNvSpPr>
              <a:spLocks/>
            </p:cNvSpPr>
            <p:nvPr/>
          </p:nvSpPr>
          <p:spPr bwMode="auto">
            <a:xfrm>
              <a:off x="3643313" y="6364288"/>
              <a:ext cx="77788" cy="55563"/>
            </a:xfrm>
            <a:custGeom>
              <a:avLst/>
              <a:gdLst>
                <a:gd name="T0" fmla="*/ 21 w 21"/>
                <a:gd name="T1" fmla="*/ 7 h 15"/>
                <a:gd name="T2" fmla="*/ 16 w 21"/>
                <a:gd name="T3" fmla="*/ 15 h 15"/>
                <a:gd name="T4" fmla="*/ 4 w 21"/>
                <a:gd name="T5" fmla="*/ 7 h 15"/>
                <a:gd name="T6" fmla="*/ 12 w 21"/>
                <a:gd name="T7" fmla="*/ 0 h 15"/>
                <a:gd name="T8" fmla="*/ 21 w 21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7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8" name="Freeform 889"/>
            <p:cNvSpPr>
              <a:spLocks/>
            </p:cNvSpPr>
            <p:nvPr/>
          </p:nvSpPr>
          <p:spPr bwMode="auto">
            <a:xfrm>
              <a:off x="3910013" y="6059488"/>
              <a:ext cx="77788" cy="55563"/>
            </a:xfrm>
            <a:custGeom>
              <a:avLst/>
              <a:gdLst>
                <a:gd name="T0" fmla="*/ 21 w 21"/>
                <a:gd name="T1" fmla="*/ 7 h 15"/>
                <a:gd name="T2" fmla="*/ 16 w 21"/>
                <a:gd name="T3" fmla="*/ 15 h 15"/>
                <a:gd name="T4" fmla="*/ 4 w 21"/>
                <a:gd name="T5" fmla="*/ 7 h 15"/>
                <a:gd name="T6" fmla="*/ 12 w 21"/>
                <a:gd name="T7" fmla="*/ 0 h 15"/>
                <a:gd name="T8" fmla="*/ 21 w 21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7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9" name="Freeform 890"/>
            <p:cNvSpPr>
              <a:spLocks/>
            </p:cNvSpPr>
            <p:nvPr/>
          </p:nvSpPr>
          <p:spPr bwMode="auto">
            <a:xfrm>
              <a:off x="4333875" y="5618163"/>
              <a:ext cx="52388" cy="41275"/>
            </a:xfrm>
            <a:custGeom>
              <a:avLst/>
              <a:gdLst>
                <a:gd name="T0" fmla="*/ 14 w 14"/>
                <a:gd name="T1" fmla="*/ 5 h 11"/>
                <a:gd name="T2" fmla="*/ 11 w 14"/>
                <a:gd name="T3" fmla="*/ 11 h 11"/>
                <a:gd name="T4" fmla="*/ 3 w 14"/>
                <a:gd name="T5" fmla="*/ 5 h 11"/>
                <a:gd name="T6" fmla="*/ 8 w 14"/>
                <a:gd name="T7" fmla="*/ 0 h 11"/>
                <a:gd name="T8" fmla="*/ 14 w 14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cubicBezTo>
                    <a:pt x="14" y="7"/>
                    <a:pt x="11" y="11"/>
                    <a:pt x="11" y="11"/>
                  </a:cubicBezTo>
                  <a:cubicBezTo>
                    <a:pt x="11" y="11"/>
                    <a:pt x="0" y="8"/>
                    <a:pt x="3" y="5"/>
                  </a:cubicBezTo>
                  <a:cubicBezTo>
                    <a:pt x="5" y="2"/>
                    <a:pt x="8" y="0"/>
                    <a:pt x="8" y="0"/>
                  </a:cubicBezTo>
                  <a:cubicBezTo>
                    <a:pt x="8" y="0"/>
                    <a:pt x="14" y="3"/>
                    <a:pt x="14" y="5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0" name="Freeform 891"/>
            <p:cNvSpPr>
              <a:spLocks/>
            </p:cNvSpPr>
            <p:nvPr/>
          </p:nvSpPr>
          <p:spPr bwMode="auto">
            <a:xfrm>
              <a:off x="4314825" y="5900738"/>
              <a:ext cx="46038" cy="41275"/>
            </a:xfrm>
            <a:custGeom>
              <a:avLst/>
              <a:gdLst>
                <a:gd name="T0" fmla="*/ 10 w 12"/>
                <a:gd name="T1" fmla="*/ 10 h 11"/>
                <a:gd name="T2" fmla="*/ 4 w 12"/>
                <a:gd name="T3" fmla="*/ 10 h 11"/>
                <a:gd name="T4" fmla="*/ 4 w 12"/>
                <a:gd name="T5" fmla="*/ 0 h 11"/>
                <a:gd name="T6" fmla="*/ 11 w 12"/>
                <a:gd name="T7" fmla="*/ 3 h 11"/>
                <a:gd name="T8" fmla="*/ 10 w 12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cubicBezTo>
                    <a:pt x="8" y="11"/>
                    <a:pt x="4" y="10"/>
                    <a:pt x="4" y="10"/>
                  </a:cubicBezTo>
                  <a:cubicBezTo>
                    <a:pt x="4" y="10"/>
                    <a:pt x="0" y="0"/>
                    <a:pt x="4" y="0"/>
                  </a:cubicBezTo>
                  <a:cubicBezTo>
                    <a:pt x="8" y="1"/>
                    <a:pt x="11" y="3"/>
                    <a:pt x="11" y="3"/>
                  </a:cubicBezTo>
                  <a:cubicBezTo>
                    <a:pt x="11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1" name="Freeform 892"/>
            <p:cNvSpPr>
              <a:spLocks/>
            </p:cNvSpPr>
            <p:nvPr/>
          </p:nvSpPr>
          <p:spPr bwMode="auto">
            <a:xfrm>
              <a:off x="3402013" y="5826125"/>
              <a:ext cx="44450" cy="41275"/>
            </a:xfrm>
            <a:custGeom>
              <a:avLst/>
              <a:gdLst>
                <a:gd name="T0" fmla="*/ 10 w 12"/>
                <a:gd name="T1" fmla="*/ 10 h 11"/>
                <a:gd name="T2" fmla="*/ 3 w 12"/>
                <a:gd name="T3" fmla="*/ 10 h 11"/>
                <a:gd name="T4" fmla="*/ 4 w 12"/>
                <a:gd name="T5" fmla="*/ 1 h 11"/>
                <a:gd name="T6" fmla="*/ 11 w 12"/>
                <a:gd name="T7" fmla="*/ 3 h 11"/>
                <a:gd name="T8" fmla="*/ 10 w 12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1"/>
                  </a:cubicBezTo>
                  <a:cubicBezTo>
                    <a:pt x="8" y="1"/>
                    <a:pt x="11" y="3"/>
                    <a:pt x="11" y="3"/>
                  </a:cubicBezTo>
                  <a:cubicBezTo>
                    <a:pt x="11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2" name="Freeform 893"/>
            <p:cNvSpPr>
              <a:spLocks/>
            </p:cNvSpPr>
            <p:nvPr/>
          </p:nvSpPr>
          <p:spPr bwMode="auto">
            <a:xfrm>
              <a:off x="3503613" y="5332413"/>
              <a:ext cx="41275" cy="41275"/>
            </a:xfrm>
            <a:custGeom>
              <a:avLst/>
              <a:gdLst>
                <a:gd name="T0" fmla="*/ 9 w 11"/>
                <a:gd name="T1" fmla="*/ 10 h 11"/>
                <a:gd name="T2" fmla="*/ 3 w 11"/>
                <a:gd name="T3" fmla="*/ 10 h 11"/>
                <a:gd name="T4" fmla="*/ 3 w 11"/>
                <a:gd name="T5" fmla="*/ 0 h 11"/>
                <a:gd name="T6" fmla="*/ 10 w 11"/>
                <a:gd name="T7" fmla="*/ 3 h 11"/>
                <a:gd name="T8" fmla="*/ 9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9" y="10"/>
                  </a:moveTo>
                  <a:cubicBezTo>
                    <a:pt x="7" y="11"/>
                    <a:pt x="3" y="10"/>
                    <a:pt x="3" y="10"/>
                  </a:cubicBezTo>
                  <a:cubicBezTo>
                    <a:pt x="3" y="10"/>
                    <a:pt x="0" y="0"/>
                    <a:pt x="3" y="0"/>
                  </a:cubicBezTo>
                  <a:cubicBezTo>
                    <a:pt x="7" y="1"/>
                    <a:pt x="10" y="3"/>
                    <a:pt x="10" y="3"/>
                  </a:cubicBezTo>
                  <a:cubicBezTo>
                    <a:pt x="10" y="3"/>
                    <a:pt x="11" y="9"/>
                    <a:pt x="9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3" name="Freeform 894"/>
            <p:cNvSpPr>
              <a:spLocks/>
            </p:cNvSpPr>
            <p:nvPr/>
          </p:nvSpPr>
          <p:spPr bwMode="auto">
            <a:xfrm>
              <a:off x="3201988" y="5565775"/>
              <a:ext cx="46038" cy="41275"/>
            </a:xfrm>
            <a:custGeom>
              <a:avLst/>
              <a:gdLst>
                <a:gd name="T0" fmla="*/ 10 w 12"/>
                <a:gd name="T1" fmla="*/ 10 h 11"/>
                <a:gd name="T2" fmla="*/ 4 w 12"/>
                <a:gd name="T3" fmla="*/ 10 h 11"/>
                <a:gd name="T4" fmla="*/ 4 w 12"/>
                <a:gd name="T5" fmla="*/ 0 h 11"/>
                <a:gd name="T6" fmla="*/ 11 w 12"/>
                <a:gd name="T7" fmla="*/ 3 h 11"/>
                <a:gd name="T8" fmla="*/ 10 w 12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cubicBezTo>
                    <a:pt x="8" y="11"/>
                    <a:pt x="4" y="10"/>
                    <a:pt x="4" y="10"/>
                  </a:cubicBezTo>
                  <a:cubicBezTo>
                    <a:pt x="4" y="10"/>
                    <a:pt x="0" y="0"/>
                    <a:pt x="4" y="0"/>
                  </a:cubicBezTo>
                  <a:cubicBezTo>
                    <a:pt x="8" y="1"/>
                    <a:pt x="11" y="3"/>
                    <a:pt x="11" y="3"/>
                  </a:cubicBezTo>
                  <a:cubicBezTo>
                    <a:pt x="11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4" name="Freeform 895"/>
            <p:cNvSpPr>
              <a:spLocks/>
            </p:cNvSpPr>
            <p:nvPr/>
          </p:nvSpPr>
          <p:spPr bwMode="auto">
            <a:xfrm>
              <a:off x="3957638" y="5659438"/>
              <a:ext cx="46038" cy="42863"/>
            </a:xfrm>
            <a:custGeom>
              <a:avLst/>
              <a:gdLst>
                <a:gd name="T0" fmla="*/ 10 w 12"/>
                <a:gd name="T1" fmla="*/ 10 h 11"/>
                <a:gd name="T2" fmla="*/ 4 w 12"/>
                <a:gd name="T3" fmla="*/ 10 h 11"/>
                <a:gd name="T4" fmla="*/ 4 w 12"/>
                <a:gd name="T5" fmla="*/ 0 h 11"/>
                <a:gd name="T6" fmla="*/ 11 w 12"/>
                <a:gd name="T7" fmla="*/ 3 h 11"/>
                <a:gd name="T8" fmla="*/ 10 w 12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cubicBezTo>
                    <a:pt x="8" y="11"/>
                    <a:pt x="4" y="10"/>
                    <a:pt x="4" y="10"/>
                  </a:cubicBezTo>
                  <a:cubicBezTo>
                    <a:pt x="4" y="10"/>
                    <a:pt x="0" y="0"/>
                    <a:pt x="4" y="0"/>
                  </a:cubicBezTo>
                  <a:cubicBezTo>
                    <a:pt x="8" y="1"/>
                    <a:pt x="11" y="3"/>
                    <a:pt x="11" y="3"/>
                  </a:cubicBezTo>
                  <a:cubicBezTo>
                    <a:pt x="11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5" name="Freeform 896"/>
            <p:cNvSpPr>
              <a:spLocks/>
            </p:cNvSpPr>
            <p:nvPr/>
          </p:nvSpPr>
          <p:spPr bwMode="auto">
            <a:xfrm>
              <a:off x="3827463" y="6081713"/>
              <a:ext cx="44450" cy="41275"/>
            </a:xfrm>
            <a:custGeom>
              <a:avLst/>
              <a:gdLst>
                <a:gd name="T0" fmla="*/ 10 w 12"/>
                <a:gd name="T1" fmla="*/ 10 h 11"/>
                <a:gd name="T2" fmla="*/ 4 w 12"/>
                <a:gd name="T3" fmla="*/ 10 h 11"/>
                <a:gd name="T4" fmla="*/ 4 w 12"/>
                <a:gd name="T5" fmla="*/ 1 h 11"/>
                <a:gd name="T6" fmla="*/ 11 w 12"/>
                <a:gd name="T7" fmla="*/ 3 h 11"/>
                <a:gd name="T8" fmla="*/ 10 w 12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cubicBezTo>
                    <a:pt x="8" y="11"/>
                    <a:pt x="4" y="10"/>
                    <a:pt x="4" y="10"/>
                  </a:cubicBezTo>
                  <a:cubicBezTo>
                    <a:pt x="4" y="10"/>
                    <a:pt x="0" y="0"/>
                    <a:pt x="4" y="1"/>
                  </a:cubicBezTo>
                  <a:cubicBezTo>
                    <a:pt x="8" y="1"/>
                    <a:pt x="11" y="3"/>
                    <a:pt x="11" y="3"/>
                  </a:cubicBezTo>
                  <a:cubicBezTo>
                    <a:pt x="11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6" name="Freeform 897"/>
            <p:cNvSpPr>
              <a:spLocks/>
            </p:cNvSpPr>
            <p:nvPr/>
          </p:nvSpPr>
          <p:spPr bwMode="auto">
            <a:xfrm>
              <a:off x="3814763" y="6405563"/>
              <a:ext cx="60325" cy="41275"/>
            </a:xfrm>
            <a:custGeom>
              <a:avLst/>
              <a:gdLst>
                <a:gd name="T0" fmla="*/ 9 w 16"/>
                <a:gd name="T1" fmla="*/ 10 h 11"/>
                <a:gd name="T2" fmla="*/ 3 w 16"/>
                <a:gd name="T3" fmla="*/ 10 h 11"/>
                <a:gd name="T4" fmla="*/ 3 w 16"/>
                <a:gd name="T5" fmla="*/ 0 h 11"/>
                <a:gd name="T6" fmla="*/ 16 w 16"/>
                <a:gd name="T7" fmla="*/ 3 h 11"/>
                <a:gd name="T8" fmla="*/ 9 w 1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9" y="10"/>
                  </a:moveTo>
                  <a:cubicBezTo>
                    <a:pt x="7" y="11"/>
                    <a:pt x="3" y="10"/>
                    <a:pt x="3" y="10"/>
                  </a:cubicBezTo>
                  <a:cubicBezTo>
                    <a:pt x="3" y="10"/>
                    <a:pt x="0" y="0"/>
                    <a:pt x="3" y="0"/>
                  </a:cubicBezTo>
                  <a:cubicBezTo>
                    <a:pt x="7" y="1"/>
                    <a:pt x="16" y="3"/>
                    <a:pt x="16" y="3"/>
                  </a:cubicBezTo>
                  <a:cubicBezTo>
                    <a:pt x="16" y="3"/>
                    <a:pt x="11" y="9"/>
                    <a:pt x="9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7" name="Freeform 898"/>
            <p:cNvSpPr>
              <a:spLocks/>
            </p:cNvSpPr>
            <p:nvPr/>
          </p:nvSpPr>
          <p:spPr bwMode="auto">
            <a:xfrm>
              <a:off x="3243263" y="6680200"/>
              <a:ext cx="65088" cy="41275"/>
            </a:xfrm>
            <a:custGeom>
              <a:avLst/>
              <a:gdLst>
                <a:gd name="T0" fmla="*/ 10 w 17"/>
                <a:gd name="T1" fmla="*/ 10 h 11"/>
                <a:gd name="T2" fmla="*/ 3 w 17"/>
                <a:gd name="T3" fmla="*/ 10 h 11"/>
                <a:gd name="T4" fmla="*/ 4 w 17"/>
                <a:gd name="T5" fmla="*/ 1 h 11"/>
                <a:gd name="T6" fmla="*/ 17 w 17"/>
                <a:gd name="T7" fmla="*/ 4 h 11"/>
                <a:gd name="T8" fmla="*/ 10 w 17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1"/>
                  </a:cubicBezTo>
                  <a:cubicBezTo>
                    <a:pt x="8" y="1"/>
                    <a:pt x="17" y="4"/>
                    <a:pt x="17" y="4"/>
                  </a:cubicBezTo>
                  <a:cubicBezTo>
                    <a:pt x="17" y="4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8" name="Freeform 899"/>
            <p:cNvSpPr>
              <a:spLocks/>
            </p:cNvSpPr>
            <p:nvPr/>
          </p:nvSpPr>
          <p:spPr bwMode="auto">
            <a:xfrm>
              <a:off x="2921000" y="5881688"/>
              <a:ext cx="60325" cy="41275"/>
            </a:xfrm>
            <a:custGeom>
              <a:avLst/>
              <a:gdLst>
                <a:gd name="T0" fmla="*/ 10 w 16"/>
                <a:gd name="T1" fmla="*/ 10 h 11"/>
                <a:gd name="T2" fmla="*/ 3 w 16"/>
                <a:gd name="T3" fmla="*/ 10 h 11"/>
                <a:gd name="T4" fmla="*/ 4 w 16"/>
                <a:gd name="T5" fmla="*/ 1 h 11"/>
                <a:gd name="T6" fmla="*/ 16 w 16"/>
                <a:gd name="T7" fmla="*/ 4 h 11"/>
                <a:gd name="T8" fmla="*/ 10 w 1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1"/>
                  </a:cubicBezTo>
                  <a:cubicBezTo>
                    <a:pt x="8" y="1"/>
                    <a:pt x="16" y="4"/>
                    <a:pt x="16" y="4"/>
                  </a:cubicBezTo>
                  <a:cubicBezTo>
                    <a:pt x="16" y="4"/>
                    <a:pt x="11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9" name="Freeform 900"/>
            <p:cNvSpPr>
              <a:spLocks/>
            </p:cNvSpPr>
            <p:nvPr/>
          </p:nvSpPr>
          <p:spPr bwMode="auto">
            <a:xfrm>
              <a:off x="3751263" y="5637213"/>
              <a:ext cx="60325" cy="41275"/>
            </a:xfrm>
            <a:custGeom>
              <a:avLst/>
              <a:gdLst>
                <a:gd name="T0" fmla="*/ 10 w 16"/>
                <a:gd name="T1" fmla="*/ 10 h 11"/>
                <a:gd name="T2" fmla="*/ 3 w 16"/>
                <a:gd name="T3" fmla="*/ 10 h 11"/>
                <a:gd name="T4" fmla="*/ 4 w 16"/>
                <a:gd name="T5" fmla="*/ 0 h 11"/>
                <a:gd name="T6" fmla="*/ 16 w 16"/>
                <a:gd name="T7" fmla="*/ 3 h 11"/>
                <a:gd name="T8" fmla="*/ 10 w 1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0"/>
                  </a:cubicBezTo>
                  <a:cubicBezTo>
                    <a:pt x="8" y="1"/>
                    <a:pt x="16" y="3"/>
                    <a:pt x="16" y="3"/>
                  </a:cubicBezTo>
                  <a:cubicBezTo>
                    <a:pt x="16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0" name="Freeform 901"/>
            <p:cNvSpPr>
              <a:spLocks/>
            </p:cNvSpPr>
            <p:nvPr/>
          </p:nvSpPr>
          <p:spPr bwMode="auto">
            <a:xfrm>
              <a:off x="2860675" y="5370513"/>
              <a:ext cx="63500" cy="41275"/>
            </a:xfrm>
            <a:custGeom>
              <a:avLst/>
              <a:gdLst>
                <a:gd name="T0" fmla="*/ 10 w 17"/>
                <a:gd name="T1" fmla="*/ 10 h 11"/>
                <a:gd name="T2" fmla="*/ 3 w 17"/>
                <a:gd name="T3" fmla="*/ 10 h 11"/>
                <a:gd name="T4" fmla="*/ 4 w 17"/>
                <a:gd name="T5" fmla="*/ 0 h 11"/>
                <a:gd name="T6" fmla="*/ 17 w 17"/>
                <a:gd name="T7" fmla="*/ 3 h 11"/>
                <a:gd name="T8" fmla="*/ 10 w 17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0"/>
                  </a:cubicBezTo>
                  <a:cubicBezTo>
                    <a:pt x="8" y="1"/>
                    <a:pt x="17" y="3"/>
                    <a:pt x="17" y="3"/>
                  </a:cubicBezTo>
                  <a:cubicBezTo>
                    <a:pt x="17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" name="Freeform 902"/>
            <p:cNvSpPr>
              <a:spLocks/>
            </p:cNvSpPr>
            <p:nvPr/>
          </p:nvSpPr>
          <p:spPr bwMode="auto">
            <a:xfrm>
              <a:off x="2684463" y="5626100"/>
              <a:ext cx="58738" cy="41275"/>
            </a:xfrm>
            <a:custGeom>
              <a:avLst/>
              <a:gdLst>
                <a:gd name="T0" fmla="*/ 9 w 16"/>
                <a:gd name="T1" fmla="*/ 10 h 11"/>
                <a:gd name="T2" fmla="*/ 3 w 16"/>
                <a:gd name="T3" fmla="*/ 10 h 11"/>
                <a:gd name="T4" fmla="*/ 3 w 16"/>
                <a:gd name="T5" fmla="*/ 1 h 11"/>
                <a:gd name="T6" fmla="*/ 16 w 16"/>
                <a:gd name="T7" fmla="*/ 4 h 11"/>
                <a:gd name="T8" fmla="*/ 9 w 1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9" y="10"/>
                  </a:moveTo>
                  <a:cubicBezTo>
                    <a:pt x="7" y="11"/>
                    <a:pt x="3" y="10"/>
                    <a:pt x="3" y="10"/>
                  </a:cubicBezTo>
                  <a:cubicBezTo>
                    <a:pt x="3" y="10"/>
                    <a:pt x="0" y="0"/>
                    <a:pt x="3" y="1"/>
                  </a:cubicBezTo>
                  <a:cubicBezTo>
                    <a:pt x="7" y="1"/>
                    <a:pt x="16" y="4"/>
                    <a:pt x="16" y="4"/>
                  </a:cubicBezTo>
                  <a:cubicBezTo>
                    <a:pt x="16" y="4"/>
                    <a:pt x="11" y="9"/>
                    <a:pt x="9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2" name="Freeform 903"/>
            <p:cNvSpPr>
              <a:spLocks/>
            </p:cNvSpPr>
            <p:nvPr/>
          </p:nvSpPr>
          <p:spPr bwMode="auto">
            <a:xfrm>
              <a:off x="4127500" y="5378450"/>
              <a:ext cx="60325" cy="41275"/>
            </a:xfrm>
            <a:custGeom>
              <a:avLst/>
              <a:gdLst>
                <a:gd name="T0" fmla="*/ 10 w 16"/>
                <a:gd name="T1" fmla="*/ 10 h 11"/>
                <a:gd name="T2" fmla="*/ 3 w 16"/>
                <a:gd name="T3" fmla="*/ 10 h 11"/>
                <a:gd name="T4" fmla="*/ 4 w 16"/>
                <a:gd name="T5" fmla="*/ 0 h 11"/>
                <a:gd name="T6" fmla="*/ 16 w 16"/>
                <a:gd name="T7" fmla="*/ 4 h 11"/>
                <a:gd name="T8" fmla="*/ 10 w 1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0"/>
                  </a:cubicBezTo>
                  <a:cubicBezTo>
                    <a:pt x="8" y="1"/>
                    <a:pt x="16" y="4"/>
                    <a:pt x="16" y="4"/>
                  </a:cubicBezTo>
                  <a:cubicBezTo>
                    <a:pt x="16" y="4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3" name="Freeform 904"/>
            <p:cNvSpPr>
              <a:spLocks/>
            </p:cNvSpPr>
            <p:nvPr/>
          </p:nvSpPr>
          <p:spPr bwMode="auto">
            <a:xfrm>
              <a:off x="3781425" y="5268913"/>
              <a:ext cx="63500" cy="41275"/>
            </a:xfrm>
            <a:custGeom>
              <a:avLst/>
              <a:gdLst>
                <a:gd name="T0" fmla="*/ 10 w 17"/>
                <a:gd name="T1" fmla="*/ 10 h 11"/>
                <a:gd name="T2" fmla="*/ 4 w 17"/>
                <a:gd name="T3" fmla="*/ 10 h 11"/>
                <a:gd name="T4" fmla="*/ 4 w 17"/>
                <a:gd name="T5" fmla="*/ 0 h 11"/>
                <a:gd name="T6" fmla="*/ 17 w 17"/>
                <a:gd name="T7" fmla="*/ 3 h 11"/>
                <a:gd name="T8" fmla="*/ 10 w 17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8" y="11"/>
                    <a:pt x="4" y="10"/>
                    <a:pt x="4" y="10"/>
                  </a:cubicBezTo>
                  <a:cubicBezTo>
                    <a:pt x="4" y="10"/>
                    <a:pt x="0" y="0"/>
                    <a:pt x="4" y="0"/>
                  </a:cubicBezTo>
                  <a:cubicBezTo>
                    <a:pt x="8" y="1"/>
                    <a:pt x="17" y="3"/>
                    <a:pt x="17" y="3"/>
                  </a:cubicBezTo>
                  <a:cubicBezTo>
                    <a:pt x="17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4" name="Freeform 905"/>
            <p:cNvSpPr>
              <a:spLocks/>
            </p:cNvSpPr>
            <p:nvPr/>
          </p:nvSpPr>
          <p:spPr bwMode="auto">
            <a:xfrm>
              <a:off x="4394200" y="5359400"/>
              <a:ext cx="60325" cy="41275"/>
            </a:xfrm>
            <a:custGeom>
              <a:avLst/>
              <a:gdLst>
                <a:gd name="T0" fmla="*/ 10 w 16"/>
                <a:gd name="T1" fmla="*/ 10 h 11"/>
                <a:gd name="T2" fmla="*/ 3 w 16"/>
                <a:gd name="T3" fmla="*/ 10 h 11"/>
                <a:gd name="T4" fmla="*/ 4 w 16"/>
                <a:gd name="T5" fmla="*/ 0 h 11"/>
                <a:gd name="T6" fmla="*/ 16 w 16"/>
                <a:gd name="T7" fmla="*/ 3 h 11"/>
                <a:gd name="T8" fmla="*/ 10 w 1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0"/>
                  </a:cubicBezTo>
                  <a:cubicBezTo>
                    <a:pt x="8" y="1"/>
                    <a:pt x="16" y="3"/>
                    <a:pt x="16" y="3"/>
                  </a:cubicBezTo>
                  <a:cubicBezTo>
                    <a:pt x="16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5" name="Freeform 906"/>
            <p:cNvSpPr>
              <a:spLocks/>
            </p:cNvSpPr>
            <p:nvPr/>
          </p:nvSpPr>
          <p:spPr bwMode="auto">
            <a:xfrm>
              <a:off x="3454400" y="6183313"/>
              <a:ext cx="63500" cy="41275"/>
            </a:xfrm>
            <a:custGeom>
              <a:avLst/>
              <a:gdLst>
                <a:gd name="T0" fmla="*/ 10 w 17"/>
                <a:gd name="T1" fmla="*/ 10 h 11"/>
                <a:gd name="T2" fmla="*/ 3 w 17"/>
                <a:gd name="T3" fmla="*/ 10 h 11"/>
                <a:gd name="T4" fmla="*/ 4 w 17"/>
                <a:gd name="T5" fmla="*/ 0 h 11"/>
                <a:gd name="T6" fmla="*/ 17 w 17"/>
                <a:gd name="T7" fmla="*/ 3 h 11"/>
                <a:gd name="T8" fmla="*/ 10 w 17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0"/>
                  </a:cubicBezTo>
                  <a:cubicBezTo>
                    <a:pt x="8" y="1"/>
                    <a:pt x="17" y="3"/>
                    <a:pt x="17" y="3"/>
                  </a:cubicBezTo>
                  <a:cubicBezTo>
                    <a:pt x="17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6" name="Freeform 907"/>
            <p:cNvSpPr>
              <a:spLocks/>
            </p:cNvSpPr>
            <p:nvPr/>
          </p:nvSpPr>
          <p:spPr bwMode="auto">
            <a:xfrm>
              <a:off x="2973388" y="6450013"/>
              <a:ext cx="60325" cy="42863"/>
            </a:xfrm>
            <a:custGeom>
              <a:avLst/>
              <a:gdLst>
                <a:gd name="T0" fmla="*/ 10 w 16"/>
                <a:gd name="T1" fmla="*/ 11 h 11"/>
                <a:gd name="T2" fmla="*/ 3 w 16"/>
                <a:gd name="T3" fmla="*/ 11 h 11"/>
                <a:gd name="T4" fmla="*/ 4 w 16"/>
                <a:gd name="T5" fmla="*/ 1 h 11"/>
                <a:gd name="T6" fmla="*/ 16 w 16"/>
                <a:gd name="T7" fmla="*/ 4 h 11"/>
                <a:gd name="T8" fmla="*/ 10 w 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0" y="11"/>
                  </a:moveTo>
                  <a:cubicBezTo>
                    <a:pt x="8" y="11"/>
                    <a:pt x="3" y="11"/>
                    <a:pt x="3" y="11"/>
                  </a:cubicBezTo>
                  <a:cubicBezTo>
                    <a:pt x="3" y="11"/>
                    <a:pt x="0" y="0"/>
                    <a:pt x="4" y="1"/>
                  </a:cubicBezTo>
                  <a:cubicBezTo>
                    <a:pt x="8" y="1"/>
                    <a:pt x="16" y="4"/>
                    <a:pt x="16" y="4"/>
                  </a:cubicBezTo>
                  <a:cubicBezTo>
                    <a:pt x="16" y="4"/>
                    <a:pt x="12" y="10"/>
                    <a:pt x="10" y="11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7" name="Freeform 908"/>
            <p:cNvSpPr>
              <a:spLocks/>
            </p:cNvSpPr>
            <p:nvPr/>
          </p:nvSpPr>
          <p:spPr bwMode="auto">
            <a:xfrm>
              <a:off x="2740025" y="5953125"/>
              <a:ext cx="38100" cy="53975"/>
            </a:xfrm>
            <a:custGeom>
              <a:avLst/>
              <a:gdLst>
                <a:gd name="T0" fmla="*/ 3 w 10"/>
                <a:gd name="T1" fmla="*/ 13 h 14"/>
                <a:gd name="T2" fmla="*/ 0 w 10"/>
                <a:gd name="T3" fmla="*/ 6 h 14"/>
                <a:gd name="T4" fmla="*/ 9 w 10"/>
                <a:gd name="T5" fmla="*/ 4 h 14"/>
                <a:gd name="T6" fmla="*/ 10 w 10"/>
                <a:gd name="T7" fmla="*/ 11 h 14"/>
                <a:gd name="T8" fmla="*/ 3 w 1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3" y="13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9" y="0"/>
                    <a:pt x="9" y="4"/>
                  </a:cubicBezTo>
                  <a:cubicBezTo>
                    <a:pt x="10" y="7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8" name="Freeform 909"/>
            <p:cNvSpPr>
              <a:spLocks/>
            </p:cNvSpPr>
            <p:nvPr/>
          </p:nvSpPr>
          <p:spPr bwMode="auto">
            <a:xfrm>
              <a:off x="2559050" y="5359400"/>
              <a:ext cx="38100" cy="52388"/>
            </a:xfrm>
            <a:custGeom>
              <a:avLst/>
              <a:gdLst>
                <a:gd name="T0" fmla="*/ 2 w 10"/>
                <a:gd name="T1" fmla="*/ 12 h 14"/>
                <a:gd name="T2" fmla="*/ 0 w 10"/>
                <a:gd name="T3" fmla="*/ 6 h 14"/>
                <a:gd name="T4" fmla="*/ 9 w 10"/>
                <a:gd name="T5" fmla="*/ 3 h 14"/>
                <a:gd name="T6" fmla="*/ 9 w 10"/>
                <a:gd name="T7" fmla="*/ 11 h 14"/>
                <a:gd name="T8" fmla="*/ 2 w 10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8" y="0"/>
                    <a:pt x="9" y="3"/>
                  </a:cubicBezTo>
                  <a:cubicBezTo>
                    <a:pt x="10" y="7"/>
                    <a:pt x="9" y="11"/>
                    <a:pt x="9" y="11"/>
                  </a:cubicBezTo>
                  <a:cubicBezTo>
                    <a:pt x="9" y="11"/>
                    <a:pt x="4" y="14"/>
                    <a:pt x="2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9" name="Freeform 910"/>
            <p:cNvSpPr>
              <a:spLocks/>
            </p:cNvSpPr>
            <p:nvPr/>
          </p:nvSpPr>
          <p:spPr bwMode="auto">
            <a:xfrm>
              <a:off x="2932113" y="5065713"/>
              <a:ext cx="41275" cy="52388"/>
            </a:xfrm>
            <a:custGeom>
              <a:avLst/>
              <a:gdLst>
                <a:gd name="T0" fmla="*/ 3 w 11"/>
                <a:gd name="T1" fmla="*/ 12 h 14"/>
                <a:gd name="T2" fmla="*/ 0 w 11"/>
                <a:gd name="T3" fmla="*/ 6 h 14"/>
                <a:gd name="T4" fmla="*/ 10 w 11"/>
                <a:gd name="T5" fmla="*/ 3 h 14"/>
                <a:gd name="T6" fmla="*/ 10 w 11"/>
                <a:gd name="T7" fmla="*/ 11 h 14"/>
                <a:gd name="T8" fmla="*/ 3 w 11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3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9" y="0"/>
                    <a:pt x="10" y="3"/>
                  </a:cubicBezTo>
                  <a:cubicBezTo>
                    <a:pt x="11" y="7"/>
                    <a:pt x="10" y="11"/>
                    <a:pt x="10" y="11"/>
                  </a:cubicBezTo>
                  <a:cubicBezTo>
                    <a:pt x="10" y="11"/>
                    <a:pt x="4" y="14"/>
                    <a:pt x="3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0" name="Freeform 911"/>
            <p:cNvSpPr>
              <a:spLocks/>
            </p:cNvSpPr>
            <p:nvPr/>
          </p:nvSpPr>
          <p:spPr bwMode="auto">
            <a:xfrm>
              <a:off x="2503488" y="5664200"/>
              <a:ext cx="38100" cy="52388"/>
            </a:xfrm>
            <a:custGeom>
              <a:avLst/>
              <a:gdLst>
                <a:gd name="T0" fmla="*/ 2 w 10"/>
                <a:gd name="T1" fmla="*/ 12 h 14"/>
                <a:gd name="T2" fmla="*/ 0 w 10"/>
                <a:gd name="T3" fmla="*/ 6 h 14"/>
                <a:gd name="T4" fmla="*/ 9 w 10"/>
                <a:gd name="T5" fmla="*/ 4 h 14"/>
                <a:gd name="T6" fmla="*/ 9 w 10"/>
                <a:gd name="T7" fmla="*/ 11 h 14"/>
                <a:gd name="T8" fmla="*/ 2 w 10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8" y="0"/>
                    <a:pt x="9" y="4"/>
                  </a:cubicBezTo>
                  <a:cubicBezTo>
                    <a:pt x="10" y="7"/>
                    <a:pt x="9" y="11"/>
                    <a:pt x="9" y="11"/>
                  </a:cubicBezTo>
                  <a:cubicBezTo>
                    <a:pt x="9" y="11"/>
                    <a:pt x="4" y="14"/>
                    <a:pt x="2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1" name="Freeform 912"/>
            <p:cNvSpPr>
              <a:spLocks/>
            </p:cNvSpPr>
            <p:nvPr/>
          </p:nvSpPr>
          <p:spPr bwMode="auto">
            <a:xfrm>
              <a:off x="2300288" y="4945063"/>
              <a:ext cx="41275" cy="52388"/>
            </a:xfrm>
            <a:custGeom>
              <a:avLst/>
              <a:gdLst>
                <a:gd name="T0" fmla="*/ 3 w 11"/>
                <a:gd name="T1" fmla="*/ 12 h 14"/>
                <a:gd name="T2" fmla="*/ 0 w 11"/>
                <a:gd name="T3" fmla="*/ 6 h 14"/>
                <a:gd name="T4" fmla="*/ 10 w 11"/>
                <a:gd name="T5" fmla="*/ 3 h 14"/>
                <a:gd name="T6" fmla="*/ 10 w 11"/>
                <a:gd name="T7" fmla="*/ 11 h 14"/>
                <a:gd name="T8" fmla="*/ 3 w 11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3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9" y="0"/>
                    <a:pt x="10" y="3"/>
                  </a:cubicBezTo>
                  <a:cubicBezTo>
                    <a:pt x="11" y="7"/>
                    <a:pt x="10" y="11"/>
                    <a:pt x="10" y="11"/>
                  </a:cubicBezTo>
                  <a:cubicBezTo>
                    <a:pt x="10" y="11"/>
                    <a:pt x="4" y="14"/>
                    <a:pt x="3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" name="Freeform 913"/>
            <p:cNvSpPr>
              <a:spLocks/>
            </p:cNvSpPr>
            <p:nvPr/>
          </p:nvSpPr>
          <p:spPr bwMode="auto">
            <a:xfrm>
              <a:off x="2360613" y="5095875"/>
              <a:ext cx="41275" cy="52388"/>
            </a:xfrm>
            <a:custGeom>
              <a:avLst/>
              <a:gdLst>
                <a:gd name="T0" fmla="*/ 3 w 11"/>
                <a:gd name="T1" fmla="*/ 13 h 14"/>
                <a:gd name="T2" fmla="*/ 0 w 11"/>
                <a:gd name="T3" fmla="*/ 6 h 14"/>
                <a:gd name="T4" fmla="*/ 10 w 11"/>
                <a:gd name="T5" fmla="*/ 4 h 14"/>
                <a:gd name="T6" fmla="*/ 10 w 11"/>
                <a:gd name="T7" fmla="*/ 11 h 14"/>
                <a:gd name="T8" fmla="*/ 3 w 1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3" y="13"/>
                  </a:moveTo>
                  <a:cubicBezTo>
                    <a:pt x="2" y="11"/>
                    <a:pt x="0" y="6"/>
                    <a:pt x="0" y="6"/>
                  </a:cubicBezTo>
                  <a:cubicBezTo>
                    <a:pt x="0" y="6"/>
                    <a:pt x="9" y="0"/>
                    <a:pt x="10" y="4"/>
                  </a:cubicBezTo>
                  <a:cubicBezTo>
                    <a:pt x="11" y="7"/>
                    <a:pt x="10" y="11"/>
                    <a:pt x="10" y="11"/>
                  </a:cubicBezTo>
                  <a:cubicBezTo>
                    <a:pt x="10" y="11"/>
                    <a:pt x="5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" name="Freeform 914"/>
            <p:cNvSpPr>
              <a:spLocks/>
            </p:cNvSpPr>
            <p:nvPr/>
          </p:nvSpPr>
          <p:spPr bwMode="auto">
            <a:xfrm>
              <a:off x="2398713" y="5546725"/>
              <a:ext cx="36513" cy="57150"/>
            </a:xfrm>
            <a:custGeom>
              <a:avLst/>
              <a:gdLst>
                <a:gd name="T0" fmla="*/ 2 w 10"/>
                <a:gd name="T1" fmla="*/ 13 h 15"/>
                <a:gd name="T2" fmla="*/ 0 w 10"/>
                <a:gd name="T3" fmla="*/ 7 h 15"/>
                <a:gd name="T4" fmla="*/ 9 w 10"/>
                <a:gd name="T5" fmla="*/ 4 h 15"/>
                <a:gd name="T6" fmla="*/ 10 w 10"/>
                <a:gd name="T7" fmla="*/ 11 h 15"/>
                <a:gd name="T8" fmla="*/ 2 w 10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">
                  <a:moveTo>
                    <a:pt x="2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10" y="11"/>
                    <a:pt x="10" y="11"/>
                  </a:cubicBezTo>
                  <a:cubicBezTo>
                    <a:pt x="10" y="11"/>
                    <a:pt x="4" y="15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" name="Freeform 915"/>
            <p:cNvSpPr>
              <a:spLocks/>
            </p:cNvSpPr>
            <p:nvPr/>
          </p:nvSpPr>
          <p:spPr bwMode="auto">
            <a:xfrm>
              <a:off x="2803525" y="6303963"/>
              <a:ext cx="38100" cy="52388"/>
            </a:xfrm>
            <a:custGeom>
              <a:avLst/>
              <a:gdLst>
                <a:gd name="T0" fmla="*/ 2 w 10"/>
                <a:gd name="T1" fmla="*/ 13 h 14"/>
                <a:gd name="T2" fmla="*/ 0 w 10"/>
                <a:gd name="T3" fmla="*/ 7 h 14"/>
                <a:gd name="T4" fmla="*/ 9 w 10"/>
                <a:gd name="T5" fmla="*/ 4 h 14"/>
                <a:gd name="T6" fmla="*/ 9 w 10"/>
                <a:gd name="T7" fmla="*/ 11 h 14"/>
                <a:gd name="T8" fmla="*/ 2 w 1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" name="Freeform 916"/>
            <p:cNvSpPr>
              <a:spLocks/>
            </p:cNvSpPr>
            <p:nvPr/>
          </p:nvSpPr>
          <p:spPr bwMode="auto">
            <a:xfrm>
              <a:off x="4879975" y="5969000"/>
              <a:ext cx="36513" cy="55563"/>
            </a:xfrm>
            <a:custGeom>
              <a:avLst/>
              <a:gdLst>
                <a:gd name="T0" fmla="*/ 3 w 10"/>
                <a:gd name="T1" fmla="*/ 13 h 15"/>
                <a:gd name="T2" fmla="*/ 0 w 10"/>
                <a:gd name="T3" fmla="*/ 7 h 15"/>
                <a:gd name="T4" fmla="*/ 10 w 10"/>
                <a:gd name="T5" fmla="*/ 4 h 15"/>
                <a:gd name="T6" fmla="*/ 10 w 10"/>
                <a:gd name="T7" fmla="*/ 11 h 15"/>
                <a:gd name="T8" fmla="*/ 3 w 10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">
                  <a:moveTo>
                    <a:pt x="3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9" y="0"/>
                    <a:pt x="10" y="4"/>
                  </a:cubicBezTo>
                  <a:cubicBezTo>
                    <a:pt x="10" y="8"/>
                    <a:pt x="10" y="11"/>
                    <a:pt x="10" y="11"/>
                  </a:cubicBezTo>
                  <a:cubicBezTo>
                    <a:pt x="10" y="11"/>
                    <a:pt x="4" y="15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6" name="Freeform 917"/>
            <p:cNvSpPr>
              <a:spLocks/>
            </p:cNvSpPr>
            <p:nvPr/>
          </p:nvSpPr>
          <p:spPr bwMode="auto">
            <a:xfrm>
              <a:off x="4529138" y="6265863"/>
              <a:ext cx="38100" cy="52388"/>
            </a:xfrm>
            <a:custGeom>
              <a:avLst/>
              <a:gdLst>
                <a:gd name="T0" fmla="*/ 2 w 10"/>
                <a:gd name="T1" fmla="*/ 13 h 14"/>
                <a:gd name="T2" fmla="*/ 0 w 10"/>
                <a:gd name="T3" fmla="*/ 7 h 14"/>
                <a:gd name="T4" fmla="*/ 9 w 10"/>
                <a:gd name="T5" fmla="*/ 4 h 14"/>
                <a:gd name="T6" fmla="*/ 9 w 10"/>
                <a:gd name="T7" fmla="*/ 11 h 14"/>
                <a:gd name="T8" fmla="*/ 2 w 1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7" name="Freeform 918"/>
            <p:cNvSpPr>
              <a:spLocks/>
            </p:cNvSpPr>
            <p:nvPr/>
          </p:nvSpPr>
          <p:spPr bwMode="auto">
            <a:xfrm>
              <a:off x="4600575" y="6062663"/>
              <a:ext cx="38100" cy="52388"/>
            </a:xfrm>
            <a:custGeom>
              <a:avLst/>
              <a:gdLst>
                <a:gd name="T0" fmla="*/ 2 w 10"/>
                <a:gd name="T1" fmla="*/ 13 h 14"/>
                <a:gd name="T2" fmla="*/ 0 w 10"/>
                <a:gd name="T3" fmla="*/ 7 h 14"/>
                <a:gd name="T4" fmla="*/ 9 w 10"/>
                <a:gd name="T5" fmla="*/ 4 h 14"/>
                <a:gd name="T6" fmla="*/ 9 w 10"/>
                <a:gd name="T7" fmla="*/ 11 h 14"/>
                <a:gd name="T8" fmla="*/ 2 w 1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8" name="Freeform 919"/>
            <p:cNvSpPr>
              <a:spLocks/>
            </p:cNvSpPr>
            <p:nvPr/>
          </p:nvSpPr>
          <p:spPr bwMode="auto">
            <a:xfrm>
              <a:off x="4800600" y="5713413"/>
              <a:ext cx="38100" cy="52388"/>
            </a:xfrm>
            <a:custGeom>
              <a:avLst/>
              <a:gdLst>
                <a:gd name="T0" fmla="*/ 2 w 10"/>
                <a:gd name="T1" fmla="*/ 13 h 14"/>
                <a:gd name="T2" fmla="*/ 0 w 10"/>
                <a:gd name="T3" fmla="*/ 7 h 14"/>
                <a:gd name="T4" fmla="*/ 9 w 10"/>
                <a:gd name="T5" fmla="*/ 4 h 14"/>
                <a:gd name="T6" fmla="*/ 9 w 10"/>
                <a:gd name="T7" fmla="*/ 11 h 14"/>
                <a:gd name="T8" fmla="*/ 2 w 1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9" name="Freeform 920"/>
            <p:cNvSpPr>
              <a:spLocks/>
            </p:cNvSpPr>
            <p:nvPr/>
          </p:nvSpPr>
          <p:spPr bwMode="auto">
            <a:xfrm>
              <a:off x="4932363" y="5430838"/>
              <a:ext cx="38100" cy="52388"/>
            </a:xfrm>
            <a:custGeom>
              <a:avLst/>
              <a:gdLst>
                <a:gd name="T0" fmla="*/ 2 w 10"/>
                <a:gd name="T1" fmla="*/ 12 h 14"/>
                <a:gd name="T2" fmla="*/ 0 w 10"/>
                <a:gd name="T3" fmla="*/ 6 h 14"/>
                <a:gd name="T4" fmla="*/ 9 w 10"/>
                <a:gd name="T5" fmla="*/ 4 h 14"/>
                <a:gd name="T6" fmla="*/ 9 w 10"/>
                <a:gd name="T7" fmla="*/ 11 h 14"/>
                <a:gd name="T8" fmla="*/ 2 w 10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8" y="0"/>
                    <a:pt x="9" y="4"/>
                  </a:cubicBezTo>
                  <a:cubicBezTo>
                    <a:pt x="10" y="7"/>
                    <a:pt x="9" y="11"/>
                    <a:pt x="9" y="11"/>
                  </a:cubicBezTo>
                  <a:cubicBezTo>
                    <a:pt x="9" y="11"/>
                    <a:pt x="4" y="14"/>
                    <a:pt x="2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0" name="Freeform 921"/>
            <p:cNvSpPr>
              <a:spLocks/>
            </p:cNvSpPr>
            <p:nvPr/>
          </p:nvSpPr>
          <p:spPr bwMode="auto">
            <a:xfrm>
              <a:off x="4627563" y="5159375"/>
              <a:ext cx="38100" cy="52388"/>
            </a:xfrm>
            <a:custGeom>
              <a:avLst/>
              <a:gdLst>
                <a:gd name="T0" fmla="*/ 2 w 10"/>
                <a:gd name="T1" fmla="*/ 13 h 14"/>
                <a:gd name="T2" fmla="*/ 0 w 10"/>
                <a:gd name="T3" fmla="*/ 7 h 14"/>
                <a:gd name="T4" fmla="*/ 9 w 10"/>
                <a:gd name="T5" fmla="*/ 4 h 14"/>
                <a:gd name="T6" fmla="*/ 9 w 10"/>
                <a:gd name="T7" fmla="*/ 11 h 14"/>
                <a:gd name="T8" fmla="*/ 2 w 1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1" name="Freeform 922"/>
            <p:cNvSpPr>
              <a:spLocks/>
            </p:cNvSpPr>
            <p:nvPr/>
          </p:nvSpPr>
          <p:spPr bwMode="auto">
            <a:xfrm>
              <a:off x="4916488" y="4994275"/>
              <a:ext cx="41275" cy="52388"/>
            </a:xfrm>
            <a:custGeom>
              <a:avLst/>
              <a:gdLst>
                <a:gd name="T0" fmla="*/ 3 w 11"/>
                <a:gd name="T1" fmla="*/ 13 h 14"/>
                <a:gd name="T2" fmla="*/ 0 w 11"/>
                <a:gd name="T3" fmla="*/ 7 h 14"/>
                <a:gd name="T4" fmla="*/ 10 w 11"/>
                <a:gd name="T5" fmla="*/ 4 h 14"/>
                <a:gd name="T6" fmla="*/ 10 w 11"/>
                <a:gd name="T7" fmla="*/ 11 h 14"/>
                <a:gd name="T8" fmla="*/ 3 w 1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3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9" y="0"/>
                    <a:pt x="10" y="4"/>
                  </a:cubicBezTo>
                  <a:cubicBezTo>
                    <a:pt x="11" y="8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2" name="Freeform 923"/>
            <p:cNvSpPr>
              <a:spLocks/>
            </p:cNvSpPr>
            <p:nvPr/>
          </p:nvSpPr>
          <p:spPr bwMode="auto">
            <a:xfrm>
              <a:off x="4857750" y="5230813"/>
              <a:ext cx="36513" cy="52388"/>
            </a:xfrm>
            <a:custGeom>
              <a:avLst/>
              <a:gdLst>
                <a:gd name="T0" fmla="*/ 3 w 10"/>
                <a:gd name="T1" fmla="*/ 12 h 14"/>
                <a:gd name="T2" fmla="*/ 0 w 10"/>
                <a:gd name="T3" fmla="*/ 6 h 14"/>
                <a:gd name="T4" fmla="*/ 10 w 10"/>
                <a:gd name="T5" fmla="*/ 3 h 14"/>
                <a:gd name="T6" fmla="*/ 10 w 10"/>
                <a:gd name="T7" fmla="*/ 11 h 14"/>
                <a:gd name="T8" fmla="*/ 3 w 10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3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9" y="0"/>
                    <a:pt x="10" y="3"/>
                  </a:cubicBezTo>
                  <a:cubicBezTo>
                    <a:pt x="10" y="7"/>
                    <a:pt x="10" y="11"/>
                    <a:pt x="10" y="11"/>
                  </a:cubicBezTo>
                  <a:cubicBezTo>
                    <a:pt x="10" y="11"/>
                    <a:pt x="4" y="14"/>
                    <a:pt x="3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3" name="Freeform 924"/>
            <p:cNvSpPr>
              <a:spLocks/>
            </p:cNvSpPr>
            <p:nvPr/>
          </p:nvSpPr>
          <p:spPr bwMode="auto">
            <a:xfrm>
              <a:off x="3852863" y="5024438"/>
              <a:ext cx="41275" cy="52388"/>
            </a:xfrm>
            <a:custGeom>
              <a:avLst/>
              <a:gdLst>
                <a:gd name="T0" fmla="*/ 3 w 11"/>
                <a:gd name="T1" fmla="*/ 13 h 14"/>
                <a:gd name="T2" fmla="*/ 0 w 11"/>
                <a:gd name="T3" fmla="*/ 7 h 14"/>
                <a:gd name="T4" fmla="*/ 10 w 11"/>
                <a:gd name="T5" fmla="*/ 4 h 14"/>
                <a:gd name="T6" fmla="*/ 10 w 11"/>
                <a:gd name="T7" fmla="*/ 11 h 14"/>
                <a:gd name="T8" fmla="*/ 3 w 1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3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9" y="0"/>
                    <a:pt x="10" y="4"/>
                  </a:cubicBezTo>
                  <a:cubicBezTo>
                    <a:pt x="11" y="8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4" name="Freeform 925"/>
            <p:cNvSpPr>
              <a:spLocks/>
            </p:cNvSpPr>
            <p:nvPr/>
          </p:nvSpPr>
          <p:spPr bwMode="auto">
            <a:xfrm>
              <a:off x="4171950" y="6251575"/>
              <a:ext cx="38100" cy="52388"/>
            </a:xfrm>
            <a:custGeom>
              <a:avLst/>
              <a:gdLst>
                <a:gd name="T0" fmla="*/ 2 w 10"/>
                <a:gd name="T1" fmla="*/ 13 h 14"/>
                <a:gd name="T2" fmla="*/ 0 w 10"/>
                <a:gd name="T3" fmla="*/ 6 h 14"/>
                <a:gd name="T4" fmla="*/ 9 w 10"/>
                <a:gd name="T5" fmla="*/ 4 h 14"/>
                <a:gd name="T6" fmla="*/ 10 w 10"/>
                <a:gd name="T7" fmla="*/ 11 h 14"/>
                <a:gd name="T8" fmla="*/ 2 w 1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8" y="0"/>
                    <a:pt x="9" y="4"/>
                  </a:cubicBezTo>
                  <a:cubicBezTo>
                    <a:pt x="10" y="7"/>
                    <a:pt x="10" y="11"/>
                    <a:pt x="10" y="11"/>
                  </a:cubicBezTo>
                  <a:cubicBezTo>
                    <a:pt x="10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5" name="Freeform 926"/>
            <p:cNvSpPr>
              <a:spLocks/>
            </p:cNvSpPr>
            <p:nvPr/>
          </p:nvSpPr>
          <p:spPr bwMode="auto">
            <a:xfrm>
              <a:off x="4160838" y="6499225"/>
              <a:ext cx="41275" cy="52388"/>
            </a:xfrm>
            <a:custGeom>
              <a:avLst/>
              <a:gdLst>
                <a:gd name="T0" fmla="*/ 3 w 11"/>
                <a:gd name="T1" fmla="*/ 12 h 14"/>
                <a:gd name="T2" fmla="*/ 0 w 11"/>
                <a:gd name="T3" fmla="*/ 6 h 14"/>
                <a:gd name="T4" fmla="*/ 10 w 11"/>
                <a:gd name="T5" fmla="*/ 3 h 14"/>
                <a:gd name="T6" fmla="*/ 10 w 11"/>
                <a:gd name="T7" fmla="*/ 11 h 14"/>
                <a:gd name="T8" fmla="*/ 3 w 11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3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9" y="0"/>
                    <a:pt x="10" y="3"/>
                  </a:cubicBezTo>
                  <a:cubicBezTo>
                    <a:pt x="11" y="7"/>
                    <a:pt x="10" y="11"/>
                    <a:pt x="10" y="11"/>
                  </a:cubicBezTo>
                  <a:cubicBezTo>
                    <a:pt x="10" y="11"/>
                    <a:pt x="4" y="14"/>
                    <a:pt x="3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6" name="Freeform 927"/>
            <p:cNvSpPr>
              <a:spLocks/>
            </p:cNvSpPr>
            <p:nvPr/>
          </p:nvSpPr>
          <p:spPr bwMode="auto">
            <a:xfrm>
              <a:off x="3643313" y="6624638"/>
              <a:ext cx="36513" cy="52388"/>
            </a:xfrm>
            <a:custGeom>
              <a:avLst/>
              <a:gdLst>
                <a:gd name="T0" fmla="*/ 2 w 10"/>
                <a:gd name="T1" fmla="*/ 13 h 14"/>
                <a:gd name="T2" fmla="*/ 0 w 10"/>
                <a:gd name="T3" fmla="*/ 7 h 14"/>
                <a:gd name="T4" fmla="*/ 9 w 10"/>
                <a:gd name="T5" fmla="*/ 4 h 14"/>
                <a:gd name="T6" fmla="*/ 9 w 10"/>
                <a:gd name="T7" fmla="*/ 11 h 14"/>
                <a:gd name="T8" fmla="*/ 2 w 1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7" name="Freeform 928"/>
            <p:cNvSpPr>
              <a:spLocks/>
            </p:cNvSpPr>
            <p:nvPr/>
          </p:nvSpPr>
          <p:spPr bwMode="auto">
            <a:xfrm>
              <a:off x="3465513" y="6419850"/>
              <a:ext cx="38100" cy="53975"/>
            </a:xfrm>
            <a:custGeom>
              <a:avLst/>
              <a:gdLst>
                <a:gd name="T0" fmla="*/ 2 w 10"/>
                <a:gd name="T1" fmla="*/ 13 h 14"/>
                <a:gd name="T2" fmla="*/ 0 w 10"/>
                <a:gd name="T3" fmla="*/ 7 h 14"/>
                <a:gd name="T4" fmla="*/ 9 w 10"/>
                <a:gd name="T5" fmla="*/ 4 h 14"/>
                <a:gd name="T6" fmla="*/ 9 w 10"/>
                <a:gd name="T7" fmla="*/ 11 h 14"/>
                <a:gd name="T8" fmla="*/ 2 w 1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8" name="Freeform 929"/>
            <p:cNvSpPr>
              <a:spLocks/>
            </p:cNvSpPr>
            <p:nvPr/>
          </p:nvSpPr>
          <p:spPr bwMode="auto">
            <a:xfrm>
              <a:off x="3255963" y="6326188"/>
              <a:ext cx="41275" cy="52388"/>
            </a:xfrm>
            <a:custGeom>
              <a:avLst/>
              <a:gdLst>
                <a:gd name="T0" fmla="*/ 3 w 11"/>
                <a:gd name="T1" fmla="*/ 13 h 14"/>
                <a:gd name="T2" fmla="*/ 0 w 11"/>
                <a:gd name="T3" fmla="*/ 7 h 14"/>
                <a:gd name="T4" fmla="*/ 10 w 11"/>
                <a:gd name="T5" fmla="*/ 4 h 14"/>
                <a:gd name="T6" fmla="*/ 10 w 11"/>
                <a:gd name="T7" fmla="*/ 11 h 14"/>
                <a:gd name="T8" fmla="*/ 3 w 1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3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9" y="0"/>
                    <a:pt x="10" y="4"/>
                  </a:cubicBezTo>
                  <a:cubicBezTo>
                    <a:pt x="11" y="8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9" name="Freeform 930"/>
            <p:cNvSpPr>
              <a:spLocks/>
            </p:cNvSpPr>
            <p:nvPr/>
          </p:nvSpPr>
          <p:spPr bwMode="auto">
            <a:xfrm>
              <a:off x="3660775" y="6202363"/>
              <a:ext cx="38100" cy="52388"/>
            </a:xfrm>
            <a:custGeom>
              <a:avLst/>
              <a:gdLst>
                <a:gd name="T0" fmla="*/ 3 w 10"/>
                <a:gd name="T1" fmla="*/ 13 h 14"/>
                <a:gd name="T2" fmla="*/ 0 w 10"/>
                <a:gd name="T3" fmla="*/ 7 h 14"/>
                <a:gd name="T4" fmla="*/ 9 w 10"/>
                <a:gd name="T5" fmla="*/ 4 h 14"/>
                <a:gd name="T6" fmla="*/ 10 w 10"/>
                <a:gd name="T7" fmla="*/ 11 h 14"/>
                <a:gd name="T8" fmla="*/ 3 w 1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3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0" name="Freeform 931"/>
            <p:cNvSpPr>
              <a:spLocks/>
            </p:cNvSpPr>
            <p:nvPr/>
          </p:nvSpPr>
          <p:spPr bwMode="auto">
            <a:xfrm>
              <a:off x="3721100" y="6021388"/>
              <a:ext cx="41275" cy="52388"/>
            </a:xfrm>
            <a:custGeom>
              <a:avLst/>
              <a:gdLst>
                <a:gd name="T0" fmla="*/ 3 w 11"/>
                <a:gd name="T1" fmla="*/ 13 h 14"/>
                <a:gd name="T2" fmla="*/ 0 w 11"/>
                <a:gd name="T3" fmla="*/ 7 h 14"/>
                <a:gd name="T4" fmla="*/ 10 w 11"/>
                <a:gd name="T5" fmla="*/ 4 h 14"/>
                <a:gd name="T6" fmla="*/ 10 w 11"/>
                <a:gd name="T7" fmla="*/ 11 h 14"/>
                <a:gd name="T8" fmla="*/ 3 w 1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3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9" y="0"/>
                    <a:pt x="10" y="4"/>
                  </a:cubicBezTo>
                  <a:cubicBezTo>
                    <a:pt x="11" y="8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1" name="Freeform 932"/>
            <p:cNvSpPr>
              <a:spLocks/>
            </p:cNvSpPr>
            <p:nvPr/>
          </p:nvSpPr>
          <p:spPr bwMode="auto">
            <a:xfrm>
              <a:off x="4041775" y="4440238"/>
              <a:ext cx="307975" cy="519113"/>
            </a:xfrm>
            <a:custGeom>
              <a:avLst/>
              <a:gdLst>
                <a:gd name="T0" fmla="*/ 79 w 82"/>
                <a:gd name="T1" fmla="*/ 33 h 138"/>
                <a:gd name="T2" fmla="*/ 81 w 82"/>
                <a:gd name="T3" fmla="*/ 24 h 138"/>
                <a:gd name="T4" fmla="*/ 67 w 82"/>
                <a:gd name="T5" fmla="*/ 10 h 138"/>
                <a:gd name="T6" fmla="*/ 63 w 82"/>
                <a:gd name="T7" fmla="*/ 10 h 138"/>
                <a:gd name="T8" fmla="*/ 49 w 82"/>
                <a:gd name="T9" fmla="*/ 0 h 138"/>
                <a:gd name="T10" fmla="*/ 37 w 82"/>
                <a:gd name="T11" fmla="*/ 7 h 138"/>
                <a:gd name="T12" fmla="*/ 27 w 82"/>
                <a:gd name="T13" fmla="*/ 3 h 138"/>
                <a:gd name="T14" fmla="*/ 12 w 82"/>
                <a:gd name="T15" fmla="*/ 18 h 138"/>
                <a:gd name="T16" fmla="*/ 13 w 82"/>
                <a:gd name="T17" fmla="*/ 22 h 138"/>
                <a:gd name="T18" fmla="*/ 0 w 82"/>
                <a:gd name="T19" fmla="*/ 37 h 138"/>
                <a:gd name="T20" fmla="*/ 11 w 82"/>
                <a:gd name="T21" fmla="*/ 51 h 138"/>
                <a:gd name="T22" fmla="*/ 8 w 82"/>
                <a:gd name="T23" fmla="*/ 60 h 138"/>
                <a:gd name="T24" fmla="*/ 22 w 82"/>
                <a:gd name="T25" fmla="*/ 74 h 138"/>
                <a:gd name="T26" fmla="*/ 30 w 82"/>
                <a:gd name="T27" fmla="*/ 134 h 138"/>
                <a:gd name="T28" fmla="*/ 53 w 82"/>
                <a:gd name="T29" fmla="*/ 138 h 138"/>
                <a:gd name="T30" fmla="*/ 59 w 82"/>
                <a:gd name="T31" fmla="*/ 78 h 138"/>
                <a:gd name="T32" fmla="*/ 71 w 82"/>
                <a:gd name="T33" fmla="*/ 63 h 138"/>
                <a:gd name="T34" fmla="*/ 69 w 82"/>
                <a:gd name="T35" fmla="*/ 56 h 138"/>
                <a:gd name="T36" fmla="*/ 81 w 82"/>
                <a:gd name="T37" fmla="*/ 41 h 138"/>
                <a:gd name="T38" fmla="*/ 79 w 82"/>
                <a:gd name="T39" fmla="*/ 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" h="138">
                  <a:moveTo>
                    <a:pt x="79" y="33"/>
                  </a:moveTo>
                  <a:cubicBezTo>
                    <a:pt x="80" y="30"/>
                    <a:pt x="81" y="27"/>
                    <a:pt x="81" y="24"/>
                  </a:cubicBezTo>
                  <a:cubicBezTo>
                    <a:pt x="81" y="16"/>
                    <a:pt x="75" y="10"/>
                    <a:pt x="67" y="10"/>
                  </a:cubicBezTo>
                  <a:cubicBezTo>
                    <a:pt x="66" y="10"/>
                    <a:pt x="64" y="10"/>
                    <a:pt x="63" y="10"/>
                  </a:cubicBezTo>
                  <a:cubicBezTo>
                    <a:pt x="61" y="4"/>
                    <a:pt x="56" y="0"/>
                    <a:pt x="49" y="0"/>
                  </a:cubicBezTo>
                  <a:cubicBezTo>
                    <a:pt x="44" y="0"/>
                    <a:pt x="39" y="3"/>
                    <a:pt x="37" y="7"/>
                  </a:cubicBezTo>
                  <a:cubicBezTo>
                    <a:pt x="34" y="5"/>
                    <a:pt x="30" y="3"/>
                    <a:pt x="27" y="3"/>
                  </a:cubicBezTo>
                  <a:cubicBezTo>
                    <a:pt x="19" y="3"/>
                    <a:pt x="12" y="10"/>
                    <a:pt x="12" y="18"/>
                  </a:cubicBezTo>
                  <a:cubicBezTo>
                    <a:pt x="12" y="19"/>
                    <a:pt x="12" y="21"/>
                    <a:pt x="13" y="22"/>
                  </a:cubicBez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5" y="49"/>
                    <a:pt x="11" y="51"/>
                  </a:cubicBezTo>
                  <a:cubicBezTo>
                    <a:pt x="9" y="53"/>
                    <a:pt x="8" y="56"/>
                    <a:pt x="8" y="60"/>
                  </a:cubicBezTo>
                  <a:cubicBezTo>
                    <a:pt x="8" y="67"/>
                    <a:pt x="14" y="74"/>
                    <a:pt x="22" y="7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6" y="76"/>
                    <a:pt x="71" y="70"/>
                    <a:pt x="71" y="63"/>
                  </a:cubicBezTo>
                  <a:cubicBezTo>
                    <a:pt x="71" y="60"/>
                    <a:pt x="70" y="58"/>
                    <a:pt x="69" y="56"/>
                  </a:cubicBezTo>
                  <a:cubicBezTo>
                    <a:pt x="76" y="55"/>
                    <a:pt x="82" y="48"/>
                    <a:pt x="81" y="41"/>
                  </a:cubicBezTo>
                  <a:cubicBezTo>
                    <a:pt x="81" y="38"/>
                    <a:pt x="80" y="35"/>
                    <a:pt x="79" y="33"/>
                  </a:cubicBezTo>
                  <a:close/>
                </a:path>
              </a:pathLst>
            </a:cu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2" name="Freeform 933"/>
            <p:cNvSpPr>
              <a:spLocks/>
            </p:cNvSpPr>
            <p:nvPr/>
          </p:nvSpPr>
          <p:spPr bwMode="auto">
            <a:xfrm>
              <a:off x="2671763" y="5659438"/>
              <a:ext cx="361950" cy="174625"/>
            </a:xfrm>
            <a:custGeom>
              <a:avLst/>
              <a:gdLst>
                <a:gd name="T0" fmla="*/ 21 w 96"/>
                <a:gd name="T1" fmla="*/ 25 h 46"/>
                <a:gd name="T2" fmla="*/ 21 w 96"/>
                <a:gd name="T3" fmla="*/ 10 h 46"/>
                <a:gd name="T4" fmla="*/ 12 w 96"/>
                <a:gd name="T5" fmla="*/ 0 h 46"/>
                <a:gd name="T6" fmla="*/ 9 w 96"/>
                <a:gd name="T7" fmla="*/ 0 h 46"/>
                <a:gd name="T8" fmla="*/ 0 w 96"/>
                <a:gd name="T9" fmla="*/ 10 h 46"/>
                <a:gd name="T10" fmla="*/ 0 w 96"/>
                <a:gd name="T11" fmla="*/ 25 h 46"/>
                <a:gd name="T12" fmla="*/ 0 w 96"/>
                <a:gd name="T13" fmla="*/ 37 h 46"/>
                <a:gd name="T14" fmla="*/ 0 w 96"/>
                <a:gd name="T15" fmla="*/ 46 h 46"/>
                <a:gd name="T16" fmla="*/ 9 w 96"/>
                <a:gd name="T17" fmla="*/ 46 h 46"/>
                <a:gd name="T18" fmla="*/ 12 w 96"/>
                <a:gd name="T19" fmla="*/ 46 h 46"/>
                <a:gd name="T20" fmla="*/ 96 w 96"/>
                <a:gd name="T21" fmla="*/ 46 h 46"/>
                <a:gd name="T22" fmla="*/ 96 w 96"/>
                <a:gd name="T23" fmla="*/ 25 h 46"/>
                <a:gd name="T24" fmla="*/ 21 w 96"/>
                <a:gd name="T25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46">
                  <a:moveTo>
                    <a:pt x="21" y="25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5"/>
                    <a:pt x="17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25"/>
                    <a:pt x="96" y="25"/>
                    <a:pt x="96" y="25"/>
                  </a:cubicBezTo>
                  <a:lnTo>
                    <a:pt x="21" y="25"/>
                  </a:ln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3" name="Freeform 934"/>
            <p:cNvSpPr>
              <a:spLocks/>
            </p:cNvSpPr>
            <p:nvPr/>
          </p:nvSpPr>
          <p:spPr bwMode="auto">
            <a:xfrm>
              <a:off x="4143375" y="4937125"/>
              <a:ext cx="107950" cy="425450"/>
            </a:xfrm>
            <a:custGeom>
              <a:avLst/>
              <a:gdLst>
                <a:gd name="T0" fmla="*/ 29 w 29"/>
                <a:gd name="T1" fmla="*/ 99 h 113"/>
                <a:gd name="T2" fmla="*/ 15 w 29"/>
                <a:gd name="T3" fmla="*/ 113 h 113"/>
                <a:gd name="T4" fmla="*/ 0 w 29"/>
                <a:gd name="T5" fmla="*/ 99 h 113"/>
                <a:gd name="T6" fmla="*/ 0 w 29"/>
                <a:gd name="T7" fmla="*/ 14 h 113"/>
                <a:gd name="T8" fmla="*/ 15 w 29"/>
                <a:gd name="T9" fmla="*/ 0 h 113"/>
                <a:gd name="T10" fmla="*/ 29 w 29"/>
                <a:gd name="T11" fmla="*/ 14 h 113"/>
                <a:gd name="T12" fmla="*/ 29 w 29"/>
                <a:gd name="T13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3">
                  <a:moveTo>
                    <a:pt x="29" y="99"/>
                  </a:moveTo>
                  <a:cubicBezTo>
                    <a:pt x="29" y="107"/>
                    <a:pt x="23" y="113"/>
                    <a:pt x="15" y="113"/>
                  </a:cubicBezTo>
                  <a:cubicBezTo>
                    <a:pt x="7" y="113"/>
                    <a:pt x="0" y="107"/>
                    <a:pt x="0" y="9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3" y="0"/>
                    <a:pt x="29" y="6"/>
                    <a:pt x="29" y="14"/>
                  </a:cubicBezTo>
                  <a:lnTo>
                    <a:pt x="29" y="99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4" name="Freeform 935"/>
            <p:cNvSpPr>
              <a:spLocks noEditPoints="1"/>
            </p:cNvSpPr>
            <p:nvPr/>
          </p:nvSpPr>
          <p:spPr bwMode="auto">
            <a:xfrm>
              <a:off x="2976563" y="4605338"/>
              <a:ext cx="1481138" cy="1084263"/>
            </a:xfrm>
            <a:custGeom>
              <a:avLst/>
              <a:gdLst>
                <a:gd name="T0" fmla="*/ 385 w 394"/>
                <a:gd name="T1" fmla="*/ 155 h 288"/>
                <a:gd name="T2" fmla="*/ 203 w 394"/>
                <a:gd name="T3" fmla="*/ 155 h 288"/>
                <a:gd name="T4" fmla="*/ 203 w 394"/>
                <a:gd name="T5" fmla="*/ 9 h 288"/>
                <a:gd name="T6" fmla="*/ 192 w 394"/>
                <a:gd name="T7" fmla="*/ 0 h 288"/>
                <a:gd name="T8" fmla="*/ 10 w 394"/>
                <a:gd name="T9" fmla="*/ 0 h 288"/>
                <a:gd name="T10" fmla="*/ 0 w 394"/>
                <a:gd name="T11" fmla="*/ 9 h 288"/>
                <a:gd name="T12" fmla="*/ 0 w 394"/>
                <a:gd name="T13" fmla="*/ 192 h 288"/>
                <a:gd name="T14" fmla="*/ 4 w 394"/>
                <a:gd name="T15" fmla="*/ 200 h 288"/>
                <a:gd name="T16" fmla="*/ 4 w 394"/>
                <a:gd name="T17" fmla="*/ 209 h 288"/>
                <a:gd name="T18" fmla="*/ 177 w 394"/>
                <a:gd name="T19" fmla="*/ 209 h 288"/>
                <a:gd name="T20" fmla="*/ 177 w 394"/>
                <a:gd name="T21" fmla="*/ 279 h 288"/>
                <a:gd name="T22" fmla="*/ 186 w 394"/>
                <a:gd name="T23" fmla="*/ 288 h 288"/>
                <a:gd name="T24" fmla="*/ 385 w 394"/>
                <a:gd name="T25" fmla="*/ 288 h 288"/>
                <a:gd name="T26" fmla="*/ 394 w 394"/>
                <a:gd name="T27" fmla="*/ 279 h 288"/>
                <a:gd name="T28" fmla="*/ 394 w 394"/>
                <a:gd name="T29" fmla="*/ 164 h 288"/>
                <a:gd name="T30" fmla="*/ 385 w 394"/>
                <a:gd name="T31" fmla="*/ 155 h 288"/>
                <a:gd name="T32" fmla="*/ 171 w 394"/>
                <a:gd name="T33" fmla="*/ 33 h 288"/>
                <a:gd name="T34" fmla="*/ 171 w 394"/>
                <a:gd name="T35" fmla="*/ 152 h 288"/>
                <a:gd name="T36" fmla="*/ 29 w 394"/>
                <a:gd name="T37" fmla="*/ 152 h 288"/>
                <a:gd name="T38" fmla="*/ 29 w 394"/>
                <a:gd name="T39" fmla="*/ 33 h 288"/>
                <a:gd name="T40" fmla="*/ 171 w 394"/>
                <a:gd name="T41" fmla="*/ 3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4" h="288">
                  <a:moveTo>
                    <a:pt x="385" y="155"/>
                  </a:moveTo>
                  <a:cubicBezTo>
                    <a:pt x="203" y="155"/>
                    <a:pt x="203" y="155"/>
                    <a:pt x="203" y="155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203" y="4"/>
                    <a:pt x="198" y="0"/>
                    <a:pt x="19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5"/>
                    <a:pt x="1" y="198"/>
                    <a:pt x="4" y="200"/>
                  </a:cubicBezTo>
                  <a:cubicBezTo>
                    <a:pt x="4" y="209"/>
                    <a:pt x="4" y="209"/>
                    <a:pt x="4" y="209"/>
                  </a:cubicBezTo>
                  <a:cubicBezTo>
                    <a:pt x="177" y="209"/>
                    <a:pt x="177" y="209"/>
                    <a:pt x="177" y="209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77" y="284"/>
                    <a:pt x="181" y="288"/>
                    <a:pt x="186" y="288"/>
                  </a:cubicBezTo>
                  <a:cubicBezTo>
                    <a:pt x="385" y="288"/>
                    <a:pt x="385" y="288"/>
                    <a:pt x="385" y="288"/>
                  </a:cubicBezTo>
                  <a:cubicBezTo>
                    <a:pt x="390" y="288"/>
                    <a:pt x="394" y="284"/>
                    <a:pt x="394" y="279"/>
                  </a:cubicBezTo>
                  <a:cubicBezTo>
                    <a:pt x="394" y="164"/>
                    <a:pt x="394" y="164"/>
                    <a:pt x="394" y="164"/>
                  </a:cubicBezTo>
                  <a:cubicBezTo>
                    <a:pt x="394" y="159"/>
                    <a:pt x="390" y="155"/>
                    <a:pt x="385" y="155"/>
                  </a:cubicBezTo>
                  <a:close/>
                  <a:moveTo>
                    <a:pt x="171" y="33"/>
                  </a:moveTo>
                  <a:cubicBezTo>
                    <a:pt x="171" y="152"/>
                    <a:pt x="171" y="152"/>
                    <a:pt x="171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29" y="33"/>
                    <a:pt x="29" y="33"/>
                    <a:pt x="29" y="33"/>
                  </a:cubicBezTo>
                  <a:lnTo>
                    <a:pt x="171" y="33"/>
                  </a:ln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5" name="Rectangle 936"/>
            <p:cNvSpPr>
              <a:spLocks noChangeArrowheads="1"/>
            </p:cNvSpPr>
            <p:nvPr/>
          </p:nvSpPr>
          <p:spPr bwMode="auto">
            <a:xfrm>
              <a:off x="3665538" y="5659438"/>
              <a:ext cx="304800" cy="233363"/>
            </a:xfrm>
            <a:prstGeom prst="rect">
              <a:avLst/>
            </a:prstGeom>
            <a:solidFill>
              <a:srgbClr val="BE2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6" name="Freeform 937"/>
            <p:cNvSpPr>
              <a:spLocks noEditPoints="1"/>
            </p:cNvSpPr>
            <p:nvPr/>
          </p:nvSpPr>
          <p:spPr bwMode="auto">
            <a:xfrm>
              <a:off x="2894013" y="5280025"/>
              <a:ext cx="868363" cy="865188"/>
            </a:xfrm>
            <a:custGeom>
              <a:avLst/>
              <a:gdLst>
                <a:gd name="T0" fmla="*/ 115 w 231"/>
                <a:gd name="T1" fmla="*/ 0 h 230"/>
                <a:gd name="T2" fmla="*/ 0 w 231"/>
                <a:gd name="T3" fmla="*/ 115 h 230"/>
                <a:gd name="T4" fmla="*/ 115 w 231"/>
                <a:gd name="T5" fmla="*/ 230 h 230"/>
                <a:gd name="T6" fmla="*/ 231 w 231"/>
                <a:gd name="T7" fmla="*/ 115 h 230"/>
                <a:gd name="T8" fmla="*/ 115 w 231"/>
                <a:gd name="T9" fmla="*/ 0 h 230"/>
                <a:gd name="T10" fmla="*/ 115 w 231"/>
                <a:gd name="T11" fmla="*/ 162 h 230"/>
                <a:gd name="T12" fmla="*/ 68 w 231"/>
                <a:gd name="T13" fmla="*/ 115 h 230"/>
                <a:gd name="T14" fmla="*/ 115 w 231"/>
                <a:gd name="T15" fmla="*/ 68 h 230"/>
                <a:gd name="T16" fmla="*/ 162 w 231"/>
                <a:gd name="T17" fmla="*/ 115 h 230"/>
                <a:gd name="T18" fmla="*/ 115 w 231"/>
                <a:gd name="T19" fmla="*/ 16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0">
                  <a:moveTo>
                    <a:pt x="115" y="0"/>
                  </a:moveTo>
                  <a:cubicBezTo>
                    <a:pt x="52" y="0"/>
                    <a:pt x="0" y="51"/>
                    <a:pt x="0" y="115"/>
                  </a:cubicBezTo>
                  <a:cubicBezTo>
                    <a:pt x="0" y="179"/>
                    <a:pt x="52" y="230"/>
                    <a:pt x="115" y="230"/>
                  </a:cubicBezTo>
                  <a:cubicBezTo>
                    <a:pt x="179" y="230"/>
                    <a:pt x="231" y="179"/>
                    <a:pt x="231" y="115"/>
                  </a:cubicBezTo>
                  <a:cubicBezTo>
                    <a:pt x="231" y="51"/>
                    <a:pt x="179" y="0"/>
                    <a:pt x="115" y="0"/>
                  </a:cubicBezTo>
                  <a:close/>
                  <a:moveTo>
                    <a:pt x="115" y="162"/>
                  </a:moveTo>
                  <a:cubicBezTo>
                    <a:pt x="89" y="162"/>
                    <a:pt x="68" y="141"/>
                    <a:pt x="68" y="115"/>
                  </a:cubicBezTo>
                  <a:cubicBezTo>
                    <a:pt x="68" y="89"/>
                    <a:pt x="89" y="68"/>
                    <a:pt x="115" y="68"/>
                  </a:cubicBezTo>
                  <a:cubicBezTo>
                    <a:pt x="141" y="68"/>
                    <a:pt x="162" y="89"/>
                    <a:pt x="162" y="115"/>
                  </a:cubicBezTo>
                  <a:cubicBezTo>
                    <a:pt x="162" y="141"/>
                    <a:pt x="141" y="162"/>
                    <a:pt x="115" y="162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7" name="Freeform 938"/>
            <p:cNvSpPr>
              <a:spLocks noEditPoints="1"/>
            </p:cNvSpPr>
            <p:nvPr/>
          </p:nvSpPr>
          <p:spPr bwMode="auto">
            <a:xfrm>
              <a:off x="3860800" y="5516563"/>
              <a:ext cx="631825" cy="633413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8 h 168"/>
                <a:gd name="T12" fmla="*/ 50 w 168"/>
                <a:gd name="T13" fmla="*/ 84 h 168"/>
                <a:gd name="T14" fmla="*/ 84 w 168"/>
                <a:gd name="T15" fmla="*/ 50 h 168"/>
                <a:gd name="T16" fmla="*/ 118 w 168"/>
                <a:gd name="T17" fmla="*/ 84 h 168"/>
                <a:gd name="T18" fmla="*/ 84 w 168"/>
                <a:gd name="T19" fmla="*/ 11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7" y="0"/>
                    <a:pt x="0" y="37"/>
                    <a:pt x="0" y="84"/>
                  </a:cubicBezTo>
                  <a:cubicBezTo>
                    <a:pt x="0" y="131"/>
                    <a:pt x="37" y="168"/>
                    <a:pt x="84" y="168"/>
                  </a:cubicBezTo>
                  <a:cubicBezTo>
                    <a:pt x="131" y="168"/>
                    <a:pt x="168" y="131"/>
                    <a:pt x="168" y="84"/>
                  </a:cubicBezTo>
                  <a:cubicBezTo>
                    <a:pt x="168" y="37"/>
                    <a:pt x="131" y="0"/>
                    <a:pt x="84" y="0"/>
                  </a:cubicBezTo>
                  <a:close/>
                  <a:moveTo>
                    <a:pt x="84" y="118"/>
                  </a:moveTo>
                  <a:cubicBezTo>
                    <a:pt x="65" y="118"/>
                    <a:pt x="50" y="103"/>
                    <a:pt x="50" y="84"/>
                  </a:cubicBezTo>
                  <a:cubicBezTo>
                    <a:pt x="50" y="65"/>
                    <a:pt x="65" y="50"/>
                    <a:pt x="84" y="50"/>
                  </a:cubicBezTo>
                  <a:cubicBezTo>
                    <a:pt x="103" y="50"/>
                    <a:pt x="118" y="65"/>
                    <a:pt x="118" y="84"/>
                  </a:cubicBezTo>
                  <a:cubicBezTo>
                    <a:pt x="118" y="103"/>
                    <a:pt x="103" y="118"/>
                    <a:pt x="84" y="118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8" name="Freeform 939"/>
            <p:cNvSpPr>
              <a:spLocks/>
            </p:cNvSpPr>
            <p:nvPr/>
          </p:nvSpPr>
          <p:spPr bwMode="auto">
            <a:xfrm>
              <a:off x="2755900" y="5175250"/>
              <a:ext cx="1154113" cy="533400"/>
            </a:xfrm>
            <a:custGeom>
              <a:avLst/>
              <a:gdLst>
                <a:gd name="T0" fmla="*/ 20 w 307"/>
                <a:gd name="T1" fmla="*/ 142 h 142"/>
                <a:gd name="T2" fmla="*/ 38 w 307"/>
                <a:gd name="T3" fmla="*/ 129 h 142"/>
                <a:gd name="T4" fmla="*/ 154 w 307"/>
                <a:gd name="T5" fmla="*/ 37 h 142"/>
                <a:gd name="T6" fmla="*/ 265 w 307"/>
                <a:gd name="T7" fmla="*/ 125 h 142"/>
                <a:gd name="T8" fmla="*/ 292 w 307"/>
                <a:gd name="T9" fmla="*/ 137 h 142"/>
                <a:gd name="T10" fmla="*/ 304 w 307"/>
                <a:gd name="T11" fmla="*/ 114 h 142"/>
                <a:gd name="T12" fmla="*/ 154 w 307"/>
                <a:gd name="T13" fmla="*/ 0 h 142"/>
                <a:gd name="T14" fmla="*/ 3 w 307"/>
                <a:gd name="T15" fmla="*/ 119 h 142"/>
                <a:gd name="T16" fmla="*/ 16 w 307"/>
                <a:gd name="T17" fmla="*/ 142 h 142"/>
                <a:gd name="T18" fmla="*/ 20 w 307"/>
                <a:gd name="T1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42">
                  <a:moveTo>
                    <a:pt x="20" y="142"/>
                  </a:moveTo>
                  <a:cubicBezTo>
                    <a:pt x="28" y="142"/>
                    <a:pt x="36" y="137"/>
                    <a:pt x="38" y="129"/>
                  </a:cubicBezTo>
                  <a:cubicBezTo>
                    <a:pt x="53" y="75"/>
                    <a:pt x="100" y="37"/>
                    <a:pt x="154" y="37"/>
                  </a:cubicBezTo>
                  <a:cubicBezTo>
                    <a:pt x="207" y="37"/>
                    <a:pt x="249" y="73"/>
                    <a:pt x="265" y="125"/>
                  </a:cubicBezTo>
                  <a:cubicBezTo>
                    <a:pt x="268" y="135"/>
                    <a:pt x="282" y="140"/>
                    <a:pt x="292" y="137"/>
                  </a:cubicBezTo>
                  <a:cubicBezTo>
                    <a:pt x="302" y="134"/>
                    <a:pt x="307" y="124"/>
                    <a:pt x="304" y="114"/>
                  </a:cubicBezTo>
                  <a:cubicBezTo>
                    <a:pt x="284" y="46"/>
                    <a:pt x="224" y="0"/>
                    <a:pt x="154" y="0"/>
                  </a:cubicBezTo>
                  <a:cubicBezTo>
                    <a:pt x="84" y="0"/>
                    <a:pt x="21" y="49"/>
                    <a:pt x="3" y="119"/>
                  </a:cubicBezTo>
                  <a:cubicBezTo>
                    <a:pt x="0" y="129"/>
                    <a:pt x="6" y="139"/>
                    <a:pt x="16" y="142"/>
                  </a:cubicBezTo>
                  <a:cubicBezTo>
                    <a:pt x="17" y="142"/>
                    <a:pt x="19" y="142"/>
                    <a:pt x="20" y="142"/>
                  </a:cubicBezTo>
                  <a:close/>
                </a:path>
              </a:pathLst>
            </a:custGeom>
            <a:solidFill>
              <a:srgbClr val="C42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9" name="Freeform 940"/>
            <p:cNvSpPr>
              <a:spLocks/>
            </p:cNvSpPr>
            <p:nvPr/>
          </p:nvSpPr>
          <p:spPr bwMode="auto">
            <a:xfrm>
              <a:off x="3759200" y="5414963"/>
              <a:ext cx="835025" cy="388938"/>
            </a:xfrm>
            <a:custGeom>
              <a:avLst/>
              <a:gdLst>
                <a:gd name="T0" fmla="*/ 15 w 222"/>
                <a:gd name="T1" fmla="*/ 103 h 103"/>
                <a:gd name="T2" fmla="*/ 28 w 222"/>
                <a:gd name="T3" fmla="*/ 93 h 103"/>
                <a:gd name="T4" fmla="*/ 112 w 222"/>
                <a:gd name="T5" fmla="*/ 27 h 103"/>
                <a:gd name="T6" fmla="*/ 192 w 222"/>
                <a:gd name="T7" fmla="*/ 91 h 103"/>
                <a:gd name="T8" fmla="*/ 211 w 222"/>
                <a:gd name="T9" fmla="*/ 99 h 103"/>
                <a:gd name="T10" fmla="*/ 220 w 222"/>
                <a:gd name="T11" fmla="*/ 83 h 103"/>
                <a:gd name="T12" fmla="*/ 112 w 222"/>
                <a:gd name="T13" fmla="*/ 0 h 103"/>
                <a:gd name="T14" fmla="*/ 2 w 222"/>
                <a:gd name="T15" fmla="*/ 86 h 103"/>
                <a:gd name="T16" fmla="*/ 12 w 222"/>
                <a:gd name="T17" fmla="*/ 103 h 103"/>
                <a:gd name="T18" fmla="*/ 15 w 222"/>
                <a:gd name="T1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103">
                  <a:moveTo>
                    <a:pt x="15" y="103"/>
                  </a:moveTo>
                  <a:cubicBezTo>
                    <a:pt x="21" y="103"/>
                    <a:pt x="26" y="99"/>
                    <a:pt x="28" y="93"/>
                  </a:cubicBezTo>
                  <a:cubicBezTo>
                    <a:pt x="38" y="54"/>
                    <a:pt x="73" y="27"/>
                    <a:pt x="112" y="27"/>
                  </a:cubicBezTo>
                  <a:cubicBezTo>
                    <a:pt x="150" y="27"/>
                    <a:pt x="180" y="53"/>
                    <a:pt x="192" y="91"/>
                  </a:cubicBezTo>
                  <a:cubicBezTo>
                    <a:pt x="194" y="98"/>
                    <a:pt x="204" y="102"/>
                    <a:pt x="211" y="99"/>
                  </a:cubicBezTo>
                  <a:cubicBezTo>
                    <a:pt x="218" y="97"/>
                    <a:pt x="222" y="90"/>
                    <a:pt x="220" y="83"/>
                  </a:cubicBezTo>
                  <a:cubicBezTo>
                    <a:pt x="205" y="34"/>
                    <a:pt x="162" y="0"/>
                    <a:pt x="112" y="0"/>
                  </a:cubicBezTo>
                  <a:cubicBezTo>
                    <a:pt x="61" y="0"/>
                    <a:pt x="16" y="36"/>
                    <a:pt x="2" y="86"/>
                  </a:cubicBezTo>
                  <a:cubicBezTo>
                    <a:pt x="0" y="93"/>
                    <a:pt x="4" y="101"/>
                    <a:pt x="12" y="103"/>
                  </a:cubicBezTo>
                  <a:cubicBezTo>
                    <a:pt x="13" y="103"/>
                    <a:pt x="14" y="103"/>
                    <a:pt x="15" y="103"/>
                  </a:cubicBezTo>
                  <a:close/>
                </a:path>
              </a:pathLst>
            </a:custGeom>
            <a:solidFill>
              <a:srgbClr val="C42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0" name="Freeform 941"/>
            <p:cNvSpPr>
              <a:spLocks/>
            </p:cNvSpPr>
            <p:nvPr/>
          </p:nvSpPr>
          <p:spPr bwMode="auto">
            <a:xfrm>
              <a:off x="2935288" y="4587875"/>
              <a:ext cx="838200" cy="63500"/>
            </a:xfrm>
            <a:custGeom>
              <a:avLst/>
              <a:gdLst>
                <a:gd name="T0" fmla="*/ 223 w 223"/>
                <a:gd name="T1" fmla="*/ 9 h 17"/>
                <a:gd name="T2" fmla="*/ 213 w 223"/>
                <a:gd name="T3" fmla="*/ 17 h 17"/>
                <a:gd name="T4" fmla="*/ 10 w 223"/>
                <a:gd name="T5" fmla="*/ 17 h 17"/>
                <a:gd name="T6" fmla="*/ 0 w 223"/>
                <a:gd name="T7" fmla="*/ 9 h 17"/>
                <a:gd name="T8" fmla="*/ 10 w 223"/>
                <a:gd name="T9" fmla="*/ 0 h 17"/>
                <a:gd name="T10" fmla="*/ 213 w 223"/>
                <a:gd name="T11" fmla="*/ 0 h 17"/>
                <a:gd name="T12" fmla="*/ 223 w 223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7">
                  <a:moveTo>
                    <a:pt x="223" y="9"/>
                  </a:moveTo>
                  <a:cubicBezTo>
                    <a:pt x="223" y="13"/>
                    <a:pt x="219" y="17"/>
                    <a:pt x="213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5" y="17"/>
                    <a:pt x="0" y="13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9" y="0"/>
                    <a:pt x="223" y="4"/>
                    <a:pt x="223" y="9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1" name="Freeform 942"/>
            <p:cNvSpPr>
              <a:spLocks/>
            </p:cNvSpPr>
            <p:nvPr/>
          </p:nvSpPr>
          <p:spPr bwMode="auto">
            <a:xfrm>
              <a:off x="4108450" y="4918075"/>
              <a:ext cx="177800" cy="82550"/>
            </a:xfrm>
            <a:custGeom>
              <a:avLst/>
              <a:gdLst>
                <a:gd name="T0" fmla="*/ 47 w 47"/>
                <a:gd name="T1" fmla="*/ 11 h 22"/>
                <a:gd name="T2" fmla="*/ 36 w 47"/>
                <a:gd name="T3" fmla="*/ 22 h 22"/>
                <a:gd name="T4" fmla="*/ 11 w 47"/>
                <a:gd name="T5" fmla="*/ 22 h 22"/>
                <a:gd name="T6" fmla="*/ 0 w 47"/>
                <a:gd name="T7" fmla="*/ 11 h 22"/>
                <a:gd name="T8" fmla="*/ 11 w 47"/>
                <a:gd name="T9" fmla="*/ 0 h 22"/>
                <a:gd name="T10" fmla="*/ 36 w 47"/>
                <a:gd name="T11" fmla="*/ 0 h 22"/>
                <a:gd name="T12" fmla="*/ 47 w 47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47" y="11"/>
                  </a:moveTo>
                  <a:cubicBezTo>
                    <a:pt x="47" y="17"/>
                    <a:pt x="42" y="22"/>
                    <a:pt x="3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0"/>
                    <a:pt x="47" y="5"/>
                    <a:pt x="47" y="11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2" name="Oval 943"/>
            <p:cNvSpPr>
              <a:spLocks noChangeArrowheads="1"/>
            </p:cNvSpPr>
            <p:nvPr/>
          </p:nvSpPr>
          <p:spPr bwMode="auto">
            <a:xfrm>
              <a:off x="3149600" y="5535613"/>
              <a:ext cx="354013" cy="354013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3" name="Oval 944"/>
            <p:cNvSpPr>
              <a:spLocks noChangeArrowheads="1"/>
            </p:cNvSpPr>
            <p:nvPr/>
          </p:nvSpPr>
          <p:spPr bwMode="auto">
            <a:xfrm>
              <a:off x="4048125" y="5705475"/>
              <a:ext cx="255588" cy="255588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4" name="Rectangle 945"/>
            <p:cNvSpPr>
              <a:spLocks noChangeArrowheads="1"/>
            </p:cNvSpPr>
            <p:nvPr/>
          </p:nvSpPr>
          <p:spPr bwMode="auto">
            <a:xfrm>
              <a:off x="3086100" y="4730750"/>
              <a:ext cx="533400" cy="447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06" name="组合 1005"/>
          <p:cNvGrpSpPr/>
          <p:nvPr/>
        </p:nvGrpSpPr>
        <p:grpSpPr>
          <a:xfrm>
            <a:off x="7107683" y="2660109"/>
            <a:ext cx="1097055" cy="1098776"/>
            <a:chOff x="7131050" y="2660650"/>
            <a:chExt cx="3036888" cy="3041650"/>
          </a:xfrm>
        </p:grpSpPr>
        <p:sp>
          <p:nvSpPr>
            <p:cNvPr id="960" name="Oval 949"/>
            <p:cNvSpPr>
              <a:spLocks noChangeArrowheads="1"/>
            </p:cNvSpPr>
            <p:nvPr/>
          </p:nvSpPr>
          <p:spPr bwMode="auto">
            <a:xfrm>
              <a:off x="7131050" y="2660650"/>
              <a:ext cx="3036888" cy="3041650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1" name="Freeform 950"/>
            <p:cNvSpPr>
              <a:spLocks/>
            </p:cNvSpPr>
            <p:nvPr/>
          </p:nvSpPr>
          <p:spPr bwMode="auto">
            <a:xfrm>
              <a:off x="7131050" y="3143250"/>
              <a:ext cx="3036888" cy="2559050"/>
            </a:xfrm>
            <a:custGeom>
              <a:avLst/>
              <a:gdLst>
                <a:gd name="T0" fmla="*/ 647 w 808"/>
                <a:gd name="T1" fmla="*/ 0 h 680"/>
                <a:gd name="T2" fmla="*/ 585 w 808"/>
                <a:gd name="T3" fmla="*/ 21 h 680"/>
                <a:gd name="T4" fmla="*/ 523 w 808"/>
                <a:gd name="T5" fmla="*/ 0 h 680"/>
                <a:gd name="T6" fmla="*/ 460 w 808"/>
                <a:gd name="T7" fmla="*/ 21 h 680"/>
                <a:gd name="T8" fmla="*/ 398 w 808"/>
                <a:gd name="T9" fmla="*/ 0 h 680"/>
                <a:gd name="T10" fmla="*/ 336 w 808"/>
                <a:gd name="T11" fmla="*/ 21 h 680"/>
                <a:gd name="T12" fmla="*/ 273 w 808"/>
                <a:gd name="T13" fmla="*/ 0 h 680"/>
                <a:gd name="T14" fmla="*/ 211 w 808"/>
                <a:gd name="T15" fmla="*/ 21 h 680"/>
                <a:gd name="T16" fmla="*/ 149 w 808"/>
                <a:gd name="T17" fmla="*/ 0 h 680"/>
                <a:gd name="T18" fmla="*/ 91 w 808"/>
                <a:gd name="T19" fmla="*/ 21 h 680"/>
                <a:gd name="T20" fmla="*/ 0 w 808"/>
                <a:gd name="T21" fmla="*/ 276 h 680"/>
                <a:gd name="T22" fmla="*/ 384 w 808"/>
                <a:gd name="T23" fmla="*/ 679 h 680"/>
                <a:gd name="T24" fmla="*/ 398 w 808"/>
                <a:gd name="T25" fmla="*/ 678 h 680"/>
                <a:gd name="T26" fmla="*/ 414 w 808"/>
                <a:gd name="T27" fmla="*/ 680 h 680"/>
                <a:gd name="T28" fmla="*/ 808 w 808"/>
                <a:gd name="T29" fmla="*/ 276 h 680"/>
                <a:gd name="T30" fmla="*/ 717 w 808"/>
                <a:gd name="T31" fmla="*/ 20 h 680"/>
                <a:gd name="T32" fmla="*/ 710 w 808"/>
                <a:gd name="T33" fmla="*/ 21 h 680"/>
                <a:gd name="T34" fmla="*/ 647 w 808"/>
                <a:gd name="T35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8" h="680">
                  <a:moveTo>
                    <a:pt x="647" y="0"/>
                  </a:moveTo>
                  <a:cubicBezTo>
                    <a:pt x="616" y="0"/>
                    <a:pt x="616" y="21"/>
                    <a:pt x="585" y="21"/>
                  </a:cubicBezTo>
                  <a:cubicBezTo>
                    <a:pt x="554" y="21"/>
                    <a:pt x="554" y="0"/>
                    <a:pt x="523" y="0"/>
                  </a:cubicBezTo>
                  <a:cubicBezTo>
                    <a:pt x="491" y="0"/>
                    <a:pt x="491" y="21"/>
                    <a:pt x="460" y="21"/>
                  </a:cubicBezTo>
                  <a:cubicBezTo>
                    <a:pt x="429" y="21"/>
                    <a:pt x="429" y="0"/>
                    <a:pt x="398" y="0"/>
                  </a:cubicBezTo>
                  <a:cubicBezTo>
                    <a:pt x="367" y="0"/>
                    <a:pt x="367" y="21"/>
                    <a:pt x="336" y="21"/>
                  </a:cubicBezTo>
                  <a:cubicBezTo>
                    <a:pt x="305" y="21"/>
                    <a:pt x="305" y="0"/>
                    <a:pt x="273" y="0"/>
                  </a:cubicBezTo>
                  <a:cubicBezTo>
                    <a:pt x="242" y="0"/>
                    <a:pt x="242" y="21"/>
                    <a:pt x="211" y="21"/>
                  </a:cubicBezTo>
                  <a:cubicBezTo>
                    <a:pt x="180" y="21"/>
                    <a:pt x="180" y="0"/>
                    <a:pt x="149" y="0"/>
                  </a:cubicBezTo>
                  <a:cubicBezTo>
                    <a:pt x="119" y="0"/>
                    <a:pt x="118" y="19"/>
                    <a:pt x="91" y="21"/>
                  </a:cubicBezTo>
                  <a:cubicBezTo>
                    <a:pt x="34" y="90"/>
                    <a:pt x="0" y="179"/>
                    <a:pt x="0" y="276"/>
                  </a:cubicBezTo>
                  <a:cubicBezTo>
                    <a:pt x="0" y="492"/>
                    <a:pt x="170" y="669"/>
                    <a:pt x="384" y="679"/>
                  </a:cubicBezTo>
                  <a:cubicBezTo>
                    <a:pt x="388" y="678"/>
                    <a:pt x="392" y="678"/>
                    <a:pt x="398" y="678"/>
                  </a:cubicBezTo>
                  <a:cubicBezTo>
                    <a:pt x="404" y="678"/>
                    <a:pt x="409" y="678"/>
                    <a:pt x="414" y="680"/>
                  </a:cubicBezTo>
                  <a:cubicBezTo>
                    <a:pt x="632" y="675"/>
                    <a:pt x="808" y="496"/>
                    <a:pt x="808" y="276"/>
                  </a:cubicBezTo>
                  <a:cubicBezTo>
                    <a:pt x="808" y="179"/>
                    <a:pt x="774" y="90"/>
                    <a:pt x="717" y="20"/>
                  </a:cubicBezTo>
                  <a:cubicBezTo>
                    <a:pt x="715" y="21"/>
                    <a:pt x="712" y="21"/>
                    <a:pt x="710" y="21"/>
                  </a:cubicBezTo>
                  <a:cubicBezTo>
                    <a:pt x="678" y="21"/>
                    <a:pt x="678" y="0"/>
                    <a:pt x="647" y="0"/>
                  </a:cubicBezTo>
                </a:path>
              </a:pathLst>
            </a:custGeom>
            <a:solidFill>
              <a:srgbClr val="008B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3" name="Freeform 952"/>
            <p:cNvSpPr>
              <a:spLocks/>
            </p:cNvSpPr>
            <p:nvPr/>
          </p:nvSpPr>
          <p:spPr bwMode="auto">
            <a:xfrm>
              <a:off x="7950200" y="4840288"/>
              <a:ext cx="139700" cy="117475"/>
            </a:xfrm>
            <a:custGeom>
              <a:avLst/>
              <a:gdLst>
                <a:gd name="T0" fmla="*/ 37 w 37"/>
                <a:gd name="T1" fmla="*/ 0 h 31"/>
                <a:gd name="T2" fmla="*/ 29 w 37"/>
                <a:gd name="T3" fmla="*/ 10 h 31"/>
                <a:gd name="T4" fmla="*/ 16 w 37"/>
                <a:gd name="T5" fmla="*/ 4 h 31"/>
                <a:gd name="T6" fmla="*/ 0 w 37"/>
                <a:gd name="T7" fmla="*/ 16 h 31"/>
                <a:gd name="T8" fmla="*/ 16 w 37"/>
                <a:gd name="T9" fmla="*/ 27 h 31"/>
                <a:gd name="T10" fmla="*/ 29 w 37"/>
                <a:gd name="T11" fmla="*/ 21 h 31"/>
                <a:gd name="T12" fmla="*/ 37 w 37"/>
                <a:gd name="T13" fmla="*/ 31 h 31"/>
                <a:gd name="T14" fmla="*/ 37 w 37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1">
                  <a:moveTo>
                    <a:pt x="37" y="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7" y="7"/>
                    <a:pt x="21" y="4"/>
                    <a:pt x="16" y="4"/>
                  </a:cubicBezTo>
                  <a:cubicBezTo>
                    <a:pt x="7" y="4"/>
                    <a:pt x="0" y="9"/>
                    <a:pt x="0" y="16"/>
                  </a:cubicBezTo>
                  <a:cubicBezTo>
                    <a:pt x="0" y="22"/>
                    <a:pt x="7" y="27"/>
                    <a:pt x="16" y="27"/>
                  </a:cubicBezTo>
                  <a:cubicBezTo>
                    <a:pt x="21" y="27"/>
                    <a:pt x="27" y="24"/>
                    <a:pt x="29" y="21"/>
                  </a:cubicBezTo>
                  <a:cubicBezTo>
                    <a:pt x="37" y="31"/>
                    <a:pt x="37" y="31"/>
                    <a:pt x="37" y="31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4" name="Freeform 953"/>
            <p:cNvSpPr>
              <a:spLocks/>
            </p:cNvSpPr>
            <p:nvPr/>
          </p:nvSpPr>
          <p:spPr bwMode="auto">
            <a:xfrm>
              <a:off x="9626600" y="4675188"/>
              <a:ext cx="139700" cy="112713"/>
            </a:xfrm>
            <a:custGeom>
              <a:avLst/>
              <a:gdLst>
                <a:gd name="T0" fmla="*/ 37 w 37"/>
                <a:gd name="T1" fmla="*/ 0 h 30"/>
                <a:gd name="T2" fmla="*/ 29 w 37"/>
                <a:gd name="T3" fmla="*/ 10 h 30"/>
                <a:gd name="T4" fmla="*/ 15 w 37"/>
                <a:gd name="T5" fmla="*/ 4 h 30"/>
                <a:gd name="T6" fmla="*/ 0 w 37"/>
                <a:gd name="T7" fmla="*/ 15 h 30"/>
                <a:gd name="T8" fmla="*/ 15 w 37"/>
                <a:gd name="T9" fmla="*/ 26 h 30"/>
                <a:gd name="T10" fmla="*/ 29 w 37"/>
                <a:gd name="T11" fmla="*/ 20 h 30"/>
                <a:gd name="T12" fmla="*/ 37 w 37"/>
                <a:gd name="T13" fmla="*/ 30 h 30"/>
                <a:gd name="T14" fmla="*/ 37 w 37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0">
                  <a:moveTo>
                    <a:pt x="37" y="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6" y="6"/>
                    <a:pt x="21" y="4"/>
                    <a:pt x="15" y="4"/>
                  </a:cubicBezTo>
                  <a:cubicBezTo>
                    <a:pt x="7" y="4"/>
                    <a:pt x="0" y="9"/>
                    <a:pt x="0" y="15"/>
                  </a:cubicBezTo>
                  <a:cubicBezTo>
                    <a:pt x="0" y="21"/>
                    <a:pt x="7" y="26"/>
                    <a:pt x="15" y="26"/>
                  </a:cubicBezTo>
                  <a:cubicBezTo>
                    <a:pt x="21" y="26"/>
                    <a:pt x="26" y="24"/>
                    <a:pt x="29" y="20"/>
                  </a:cubicBezTo>
                  <a:cubicBezTo>
                    <a:pt x="37" y="30"/>
                    <a:pt x="37" y="30"/>
                    <a:pt x="37" y="3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5" name="Freeform 954"/>
            <p:cNvSpPr>
              <a:spLocks/>
            </p:cNvSpPr>
            <p:nvPr/>
          </p:nvSpPr>
          <p:spPr bwMode="auto">
            <a:xfrm>
              <a:off x="9277350" y="3617913"/>
              <a:ext cx="139700" cy="115888"/>
            </a:xfrm>
            <a:custGeom>
              <a:avLst/>
              <a:gdLst>
                <a:gd name="T0" fmla="*/ 0 w 37"/>
                <a:gd name="T1" fmla="*/ 0 h 31"/>
                <a:gd name="T2" fmla="*/ 8 w 37"/>
                <a:gd name="T3" fmla="*/ 11 h 31"/>
                <a:gd name="T4" fmla="*/ 22 w 37"/>
                <a:gd name="T5" fmla="*/ 4 h 31"/>
                <a:gd name="T6" fmla="*/ 37 w 37"/>
                <a:gd name="T7" fmla="*/ 16 h 31"/>
                <a:gd name="T8" fmla="*/ 22 w 37"/>
                <a:gd name="T9" fmla="*/ 27 h 31"/>
                <a:gd name="T10" fmla="*/ 8 w 37"/>
                <a:gd name="T11" fmla="*/ 21 h 31"/>
                <a:gd name="T12" fmla="*/ 0 w 37"/>
                <a:gd name="T13" fmla="*/ 31 h 31"/>
                <a:gd name="T14" fmla="*/ 0 w 37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1">
                  <a:moveTo>
                    <a:pt x="0" y="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11" y="7"/>
                    <a:pt x="16" y="4"/>
                    <a:pt x="22" y="4"/>
                  </a:cubicBezTo>
                  <a:cubicBezTo>
                    <a:pt x="30" y="4"/>
                    <a:pt x="37" y="9"/>
                    <a:pt x="37" y="16"/>
                  </a:cubicBezTo>
                  <a:cubicBezTo>
                    <a:pt x="37" y="22"/>
                    <a:pt x="30" y="27"/>
                    <a:pt x="22" y="27"/>
                  </a:cubicBezTo>
                  <a:cubicBezTo>
                    <a:pt x="16" y="27"/>
                    <a:pt x="11" y="24"/>
                    <a:pt x="8" y="2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6" name="Freeform 955"/>
            <p:cNvSpPr>
              <a:spLocks/>
            </p:cNvSpPr>
            <p:nvPr/>
          </p:nvSpPr>
          <p:spPr bwMode="auto">
            <a:xfrm>
              <a:off x="7573963" y="3797300"/>
              <a:ext cx="139700" cy="117475"/>
            </a:xfrm>
            <a:custGeom>
              <a:avLst/>
              <a:gdLst>
                <a:gd name="T0" fmla="*/ 0 w 37"/>
                <a:gd name="T1" fmla="*/ 0 h 31"/>
                <a:gd name="T2" fmla="*/ 8 w 37"/>
                <a:gd name="T3" fmla="*/ 10 h 31"/>
                <a:gd name="T4" fmla="*/ 22 w 37"/>
                <a:gd name="T5" fmla="*/ 4 h 31"/>
                <a:gd name="T6" fmla="*/ 37 w 37"/>
                <a:gd name="T7" fmla="*/ 15 h 31"/>
                <a:gd name="T8" fmla="*/ 22 w 37"/>
                <a:gd name="T9" fmla="*/ 27 h 31"/>
                <a:gd name="T10" fmla="*/ 8 w 37"/>
                <a:gd name="T11" fmla="*/ 21 h 31"/>
                <a:gd name="T12" fmla="*/ 0 w 37"/>
                <a:gd name="T13" fmla="*/ 31 h 31"/>
                <a:gd name="T14" fmla="*/ 0 w 37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1">
                  <a:moveTo>
                    <a:pt x="0" y="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1" y="7"/>
                    <a:pt x="16" y="4"/>
                    <a:pt x="22" y="4"/>
                  </a:cubicBezTo>
                  <a:cubicBezTo>
                    <a:pt x="30" y="4"/>
                    <a:pt x="37" y="9"/>
                    <a:pt x="37" y="15"/>
                  </a:cubicBezTo>
                  <a:cubicBezTo>
                    <a:pt x="37" y="22"/>
                    <a:pt x="30" y="27"/>
                    <a:pt x="22" y="27"/>
                  </a:cubicBezTo>
                  <a:cubicBezTo>
                    <a:pt x="16" y="27"/>
                    <a:pt x="11" y="24"/>
                    <a:pt x="8" y="2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7" name="Freeform 956"/>
            <p:cNvSpPr>
              <a:spLocks/>
            </p:cNvSpPr>
            <p:nvPr/>
          </p:nvSpPr>
          <p:spPr bwMode="auto">
            <a:xfrm>
              <a:off x="8593138" y="4941888"/>
              <a:ext cx="341313" cy="342900"/>
            </a:xfrm>
            <a:custGeom>
              <a:avLst/>
              <a:gdLst>
                <a:gd name="T0" fmla="*/ 0 w 215"/>
                <a:gd name="T1" fmla="*/ 204 h 216"/>
                <a:gd name="T2" fmla="*/ 16 w 215"/>
                <a:gd name="T3" fmla="*/ 85 h 216"/>
                <a:gd name="T4" fmla="*/ 50 w 215"/>
                <a:gd name="T5" fmla="*/ 45 h 216"/>
                <a:gd name="T6" fmla="*/ 133 w 215"/>
                <a:gd name="T7" fmla="*/ 0 h 216"/>
                <a:gd name="T8" fmla="*/ 213 w 215"/>
                <a:gd name="T9" fmla="*/ 45 h 216"/>
                <a:gd name="T10" fmla="*/ 199 w 215"/>
                <a:gd name="T11" fmla="*/ 121 h 216"/>
                <a:gd name="T12" fmla="*/ 215 w 215"/>
                <a:gd name="T13" fmla="*/ 180 h 216"/>
                <a:gd name="T14" fmla="*/ 125 w 215"/>
                <a:gd name="T15" fmla="*/ 216 h 216"/>
                <a:gd name="T16" fmla="*/ 0 w 215"/>
                <a:gd name="T17" fmla="*/ 20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16">
                  <a:moveTo>
                    <a:pt x="0" y="204"/>
                  </a:moveTo>
                  <a:lnTo>
                    <a:pt x="16" y="85"/>
                  </a:lnTo>
                  <a:lnTo>
                    <a:pt x="50" y="45"/>
                  </a:lnTo>
                  <a:lnTo>
                    <a:pt x="133" y="0"/>
                  </a:lnTo>
                  <a:lnTo>
                    <a:pt x="213" y="45"/>
                  </a:lnTo>
                  <a:lnTo>
                    <a:pt x="199" y="121"/>
                  </a:lnTo>
                  <a:lnTo>
                    <a:pt x="215" y="180"/>
                  </a:lnTo>
                  <a:lnTo>
                    <a:pt x="125" y="216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BC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8" name="Freeform 957"/>
            <p:cNvSpPr>
              <a:spLocks/>
            </p:cNvSpPr>
            <p:nvPr/>
          </p:nvSpPr>
          <p:spPr bwMode="auto">
            <a:xfrm>
              <a:off x="8447088" y="5046663"/>
              <a:ext cx="363538" cy="249238"/>
            </a:xfrm>
            <a:custGeom>
              <a:avLst/>
              <a:gdLst>
                <a:gd name="T0" fmla="*/ 37 w 229"/>
                <a:gd name="T1" fmla="*/ 150 h 157"/>
                <a:gd name="T2" fmla="*/ 0 w 229"/>
                <a:gd name="T3" fmla="*/ 100 h 157"/>
                <a:gd name="T4" fmla="*/ 37 w 229"/>
                <a:gd name="T5" fmla="*/ 24 h 157"/>
                <a:gd name="T6" fmla="*/ 132 w 229"/>
                <a:gd name="T7" fmla="*/ 0 h 157"/>
                <a:gd name="T8" fmla="*/ 168 w 229"/>
                <a:gd name="T9" fmla="*/ 31 h 157"/>
                <a:gd name="T10" fmla="*/ 229 w 229"/>
                <a:gd name="T11" fmla="*/ 69 h 157"/>
                <a:gd name="T12" fmla="*/ 194 w 229"/>
                <a:gd name="T13" fmla="*/ 131 h 157"/>
                <a:gd name="T14" fmla="*/ 127 w 229"/>
                <a:gd name="T15" fmla="*/ 157 h 157"/>
                <a:gd name="T16" fmla="*/ 37 w 229"/>
                <a:gd name="T17" fmla="*/ 1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157">
                  <a:moveTo>
                    <a:pt x="37" y="150"/>
                  </a:moveTo>
                  <a:lnTo>
                    <a:pt x="0" y="100"/>
                  </a:lnTo>
                  <a:lnTo>
                    <a:pt x="37" y="24"/>
                  </a:lnTo>
                  <a:lnTo>
                    <a:pt x="132" y="0"/>
                  </a:lnTo>
                  <a:lnTo>
                    <a:pt x="168" y="31"/>
                  </a:lnTo>
                  <a:lnTo>
                    <a:pt x="229" y="69"/>
                  </a:lnTo>
                  <a:lnTo>
                    <a:pt x="194" y="131"/>
                  </a:lnTo>
                  <a:lnTo>
                    <a:pt x="127" y="157"/>
                  </a:lnTo>
                  <a:lnTo>
                    <a:pt x="37" y="150"/>
                  </a:lnTo>
                  <a:close/>
                </a:path>
              </a:pathLst>
            </a:custGeom>
            <a:solidFill>
              <a:srgbClr val="DAC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9" name="Freeform 958"/>
            <p:cNvSpPr>
              <a:spLocks/>
            </p:cNvSpPr>
            <p:nvPr/>
          </p:nvSpPr>
          <p:spPr bwMode="auto">
            <a:xfrm>
              <a:off x="8796338" y="5035550"/>
              <a:ext cx="247650" cy="249238"/>
            </a:xfrm>
            <a:custGeom>
              <a:avLst/>
              <a:gdLst>
                <a:gd name="T0" fmla="*/ 0 w 156"/>
                <a:gd name="T1" fmla="*/ 147 h 157"/>
                <a:gd name="T2" fmla="*/ 23 w 156"/>
                <a:gd name="T3" fmla="*/ 76 h 157"/>
                <a:gd name="T4" fmla="*/ 35 w 156"/>
                <a:gd name="T5" fmla="*/ 34 h 157"/>
                <a:gd name="T6" fmla="*/ 95 w 156"/>
                <a:gd name="T7" fmla="*/ 0 h 157"/>
                <a:gd name="T8" fmla="*/ 123 w 156"/>
                <a:gd name="T9" fmla="*/ 43 h 157"/>
                <a:gd name="T10" fmla="*/ 144 w 156"/>
                <a:gd name="T11" fmla="*/ 88 h 157"/>
                <a:gd name="T12" fmla="*/ 156 w 156"/>
                <a:gd name="T13" fmla="*/ 131 h 157"/>
                <a:gd name="T14" fmla="*/ 90 w 156"/>
                <a:gd name="T15" fmla="*/ 157 h 157"/>
                <a:gd name="T16" fmla="*/ 0 w 156"/>
                <a:gd name="T17" fmla="*/ 14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57">
                  <a:moveTo>
                    <a:pt x="0" y="147"/>
                  </a:moveTo>
                  <a:lnTo>
                    <a:pt x="23" y="76"/>
                  </a:lnTo>
                  <a:lnTo>
                    <a:pt x="35" y="34"/>
                  </a:lnTo>
                  <a:lnTo>
                    <a:pt x="95" y="0"/>
                  </a:lnTo>
                  <a:lnTo>
                    <a:pt x="123" y="43"/>
                  </a:lnTo>
                  <a:lnTo>
                    <a:pt x="144" y="88"/>
                  </a:lnTo>
                  <a:lnTo>
                    <a:pt x="156" y="131"/>
                  </a:lnTo>
                  <a:lnTo>
                    <a:pt x="90" y="157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DAC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0" name="Freeform 959"/>
            <p:cNvSpPr>
              <a:spLocks/>
            </p:cNvSpPr>
            <p:nvPr/>
          </p:nvSpPr>
          <p:spPr bwMode="auto">
            <a:xfrm>
              <a:off x="8224838" y="5111750"/>
              <a:ext cx="244475" cy="165100"/>
            </a:xfrm>
            <a:custGeom>
              <a:avLst/>
              <a:gdLst>
                <a:gd name="T0" fmla="*/ 0 w 154"/>
                <a:gd name="T1" fmla="*/ 95 h 104"/>
                <a:gd name="T2" fmla="*/ 16 w 154"/>
                <a:gd name="T3" fmla="*/ 42 h 104"/>
                <a:gd name="T4" fmla="*/ 40 w 154"/>
                <a:gd name="T5" fmla="*/ 16 h 104"/>
                <a:gd name="T6" fmla="*/ 80 w 154"/>
                <a:gd name="T7" fmla="*/ 0 h 104"/>
                <a:gd name="T8" fmla="*/ 140 w 154"/>
                <a:gd name="T9" fmla="*/ 23 h 104"/>
                <a:gd name="T10" fmla="*/ 137 w 154"/>
                <a:gd name="T11" fmla="*/ 66 h 104"/>
                <a:gd name="T12" fmla="*/ 154 w 154"/>
                <a:gd name="T13" fmla="*/ 80 h 104"/>
                <a:gd name="T14" fmla="*/ 92 w 154"/>
                <a:gd name="T15" fmla="*/ 104 h 104"/>
                <a:gd name="T16" fmla="*/ 0 w 154"/>
                <a:gd name="T17" fmla="*/ 9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04">
                  <a:moveTo>
                    <a:pt x="0" y="95"/>
                  </a:moveTo>
                  <a:lnTo>
                    <a:pt x="16" y="42"/>
                  </a:lnTo>
                  <a:lnTo>
                    <a:pt x="40" y="16"/>
                  </a:lnTo>
                  <a:lnTo>
                    <a:pt x="80" y="0"/>
                  </a:lnTo>
                  <a:lnTo>
                    <a:pt x="140" y="23"/>
                  </a:lnTo>
                  <a:lnTo>
                    <a:pt x="137" y="66"/>
                  </a:lnTo>
                  <a:lnTo>
                    <a:pt x="154" y="80"/>
                  </a:lnTo>
                  <a:lnTo>
                    <a:pt x="92" y="104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DAC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1" name="Freeform 960"/>
            <p:cNvSpPr>
              <a:spLocks/>
            </p:cNvSpPr>
            <p:nvPr/>
          </p:nvSpPr>
          <p:spPr bwMode="auto">
            <a:xfrm>
              <a:off x="9021763" y="5183188"/>
              <a:ext cx="96838" cy="112713"/>
            </a:xfrm>
            <a:custGeom>
              <a:avLst/>
              <a:gdLst>
                <a:gd name="T0" fmla="*/ 0 w 61"/>
                <a:gd name="T1" fmla="*/ 54 h 71"/>
                <a:gd name="T2" fmla="*/ 2 w 61"/>
                <a:gd name="T3" fmla="*/ 33 h 71"/>
                <a:gd name="T4" fmla="*/ 7 w 61"/>
                <a:gd name="T5" fmla="*/ 14 h 71"/>
                <a:gd name="T6" fmla="*/ 35 w 61"/>
                <a:gd name="T7" fmla="*/ 0 h 71"/>
                <a:gd name="T8" fmla="*/ 47 w 61"/>
                <a:gd name="T9" fmla="*/ 19 h 71"/>
                <a:gd name="T10" fmla="*/ 57 w 61"/>
                <a:gd name="T11" fmla="*/ 40 h 71"/>
                <a:gd name="T12" fmla="*/ 61 w 61"/>
                <a:gd name="T13" fmla="*/ 59 h 71"/>
                <a:gd name="T14" fmla="*/ 33 w 61"/>
                <a:gd name="T15" fmla="*/ 71 h 71"/>
                <a:gd name="T16" fmla="*/ 0 w 61"/>
                <a:gd name="T17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71">
                  <a:moveTo>
                    <a:pt x="0" y="54"/>
                  </a:moveTo>
                  <a:lnTo>
                    <a:pt x="2" y="33"/>
                  </a:lnTo>
                  <a:lnTo>
                    <a:pt x="7" y="14"/>
                  </a:lnTo>
                  <a:lnTo>
                    <a:pt x="35" y="0"/>
                  </a:lnTo>
                  <a:lnTo>
                    <a:pt x="47" y="19"/>
                  </a:lnTo>
                  <a:lnTo>
                    <a:pt x="57" y="40"/>
                  </a:lnTo>
                  <a:lnTo>
                    <a:pt x="61" y="59"/>
                  </a:lnTo>
                  <a:lnTo>
                    <a:pt x="33" y="71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DAC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2" name="Freeform 961"/>
            <p:cNvSpPr>
              <a:spLocks/>
            </p:cNvSpPr>
            <p:nvPr/>
          </p:nvSpPr>
          <p:spPr bwMode="auto">
            <a:xfrm>
              <a:off x="8732838" y="5205413"/>
              <a:ext cx="100013" cy="109538"/>
            </a:xfrm>
            <a:custGeom>
              <a:avLst/>
              <a:gdLst>
                <a:gd name="T0" fmla="*/ 0 w 63"/>
                <a:gd name="T1" fmla="*/ 50 h 69"/>
                <a:gd name="T2" fmla="*/ 7 w 63"/>
                <a:gd name="T3" fmla="*/ 31 h 69"/>
                <a:gd name="T4" fmla="*/ 7 w 63"/>
                <a:gd name="T5" fmla="*/ 12 h 69"/>
                <a:gd name="T6" fmla="*/ 28 w 63"/>
                <a:gd name="T7" fmla="*/ 0 h 69"/>
                <a:gd name="T8" fmla="*/ 47 w 63"/>
                <a:gd name="T9" fmla="*/ 14 h 69"/>
                <a:gd name="T10" fmla="*/ 59 w 63"/>
                <a:gd name="T11" fmla="*/ 36 h 69"/>
                <a:gd name="T12" fmla="*/ 63 w 63"/>
                <a:gd name="T13" fmla="*/ 57 h 69"/>
                <a:gd name="T14" fmla="*/ 33 w 63"/>
                <a:gd name="T15" fmla="*/ 69 h 69"/>
                <a:gd name="T16" fmla="*/ 0 w 63"/>
                <a:gd name="T17" fmla="*/ 5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9">
                  <a:moveTo>
                    <a:pt x="0" y="50"/>
                  </a:moveTo>
                  <a:lnTo>
                    <a:pt x="7" y="31"/>
                  </a:lnTo>
                  <a:lnTo>
                    <a:pt x="7" y="12"/>
                  </a:lnTo>
                  <a:lnTo>
                    <a:pt x="28" y="0"/>
                  </a:lnTo>
                  <a:lnTo>
                    <a:pt x="47" y="14"/>
                  </a:lnTo>
                  <a:lnTo>
                    <a:pt x="59" y="36"/>
                  </a:lnTo>
                  <a:lnTo>
                    <a:pt x="63" y="57"/>
                  </a:lnTo>
                  <a:lnTo>
                    <a:pt x="33" y="6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C7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3" name="Freeform 962"/>
            <p:cNvSpPr>
              <a:spLocks/>
            </p:cNvSpPr>
            <p:nvPr/>
          </p:nvSpPr>
          <p:spPr bwMode="auto">
            <a:xfrm>
              <a:off x="8005763" y="5227638"/>
              <a:ext cx="101600" cy="109538"/>
            </a:xfrm>
            <a:custGeom>
              <a:avLst/>
              <a:gdLst>
                <a:gd name="T0" fmla="*/ 0 w 64"/>
                <a:gd name="T1" fmla="*/ 50 h 69"/>
                <a:gd name="T2" fmla="*/ 8 w 64"/>
                <a:gd name="T3" fmla="*/ 31 h 69"/>
                <a:gd name="T4" fmla="*/ 8 w 64"/>
                <a:gd name="T5" fmla="*/ 12 h 69"/>
                <a:gd name="T6" fmla="*/ 29 w 64"/>
                <a:gd name="T7" fmla="*/ 0 h 69"/>
                <a:gd name="T8" fmla="*/ 48 w 64"/>
                <a:gd name="T9" fmla="*/ 14 h 69"/>
                <a:gd name="T10" fmla="*/ 57 w 64"/>
                <a:gd name="T11" fmla="*/ 36 h 69"/>
                <a:gd name="T12" fmla="*/ 64 w 64"/>
                <a:gd name="T13" fmla="*/ 57 h 69"/>
                <a:gd name="T14" fmla="*/ 34 w 64"/>
                <a:gd name="T15" fmla="*/ 69 h 69"/>
                <a:gd name="T16" fmla="*/ 0 w 64"/>
                <a:gd name="T17" fmla="*/ 5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9">
                  <a:moveTo>
                    <a:pt x="0" y="50"/>
                  </a:moveTo>
                  <a:lnTo>
                    <a:pt x="8" y="31"/>
                  </a:lnTo>
                  <a:lnTo>
                    <a:pt x="8" y="12"/>
                  </a:lnTo>
                  <a:lnTo>
                    <a:pt x="29" y="0"/>
                  </a:lnTo>
                  <a:lnTo>
                    <a:pt x="48" y="14"/>
                  </a:lnTo>
                  <a:lnTo>
                    <a:pt x="57" y="36"/>
                  </a:lnTo>
                  <a:lnTo>
                    <a:pt x="64" y="57"/>
                  </a:lnTo>
                  <a:lnTo>
                    <a:pt x="34" y="6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C7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4" name="Freeform 963"/>
            <p:cNvSpPr>
              <a:spLocks/>
            </p:cNvSpPr>
            <p:nvPr/>
          </p:nvSpPr>
          <p:spPr bwMode="auto">
            <a:xfrm>
              <a:off x="8389938" y="5208588"/>
              <a:ext cx="115888" cy="101600"/>
            </a:xfrm>
            <a:custGeom>
              <a:avLst/>
              <a:gdLst>
                <a:gd name="T0" fmla="*/ 14 w 73"/>
                <a:gd name="T1" fmla="*/ 0 h 64"/>
                <a:gd name="T2" fmla="*/ 33 w 73"/>
                <a:gd name="T3" fmla="*/ 0 h 64"/>
                <a:gd name="T4" fmla="*/ 54 w 73"/>
                <a:gd name="T5" fmla="*/ 3 h 64"/>
                <a:gd name="T6" fmla="*/ 73 w 73"/>
                <a:gd name="T7" fmla="*/ 29 h 64"/>
                <a:gd name="T8" fmla="*/ 57 w 73"/>
                <a:gd name="T9" fmla="*/ 43 h 64"/>
                <a:gd name="T10" fmla="*/ 36 w 73"/>
                <a:gd name="T11" fmla="*/ 57 h 64"/>
                <a:gd name="T12" fmla="*/ 17 w 73"/>
                <a:gd name="T13" fmla="*/ 64 h 64"/>
                <a:gd name="T14" fmla="*/ 0 w 73"/>
                <a:gd name="T15" fmla="*/ 36 h 64"/>
                <a:gd name="T16" fmla="*/ 14 w 73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64">
                  <a:moveTo>
                    <a:pt x="14" y="0"/>
                  </a:moveTo>
                  <a:lnTo>
                    <a:pt x="33" y="0"/>
                  </a:lnTo>
                  <a:lnTo>
                    <a:pt x="54" y="3"/>
                  </a:lnTo>
                  <a:lnTo>
                    <a:pt x="73" y="29"/>
                  </a:lnTo>
                  <a:lnTo>
                    <a:pt x="57" y="43"/>
                  </a:lnTo>
                  <a:lnTo>
                    <a:pt x="36" y="57"/>
                  </a:lnTo>
                  <a:lnTo>
                    <a:pt x="17" y="64"/>
                  </a:lnTo>
                  <a:lnTo>
                    <a:pt x="0" y="3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7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5" name="Freeform 964"/>
            <p:cNvSpPr>
              <a:spLocks/>
            </p:cNvSpPr>
            <p:nvPr/>
          </p:nvSpPr>
          <p:spPr bwMode="auto">
            <a:xfrm>
              <a:off x="8277225" y="5243513"/>
              <a:ext cx="85725" cy="74613"/>
            </a:xfrm>
            <a:custGeom>
              <a:avLst/>
              <a:gdLst>
                <a:gd name="T0" fmla="*/ 12 w 54"/>
                <a:gd name="T1" fmla="*/ 0 h 47"/>
                <a:gd name="T2" fmla="*/ 26 w 54"/>
                <a:gd name="T3" fmla="*/ 4 h 47"/>
                <a:gd name="T4" fmla="*/ 52 w 54"/>
                <a:gd name="T5" fmla="*/ 4 h 47"/>
                <a:gd name="T6" fmla="*/ 54 w 54"/>
                <a:gd name="T7" fmla="*/ 31 h 47"/>
                <a:gd name="T8" fmla="*/ 35 w 54"/>
                <a:gd name="T9" fmla="*/ 33 h 47"/>
                <a:gd name="T10" fmla="*/ 26 w 54"/>
                <a:gd name="T11" fmla="*/ 42 h 47"/>
                <a:gd name="T12" fmla="*/ 12 w 54"/>
                <a:gd name="T13" fmla="*/ 47 h 47"/>
                <a:gd name="T14" fmla="*/ 0 w 54"/>
                <a:gd name="T15" fmla="*/ 26 h 47"/>
                <a:gd name="T16" fmla="*/ 12 w 5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7">
                  <a:moveTo>
                    <a:pt x="12" y="0"/>
                  </a:moveTo>
                  <a:lnTo>
                    <a:pt x="26" y="4"/>
                  </a:lnTo>
                  <a:lnTo>
                    <a:pt x="52" y="4"/>
                  </a:lnTo>
                  <a:lnTo>
                    <a:pt x="54" y="31"/>
                  </a:lnTo>
                  <a:lnTo>
                    <a:pt x="35" y="33"/>
                  </a:lnTo>
                  <a:lnTo>
                    <a:pt x="26" y="42"/>
                  </a:lnTo>
                  <a:lnTo>
                    <a:pt x="12" y="47"/>
                  </a:lnTo>
                  <a:lnTo>
                    <a:pt x="0" y="2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7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6" name="Freeform 965"/>
            <p:cNvSpPr>
              <a:spLocks/>
            </p:cNvSpPr>
            <p:nvPr/>
          </p:nvSpPr>
          <p:spPr bwMode="auto">
            <a:xfrm>
              <a:off x="9142413" y="5254625"/>
              <a:ext cx="66675" cy="60325"/>
            </a:xfrm>
            <a:custGeom>
              <a:avLst/>
              <a:gdLst>
                <a:gd name="T0" fmla="*/ 7 w 42"/>
                <a:gd name="T1" fmla="*/ 0 h 38"/>
                <a:gd name="T2" fmla="*/ 19 w 42"/>
                <a:gd name="T3" fmla="*/ 5 h 38"/>
                <a:gd name="T4" fmla="*/ 40 w 42"/>
                <a:gd name="T5" fmla="*/ 5 h 38"/>
                <a:gd name="T6" fmla="*/ 42 w 42"/>
                <a:gd name="T7" fmla="*/ 24 h 38"/>
                <a:gd name="T8" fmla="*/ 26 w 42"/>
                <a:gd name="T9" fmla="*/ 26 h 38"/>
                <a:gd name="T10" fmla="*/ 21 w 42"/>
                <a:gd name="T11" fmla="*/ 33 h 38"/>
                <a:gd name="T12" fmla="*/ 9 w 42"/>
                <a:gd name="T13" fmla="*/ 38 h 38"/>
                <a:gd name="T14" fmla="*/ 0 w 42"/>
                <a:gd name="T15" fmla="*/ 21 h 38"/>
                <a:gd name="T16" fmla="*/ 7 w 42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8">
                  <a:moveTo>
                    <a:pt x="7" y="0"/>
                  </a:moveTo>
                  <a:lnTo>
                    <a:pt x="19" y="5"/>
                  </a:lnTo>
                  <a:lnTo>
                    <a:pt x="40" y="5"/>
                  </a:lnTo>
                  <a:lnTo>
                    <a:pt x="42" y="24"/>
                  </a:lnTo>
                  <a:lnTo>
                    <a:pt x="26" y="26"/>
                  </a:lnTo>
                  <a:lnTo>
                    <a:pt x="21" y="33"/>
                  </a:lnTo>
                  <a:lnTo>
                    <a:pt x="9" y="38"/>
                  </a:lnTo>
                  <a:lnTo>
                    <a:pt x="0" y="2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7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7" name="Freeform 966"/>
            <p:cNvSpPr>
              <a:spLocks/>
            </p:cNvSpPr>
            <p:nvPr/>
          </p:nvSpPr>
          <p:spPr bwMode="auto">
            <a:xfrm>
              <a:off x="9326563" y="4975225"/>
              <a:ext cx="85725" cy="323850"/>
            </a:xfrm>
            <a:custGeom>
              <a:avLst/>
              <a:gdLst>
                <a:gd name="T0" fmla="*/ 15 w 23"/>
                <a:gd name="T1" fmla="*/ 86 h 86"/>
                <a:gd name="T2" fmla="*/ 16 w 23"/>
                <a:gd name="T3" fmla="*/ 82 h 86"/>
                <a:gd name="T4" fmla="*/ 18 w 23"/>
                <a:gd name="T5" fmla="*/ 72 h 86"/>
                <a:gd name="T6" fmla="*/ 18 w 23"/>
                <a:gd name="T7" fmla="*/ 66 h 86"/>
                <a:gd name="T8" fmla="*/ 17 w 23"/>
                <a:gd name="T9" fmla="*/ 62 h 86"/>
                <a:gd name="T10" fmla="*/ 17 w 23"/>
                <a:gd name="T11" fmla="*/ 59 h 86"/>
                <a:gd name="T12" fmla="*/ 16 w 23"/>
                <a:gd name="T13" fmla="*/ 55 h 86"/>
                <a:gd name="T14" fmla="*/ 15 w 23"/>
                <a:gd name="T15" fmla="*/ 53 h 86"/>
                <a:gd name="T16" fmla="*/ 14 w 23"/>
                <a:gd name="T17" fmla="*/ 52 h 86"/>
                <a:gd name="T18" fmla="*/ 12 w 23"/>
                <a:gd name="T19" fmla="*/ 48 h 86"/>
                <a:gd name="T20" fmla="*/ 10 w 23"/>
                <a:gd name="T21" fmla="*/ 45 h 86"/>
                <a:gd name="T22" fmla="*/ 8 w 23"/>
                <a:gd name="T23" fmla="*/ 42 h 86"/>
                <a:gd name="T24" fmla="*/ 5 w 23"/>
                <a:gd name="T25" fmla="*/ 38 h 86"/>
                <a:gd name="T26" fmla="*/ 4 w 23"/>
                <a:gd name="T27" fmla="*/ 34 h 86"/>
                <a:gd name="T28" fmla="*/ 2 w 23"/>
                <a:gd name="T29" fmla="*/ 30 h 86"/>
                <a:gd name="T30" fmla="*/ 1 w 23"/>
                <a:gd name="T31" fmla="*/ 26 h 86"/>
                <a:gd name="T32" fmla="*/ 1 w 23"/>
                <a:gd name="T33" fmla="*/ 22 h 86"/>
                <a:gd name="T34" fmla="*/ 0 w 23"/>
                <a:gd name="T35" fmla="*/ 18 h 86"/>
                <a:gd name="T36" fmla="*/ 0 w 23"/>
                <a:gd name="T37" fmla="*/ 15 h 86"/>
                <a:gd name="T38" fmla="*/ 1 w 23"/>
                <a:gd name="T39" fmla="*/ 9 h 86"/>
                <a:gd name="T40" fmla="*/ 2 w 23"/>
                <a:gd name="T41" fmla="*/ 4 h 86"/>
                <a:gd name="T42" fmla="*/ 3 w 23"/>
                <a:gd name="T43" fmla="*/ 0 h 86"/>
                <a:gd name="T44" fmla="*/ 3 w 23"/>
                <a:gd name="T45" fmla="*/ 1 h 86"/>
                <a:gd name="T46" fmla="*/ 3 w 23"/>
                <a:gd name="T47" fmla="*/ 4 h 86"/>
                <a:gd name="T48" fmla="*/ 3 w 23"/>
                <a:gd name="T49" fmla="*/ 9 h 86"/>
                <a:gd name="T50" fmla="*/ 4 w 23"/>
                <a:gd name="T51" fmla="*/ 14 h 86"/>
                <a:gd name="T52" fmla="*/ 6 w 23"/>
                <a:gd name="T53" fmla="*/ 21 h 86"/>
                <a:gd name="T54" fmla="*/ 7 w 23"/>
                <a:gd name="T55" fmla="*/ 24 h 86"/>
                <a:gd name="T56" fmla="*/ 8 w 23"/>
                <a:gd name="T57" fmla="*/ 28 h 86"/>
                <a:gd name="T58" fmla="*/ 10 w 23"/>
                <a:gd name="T59" fmla="*/ 31 h 86"/>
                <a:gd name="T60" fmla="*/ 11 w 23"/>
                <a:gd name="T61" fmla="*/ 35 h 86"/>
                <a:gd name="T62" fmla="*/ 13 w 23"/>
                <a:gd name="T63" fmla="*/ 38 h 86"/>
                <a:gd name="T64" fmla="*/ 16 w 23"/>
                <a:gd name="T65" fmla="*/ 41 h 86"/>
                <a:gd name="T66" fmla="*/ 18 w 23"/>
                <a:gd name="T67" fmla="*/ 45 h 86"/>
                <a:gd name="T68" fmla="*/ 19 w 23"/>
                <a:gd name="T69" fmla="*/ 47 h 86"/>
                <a:gd name="T70" fmla="*/ 20 w 23"/>
                <a:gd name="T71" fmla="*/ 49 h 86"/>
                <a:gd name="T72" fmla="*/ 22 w 23"/>
                <a:gd name="T73" fmla="*/ 53 h 86"/>
                <a:gd name="T74" fmla="*/ 23 w 23"/>
                <a:gd name="T75" fmla="*/ 57 h 86"/>
                <a:gd name="T76" fmla="*/ 23 w 23"/>
                <a:gd name="T77" fmla="*/ 62 h 86"/>
                <a:gd name="T78" fmla="*/ 23 w 23"/>
                <a:gd name="T79" fmla="*/ 66 h 86"/>
                <a:gd name="T80" fmla="*/ 22 w 23"/>
                <a:gd name="T81" fmla="*/ 69 h 86"/>
                <a:gd name="T82" fmla="*/ 22 w 23"/>
                <a:gd name="T83" fmla="*/ 73 h 86"/>
                <a:gd name="T84" fmla="*/ 20 w 23"/>
                <a:gd name="T85" fmla="*/ 78 h 86"/>
                <a:gd name="T86" fmla="*/ 18 w 23"/>
                <a:gd name="T87" fmla="*/ 82 h 86"/>
                <a:gd name="T88" fmla="*/ 15 w 23"/>
                <a:gd name="T8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" h="86">
                  <a:moveTo>
                    <a:pt x="15" y="86"/>
                  </a:moveTo>
                  <a:cubicBezTo>
                    <a:pt x="15" y="86"/>
                    <a:pt x="16" y="84"/>
                    <a:pt x="16" y="82"/>
                  </a:cubicBezTo>
                  <a:cubicBezTo>
                    <a:pt x="17" y="80"/>
                    <a:pt x="17" y="76"/>
                    <a:pt x="18" y="72"/>
                  </a:cubicBezTo>
                  <a:cubicBezTo>
                    <a:pt x="18" y="70"/>
                    <a:pt x="18" y="68"/>
                    <a:pt x="18" y="66"/>
                  </a:cubicBezTo>
                  <a:cubicBezTo>
                    <a:pt x="18" y="64"/>
                    <a:pt x="18" y="63"/>
                    <a:pt x="17" y="62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5" y="55"/>
                    <a:pt x="15" y="54"/>
                    <a:pt x="15" y="53"/>
                  </a:cubicBezTo>
                  <a:cubicBezTo>
                    <a:pt x="15" y="53"/>
                    <a:pt x="15" y="52"/>
                    <a:pt x="14" y="52"/>
                  </a:cubicBezTo>
                  <a:cubicBezTo>
                    <a:pt x="14" y="51"/>
                    <a:pt x="13" y="50"/>
                    <a:pt x="12" y="48"/>
                  </a:cubicBezTo>
                  <a:cubicBezTo>
                    <a:pt x="12" y="47"/>
                    <a:pt x="11" y="46"/>
                    <a:pt x="10" y="45"/>
                  </a:cubicBezTo>
                  <a:cubicBezTo>
                    <a:pt x="9" y="44"/>
                    <a:pt x="8" y="43"/>
                    <a:pt x="8" y="42"/>
                  </a:cubicBezTo>
                  <a:cubicBezTo>
                    <a:pt x="7" y="40"/>
                    <a:pt x="6" y="39"/>
                    <a:pt x="5" y="38"/>
                  </a:cubicBezTo>
                  <a:cubicBezTo>
                    <a:pt x="5" y="36"/>
                    <a:pt x="4" y="35"/>
                    <a:pt x="4" y="34"/>
                  </a:cubicBezTo>
                  <a:cubicBezTo>
                    <a:pt x="3" y="32"/>
                    <a:pt x="3" y="31"/>
                    <a:pt x="2" y="30"/>
                  </a:cubicBezTo>
                  <a:cubicBezTo>
                    <a:pt x="2" y="28"/>
                    <a:pt x="2" y="27"/>
                    <a:pt x="1" y="26"/>
                  </a:cubicBezTo>
                  <a:cubicBezTo>
                    <a:pt x="1" y="24"/>
                    <a:pt x="1" y="23"/>
                    <a:pt x="1" y="22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2"/>
                    <a:pt x="1" y="10"/>
                    <a:pt x="1" y="9"/>
                  </a:cubicBezTo>
                  <a:cubicBezTo>
                    <a:pt x="1" y="7"/>
                    <a:pt x="1" y="5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6"/>
                    <a:pt x="3" y="7"/>
                    <a:pt x="3" y="9"/>
                  </a:cubicBezTo>
                  <a:cubicBezTo>
                    <a:pt x="4" y="10"/>
                    <a:pt x="4" y="12"/>
                    <a:pt x="4" y="14"/>
                  </a:cubicBezTo>
                  <a:cubicBezTo>
                    <a:pt x="5" y="16"/>
                    <a:pt x="5" y="19"/>
                    <a:pt x="6" y="21"/>
                  </a:cubicBezTo>
                  <a:cubicBezTo>
                    <a:pt x="6" y="22"/>
                    <a:pt x="6" y="23"/>
                    <a:pt x="7" y="24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9" y="30"/>
                    <a:pt x="10" y="31"/>
                  </a:cubicBezTo>
                  <a:cubicBezTo>
                    <a:pt x="10" y="32"/>
                    <a:pt x="11" y="33"/>
                    <a:pt x="11" y="35"/>
                  </a:cubicBezTo>
                  <a:cubicBezTo>
                    <a:pt x="12" y="36"/>
                    <a:pt x="13" y="37"/>
                    <a:pt x="13" y="38"/>
                  </a:cubicBezTo>
                  <a:cubicBezTo>
                    <a:pt x="14" y="39"/>
                    <a:pt x="15" y="40"/>
                    <a:pt x="16" y="41"/>
                  </a:cubicBezTo>
                  <a:cubicBezTo>
                    <a:pt x="16" y="42"/>
                    <a:pt x="17" y="44"/>
                    <a:pt x="18" y="45"/>
                  </a:cubicBezTo>
                  <a:cubicBezTo>
                    <a:pt x="19" y="45"/>
                    <a:pt x="19" y="46"/>
                    <a:pt x="19" y="47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50"/>
                    <a:pt x="21" y="52"/>
                    <a:pt x="22" y="53"/>
                  </a:cubicBezTo>
                  <a:cubicBezTo>
                    <a:pt x="22" y="55"/>
                    <a:pt x="22" y="56"/>
                    <a:pt x="23" y="57"/>
                  </a:cubicBezTo>
                  <a:cubicBezTo>
                    <a:pt x="23" y="59"/>
                    <a:pt x="23" y="60"/>
                    <a:pt x="23" y="62"/>
                  </a:cubicBezTo>
                  <a:cubicBezTo>
                    <a:pt x="23" y="63"/>
                    <a:pt x="23" y="64"/>
                    <a:pt x="23" y="66"/>
                  </a:cubicBezTo>
                  <a:cubicBezTo>
                    <a:pt x="23" y="67"/>
                    <a:pt x="23" y="68"/>
                    <a:pt x="22" y="69"/>
                  </a:cubicBezTo>
                  <a:cubicBezTo>
                    <a:pt x="22" y="71"/>
                    <a:pt x="22" y="72"/>
                    <a:pt x="22" y="73"/>
                  </a:cubicBezTo>
                  <a:cubicBezTo>
                    <a:pt x="21" y="75"/>
                    <a:pt x="20" y="77"/>
                    <a:pt x="20" y="78"/>
                  </a:cubicBezTo>
                  <a:cubicBezTo>
                    <a:pt x="19" y="80"/>
                    <a:pt x="18" y="81"/>
                    <a:pt x="18" y="82"/>
                  </a:cubicBezTo>
                  <a:cubicBezTo>
                    <a:pt x="16" y="85"/>
                    <a:pt x="15" y="86"/>
                    <a:pt x="15" y="86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8" name="Freeform 967"/>
            <p:cNvSpPr>
              <a:spLocks/>
            </p:cNvSpPr>
            <p:nvPr/>
          </p:nvSpPr>
          <p:spPr bwMode="auto">
            <a:xfrm>
              <a:off x="9382125" y="4972050"/>
              <a:ext cx="65088" cy="323850"/>
            </a:xfrm>
            <a:custGeom>
              <a:avLst/>
              <a:gdLst>
                <a:gd name="T0" fmla="*/ 0 w 17"/>
                <a:gd name="T1" fmla="*/ 86 h 86"/>
                <a:gd name="T2" fmla="*/ 2 w 17"/>
                <a:gd name="T3" fmla="*/ 82 h 86"/>
                <a:gd name="T4" fmla="*/ 5 w 17"/>
                <a:gd name="T5" fmla="*/ 78 h 86"/>
                <a:gd name="T6" fmla="*/ 6 w 17"/>
                <a:gd name="T7" fmla="*/ 76 h 86"/>
                <a:gd name="T8" fmla="*/ 7 w 17"/>
                <a:gd name="T9" fmla="*/ 73 h 86"/>
                <a:gd name="T10" fmla="*/ 8 w 17"/>
                <a:gd name="T11" fmla="*/ 70 h 86"/>
                <a:gd name="T12" fmla="*/ 9 w 17"/>
                <a:gd name="T13" fmla="*/ 69 h 86"/>
                <a:gd name="T14" fmla="*/ 9 w 17"/>
                <a:gd name="T15" fmla="*/ 67 h 86"/>
                <a:gd name="T16" fmla="*/ 10 w 17"/>
                <a:gd name="T17" fmla="*/ 65 h 86"/>
                <a:gd name="T18" fmla="*/ 10 w 17"/>
                <a:gd name="T19" fmla="*/ 64 h 86"/>
                <a:gd name="T20" fmla="*/ 10 w 17"/>
                <a:gd name="T21" fmla="*/ 62 h 86"/>
                <a:gd name="T22" fmla="*/ 11 w 17"/>
                <a:gd name="T23" fmla="*/ 60 h 86"/>
                <a:gd name="T24" fmla="*/ 11 w 17"/>
                <a:gd name="T25" fmla="*/ 56 h 86"/>
                <a:gd name="T26" fmla="*/ 11 w 17"/>
                <a:gd name="T27" fmla="*/ 53 h 86"/>
                <a:gd name="T28" fmla="*/ 9 w 17"/>
                <a:gd name="T29" fmla="*/ 45 h 86"/>
                <a:gd name="T30" fmla="*/ 7 w 17"/>
                <a:gd name="T31" fmla="*/ 37 h 86"/>
                <a:gd name="T32" fmla="*/ 6 w 17"/>
                <a:gd name="T33" fmla="*/ 33 h 86"/>
                <a:gd name="T34" fmla="*/ 6 w 17"/>
                <a:gd name="T35" fmla="*/ 28 h 86"/>
                <a:gd name="T36" fmla="*/ 6 w 17"/>
                <a:gd name="T37" fmla="*/ 20 h 86"/>
                <a:gd name="T38" fmla="*/ 7 w 17"/>
                <a:gd name="T39" fmla="*/ 13 h 86"/>
                <a:gd name="T40" fmla="*/ 9 w 17"/>
                <a:gd name="T41" fmla="*/ 8 h 86"/>
                <a:gd name="T42" fmla="*/ 11 w 17"/>
                <a:gd name="T43" fmla="*/ 4 h 86"/>
                <a:gd name="T44" fmla="*/ 13 w 17"/>
                <a:gd name="T45" fmla="*/ 0 h 86"/>
                <a:gd name="T46" fmla="*/ 13 w 17"/>
                <a:gd name="T47" fmla="*/ 1 h 86"/>
                <a:gd name="T48" fmla="*/ 12 w 17"/>
                <a:gd name="T49" fmla="*/ 4 h 86"/>
                <a:gd name="T50" fmla="*/ 12 w 17"/>
                <a:gd name="T51" fmla="*/ 8 h 86"/>
                <a:gd name="T52" fmla="*/ 11 w 17"/>
                <a:gd name="T53" fmla="*/ 14 h 86"/>
                <a:gd name="T54" fmla="*/ 11 w 17"/>
                <a:gd name="T55" fmla="*/ 21 h 86"/>
                <a:gd name="T56" fmla="*/ 12 w 17"/>
                <a:gd name="T57" fmla="*/ 28 h 86"/>
                <a:gd name="T58" fmla="*/ 12 w 17"/>
                <a:gd name="T59" fmla="*/ 32 h 86"/>
                <a:gd name="T60" fmla="*/ 13 w 17"/>
                <a:gd name="T61" fmla="*/ 35 h 86"/>
                <a:gd name="T62" fmla="*/ 16 w 17"/>
                <a:gd name="T63" fmla="*/ 43 h 86"/>
                <a:gd name="T64" fmla="*/ 17 w 17"/>
                <a:gd name="T65" fmla="*/ 52 h 86"/>
                <a:gd name="T66" fmla="*/ 17 w 17"/>
                <a:gd name="T67" fmla="*/ 57 h 86"/>
                <a:gd name="T68" fmla="*/ 17 w 17"/>
                <a:gd name="T69" fmla="*/ 61 h 86"/>
                <a:gd name="T70" fmla="*/ 15 w 17"/>
                <a:gd name="T71" fmla="*/ 65 h 86"/>
                <a:gd name="T72" fmla="*/ 15 w 17"/>
                <a:gd name="T73" fmla="*/ 67 h 86"/>
                <a:gd name="T74" fmla="*/ 14 w 17"/>
                <a:gd name="T75" fmla="*/ 69 h 86"/>
                <a:gd name="T76" fmla="*/ 13 w 17"/>
                <a:gd name="T77" fmla="*/ 71 h 86"/>
                <a:gd name="T78" fmla="*/ 12 w 17"/>
                <a:gd name="T79" fmla="*/ 72 h 86"/>
                <a:gd name="T80" fmla="*/ 10 w 17"/>
                <a:gd name="T81" fmla="*/ 75 h 86"/>
                <a:gd name="T82" fmla="*/ 8 w 17"/>
                <a:gd name="T83" fmla="*/ 78 h 86"/>
                <a:gd name="T84" fmla="*/ 7 w 17"/>
                <a:gd name="T85" fmla="*/ 80 h 86"/>
                <a:gd name="T86" fmla="*/ 3 w 17"/>
                <a:gd name="T87" fmla="*/ 83 h 86"/>
                <a:gd name="T88" fmla="*/ 0 w 17"/>
                <a:gd name="T8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" h="86">
                  <a:moveTo>
                    <a:pt x="0" y="86"/>
                  </a:moveTo>
                  <a:cubicBezTo>
                    <a:pt x="0" y="86"/>
                    <a:pt x="1" y="84"/>
                    <a:pt x="2" y="82"/>
                  </a:cubicBezTo>
                  <a:cubicBezTo>
                    <a:pt x="3" y="81"/>
                    <a:pt x="4" y="80"/>
                    <a:pt x="5" y="78"/>
                  </a:cubicBezTo>
                  <a:cubicBezTo>
                    <a:pt x="5" y="78"/>
                    <a:pt x="5" y="77"/>
                    <a:pt x="6" y="76"/>
                  </a:cubicBezTo>
                  <a:cubicBezTo>
                    <a:pt x="6" y="75"/>
                    <a:pt x="7" y="74"/>
                    <a:pt x="7" y="73"/>
                  </a:cubicBezTo>
                  <a:cubicBezTo>
                    <a:pt x="7" y="72"/>
                    <a:pt x="8" y="71"/>
                    <a:pt x="8" y="70"/>
                  </a:cubicBezTo>
                  <a:cubicBezTo>
                    <a:pt x="8" y="70"/>
                    <a:pt x="8" y="69"/>
                    <a:pt x="9" y="69"/>
                  </a:cubicBezTo>
                  <a:cubicBezTo>
                    <a:pt x="9" y="68"/>
                    <a:pt x="9" y="68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10" y="63"/>
                    <a:pt x="10" y="62"/>
                    <a:pt x="10" y="62"/>
                  </a:cubicBezTo>
                  <a:cubicBezTo>
                    <a:pt x="10" y="61"/>
                    <a:pt x="10" y="61"/>
                    <a:pt x="11" y="60"/>
                  </a:cubicBezTo>
                  <a:cubicBezTo>
                    <a:pt x="11" y="59"/>
                    <a:pt x="11" y="58"/>
                    <a:pt x="11" y="56"/>
                  </a:cubicBezTo>
                  <a:cubicBezTo>
                    <a:pt x="11" y="55"/>
                    <a:pt x="11" y="54"/>
                    <a:pt x="11" y="53"/>
                  </a:cubicBezTo>
                  <a:cubicBezTo>
                    <a:pt x="10" y="50"/>
                    <a:pt x="10" y="48"/>
                    <a:pt x="9" y="45"/>
                  </a:cubicBezTo>
                  <a:cubicBezTo>
                    <a:pt x="8" y="43"/>
                    <a:pt x="7" y="40"/>
                    <a:pt x="7" y="37"/>
                  </a:cubicBezTo>
                  <a:cubicBezTo>
                    <a:pt x="6" y="36"/>
                    <a:pt x="6" y="34"/>
                    <a:pt x="6" y="33"/>
                  </a:cubicBezTo>
                  <a:cubicBezTo>
                    <a:pt x="6" y="31"/>
                    <a:pt x="6" y="30"/>
                    <a:pt x="6" y="28"/>
                  </a:cubicBezTo>
                  <a:cubicBezTo>
                    <a:pt x="5" y="26"/>
                    <a:pt x="6" y="23"/>
                    <a:pt x="6" y="20"/>
                  </a:cubicBezTo>
                  <a:cubicBezTo>
                    <a:pt x="6" y="18"/>
                    <a:pt x="7" y="16"/>
                    <a:pt x="7" y="13"/>
                  </a:cubicBezTo>
                  <a:cubicBezTo>
                    <a:pt x="8" y="11"/>
                    <a:pt x="9" y="9"/>
                    <a:pt x="9" y="8"/>
                  </a:cubicBezTo>
                  <a:cubicBezTo>
                    <a:pt x="10" y="6"/>
                    <a:pt x="11" y="5"/>
                    <a:pt x="11" y="4"/>
                  </a:cubicBezTo>
                  <a:cubicBezTo>
                    <a:pt x="12" y="1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12" y="5"/>
                    <a:pt x="12" y="7"/>
                    <a:pt x="12" y="8"/>
                  </a:cubicBezTo>
                  <a:cubicBezTo>
                    <a:pt x="11" y="10"/>
                    <a:pt x="11" y="12"/>
                    <a:pt x="11" y="14"/>
                  </a:cubicBezTo>
                  <a:cubicBezTo>
                    <a:pt x="11" y="16"/>
                    <a:pt x="11" y="18"/>
                    <a:pt x="11" y="21"/>
                  </a:cubicBezTo>
                  <a:cubicBezTo>
                    <a:pt x="11" y="23"/>
                    <a:pt x="11" y="25"/>
                    <a:pt x="12" y="28"/>
                  </a:cubicBezTo>
                  <a:cubicBezTo>
                    <a:pt x="12" y="29"/>
                    <a:pt x="12" y="30"/>
                    <a:pt x="12" y="32"/>
                  </a:cubicBezTo>
                  <a:cubicBezTo>
                    <a:pt x="13" y="33"/>
                    <a:pt x="13" y="34"/>
                    <a:pt x="13" y="35"/>
                  </a:cubicBezTo>
                  <a:cubicBezTo>
                    <a:pt x="14" y="38"/>
                    <a:pt x="15" y="41"/>
                    <a:pt x="16" y="43"/>
                  </a:cubicBezTo>
                  <a:cubicBezTo>
                    <a:pt x="17" y="46"/>
                    <a:pt x="17" y="49"/>
                    <a:pt x="17" y="52"/>
                  </a:cubicBezTo>
                  <a:cubicBezTo>
                    <a:pt x="17" y="54"/>
                    <a:pt x="17" y="55"/>
                    <a:pt x="17" y="57"/>
                  </a:cubicBezTo>
                  <a:cubicBezTo>
                    <a:pt x="17" y="58"/>
                    <a:pt x="17" y="60"/>
                    <a:pt x="17" y="61"/>
                  </a:cubicBezTo>
                  <a:cubicBezTo>
                    <a:pt x="16" y="63"/>
                    <a:pt x="16" y="64"/>
                    <a:pt x="15" y="65"/>
                  </a:cubicBezTo>
                  <a:cubicBezTo>
                    <a:pt x="15" y="66"/>
                    <a:pt x="15" y="66"/>
                    <a:pt x="15" y="67"/>
                  </a:cubicBezTo>
                  <a:cubicBezTo>
                    <a:pt x="14" y="68"/>
                    <a:pt x="14" y="68"/>
                    <a:pt x="14" y="69"/>
                  </a:cubicBezTo>
                  <a:cubicBezTo>
                    <a:pt x="14" y="69"/>
                    <a:pt x="13" y="70"/>
                    <a:pt x="13" y="71"/>
                  </a:cubicBezTo>
                  <a:cubicBezTo>
                    <a:pt x="13" y="71"/>
                    <a:pt x="12" y="72"/>
                    <a:pt x="12" y="72"/>
                  </a:cubicBezTo>
                  <a:cubicBezTo>
                    <a:pt x="12" y="73"/>
                    <a:pt x="11" y="74"/>
                    <a:pt x="10" y="75"/>
                  </a:cubicBezTo>
                  <a:cubicBezTo>
                    <a:pt x="10" y="76"/>
                    <a:pt x="9" y="77"/>
                    <a:pt x="8" y="78"/>
                  </a:cubicBezTo>
                  <a:cubicBezTo>
                    <a:pt x="8" y="78"/>
                    <a:pt x="7" y="79"/>
                    <a:pt x="7" y="80"/>
                  </a:cubicBezTo>
                  <a:cubicBezTo>
                    <a:pt x="6" y="81"/>
                    <a:pt x="4" y="82"/>
                    <a:pt x="3" y="83"/>
                  </a:cubicBezTo>
                  <a:cubicBezTo>
                    <a:pt x="2" y="85"/>
                    <a:pt x="0" y="86"/>
                    <a:pt x="0" y="86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9" name="Freeform 968"/>
            <p:cNvSpPr>
              <a:spLocks/>
            </p:cNvSpPr>
            <p:nvPr/>
          </p:nvSpPr>
          <p:spPr bwMode="auto">
            <a:xfrm>
              <a:off x="9386888" y="5002213"/>
              <a:ext cx="138113" cy="290513"/>
            </a:xfrm>
            <a:custGeom>
              <a:avLst/>
              <a:gdLst>
                <a:gd name="T0" fmla="*/ 0 w 37"/>
                <a:gd name="T1" fmla="*/ 77 h 77"/>
                <a:gd name="T2" fmla="*/ 2 w 37"/>
                <a:gd name="T3" fmla="*/ 75 h 77"/>
                <a:gd name="T4" fmla="*/ 9 w 37"/>
                <a:gd name="T5" fmla="*/ 68 h 77"/>
                <a:gd name="T6" fmla="*/ 13 w 37"/>
                <a:gd name="T7" fmla="*/ 62 h 77"/>
                <a:gd name="T8" fmla="*/ 15 w 37"/>
                <a:gd name="T9" fmla="*/ 59 h 77"/>
                <a:gd name="T10" fmla="*/ 16 w 37"/>
                <a:gd name="T11" fmla="*/ 56 h 77"/>
                <a:gd name="T12" fmla="*/ 17 w 37"/>
                <a:gd name="T13" fmla="*/ 52 h 77"/>
                <a:gd name="T14" fmla="*/ 17 w 37"/>
                <a:gd name="T15" fmla="*/ 51 h 77"/>
                <a:gd name="T16" fmla="*/ 18 w 37"/>
                <a:gd name="T17" fmla="*/ 49 h 77"/>
                <a:gd name="T18" fmla="*/ 18 w 37"/>
                <a:gd name="T19" fmla="*/ 45 h 77"/>
                <a:gd name="T20" fmla="*/ 18 w 37"/>
                <a:gd name="T21" fmla="*/ 41 h 77"/>
                <a:gd name="T22" fmla="*/ 18 w 37"/>
                <a:gd name="T23" fmla="*/ 37 h 77"/>
                <a:gd name="T24" fmla="*/ 18 w 37"/>
                <a:gd name="T25" fmla="*/ 32 h 77"/>
                <a:gd name="T26" fmla="*/ 19 w 37"/>
                <a:gd name="T27" fmla="*/ 28 h 77"/>
                <a:gd name="T28" fmla="*/ 20 w 37"/>
                <a:gd name="T29" fmla="*/ 24 h 77"/>
                <a:gd name="T30" fmla="*/ 22 w 37"/>
                <a:gd name="T31" fmla="*/ 20 h 77"/>
                <a:gd name="T32" fmla="*/ 24 w 37"/>
                <a:gd name="T33" fmla="*/ 16 h 77"/>
                <a:gd name="T34" fmla="*/ 25 w 37"/>
                <a:gd name="T35" fmla="*/ 13 h 77"/>
                <a:gd name="T36" fmla="*/ 27 w 37"/>
                <a:gd name="T37" fmla="*/ 10 h 77"/>
                <a:gd name="T38" fmla="*/ 31 w 37"/>
                <a:gd name="T39" fmla="*/ 6 h 77"/>
                <a:gd name="T40" fmla="*/ 34 w 37"/>
                <a:gd name="T41" fmla="*/ 2 h 77"/>
                <a:gd name="T42" fmla="*/ 37 w 37"/>
                <a:gd name="T43" fmla="*/ 0 h 77"/>
                <a:gd name="T44" fmla="*/ 37 w 37"/>
                <a:gd name="T45" fmla="*/ 1 h 77"/>
                <a:gd name="T46" fmla="*/ 35 w 37"/>
                <a:gd name="T47" fmla="*/ 3 h 77"/>
                <a:gd name="T48" fmla="*/ 33 w 37"/>
                <a:gd name="T49" fmla="*/ 7 h 77"/>
                <a:gd name="T50" fmla="*/ 31 w 37"/>
                <a:gd name="T51" fmla="*/ 12 h 77"/>
                <a:gd name="T52" fmla="*/ 28 w 37"/>
                <a:gd name="T53" fmla="*/ 18 h 77"/>
                <a:gd name="T54" fmla="*/ 27 w 37"/>
                <a:gd name="T55" fmla="*/ 22 h 77"/>
                <a:gd name="T56" fmla="*/ 26 w 37"/>
                <a:gd name="T57" fmla="*/ 25 h 77"/>
                <a:gd name="T58" fmla="*/ 26 w 37"/>
                <a:gd name="T59" fmla="*/ 29 h 77"/>
                <a:gd name="T60" fmla="*/ 25 w 37"/>
                <a:gd name="T61" fmla="*/ 33 h 77"/>
                <a:gd name="T62" fmla="*/ 25 w 37"/>
                <a:gd name="T63" fmla="*/ 37 h 77"/>
                <a:gd name="T64" fmla="*/ 25 w 37"/>
                <a:gd name="T65" fmla="*/ 41 h 77"/>
                <a:gd name="T66" fmla="*/ 25 w 37"/>
                <a:gd name="T67" fmla="*/ 45 h 77"/>
                <a:gd name="T68" fmla="*/ 25 w 37"/>
                <a:gd name="T69" fmla="*/ 47 h 77"/>
                <a:gd name="T70" fmla="*/ 24 w 37"/>
                <a:gd name="T71" fmla="*/ 50 h 77"/>
                <a:gd name="T72" fmla="*/ 23 w 37"/>
                <a:gd name="T73" fmla="*/ 54 h 77"/>
                <a:gd name="T74" fmla="*/ 22 w 37"/>
                <a:gd name="T75" fmla="*/ 58 h 77"/>
                <a:gd name="T76" fmla="*/ 20 w 37"/>
                <a:gd name="T77" fmla="*/ 62 h 77"/>
                <a:gd name="T78" fmla="*/ 17 w 37"/>
                <a:gd name="T79" fmla="*/ 65 h 77"/>
                <a:gd name="T80" fmla="*/ 15 w 37"/>
                <a:gd name="T81" fmla="*/ 68 h 77"/>
                <a:gd name="T82" fmla="*/ 12 w 37"/>
                <a:gd name="T83" fmla="*/ 70 h 77"/>
                <a:gd name="T84" fmla="*/ 7 w 37"/>
                <a:gd name="T85" fmla="*/ 74 h 77"/>
                <a:gd name="T86" fmla="*/ 3 w 37"/>
                <a:gd name="T87" fmla="*/ 76 h 77"/>
                <a:gd name="T88" fmla="*/ 0 w 37"/>
                <a:gd name="T8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" h="77">
                  <a:moveTo>
                    <a:pt x="0" y="77"/>
                  </a:moveTo>
                  <a:cubicBezTo>
                    <a:pt x="0" y="77"/>
                    <a:pt x="1" y="76"/>
                    <a:pt x="2" y="75"/>
                  </a:cubicBezTo>
                  <a:cubicBezTo>
                    <a:pt x="4" y="73"/>
                    <a:pt x="7" y="71"/>
                    <a:pt x="9" y="68"/>
                  </a:cubicBezTo>
                  <a:cubicBezTo>
                    <a:pt x="11" y="66"/>
                    <a:pt x="12" y="64"/>
                    <a:pt x="13" y="62"/>
                  </a:cubicBezTo>
                  <a:cubicBezTo>
                    <a:pt x="14" y="61"/>
                    <a:pt x="14" y="60"/>
                    <a:pt x="15" y="59"/>
                  </a:cubicBezTo>
                  <a:cubicBezTo>
                    <a:pt x="15" y="58"/>
                    <a:pt x="16" y="57"/>
                    <a:pt x="16" y="56"/>
                  </a:cubicBezTo>
                  <a:cubicBezTo>
                    <a:pt x="16" y="55"/>
                    <a:pt x="17" y="54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7"/>
                    <a:pt x="18" y="46"/>
                    <a:pt x="18" y="45"/>
                  </a:cubicBezTo>
                  <a:cubicBezTo>
                    <a:pt x="18" y="44"/>
                    <a:pt x="18" y="42"/>
                    <a:pt x="18" y="41"/>
                  </a:cubicBezTo>
                  <a:cubicBezTo>
                    <a:pt x="18" y="39"/>
                    <a:pt x="18" y="38"/>
                    <a:pt x="18" y="37"/>
                  </a:cubicBezTo>
                  <a:cubicBezTo>
                    <a:pt x="18" y="35"/>
                    <a:pt x="18" y="34"/>
                    <a:pt x="18" y="32"/>
                  </a:cubicBezTo>
                  <a:cubicBezTo>
                    <a:pt x="19" y="31"/>
                    <a:pt x="19" y="29"/>
                    <a:pt x="19" y="28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1" y="22"/>
                    <a:pt x="21" y="21"/>
                    <a:pt x="22" y="20"/>
                  </a:cubicBezTo>
                  <a:cubicBezTo>
                    <a:pt x="22" y="19"/>
                    <a:pt x="23" y="17"/>
                    <a:pt x="24" y="16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6" y="12"/>
                    <a:pt x="27" y="11"/>
                    <a:pt x="27" y="10"/>
                  </a:cubicBezTo>
                  <a:cubicBezTo>
                    <a:pt x="28" y="8"/>
                    <a:pt x="30" y="7"/>
                    <a:pt x="31" y="6"/>
                  </a:cubicBezTo>
                  <a:cubicBezTo>
                    <a:pt x="32" y="4"/>
                    <a:pt x="33" y="3"/>
                    <a:pt x="34" y="2"/>
                  </a:cubicBezTo>
                  <a:cubicBezTo>
                    <a:pt x="36" y="1"/>
                    <a:pt x="37" y="0"/>
                    <a:pt x="37" y="0"/>
                  </a:cubicBezTo>
                  <a:cubicBezTo>
                    <a:pt x="37" y="0"/>
                    <a:pt x="37" y="0"/>
                    <a:pt x="37" y="1"/>
                  </a:cubicBezTo>
                  <a:cubicBezTo>
                    <a:pt x="36" y="1"/>
                    <a:pt x="36" y="2"/>
                    <a:pt x="35" y="3"/>
                  </a:cubicBezTo>
                  <a:cubicBezTo>
                    <a:pt x="35" y="4"/>
                    <a:pt x="34" y="6"/>
                    <a:pt x="33" y="7"/>
                  </a:cubicBezTo>
                  <a:cubicBezTo>
                    <a:pt x="32" y="9"/>
                    <a:pt x="32" y="10"/>
                    <a:pt x="31" y="12"/>
                  </a:cubicBezTo>
                  <a:cubicBezTo>
                    <a:pt x="30" y="14"/>
                    <a:pt x="29" y="16"/>
                    <a:pt x="28" y="18"/>
                  </a:cubicBezTo>
                  <a:cubicBezTo>
                    <a:pt x="28" y="19"/>
                    <a:pt x="28" y="21"/>
                    <a:pt x="27" y="22"/>
                  </a:cubicBezTo>
                  <a:cubicBezTo>
                    <a:pt x="27" y="23"/>
                    <a:pt x="27" y="24"/>
                    <a:pt x="26" y="25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25" y="30"/>
                    <a:pt x="25" y="32"/>
                    <a:pt x="25" y="33"/>
                  </a:cubicBezTo>
                  <a:cubicBezTo>
                    <a:pt x="25" y="34"/>
                    <a:pt x="25" y="35"/>
                    <a:pt x="25" y="37"/>
                  </a:cubicBezTo>
                  <a:cubicBezTo>
                    <a:pt x="25" y="38"/>
                    <a:pt x="25" y="39"/>
                    <a:pt x="25" y="41"/>
                  </a:cubicBezTo>
                  <a:cubicBezTo>
                    <a:pt x="25" y="42"/>
                    <a:pt x="25" y="44"/>
                    <a:pt x="25" y="45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1"/>
                    <a:pt x="24" y="53"/>
                    <a:pt x="23" y="54"/>
                  </a:cubicBezTo>
                  <a:cubicBezTo>
                    <a:pt x="23" y="56"/>
                    <a:pt x="22" y="57"/>
                    <a:pt x="22" y="58"/>
                  </a:cubicBezTo>
                  <a:cubicBezTo>
                    <a:pt x="21" y="60"/>
                    <a:pt x="20" y="61"/>
                    <a:pt x="20" y="62"/>
                  </a:cubicBezTo>
                  <a:cubicBezTo>
                    <a:pt x="19" y="63"/>
                    <a:pt x="18" y="64"/>
                    <a:pt x="17" y="65"/>
                  </a:cubicBezTo>
                  <a:cubicBezTo>
                    <a:pt x="16" y="66"/>
                    <a:pt x="16" y="67"/>
                    <a:pt x="15" y="68"/>
                  </a:cubicBezTo>
                  <a:cubicBezTo>
                    <a:pt x="14" y="69"/>
                    <a:pt x="13" y="70"/>
                    <a:pt x="12" y="70"/>
                  </a:cubicBezTo>
                  <a:cubicBezTo>
                    <a:pt x="10" y="72"/>
                    <a:pt x="9" y="73"/>
                    <a:pt x="7" y="74"/>
                  </a:cubicBezTo>
                  <a:cubicBezTo>
                    <a:pt x="6" y="75"/>
                    <a:pt x="4" y="75"/>
                    <a:pt x="3" y="76"/>
                  </a:cubicBezTo>
                  <a:cubicBezTo>
                    <a:pt x="1" y="77"/>
                    <a:pt x="0" y="77"/>
                    <a:pt x="0" y="77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0" name="Freeform 969"/>
            <p:cNvSpPr>
              <a:spLocks/>
            </p:cNvSpPr>
            <p:nvPr/>
          </p:nvSpPr>
          <p:spPr bwMode="auto">
            <a:xfrm>
              <a:off x="9247188" y="5024438"/>
              <a:ext cx="146050" cy="268288"/>
            </a:xfrm>
            <a:custGeom>
              <a:avLst/>
              <a:gdLst>
                <a:gd name="T0" fmla="*/ 37 w 39"/>
                <a:gd name="T1" fmla="*/ 71 h 71"/>
                <a:gd name="T2" fmla="*/ 37 w 39"/>
                <a:gd name="T3" fmla="*/ 68 h 71"/>
                <a:gd name="T4" fmla="*/ 35 w 39"/>
                <a:gd name="T5" fmla="*/ 59 h 71"/>
                <a:gd name="T6" fmla="*/ 29 w 39"/>
                <a:gd name="T7" fmla="*/ 48 h 71"/>
                <a:gd name="T8" fmla="*/ 25 w 39"/>
                <a:gd name="T9" fmla="*/ 42 h 71"/>
                <a:gd name="T10" fmla="*/ 19 w 39"/>
                <a:gd name="T11" fmla="*/ 38 h 71"/>
                <a:gd name="T12" fmla="*/ 18 w 39"/>
                <a:gd name="T13" fmla="*/ 37 h 71"/>
                <a:gd name="T14" fmla="*/ 16 w 39"/>
                <a:gd name="T15" fmla="*/ 35 h 71"/>
                <a:gd name="T16" fmla="*/ 13 w 39"/>
                <a:gd name="T17" fmla="*/ 33 h 71"/>
                <a:gd name="T18" fmla="*/ 8 w 39"/>
                <a:gd name="T19" fmla="*/ 26 h 71"/>
                <a:gd name="T20" fmla="*/ 4 w 39"/>
                <a:gd name="T21" fmla="*/ 20 h 71"/>
                <a:gd name="T22" fmla="*/ 2 w 39"/>
                <a:gd name="T23" fmla="*/ 14 h 71"/>
                <a:gd name="T24" fmla="*/ 0 w 39"/>
                <a:gd name="T25" fmla="*/ 4 h 71"/>
                <a:gd name="T26" fmla="*/ 1 w 39"/>
                <a:gd name="T27" fmla="*/ 0 h 71"/>
                <a:gd name="T28" fmla="*/ 2 w 39"/>
                <a:gd name="T29" fmla="*/ 4 h 71"/>
                <a:gd name="T30" fmla="*/ 6 w 39"/>
                <a:gd name="T31" fmla="*/ 12 h 71"/>
                <a:gd name="T32" fmla="*/ 13 w 39"/>
                <a:gd name="T33" fmla="*/ 23 h 71"/>
                <a:gd name="T34" fmla="*/ 18 w 39"/>
                <a:gd name="T35" fmla="*/ 28 h 71"/>
                <a:gd name="T36" fmla="*/ 20 w 39"/>
                <a:gd name="T37" fmla="*/ 30 h 71"/>
                <a:gd name="T38" fmla="*/ 22 w 39"/>
                <a:gd name="T39" fmla="*/ 31 h 71"/>
                <a:gd name="T40" fmla="*/ 23 w 39"/>
                <a:gd name="T41" fmla="*/ 32 h 71"/>
                <a:gd name="T42" fmla="*/ 30 w 39"/>
                <a:gd name="T43" fmla="*/ 38 h 71"/>
                <a:gd name="T44" fmla="*/ 35 w 39"/>
                <a:gd name="T45" fmla="*/ 44 h 71"/>
                <a:gd name="T46" fmla="*/ 39 w 39"/>
                <a:gd name="T47" fmla="*/ 58 h 71"/>
                <a:gd name="T48" fmla="*/ 38 w 39"/>
                <a:gd name="T49" fmla="*/ 68 h 71"/>
                <a:gd name="T50" fmla="*/ 37 w 39"/>
                <a:gd name="T5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71">
                  <a:moveTo>
                    <a:pt x="37" y="71"/>
                  </a:moveTo>
                  <a:cubicBezTo>
                    <a:pt x="37" y="71"/>
                    <a:pt x="37" y="70"/>
                    <a:pt x="37" y="68"/>
                  </a:cubicBezTo>
                  <a:cubicBezTo>
                    <a:pt x="36" y="66"/>
                    <a:pt x="36" y="62"/>
                    <a:pt x="35" y="59"/>
                  </a:cubicBezTo>
                  <a:cubicBezTo>
                    <a:pt x="34" y="55"/>
                    <a:pt x="32" y="51"/>
                    <a:pt x="29" y="48"/>
                  </a:cubicBezTo>
                  <a:cubicBezTo>
                    <a:pt x="28" y="46"/>
                    <a:pt x="27" y="44"/>
                    <a:pt x="25" y="42"/>
                  </a:cubicBezTo>
                  <a:cubicBezTo>
                    <a:pt x="23" y="41"/>
                    <a:pt x="22" y="39"/>
                    <a:pt x="19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6"/>
                    <a:pt x="17" y="36"/>
                    <a:pt x="16" y="35"/>
                  </a:cubicBezTo>
                  <a:cubicBezTo>
                    <a:pt x="15" y="35"/>
                    <a:pt x="14" y="34"/>
                    <a:pt x="13" y="33"/>
                  </a:cubicBezTo>
                  <a:cubicBezTo>
                    <a:pt x="11" y="31"/>
                    <a:pt x="9" y="29"/>
                    <a:pt x="8" y="26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3" y="18"/>
                    <a:pt x="2" y="16"/>
                    <a:pt x="2" y="14"/>
                  </a:cubicBezTo>
                  <a:cubicBezTo>
                    <a:pt x="1" y="10"/>
                    <a:pt x="1" y="6"/>
                    <a:pt x="0" y="4"/>
                  </a:cubicBezTo>
                  <a:cubicBezTo>
                    <a:pt x="0" y="2"/>
                    <a:pt x="1" y="0"/>
                    <a:pt x="1" y="0"/>
                  </a:cubicBezTo>
                  <a:cubicBezTo>
                    <a:pt x="1" y="0"/>
                    <a:pt x="1" y="2"/>
                    <a:pt x="2" y="4"/>
                  </a:cubicBezTo>
                  <a:cubicBezTo>
                    <a:pt x="3" y="6"/>
                    <a:pt x="4" y="9"/>
                    <a:pt x="6" y="12"/>
                  </a:cubicBezTo>
                  <a:cubicBezTo>
                    <a:pt x="7" y="16"/>
                    <a:pt x="10" y="19"/>
                    <a:pt x="13" y="23"/>
                  </a:cubicBezTo>
                  <a:cubicBezTo>
                    <a:pt x="14" y="25"/>
                    <a:pt x="16" y="26"/>
                    <a:pt x="18" y="28"/>
                  </a:cubicBezTo>
                  <a:cubicBezTo>
                    <a:pt x="19" y="29"/>
                    <a:pt x="20" y="29"/>
                    <a:pt x="20" y="30"/>
                  </a:cubicBezTo>
                  <a:cubicBezTo>
                    <a:pt x="21" y="30"/>
                    <a:pt x="21" y="31"/>
                    <a:pt x="22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6" y="34"/>
                    <a:pt x="28" y="36"/>
                    <a:pt x="30" y="38"/>
                  </a:cubicBezTo>
                  <a:cubicBezTo>
                    <a:pt x="32" y="40"/>
                    <a:pt x="33" y="42"/>
                    <a:pt x="35" y="44"/>
                  </a:cubicBezTo>
                  <a:cubicBezTo>
                    <a:pt x="37" y="49"/>
                    <a:pt x="38" y="54"/>
                    <a:pt x="39" y="58"/>
                  </a:cubicBezTo>
                  <a:cubicBezTo>
                    <a:pt x="39" y="62"/>
                    <a:pt x="39" y="66"/>
                    <a:pt x="38" y="68"/>
                  </a:cubicBezTo>
                  <a:cubicBezTo>
                    <a:pt x="38" y="70"/>
                    <a:pt x="37" y="71"/>
                    <a:pt x="37" y="71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1" name="Freeform 970"/>
            <p:cNvSpPr>
              <a:spLocks/>
            </p:cNvSpPr>
            <p:nvPr/>
          </p:nvSpPr>
          <p:spPr bwMode="auto">
            <a:xfrm>
              <a:off x="9386888" y="5054600"/>
              <a:ext cx="217488" cy="241300"/>
            </a:xfrm>
            <a:custGeom>
              <a:avLst/>
              <a:gdLst>
                <a:gd name="T0" fmla="*/ 0 w 58"/>
                <a:gd name="T1" fmla="*/ 64 h 64"/>
                <a:gd name="T2" fmla="*/ 3 w 58"/>
                <a:gd name="T3" fmla="*/ 62 h 64"/>
                <a:gd name="T4" fmla="*/ 12 w 58"/>
                <a:gd name="T5" fmla="*/ 57 h 64"/>
                <a:gd name="T6" fmla="*/ 17 w 58"/>
                <a:gd name="T7" fmla="*/ 53 h 64"/>
                <a:gd name="T8" fmla="*/ 19 w 58"/>
                <a:gd name="T9" fmla="*/ 50 h 64"/>
                <a:gd name="T10" fmla="*/ 22 w 58"/>
                <a:gd name="T11" fmla="*/ 48 h 64"/>
                <a:gd name="T12" fmla="*/ 24 w 58"/>
                <a:gd name="T13" fmla="*/ 45 h 64"/>
                <a:gd name="T14" fmla="*/ 25 w 58"/>
                <a:gd name="T15" fmla="*/ 43 h 64"/>
                <a:gd name="T16" fmla="*/ 25 w 58"/>
                <a:gd name="T17" fmla="*/ 41 h 64"/>
                <a:gd name="T18" fmla="*/ 27 w 58"/>
                <a:gd name="T19" fmla="*/ 38 h 64"/>
                <a:gd name="T20" fmla="*/ 28 w 58"/>
                <a:gd name="T21" fmla="*/ 34 h 64"/>
                <a:gd name="T22" fmla="*/ 29 w 58"/>
                <a:gd name="T23" fmla="*/ 30 h 64"/>
                <a:gd name="T24" fmla="*/ 31 w 58"/>
                <a:gd name="T25" fmla="*/ 26 h 64"/>
                <a:gd name="T26" fmla="*/ 33 w 58"/>
                <a:gd name="T27" fmla="*/ 22 h 64"/>
                <a:gd name="T28" fmla="*/ 35 w 58"/>
                <a:gd name="T29" fmla="*/ 18 h 64"/>
                <a:gd name="T30" fmla="*/ 38 w 58"/>
                <a:gd name="T31" fmla="*/ 15 h 64"/>
                <a:gd name="T32" fmla="*/ 40 w 58"/>
                <a:gd name="T33" fmla="*/ 12 h 64"/>
                <a:gd name="T34" fmla="*/ 43 w 58"/>
                <a:gd name="T35" fmla="*/ 9 h 64"/>
                <a:gd name="T36" fmla="*/ 45 w 58"/>
                <a:gd name="T37" fmla="*/ 7 h 64"/>
                <a:gd name="T38" fmla="*/ 50 w 58"/>
                <a:gd name="T39" fmla="*/ 4 h 64"/>
                <a:gd name="T40" fmla="*/ 54 w 58"/>
                <a:gd name="T41" fmla="*/ 2 h 64"/>
                <a:gd name="T42" fmla="*/ 58 w 58"/>
                <a:gd name="T43" fmla="*/ 0 h 64"/>
                <a:gd name="T44" fmla="*/ 57 w 58"/>
                <a:gd name="T45" fmla="*/ 1 h 64"/>
                <a:gd name="T46" fmla="*/ 55 w 58"/>
                <a:gd name="T47" fmla="*/ 3 h 64"/>
                <a:gd name="T48" fmla="*/ 52 w 58"/>
                <a:gd name="T49" fmla="*/ 6 h 64"/>
                <a:gd name="T50" fmla="*/ 48 w 58"/>
                <a:gd name="T51" fmla="*/ 10 h 64"/>
                <a:gd name="T52" fmla="*/ 44 w 58"/>
                <a:gd name="T53" fmla="*/ 15 h 64"/>
                <a:gd name="T54" fmla="*/ 42 w 58"/>
                <a:gd name="T55" fmla="*/ 18 h 64"/>
                <a:gd name="T56" fmla="*/ 40 w 58"/>
                <a:gd name="T57" fmla="*/ 21 h 64"/>
                <a:gd name="T58" fmla="*/ 38 w 58"/>
                <a:gd name="T59" fmla="*/ 25 h 64"/>
                <a:gd name="T60" fmla="*/ 37 w 58"/>
                <a:gd name="T61" fmla="*/ 28 h 64"/>
                <a:gd name="T62" fmla="*/ 36 w 58"/>
                <a:gd name="T63" fmla="*/ 32 h 64"/>
                <a:gd name="T64" fmla="*/ 34 w 58"/>
                <a:gd name="T65" fmla="*/ 36 h 64"/>
                <a:gd name="T66" fmla="*/ 33 w 58"/>
                <a:gd name="T67" fmla="*/ 40 h 64"/>
                <a:gd name="T68" fmla="*/ 32 w 58"/>
                <a:gd name="T69" fmla="*/ 42 h 64"/>
                <a:gd name="T70" fmla="*/ 31 w 58"/>
                <a:gd name="T71" fmla="*/ 44 h 64"/>
                <a:gd name="T72" fmla="*/ 29 w 58"/>
                <a:gd name="T73" fmla="*/ 48 h 64"/>
                <a:gd name="T74" fmla="*/ 26 w 58"/>
                <a:gd name="T75" fmla="*/ 52 h 64"/>
                <a:gd name="T76" fmla="*/ 23 w 58"/>
                <a:gd name="T77" fmla="*/ 55 h 64"/>
                <a:gd name="T78" fmla="*/ 20 w 58"/>
                <a:gd name="T79" fmla="*/ 57 h 64"/>
                <a:gd name="T80" fmla="*/ 17 w 58"/>
                <a:gd name="T81" fmla="*/ 59 h 64"/>
                <a:gd name="T82" fmla="*/ 14 w 58"/>
                <a:gd name="T83" fmla="*/ 60 h 64"/>
                <a:gd name="T84" fmla="*/ 8 w 58"/>
                <a:gd name="T85" fmla="*/ 62 h 64"/>
                <a:gd name="T86" fmla="*/ 4 w 58"/>
                <a:gd name="T87" fmla="*/ 63 h 64"/>
                <a:gd name="T88" fmla="*/ 0 w 58"/>
                <a:gd name="T8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" h="64">
                  <a:moveTo>
                    <a:pt x="0" y="64"/>
                  </a:moveTo>
                  <a:cubicBezTo>
                    <a:pt x="0" y="64"/>
                    <a:pt x="1" y="63"/>
                    <a:pt x="3" y="62"/>
                  </a:cubicBezTo>
                  <a:cubicBezTo>
                    <a:pt x="5" y="61"/>
                    <a:pt x="9" y="59"/>
                    <a:pt x="12" y="57"/>
                  </a:cubicBezTo>
                  <a:cubicBezTo>
                    <a:pt x="14" y="56"/>
                    <a:pt x="15" y="54"/>
                    <a:pt x="17" y="53"/>
                  </a:cubicBezTo>
                  <a:cubicBezTo>
                    <a:pt x="18" y="52"/>
                    <a:pt x="19" y="51"/>
                    <a:pt x="19" y="50"/>
                  </a:cubicBezTo>
                  <a:cubicBezTo>
                    <a:pt x="20" y="50"/>
                    <a:pt x="21" y="49"/>
                    <a:pt x="22" y="48"/>
                  </a:cubicBezTo>
                  <a:cubicBezTo>
                    <a:pt x="22" y="47"/>
                    <a:pt x="23" y="46"/>
                    <a:pt x="24" y="45"/>
                  </a:cubicBezTo>
                  <a:cubicBezTo>
                    <a:pt x="24" y="44"/>
                    <a:pt x="24" y="44"/>
                    <a:pt x="25" y="43"/>
                  </a:cubicBezTo>
                  <a:cubicBezTo>
                    <a:pt x="25" y="42"/>
                    <a:pt x="25" y="42"/>
                    <a:pt x="25" y="41"/>
                  </a:cubicBezTo>
                  <a:cubicBezTo>
                    <a:pt x="26" y="40"/>
                    <a:pt x="26" y="39"/>
                    <a:pt x="27" y="38"/>
                  </a:cubicBezTo>
                  <a:cubicBezTo>
                    <a:pt x="27" y="37"/>
                    <a:pt x="27" y="35"/>
                    <a:pt x="28" y="34"/>
                  </a:cubicBezTo>
                  <a:cubicBezTo>
                    <a:pt x="28" y="33"/>
                    <a:pt x="29" y="31"/>
                    <a:pt x="29" y="30"/>
                  </a:cubicBezTo>
                  <a:cubicBezTo>
                    <a:pt x="30" y="28"/>
                    <a:pt x="30" y="27"/>
                    <a:pt x="31" y="26"/>
                  </a:cubicBezTo>
                  <a:cubicBezTo>
                    <a:pt x="31" y="24"/>
                    <a:pt x="32" y="23"/>
                    <a:pt x="33" y="22"/>
                  </a:cubicBezTo>
                  <a:cubicBezTo>
                    <a:pt x="34" y="21"/>
                    <a:pt x="34" y="19"/>
                    <a:pt x="35" y="18"/>
                  </a:cubicBezTo>
                  <a:cubicBezTo>
                    <a:pt x="36" y="17"/>
                    <a:pt x="37" y="16"/>
                    <a:pt x="38" y="15"/>
                  </a:cubicBezTo>
                  <a:cubicBezTo>
                    <a:pt x="38" y="14"/>
                    <a:pt x="39" y="13"/>
                    <a:pt x="40" y="12"/>
                  </a:cubicBezTo>
                  <a:cubicBezTo>
                    <a:pt x="41" y="11"/>
                    <a:pt x="42" y="10"/>
                    <a:pt x="43" y="9"/>
                  </a:cubicBezTo>
                  <a:cubicBezTo>
                    <a:pt x="44" y="9"/>
                    <a:pt x="45" y="8"/>
                    <a:pt x="45" y="7"/>
                  </a:cubicBezTo>
                  <a:cubicBezTo>
                    <a:pt x="47" y="6"/>
                    <a:pt x="49" y="5"/>
                    <a:pt x="50" y="4"/>
                  </a:cubicBezTo>
                  <a:cubicBezTo>
                    <a:pt x="52" y="3"/>
                    <a:pt x="53" y="2"/>
                    <a:pt x="54" y="2"/>
                  </a:cubicBezTo>
                  <a:cubicBezTo>
                    <a:pt x="57" y="0"/>
                    <a:pt x="58" y="0"/>
                    <a:pt x="58" y="0"/>
                  </a:cubicBezTo>
                  <a:cubicBezTo>
                    <a:pt x="58" y="0"/>
                    <a:pt x="58" y="0"/>
                    <a:pt x="57" y="1"/>
                  </a:cubicBezTo>
                  <a:cubicBezTo>
                    <a:pt x="57" y="1"/>
                    <a:pt x="56" y="2"/>
                    <a:pt x="55" y="3"/>
                  </a:cubicBezTo>
                  <a:cubicBezTo>
                    <a:pt x="54" y="4"/>
                    <a:pt x="53" y="5"/>
                    <a:pt x="52" y="6"/>
                  </a:cubicBezTo>
                  <a:cubicBezTo>
                    <a:pt x="51" y="7"/>
                    <a:pt x="50" y="9"/>
                    <a:pt x="48" y="10"/>
                  </a:cubicBezTo>
                  <a:cubicBezTo>
                    <a:pt x="47" y="12"/>
                    <a:pt x="45" y="13"/>
                    <a:pt x="44" y="15"/>
                  </a:cubicBezTo>
                  <a:cubicBezTo>
                    <a:pt x="43" y="16"/>
                    <a:pt x="43" y="17"/>
                    <a:pt x="42" y="18"/>
                  </a:cubicBezTo>
                  <a:cubicBezTo>
                    <a:pt x="41" y="19"/>
                    <a:pt x="41" y="20"/>
                    <a:pt x="40" y="21"/>
                  </a:cubicBezTo>
                  <a:cubicBezTo>
                    <a:pt x="40" y="22"/>
                    <a:pt x="39" y="24"/>
                    <a:pt x="38" y="25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6" y="29"/>
                    <a:pt x="36" y="31"/>
                    <a:pt x="36" y="32"/>
                  </a:cubicBezTo>
                  <a:cubicBezTo>
                    <a:pt x="35" y="33"/>
                    <a:pt x="35" y="34"/>
                    <a:pt x="34" y="36"/>
                  </a:cubicBezTo>
                  <a:cubicBezTo>
                    <a:pt x="34" y="37"/>
                    <a:pt x="34" y="39"/>
                    <a:pt x="33" y="40"/>
                  </a:cubicBezTo>
                  <a:cubicBezTo>
                    <a:pt x="33" y="41"/>
                    <a:pt x="33" y="41"/>
                    <a:pt x="32" y="42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6"/>
                    <a:pt x="30" y="47"/>
                    <a:pt x="29" y="48"/>
                  </a:cubicBezTo>
                  <a:cubicBezTo>
                    <a:pt x="28" y="49"/>
                    <a:pt x="27" y="50"/>
                    <a:pt x="26" y="52"/>
                  </a:cubicBezTo>
                  <a:cubicBezTo>
                    <a:pt x="25" y="53"/>
                    <a:pt x="24" y="54"/>
                    <a:pt x="23" y="55"/>
                  </a:cubicBezTo>
                  <a:cubicBezTo>
                    <a:pt x="22" y="55"/>
                    <a:pt x="21" y="56"/>
                    <a:pt x="20" y="57"/>
                  </a:cubicBezTo>
                  <a:cubicBezTo>
                    <a:pt x="19" y="58"/>
                    <a:pt x="18" y="58"/>
                    <a:pt x="17" y="59"/>
                  </a:cubicBezTo>
                  <a:cubicBezTo>
                    <a:pt x="16" y="59"/>
                    <a:pt x="15" y="60"/>
                    <a:pt x="14" y="60"/>
                  </a:cubicBezTo>
                  <a:cubicBezTo>
                    <a:pt x="12" y="61"/>
                    <a:pt x="10" y="62"/>
                    <a:pt x="8" y="62"/>
                  </a:cubicBezTo>
                  <a:cubicBezTo>
                    <a:pt x="6" y="63"/>
                    <a:pt x="5" y="63"/>
                    <a:pt x="4" y="63"/>
                  </a:cubicBezTo>
                  <a:cubicBezTo>
                    <a:pt x="1" y="64"/>
                    <a:pt x="0" y="64"/>
                    <a:pt x="0" y="64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2" name="Freeform 971"/>
            <p:cNvSpPr>
              <a:spLocks/>
            </p:cNvSpPr>
            <p:nvPr/>
          </p:nvSpPr>
          <p:spPr bwMode="auto">
            <a:xfrm>
              <a:off x="8582025" y="5178425"/>
              <a:ext cx="74613" cy="279400"/>
            </a:xfrm>
            <a:custGeom>
              <a:avLst/>
              <a:gdLst>
                <a:gd name="T0" fmla="*/ 13 w 20"/>
                <a:gd name="T1" fmla="*/ 74 h 74"/>
                <a:gd name="T2" fmla="*/ 14 w 20"/>
                <a:gd name="T3" fmla="*/ 71 h 74"/>
                <a:gd name="T4" fmla="*/ 15 w 20"/>
                <a:gd name="T5" fmla="*/ 63 h 74"/>
                <a:gd name="T6" fmla="*/ 15 w 20"/>
                <a:gd name="T7" fmla="*/ 57 h 74"/>
                <a:gd name="T8" fmla="*/ 15 w 20"/>
                <a:gd name="T9" fmla="*/ 54 h 74"/>
                <a:gd name="T10" fmla="*/ 14 w 20"/>
                <a:gd name="T11" fmla="*/ 51 h 74"/>
                <a:gd name="T12" fmla="*/ 13 w 20"/>
                <a:gd name="T13" fmla="*/ 48 h 74"/>
                <a:gd name="T14" fmla="*/ 12 w 20"/>
                <a:gd name="T15" fmla="*/ 45 h 74"/>
                <a:gd name="T16" fmla="*/ 10 w 20"/>
                <a:gd name="T17" fmla="*/ 42 h 74"/>
                <a:gd name="T18" fmla="*/ 8 w 20"/>
                <a:gd name="T19" fmla="*/ 40 h 74"/>
                <a:gd name="T20" fmla="*/ 6 w 20"/>
                <a:gd name="T21" fmla="*/ 36 h 74"/>
                <a:gd name="T22" fmla="*/ 4 w 20"/>
                <a:gd name="T23" fmla="*/ 33 h 74"/>
                <a:gd name="T24" fmla="*/ 3 w 20"/>
                <a:gd name="T25" fmla="*/ 29 h 74"/>
                <a:gd name="T26" fmla="*/ 1 w 20"/>
                <a:gd name="T27" fmla="*/ 26 h 74"/>
                <a:gd name="T28" fmla="*/ 1 w 20"/>
                <a:gd name="T29" fmla="*/ 22 h 74"/>
                <a:gd name="T30" fmla="*/ 0 w 20"/>
                <a:gd name="T31" fmla="*/ 19 h 74"/>
                <a:gd name="T32" fmla="*/ 0 w 20"/>
                <a:gd name="T33" fmla="*/ 16 h 74"/>
                <a:gd name="T34" fmla="*/ 0 w 20"/>
                <a:gd name="T35" fmla="*/ 13 h 74"/>
                <a:gd name="T36" fmla="*/ 0 w 20"/>
                <a:gd name="T37" fmla="*/ 8 h 74"/>
                <a:gd name="T38" fmla="*/ 1 w 20"/>
                <a:gd name="T39" fmla="*/ 4 h 74"/>
                <a:gd name="T40" fmla="*/ 2 w 20"/>
                <a:gd name="T41" fmla="*/ 0 h 74"/>
                <a:gd name="T42" fmla="*/ 2 w 20"/>
                <a:gd name="T43" fmla="*/ 1 h 74"/>
                <a:gd name="T44" fmla="*/ 2 w 20"/>
                <a:gd name="T45" fmla="*/ 4 h 74"/>
                <a:gd name="T46" fmla="*/ 3 w 20"/>
                <a:gd name="T47" fmla="*/ 8 h 74"/>
                <a:gd name="T48" fmla="*/ 4 w 20"/>
                <a:gd name="T49" fmla="*/ 12 h 74"/>
                <a:gd name="T50" fmla="*/ 5 w 20"/>
                <a:gd name="T51" fmla="*/ 18 h 74"/>
                <a:gd name="T52" fmla="*/ 6 w 20"/>
                <a:gd name="T53" fmla="*/ 21 h 74"/>
                <a:gd name="T54" fmla="*/ 7 w 20"/>
                <a:gd name="T55" fmla="*/ 24 h 74"/>
                <a:gd name="T56" fmla="*/ 8 w 20"/>
                <a:gd name="T57" fmla="*/ 27 h 74"/>
                <a:gd name="T58" fmla="*/ 10 w 20"/>
                <a:gd name="T59" fmla="*/ 30 h 74"/>
                <a:gd name="T60" fmla="*/ 12 w 20"/>
                <a:gd name="T61" fmla="*/ 33 h 74"/>
                <a:gd name="T62" fmla="*/ 14 w 20"/>
                <a:gd name="T63" fmla="*/ 36 h 74"/>
                <a:gd name="T64" fmla="*/ 16 w 20"/>
                <a:gd name="T65" fmla="*/ 39 h 74"/>
                <a:gd name="T66" fmla="*/ 18 w 20"/>
                <a:gd name="T67" fmla="*/ 42 h 74"/>
                <a:gd name="T68" fmla="*/ 19 w 20"/>
                <a:gd name="T69" fmla="*/ 46 h 74"/>
                <a:gd name="T70" fmla="*/ 20 w 20"/>
                <a:gd name="T71" fmla="*/ 50 h 74"/>
                <a:gd name="T72" fmla="*/ 20 w 20"/>
                <a:gd name="T73" fmla="*/ 54 h 74"/>
                <a:gd name="T74" fmla="*/ 20 w 20"/>
                <a:gd name="T75" fmla="*/ 57 h 74"/>
                <a:gd name="T76" fmla="*/ 20 w 20"/>
                <a:gd name="T77" fmla="*/ 60 h 74"/>
                <a:gd name="T78" fmla="*/ 19 w 20"/>
                <a:gd name="T79" fmla="*/ 63 h 74"/>
                <a:gd name="T80" fmla="*/ 17 w 20"/>
                <a:gd name="T81" fmla="*/ 68 h 74"/>
                <a:gd name="T82" fmla="*/ 15 w 20"/>
                <a:gd name="T83" fmla="*/ 72 h 74"/>
                <a:gd name="T84" fmla="*/ 13 w 20"/>
                <a:gd name="T8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" h="74">
                  <a:moveTo>
                    <a:pt x="13" y="74"/>
                  </a:moveTo>
                  <a:cubicBezTo>
                    <a:pt x="13" y="74"/>
                    <a:pt x="13" y="73"/>
                    <a:pt x="14" y="71"/>
                  </a:cubicBezTo>
                  <a:cubicBezTo>
                    <a:pt x="14" y="69"/>
                    <a:pt x="15" y="66"/>
                    <a:pt x="15" y="63"/>
                  </a:cubicBezTo>
                  <a:cubicBezTo>
                    <a:pt x="15" y="61"/>
                    <a:pt x="15" y="59"/>
                    <a:pt x="15" y="57"/>
                  </a:cubicBezTo>
                  <a:cubicBezTo>
                    <a:pt x="15" y="56"/>
                    <a:pt x="15" y="55"/>
                    <a:pt x="15" y="54"/>
                  </a:cubicBezTo>
                  <a:cubicBezTo>
                    <a:pt x="14" y="53"/>
                    <a:pt x="14" y="52"/>
                    <a:pt x="14" y="51"/>
                  </a:cubicBezTo>
                  <a:cubicBezTo>
                    <a:pt x="14" y="50"/>
                    <a:pt x="13" y="49"/>
                    <a:pt x="13" y="48"/>
                  </a:cubicBezTo>
                  <a:cubicBezTo>
                    <a:pt x="13" y="47"/>
                    <a:pt x="12" y="46"/>
                    <a:pt x="12" y="45"/>
                  </a:cubicBezTo>
                  <a:cubicBezTo>
                    <a:pt x="11" y="44"/>
                    <a:pt x="11" y="43"/>
                    <a:pt x="1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39"/>
                    <a:pt x="7" y="38"/>
                    <a:pt x="6" y="36"/>
                  </a:cubicBezTo>
                  <a:cubicBezTo>
                    <a:pt x="5" y="35"/>
                    <a:pt x="5" y="34"/>
                    <a:pt x="4" y="33"/>
                  </a:cubicBezTo>
                  <a:cubicBezTo>
                    <a:pt x="4" y="32"/>
                    <a:pt x="3" y="31"/>
                    <a:pt x="3" y="29"/>
                  </a:cubicBezTo>
                  <a:cubicBezTo>
                    <a:pt x="2" y="28"/>
                    <a:pt x="2" y="27"/>
                    <a:pt x="1" y="26"/>
                  </a:cubicBezTo>
                  <a:cubicBezTo>
                    <a:pt x="1" y="25"/>
                    <a:pt x="1" y="24"/>
                    <a:pt x="1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9"/>
                    <a:pt x="3" y="11"/>
                    <a:pt x="4" y="12"/>
                  </a:cubicBezTo>
                  <a:cubicBezTo>
                    <a:pt x="4" y="14"/>
                    <a:pt x="5" y="16"/>
                    <a:pt x="5" y="18"/>
                  </a:cubicBezTo>
                  <a:cubicBezTo>
                    <a:pt x="5" y="19"/>
                    <a:pt x="6" y="20"/>
                    <a:pt x="6" y="21"/>
                  </a:cubicBezTo>
                  <a:cubicBezTo>
                    <a:pt x="6" y="22"/>
                    <a:pt x="7" y="23"/>
                    <a:pt x="7" y="24"/>
                  </a:cubicBezTo>
                  <a:cubicBezTo>
                    <a:pt x="8" y="25"/>
                    <a:pt x="8" y="26"/>
                    <a:pt x="8" y="27"/>
                  </a:cubicBezTo>
                  <a:cubicBezTo>
                    <a:pt x="9" y="28"/>
                    <a:pt x="9" y="29"/>
                    <a:pt x="10" y="30"/>
                  </a:cubicBezTo>
                  <a:cubicBezTo>
                    <a:pt x="10" y="31"/>
                    <a:pt x="11" y="32"/>
                    <a:pt x="12" y="33"/>
                  </a:cubicBezTo>
                  <a:cubicBezTo>
                    <a:pt x="12" y="34"/>
                    <a:pt x="13" y="35"/>
                    <a:pt x="14" y="36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40"/>
                    <a:pt x="17" y="41"/>
                    <a:pt x="18" y="42"/>
                  </a:cubicBezTo>
                  <a:cubicBezTo>
                    <a:pt x="18" y="44"/>
                    <a:pt x="19" y="45"/>
                    <a:pt x="19" y="46"/>
                  </a:cubicBezTo>
                  <a:cubicBezTo>
                    <a:pt x="19" y="47"/>
                    <a:pt x="20" y="49"/>
                    <a:pt x="20" y="50"/>
                  </a:cubicBezTo>
                  <a:cubicBezTo>
                    <a:pt x="20" y="51"/>
                    <a:pt x="20" y="52"/>
                    <a:pt x="20" y="54"/>
                  </a:cubicBezTo>
                  <a:cubicBezTo>
                    <a:pt x="20" y="55"/>
                    <a:pt x="20" y="56"/>
                    <a:pt x="20" y="57"/>
                  </a:cubicBezTo>
                  <a:cubicBezTo>
                    <a:pt x="20" y="58"/>
                    <a:pt x="20" y="59"/>
                    <a:pt x="20" y="60"/>
                  </a:cubicBezTo>
                  <a:cubicBezTo>
                    <a:pt x="19" y="61"/>
                    <a:pt x="19" y="62"/>
                    <a:pt x="19" y="63"/>
                  </a:cubicBezTo>
                  <a:cubicBezTo>
                    <a:pt x="18" y="65"/>
                    <a:pt x="18" y="67"/>
                    <a:pt x="17" y="68"/>
                  </a:cubicBezTo>
                  <a:cubicBezTo>
                    <a:pt x="16" y="70"/>
                    <a:pt x="16" y="71"/>
                    <a:pt x="15" y="72"/>
                  </a:cubicBezTo>
                  <a:cubicBezTo>
                    <a:pt x="14" y="74"/>
                    <a:pt x="13" y="74"/>
                    <a:pt x="13" y="74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3" name="Freeform 972"/>
            <p:cNvSpPr>
              <a:spLocks/>
            </p:cNvSpPr>
            <p:nvPr/>
          </p:nvSpPr>
          <p:spPr bwMode="auto">
            <a:xfrm>
              <a:off x="8631238" y="5175250"/>
              <a:ext cx="55563" cy="277813"/>
            </a:xfrm>
            <a:custGeom>
              <a:avLst/>
              <a:gdLst>
                <a:gd name="T0" fmla="*/ 0 w 15"/>
                <a:gd name="T1" fmla="*/ 74 h 74"/>
                <a:gd name="T2" fmla="*/ 2 w 15"/>
                <a:gd name="T3" fmla="*/ 71 h 74"/>
                <a:gd name="T4" fmla="*/ 4 w 15"/>
                <a:gd name="T5" fmla="*/ 68 h 74"/>
                <a:gd name="T6" fmla="*/ 5 w 15"/>
                <a:gd name="T7" fmla="*/ 66 h 74"/>
                <a:gd name="T8" fmla="*/ 6 w 15"/>
                <a:gd name="T9" fmla="*/ 64 h 74"/>
                <a:gd name="T10" fmla="*/ 7 w 15"/>
                <a:gd name="T11" fmla="*/ 61 h 74"/>
                <a:gd name="T12" fmla="*/ 7 w 15"/>
                <a:gd name="T13" fmla="*/ 60 h 74"/>
                <a:gd name="T14" fmla="*/ 7 w 15"/>
                <a:gd name="T15" fmla="*/ 58 h 74"/>
                <a:gd name="T16" fmla="*/ 8 w 15"/>
                <a:gd name="T17" fmla="*/ 57 h 74"/>
                <a:gd name="T18" fmla="*/ 8 w 15"/>
                <a:gd name="T19" fmla="*/ 55 h 74"/>
                <a:gd name="T20" fmla="*/ 9 w 15"/>
                <a:gd name="T21" fmla="*/ 52 h 74"/>
                <a:gd name="T22" fmla="*/ 9 w 15"/>
                <a:gd name="T23" fmla="*/ 46 h 74"/>
                <a:gd name="T24" fmla="*/ 7 w 15"/>
                <a:gd name="T25" fmla="*/ 40 h 74"/>
                <a:gd name="T26" fmla="*/ 5 w 15"/>
                <a:gd name="T27" fmla="*/ 32 h 74"/>
                <a:gd name="T28" fmla="*/ 5 w 15"/>
                <a:gd name="T29" fmla="*/ 29 h 74"/>
                <a:gd name="T30" fmla="*/ 4 w 15"/>
                <a:gd name="T31" fmla="*/ 25 h 74"/>
                <a:gd name="T32" fmla="*/ 5 w 15"/>
                <a:gd name="T33" fmla="*/ 18 h 74"/>
                <a:gd name="T34" fmla="*/ 6 w 15"/>
                <a:gd name="T35" fmla="*/ 12 h 74"/>
                <a:gd name="T36" fmla="*/ 8 w 15"/>
                <a:gd name="T37" fmla="*/ 7 h 74"/>
                <a:gd name="T38" fmla="*/ 9 w 15"/>
                <a:gd name="T39" fmla="*/ 3 h 74"/>
                <a:gd name="T40" fmla="*/ 11 w 15"/>
                <a:gd name="T41" fmla="*/ 0 h 74"/>
                <a:gd name="T42" fmla="*/ 11 w 15"/>
                <a:gd name="T43" fmla="*/ 1 h 74"/>
                <a:gd name="T44" fmla="*/ 11 w 15"/>
                <a:gd name="T45" fmla="*/ 4 h 74"/>
                <a:gd name="T46" fmla="*/ 10 w 15"/>
                <a:gd name="T47" fmla="*/ 8 h 74"/>
                <a:gd name="T48" fmla="*/ 10 w 15"/>
                <a:gd name="T49" fmla="*/ 12 h 74"/>
                <a:gd name="T50" fmla="*/ 10 w 15"/>
                <a:gd name="T51" fmla="*/ 18 h 74"/>
                <a:gd name="T52" fmla="*/ 10 w 15"/>
                <a:gd name="T53" fmla="*/ 24 h 74"/>
                <a:gd name="T54" fmla="*/ 11 w 15"/>
                <a:gd name="T55" fmla="*/ 28 h 74"/>
                <a:gd name="T56" fmla="*/ 12 w 15"/>
                <a:gd name="T57" fmla="*/ 31 h 74"/>
                <a:gd name="T58" fmla="*/ 14 w 15"/>
                <a:gd name="T59" fmla="*/ 38 h 74"/>
                <a:gd name="T60" fmla="*/ 15 w 15"/>
                <a:gd name="T61" fmla="*/ 46 h 74"/>
                <a:gd name="T62" fmla="*/ 15 w 15"/>
                <a:gd name="T63" fmla="*/ 50 h 74"/>
                <a:gd name="T64" fmla="*/ 15 w 15"/>
                <a:gd name="T65" fmla="*/ 53 h 74"/>
                <a:gd name="T66" fmla="*/ 14 w 15"/>
                <a:gd name="T67" fmla="*/ 57 h 74"/>
                <a:gd name="T68" fmla="*/ 12 w 15"/>
                <a:gd name="T69" fmla="*/ 60 h 74"/>
                <a:gd name="T70" fmla="*/ 11 w 15"/>
                <a:gd name="T71" fmla="*/ 63 h 74"/>
                <a:gd name="T72" fmla="*/ 9 w 15"/>
                <a:gd name="T73" fmla="*/ 65 h 74"/>
                <a:gd name="T74" fmla="*/ 6 w 15"/>
                <a:gd name="T75" fmla="*/ 70 h 74"/>
                <a:gd name="T76" fmla="*/ 3 w 15"/>
                <a:gd name="T77" fmla="*/ 72 h 74"/>
                <a:gd name="T78" fmla="*/ 0 w 15"/>
                <a:gd name="T7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" h="74">
                  <a:moveTo>
                    <a:pt x="0" y="74"/>
                  </a:moveTo>
                  <a:cubicBezTo>
                    <a:pt x="0" y="74"/>
                    <a:pt x="1" y="73"/>
                    <a:pt x="2" y="71"/>
                  </a:cubicBezTo>
                  <a:cubicBezTo>
                    <a:pt x="2" y="71"/>
                    <a:pt x="3" y="69"/>
                    <a:pt x="4" y="68"/>
                  </a:cubicBezTo>
                  <a:cubicBezTo>
                    <a:pt x="4" y="67"/>
                    <a:pt x="4" y="67"/>
                    <a:pt x="5" y="66"/>
                  </a:cubicBezTo>
                  <a:cubicBezTo>
                    <a:pt x="5" y="65"/>
                    <a:pt x="5" y="64"/>
                    <a:pt x="6" y="64"/>
                  </a:cubicBezTo>
                  <a:cubicBezTo>
                    <a:pt x="6" y="63"/>
                    <a:pt x="6" y="62"/>
                    <a:pt x="7" y="61"/>
                  </a:cubicBezTo>
                  <a:cubicBezTo>
                    <a:pt x="7" y="61"/>
                    <a:pt x="7" y="60"/>
                    <a:pt x="7" y="60"/>
                  </a:cubicBezTo>
                  <a:cubicBezTo>
                    <a:pt x="7" y="59"/>
                    <a:pt x="7" y="59"/>
                    <a:pt x="7" y="58"/>
                  </a:cubicBezTo>
                  <a:cubicBezTo>
                    <a:pt x="8" y="58"/>
                    <a:pt x="8" y="57"/>
                    <a:pt x="8" y="57"/>
                  </a:cubicBezTo>
                  <a:cubicBezTo>
                    <a:pt x="8" y="56"/>
                    <a:pt x="8" y="56"/>
                    <a:pt x="8" y="55"/>
                  </a:cubicBezTo>
                  <a:cubicBezTo>
                    <a:pt x="8" y="54"/>
                    <a:pt x="8" y="53"/>
                    <a:pt x="9" y="52"/>
                  </a:cubicBezTo>
                  <a:cubicBezTo>
                    <a:pt x="9" y="50"/>
                    <a:pt x="9" y="48"/>
                    <a:pt x="9" y="46"/>
                  </a:cubicBezTo>
                  <a:cubicBezTo>
                    <a:pt x="8" y="44"/>
                    <a:pt x="8" y="42"/>
                    <a:pt x="7" y="40"/>
                  </a:cubicBezTo>
                  <a:cubicBezTo>
                    <a:pt x="7" y="37"/>
                    <a:pt x="6" y="35"/>
                    <a:pt x="5" y="32"/>
                  </a:cubicBezTo>
                  <a:cubicBezTo>
                    <a:pt x="5" y="31"/>
                    <a:pt x="5" y="30"/>
                    <a:pt x="5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4" y="22"/>
                    <a:pt x="4" y="20"/>
                    <a:pt x="5" y="18"/>
                  </a:cubicBezTo>
                  <a:cubicBezTo>
                    <a:pt x="5" y="16"/>
                    <a:pt x="5" y="14"/>
                    <a:pt x="6" y="12"/>
                  </a:cubicBezTo>
                  <a:cubicBezTo>
                    <a:pt x="6" y="10"/>
                    <a:pt x="7" y="8"/>
                    <a:pt x="8" y="7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0" y="5"/>
                    <a:pt x="10" y="6"/>
                    <a:pt x="10" y="8"/>
                  </a:cubicBezTo>
                  <a:cubicBezTo>
                    <a:pt x="10" y="9"/>
                    <a:pt x="10" y="11"/>
                    <a:pt x="10" y="12"/>
                  </a:cubicBezTo>
                  <a:cubicBezTo>
                    <a:pt x="10" y="14"/>
                    <a:pt x="10" y="16"/>
                    <a:pt x="10" y="18"/>
                  </a:cubicBezTo>
                  <a:cubicBezTo>
                    <a:pt x="10" y="20"/>
                    <a:pt x="10" y="22"/>
                    <a:pt x="10" y="24"/>
                  </a:cubicBezTo>
                  <a:cubicBezTo>
                    <a:pt x="10" y="25"/>
                    <a:pt x="11" y="27"/>
                    <a:pt x="11" y="28"/>
                  </a:cubicBezTo>
                  <a:cubicBezTo>
                    <a:pt x="11" y="29"/>
                    <a:pt x="11" y="30"/>
                    <a:pt x="12" y="31"/>
                  </a:cubicBezTo>
                  <a:cubicBezTo>
                    <a:pt x="12" y="33"/>
                    <a:pt x="13" y="35"/>
                    <a:pt x="14" y="38"/>
                  </a:cubicBezTo>
                  <a:cubicBezTo>
                    <a:pt x="15" y="40"/>
                    <a:pt x="15" y="43"/>
                    <a:pt x="15" y="46"/>
                  </a:cubicBezTo>
                  <a:cubicBezTo>
                    <a:pt x="15" y="47"/>
                    <a:pt x="15" y="48"/>
                    <a:pt x="15" y="50"/>
                  </a:cubicBezTo>
                  <a:cubicBezTo>
                    <a:pt x="15" y="51"/>
                    <a:pt x="15" y="52"/>
                    <a:pt x="15" y="53"/>
                  </a:cubicBezTo>
                  <a:cubicBezTo>
                    <a:pt x="14" y="55"/>
                    <a:pt x="14" y="56"/>
                    <a:pt x="14" y="57"/>
                  </a:cubicBezTo>
                  <a:cubicBezTo>
                    <a:pt x="13" y="58"/>
                    <a:pt x="13" y="59"/>
                    <a:pt x="12" y="60"/>
                  </a:cubicBezTo>
                  <a:cubicBezTo>
                    <a:pt x="12" y="61"/>
                    <a:pt x="11" y="62"/>
                    <a:pt x="11" y="63"/>
                  </a:cubicBezTo>
                  <a:cubicBezTo>
                    <a:pt x="10" y="64"/>
                    <a:pt x="10" y="65"/>
                    <a:pt x="9" y="65"/>
                  </a:cubicBezTo>
                  <a:cubicBezTo>
                    <a:pt x="8" y="67"/>
                    <a:pt x="7" y="68"/>
                    <a:pt x="6" y="70"/>
                  </a:cubicBezTo>
                  <a:cubicBezTo>
                    <a:pt x="5" y="71"/>
                    <a:pt x="4" y="72"/>
                    <a:pt x="3" y="72"/>
                  </a:cubicBezTo>
                  <a:cubicBezTo>
                    <a:pt x="1" y="74"/>
                    <a:pt x="0" y="74"/>
                    <a:pt x="0" y="74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4" name="Freeform 973"/>
            <p:cNvSpPr>
              <a:spLocks/>
            </p:cNvSpPr>
            <p:nvPr/>
          </p:nvSpPr>
          <p:spPr bwMode="auto">
            <a:xfrm>
              <a:off x="8631238" y="5202238"/>
              <a:ext cx="123825" cy="250825"/>
            </a:xfrm>
            <a:custGeom>
              <a:avLst/>
              <a:gdLst>
                <a:gd name="T0" fmla="*/ 0 w 33"/>
                <a:gd name="T1" fmla="*/ 67 h 67"/>
                <a:gd name="T2" fmla="*/ 3 w 33"/>
                <a:gd name="T3" fmla="*/ 65 h 67"/>
                <a:gd name="T4" fmla="*/ 9 w 33"/>
                <a:gd name="T5" fmla="*/ 59 h 67"/>
                <a:gd name="T6" fmla="*/ 12 w 33"/>
                <a:gd name="T7" fmla="*/ 54 h 67"/>
                <a:gd name="T8" fmla="*/ 13 w 33"/>
                <a:gd name="T9" fmla="*/ 51 h 67"/>
                <a:gd name="T10" fmla="*/ 14 w 33"/>
                <a:gd name="T11" fmla="*/ 48 h 67"/>
                <a:gd name="T12" fmla="*/ 15 w 33"/>
                <a:gd name="T13" fmla="*/ 45 h 67"/>
                <a:gd name="T14" fmla="*/ 16 w 33"/>
                <a:gd name="T15" fmla="*/ 42 h 67"/>
                <a:gd name="T16" fmla="*/ 16 w 33"/>
                <a:gd name="T17" fmla="*/ 39 h 67"/>
                <a:gd name="T18" fmla="*/ 16 w 33"/>
                <a:gd name="T19" fmla="*/ 36 h 67"/>
                <a:gd name="T20" fmla="*/ 16 w 33"/>
                <a:gd name="T21" fmla="*/ 32 h 67"/>
                <a:gd name="T22" fmla="*/ 16 w 33"/>
                <a:gd name="T23" fmla="*/ 28 h 67"/>
                <a:gd name="T24" fmla="*/ 17 w 33"/>
                <a:gd name="T25" fmla="*/ 24 h 67"/>
                <a:gd name="T26" fmla="*/ 18 w 33"/>
                <a:gd name="T27" fmla="*/ 21 h 67"/>
                <a:gd name="T28" fmla="*/ 19 w 33"/>
                <a:gd name="T29" fmla="*/ 17 h 67"/>
                <a:gd name="T30" fmla="*/ 21 w 33"/>
                <a:gd name="T31" fmla="*/ 14 h 67"/>
                <a:gd name="T32" fmla="*/ 22 w 33"/>
                <a:gd name="T33" fmla="*/ 11 h 67"/>
                <a:gd name="T34" fmla="*/ 24 w 33"/>
                <a:gd name="T35" fmla="*/ 9 h 67"/>
                <a:gd name="T36" fmla="*/ 27 w 33"/>
                <a:gd name="T37" fmla="*/ 5 h 67"/>
                <a:gd name="T38" fmla="*/ 30 w 33"/>
                <a:gd name="T39" fmla="*/ 2 h 67"/>
                <a:gd name="T40" fmla="*/ 33 w 33"/>
                <a:gd name="T41" fmla="*/ 0 h 67"/>
                <a:gd name="T42" fmla="*/ 32 w 33"/>
                <a:gd name="T43" fmla="*/ 1 h 67"/>
                <a:gd name="T44" fmla="*/ 31 w 33"/>
                <a:gd name="T45" fmla="*/ 3 h 67"/>
                <a:gd name="T46" fmla="*/ 30 w 33"/>
                <a:gd name="T47" fmla="*/ 6 h 67"/>
                <a:gd name="T48" fmla="*/ 28 w 33"/>
                <a:gd name="T49" fmla="*/ 11 h 67"/>
                <a:gd name="T50" fmla="*/ 26 w 33"/>
                <a:gd name="T51" fmla="*/ 16 h 67"/>
                <a:gd name="T52" fmla="*/ 25 w 33"/>
                <a:gd name="T53" fmla="*/ 19 h 67"/>
                <a:gd name="T54" fmla="*/ 24 w 33"/>
                <a:gd name="T55" fmla="*/ 22 h 67"/>
                <a:gd name="T56" fmla="*/ 23 w 33"/>
                <a:gd name="T57" fmla="*/ 25 h 67"/>
                <a:gd name="T58" fmla="*/ 23 w 33"/>
                <a:gd name="T59" fmla="*/ 29 h 67"/>
                <a:gd name="T60" fmla="*/ 23 w 33"/>
                <a:gd name="T61" fmla="*/ 32 h 67"/>
                <a:gd name="T62" fmla="*/ 23 w 33"/>
                <a:gd name="T63" fmla="*/ 36 h 67"/>
                <a:gd name="T64" fmla="*/ 23 w 33"/>
                <a:gd name="T65" fmla="*/ 39 h 67"/>
                <a:gd name="T66" fmla="*/ 22 w 33"/>
                <a:gd name="T67" fmla="*/ 43 h 67"/>
                <a:gd name="T68" fmla="*/ 21 w 33"/>
                <a:gd name="T69" fmla="*/ 47 h 67"/>
                <a:gd name="T70" fmla="*/ 20 w 33"/>
                <a:gd name="T71" fmla="*/ 51 h 67"/>
                <a:gd name="T72" fmla="*/ 18 w 33"/>
                <a:gd name="T73" fmla="*/ 54 h 67"/>
                <a:gd name="T74" fmla="*/ 16 w 33"/>
                <a:gd name="T75" fmla="*/ 57 h 67"/>
                <a:gd name="T76" fmla="*/ 14 w 33"/>
                <a:gd name="T77" fmla="*/ 59 h 67"/>
                <a:gd name="T78" fmla="*/ 11 w 33"/>
                <a:gd name="T79" fmla="*/ 61 h 67"/>
                <a:gd name="T80" fmla="*/ 7 w 33"/>
                <a:gd name="T81" fmla="*/ 64 h 67"/>
                <a:gd name="T82" fmla="*/ 4 w 33"/>
                <a:gd name="T83" fmla="*/ 66 h 67"/>
                <a:gd name="T84" fmla="*/ 0 w 33"/>
                <a:gd name="T8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" h="67">
                  <a:moveTo>
                    <a:pt x="0" y="67"/>
                  </a:moveTo>
                  <a:cubicBezTo>
                    <a:pt x="0" y="67"/>
                    <a:pt x="1" y="67"/>
                    <a:pt x="3" y="65"/>
                  </a:cubicBezTo>
                  <a:cubicBezTo>
                    <a:pt x="4" y="64"/>
                    <a:pt x="6" y="61"/>
                    <a:pt x="9" y="59"/>
                  </a:cubicBezTo>
                  <a:cubicBezTo>
                    <a:pt x="10" y="57"/>
                    <a:pt x="11" y="56"/>
                    <a:pt x="12" y="54"/>
                  </a:cubicBezTo>
                  <a:cubicBezTo>
                    <a:pt x="12" y="53"/>
                    <a:pt x="13" y="52"/>
                    <a:pt x="13" y="51"/>
                  </a:cubicBezTo>
                  <a:cubicBezTo>
                    <a:pt x="13" y="50"/>
                    <a:pt x="14" y="49"/>
                    <a:pt x="14" y="48"/>
                  </a:cubicBezTo>
                  <a:cubicBezTo>
                    <a:pt x="14" y="47"/>
                    <a:pt x="15" y="46"/>
                    <a:pt x="15" y="45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6" y="41"/>
                    <a:pt x="16" y="40"/>
                    <a:pt x="16" y="39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4"/>
                    <a:pt x="16" y="33"/>
                    <a:pt x="16" y="32"/>
                  </a:cubicBezTo>
                  <a:cubicBezTo>
                    <a:pt x="16" y="31"/>
                    <a:pt x="16" y="29"/>
                    <a:pt x="16" y="28"/>
                  </a:cubicBezTo>
                  <a:cubicBezTo>
                    <a:pt x="16" y="27"/>
                    <a:pt x="17" y="25"/>
                    <a:pt x="17" y="24"/>
                  </a:cubicBezTo>
                  <a:cubicBezTo>
                    <a:pt x="17" y="23"/>
                    <a:pt x="18" y="22"/>
                    <a:pt x="18" y="21"/>
                  </a:cubicBezTo>
                  <a:cubicBezTo>
                    <a:pt x="18" y="19"/>
                    <a:pt x="19" y="18"/>
                    <a:pt x="19" y="17"/>
                  </a:cubicBezTo>
                  <a:cubicBezTo>
                    <a:pt x="20" y="16"/>
                    <a:pt x="20" y="15"/>
                    <a:pt x="21" y="14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3" y="11"/>
                    <a:pt x="24" y="10"/>
                    <a:pt x="24" y="9"/>
                  </a:cubicBezTo>
                  <a:cubicBezTo>
                    <a:pt x="25" y="7"/>
                    <a:pt x="26" y="6"/>
                    <a:pt x="27" y="5"/>
                  </a:cubicBezTo>
                  <a:cubicBezTo>
                    <a:pt x="28" y="4"/>
                    <a:pt x="29" y="3"/>
                    <a:pt x="30" y="2"/>
                  </a:cubicBezTo>
                  <a:cubicBezTo>
                    <a:pt x="32" y="1"/>
                    <a:pt x="33" y="0"/>
                    <a:pt x="33" y="0"/>
                  </a:cubicBezTo>
                  <a:cubicBezTo>
                    <a:pt x="33" y="0"/>
                    <a:pt x="33" y="0"/>
                    <a:pt x="32" y="1"/>
                  </a:cubicBezTo>
                  <a:cubicBezTo>
                    <a:pt x="32" y="1"/>
                    <a:pt x="32" y="2"/>
                    <a:pt x="31" y="3"/>
                  </a:cubicBezTo>
                  <a:cubicBezTo>
                    <a:pt x="31" y="4"/>
                    <a:pt x="30" y="5"/>
                    <a:pt x="30" y="6"/>
                  </a:cubicBezTo>
                  <a:cubicBezTo>
                    <a:pt x="29" y="8"/>
                    <a:pt x="28" y="9"/>
                    <a:pt x="28" y="11"/>
                  </a:cubicBezTo>
                  <a:cubicBezTo>
                    <a:pt x="27" y="12"/>
                    <a:pt x="26" y="14"/>
                    <a:pt x="26" y="16"/>
                  </a:cubicBezTo>
                  <a:cubicBezTo>
                    <a:pt x="25" y="17"/>
                    <a:pt x="25" y="18"/>
                    <a:pt x="25" y="19"/>
                  </a:cubicBezTo>
                  <a:cubicBezTo>
                    <a:pt x="24" y="20"/>
                    <a:pt x="24" y="21"/>
                    <a:pt x="24" y="22"/>
                  </a:cubicBezTo>
                  <a:cubicBezTo>
                    <a:pt x="24" y="23"/>
                    <a:pt x="23" y="24"/>
                    <a:pt x="23" y="25"/>
                  </a:cubicBezTo>
                  <a:cubicBezTo>
                    <a:pt x="23" y="27"/>
                    <a:pt x="23" y="28"/>
                    <a:pt x="23" y="29"/>
                  </a:cubicBezTo>
                  <a:cubicBezTo>
                    <a:pt x="23" y="30"/>
                    <a:pt x="23" y="31"/>
                    <a:pt x="23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7"/>
                    <a:pt x="23" y="38"/>
                    <a:pt x="23" y="39"/>
                  </a:cubicBezTo>
                  <a:cubicBezTo>
                    <a:pt x="23" y="41"/>
                    <a:pt x="22" y="42"/>
                    <a:pt x="22" y="43"/>
                  </a:cubicBezTo>
                  <a:cubicBezTo>
                    <a:pt x="22" y="45"/>
                    <a:pt x="22" y="46"/>
                    <a:pt x="21" y="47"/>
                  </a:cubicBezTo>
                  <a:cubicBezTo>
                    <a:pt x="21" y="49"/>
                    <a:pt x="20" y="50"/>
                    <a:pt x="20" y="51"/>
                  </a:cubicBezTo>
                  <a:cubicBezTo>
                    <a:pt x="19" y="52"/>
                    <a:pt x="19" y="53"/>
                    <a:pt x="18" y="54"/>
                  </a:cubicBezTo>
                  <a:cubicBezTo>
                    <a:pt x="17" y="55"/>
                    <a:pt x="17" y="56"/>
                    <a:pt x="16" y="57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3" y="60"/>
                    <a:pt x="12" y="61"/>
                    <a:pt x="11" y="61"/>
                  </a:cubicBezTo>
                  <a:cubicBezTo>
                    <a:pt x="10" y="63"/>
                    <a:pt x="8" y="64"/>
                    <a:pt x="7" y="64"/>
                  </a:cubicBezTo>
                  <a:cubicBezTo>
                    <a:pt x="6" y="65"/>
                    <a:pt x="5" y="66"/>
                    <a:pt x="4" y="66"/>
                  </a:cubicBezTo>
                  <a:cubicBezTo>
                    <a:pt x="2" y="67"/>
                    <a:pt x="0" y="67"/>
                    <a:pt x="0" y="67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5" name="Freeform 974"/>
            <p:cNvSpPr>
              <a:spLocks/>
            </p:cNvSpPr>
            <p:nvPr/>
          </p:nvSpPr>
          <p:spPr bwMode="auto">
            <a:xfrm>
              <a:off x="8513763" y="5224463"/>
              <a:ext cx="128588" cy="228600"/>
            </a:xfrm>
            <a:custGeom>
              <a:avLst/>
              <a:gdLst>
                <a:gd name="T0" fmla="*/ 32 w 34"/>
                <a:gd name="T1" fmla="*/ 61 h 61"/>
                <a:gd name="T2" fmla="*/ 31 w 34"/>
                <a:gd name="T3" fmla="*/ 58 h 61"/>
                <a:gd name="T4" fmla="*/ 29 w 34"/>
                <a:gd name="T5" fmla="*/ 50 h 61"/>
                <a:gd name="T6" fmla="*/ 25 w 34"/>
                <a:gd name="T7" fmla="*/ 41 h 61"/>
                <a:gd name="T8" fmla="*/ 21 w 34"/>
                <a:gd name="T9" fmla="*/ 36 h 61"/>
                <a:gd name="T10" fmla="*/ 16 w 34"/>
                <a:gd name="T11" fmla="*/ 33 h 61"/>
                <a:gd name="T12" fmla="*/ 15 w 34"/>
                <a:gd name="T13" fmla="*/ 32 h 61"/>
                <a:gd name="T14" fmla="*/ 13 w 34"/>
                <a:gd name="T15" fmla="*/ 30 h 61"/>
                <a:gd name="T16" fmla="*/ 11 w 34"/>
                <a:gd name="T17" fmla="*/ 28 h 61"/>
                <a:gd name="T18" fmla="*/ 6 w 34"/>
                <a:gd name="T19" fmla="*/ 23 h 61"/>
                <a:gd name="T20" fmla="*/ 1 w 34"/>
                <a:gd name="T21" fmla="*/ 11 h 61"/>
                <a:gd name="T22" fmla="*/ 0 w 34"/>
                <a:gd name="T23" fmla="*/ 3 h 61"/>
                <a:gd name="T24" fmla="*/ 0 w 34"/>
                <a:gd name="T25" fmla="*/ 0 h 61"/>
                <a:gd name="T26" fmla="*/ 1 w 34"/>
                <a:gd name="T27" fmla="*/ 3 h 61"/>
                <a:gd name="T28" fmla="*/ 5 w 34"/>
                <a:gd name="T29" fmla="*/ 10 h 61"/>
                <a:gd name="T30" fmla="*/ 11 w 34"/>
                <a:gd name="T31" fmla="*/ 19 h 61"/>
                <a:gd name="T32" fmla="*/ 15 w 34"/>
                <a:gd name="T33" fmla="*/ 23 h 61"/>
                <a:gd name="T34" fmla="*/ 18 w 34"/>
                <a:gd name="T35" fmla="*/ 25 h 61"/>
                <a:gd name="T36" fmla="*/ 19 w 34"/>
                <a:gd name="T37" fmla="*/ 26 h 61"/>
                <a:gd name="T38" fmla="*/ 20 w 34"/>
                <a:gd name="T39" fmla="*/ 27 h 61"/>
                <a:gd name="T40" fmla="*/ 26 w 34"/>
                <a:gd name="T41" fmla="*/ 32 h 61"/>
                <a:gd name="T42" fmla="*/ 30 w 34"/>
                <a:gd name="T43" fmla="*/ 38 h 61"/>
                <a:gd name="T44" fmla="*/ 33 w 34"/>
                <a:gd name="T45" fmla="*/ 50 h 61"/>
                <a:gd name="T46" fmla="*/ 33 w 34"/>
                <a:gd name="T47" fmla="*/ 58 h 61"/>
                <a:gd name="T48" fmla="*/ 32 w 34"/>
                <a:gd name="T4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61">
                  <a:moveTo>
                    <a:pt x="32" y="61"/>
                  </a:moveTo>
                  <a:cubicBezTo>
                    <a:pt x="32" y="61"/>
                    <a:pt x="32" y="60"/>
                    <a:pt x="31" y="58"/>
                  </a:cubicBezTo>
                  <a:cubicBezTo>
                    <a:pt x="31" y="56"/>
                    <a:pt x="31" y="54"/>
                    <a:pt x="29" y="50"/>
                  </a:cubicBezTo>
                  <a:cubicBezTo>
                    <a:pt x="28" y="47"/>
                    <a:pt x="27" y="44"/>
                    <a:pt x="25" y="41"/>
                  </a:cubicBezTo>
                  <a:cubicBezTo>
                    <a:pt x="24" y="39"/>
                    <a:pt x="22" y="38"/>
                    <a:pt x="21" y="36"/>
                  </a:cubicBezTo>
                  <a:cubicBezTo>
                    <a:pt x="19" y="35"/>
                    <a:pt x="18" y="34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8"/>
                  </a:cubicBezTo>
                  <a:cubicBezTo>
                    <a:pt x="9" y="26"/>
                    <a:pt x="7" y="24"/>
                    <a:pt x="6" y="23"/>
                  </a:cubicBezTo>
                  <a:cubicBezTo>
                    <a:pt x="4" y="19"/>
                    <a:pt x="2" y="15"/>
                    <a:pt x="1" y="11"/>
                  </a:cubicBezTo>
                  <a:cubicBezTo>
                    <a:pt x="0" y="8"/>
                    <a:pt x="0" y="5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3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6" y="13"/>
                    <a:pt x="8" y="16"/>
                    <a:pt x="11" y="19"/>
                  </a:cubicBezTo>
                  <a:cubicBezTo>
                    <a:pt x="12" y="20"/>
                    <a:pt x="14" y="22"/>
                    <a:pt x="15" y="23"/>
                  </a:cubicBezTo>
                  <a:cubicBezTo>
                    <a:pt x="16" y="24"/>
                    <a:pt x="17" y="25"/>
                    <a:pt x="18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8"/>
                    <a:pt x="24" y="30"/>
                    <a:pt x="26" y="32"/>
                  </a:cubicBezTo>
                  <a:cubicBezTo>
                    <a:pt x="27" y="34"/>
                    <a:pt x="29" y="36"/>
                    <a:pt x="30" y="38"/>
                  </a:cubicBezTo>
                  <a:cubicBezTo>
                    <a:pt x="32" y="42"/>
                    <a:pt x="33" y="46"/>
                    <a:pt x="33" y="50"/>
                  </a:cubicBezTo>
                  <a:cubicBezTo>
                    <a:pt x="34" y="53"/>
                    <a:pt x="33" y="56"/>
                    <a:pt x="33" y="58"/>
                  </a:cubicBezTo>
                  <a:cubicBezTo>
                    <a:pt x="32" y="60"/>
                    <a:pt x="32" y="61"/>
                    <a:pt x="32" y="61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6" name="Freeform 975"/>
            <p:cNvSpPr>
              <a:spLocks/>
            </p:cNvSpPr>
            <p:nvPr/>
          </p:nvSpPr>
          <p:spPr bwMode="auto">
            <a:xfrm>
              <a:off x="8631238" y="5246688"/>
              <a:ext cx="190500" cy="211138"/>
            </a:xfrm>
            <a:custGeom>
              <a:avLst/>
              <a:gdLst>
                <a:gd name="T0" fmla="*/ 0 w 51"/>
                <a:gd name="T1" fmla="*/ 56 h 56"/>
                <a:gd name="T2" fmla="*/ 3 w 51"/>
                <a:gd name="T3" fmla="*/ 54 h 56"/>
                <a:gd name="T4" fmla="*/ 11 w 51"/>
                <a:gd name="T5" fmla="*/ 50 h 56"/>
                <a:gd name="T6" fmla="*/ 15 w 51"/>
                <a:gd name="T7" fmla="*/ 46 h 56"/>
                <a:gd name="T8" fmla="*/ 17 w 51"/>
                <a:gd name="T9" fmla="*/ 44 h 56"/>
                <a:gd name="T10" fmla="*/ 19 w 51"/>
                <a:gd name="T11" fmla="*/ 41 h 56"/>
                <a:gd name="T12" fmla="*/ 21 w 51"/>
                <a:gd name="T13" fmla="*/ 39 h 56"/>
                <a:gd name="T14" fmla="*/ 22 w 51"/>
                <a:gd name="T15" fmla="*/ 36 h 56"/>
                <a:gd name="T16" fmla="*/ 23 w 51"/>
                <a:gd name="T17" fmla="*/ 33 h 56"/>
                <a:gd name="T18" fmla="*/ 24 w 51"/>
                <a:gd name="T19" fmla="*/ 30 h 56"/>
                <a:gd name="T20" fmla="*/ 25 w 51"/>
                <a:gd name="T21" fmla="*/ 26 h 56"/>
                <a:gd name="T22" fmla="*/ 27 w 51"/>
                <a:gd name="T23" fmla="*/ 22 h 56"/>
                <a:gd name="T24" fmla="*/ 29 w 51"/>
                <a:gd name="T25" fmla="*/ 19 h 56"/>
                <a:gd name="T26" fmla="*/ 31 w 51"/>
                <a:gd name="T27" fmla="*/ 16 h 56"/>
                <a:gd name="T28" fmla="*/ 33 w 51"/>
                <a:gd name="T29" fmla="*/ 13 h 56"/>
                <a:gd name="T30" fmla="*/ 35 w 51"/>
                <a:gd name="T31" fmla="*/ 10 h 56"/>
                <a:gd name="T32" fmla="*/ 38 w 51"/>
                <a:gd name="T33" fmla="*/ 8 h 56"/>
                <a:gd name="T34" fmla="*/ 40 w 51"/>
                <a:gd name="T35" fmla="*/ 6 h 56"/>
                <a:gd name="T36" fmla="*/ 44 w 51"/>
                <a:gd name="T37" fmla="*/ 3 h 56"/>
                <a:gd name="T38" fmla="*/ 48 w 51"/>
                <a:gd name="T39" fmla="*/ 2 h 56"/>
                <a:gd name="T40" fmla="*/ 51 w 51"/>
                <a:gd name="T41" fmla="*/ 0 h 56"/>
                <a:gd name="T42" fmla="*/ 50 w 51"/>
                <a:gd name="T43" fmla="*/ 1 h 56"/>
                <a:gd name="T44" fmla="*/ 49 w 51"/>
                <a:gd name="T45" fmla="*/ 3 h 56"/>
                <a:gd name="T46" fmla="*/ 46 w 51"/>
                <a:gd name="T47" fmla="*/ 6 h 56"/>
                <a:gd name="T48" fmla="*/ 43 w 51"/>
                <a:gd name="T49" fmla="*/ 9 h 56"/>
                <a:gd name="T50" fmla="*/ 39 w 51"/>
                <a:gd name="T51" fmla="*/ 14 h 56"/>
                <a:gd name="T52" fmla="*/ 38 w 51"/>
                <a:gd name="T53" fmla="*/ 16 h 56"/>
                <a:gd name="T54" fmla="*/ 36 w 51"/>
                <a:gd name="T55" fmla="*/ 19 h 56"/>
                <a:gd name="T56" fmla="*/ 34 w 51"/>
                <a:gd name="T57" fmla="*/ 22 h 56"/>
                <a:gd name="T58" fmla="*/ 33 w 51"/>
                <a:gd name="T59" fmla="*/ 25 h 56"/>
                <a:gd name="T60" fmla="*/ 32 w 51"/>
                <a:gd name="T61" fmla="*/ 28 h 56"/>
                <a:gd name="T62" fmla="*/ 31 w 51"/>
                <a:gd name="T63" fmla="*/ 32 h 56"/>
                <a:gd name="T64" fmla="*/ 30 w 51"/>
                <a:gd name="T65" fmla="*/ 35 h 56"/>
                <a:gd name="T66" fmla="*/ 28 w 51"/>
                <a:gd name="T67" fmla="*/ 39 h 56"/>
                <a:gd name="T68" fmla="*/ 26 w 51"/>
                <a:gd name="T69" fmla="*/ 42 h 56"/>
                <a:gd name="T70" fmla="*/ 24 w 51"/>
                <a:gd name="T71" fmla="*/ 45 h 56"/>
                <a:gd name="T72" fmla="*/ 21 w 51"/>
                <a:gd name="T73" fmla="*/ 48 h 56"/>
                <a:gd name="T74" fmla="*/ 18 w 51"/>
                <a:gd name="T75" fmla="*/ 50 h 56"/>
                <a:gd name="T76" fmla="*/ 15 w 51"/>
                <a:gd name="T77" fmla="*/ 52 h 56"/>
                <a:gd name="T78" fmla="*/ 13 w 51"/>
                <a:gd name="T79" fmla="*/ 53 h 56"/>
                <a:gd name="T80" fmla="*/ 8 w 51"/>
                <a:gd name="T81" fmla="*/ 55 h 56"/>
                <a:gd name="T82" fmla="*/ 4 w 51"/>
                <a:gd name="T83" fmla="*/ 55 h 56"/>
                <a:gd name="T84" fmla="*/ 0 w 51"/>
                <a:gd name="T8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56">
                  <a:moveTo>
                    <a:pt x="0" y="56"/>
                  </a:moveTo>
                  <a:cubicBezTo>
                    <a:pt x="0" y="56"/>
                    <a:pt x="2" y="55"/>
                    <a:pt x="3" y="54"/>
                  </a:cubicBezTo>
                  <a:cubicBezTo>
                    <a:pt x="5" y="53"/>
                    <a:pt x="8" y="52"/>
                    <a:pt x="11" y="50"/>
                  </a:cubicBezTo>
                  <a:cubicBezTo>
                    <a:pt x="12" y="48"/>
                    <a:pt x="14" y="47"/>
                    <a:pt x="15" y="46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8" y="43"/>
                    <a:pt x="19" y="42"/>
                    <a:pt x="19" y="41"/>
                  </a:cubicBezTo>
                  <a:cubicBezTo>
                    <a:pt x="20" y="41"/>
                    <a:pt x="20" y="40"/>
                    <a:pt x="21" y="39"/>
                  </a:cubicBezTo>
                  <a:cubicBezTo>
                    <a:pt x="21" y="38"/>
                    <a:pt x="22" y="37"/>
                    <a:pt x="22" y="36"/>
                  </a:cubicBezTo>
                  <a:cubicBezTo>
                    <a:pt x="23" y="35"/>
                    <a:pt x="23" y="34"/>
                    <a:pt x="23" y="33"/>
                  </a:cubicBezTo>
                  <a:cubicBezTo>
                    <a:pt x="24" y="32"/>
                    <a:pt x="24" y="31"/>
                    <a:pt x="24" y="30"/>
                  </a:cubicBezTo>
                  <a:cubicBezTo>
                    <a:pt x="25" y="28"/>
                    <a:pt x="25" y="27"/>
                    <a:pt x="25" y="26"/>
                  </a:cubicBezTo>
                  <a:cubicBezTo>
                    <a:pt x="26" y="25"/>
                    <a:pt x="26" y="24"/>
                    <a:pt x="27" y="22"/>
                  </a:cubicBezTo>
                  <a:cubicBezTo>
                    <a:pt x="28" y="21"/>
                    <a:pt x="28" y="20"/>
                    <a:pt x="29" y="19"/>
                  </a:cubicBezTo>
                  <a:cubicBezTo>
                    <a:pt x="29" y="18"/>
                    <a:pt x="30" y="17"/>
                    <a:pt x="31" y="16"/>
                  </a:cubicBezTo>
                  <a:cubicBezTo>
                    <a:pt x="32" y="15"/>
                    <a:pt x="32" y="14"/>
                    <a:pt x="33" y="13"/>
                  </a:cubicBezTo>
                  <a:cubicBezTo>
                    <a:pt x="34" y="12"/>
                    <a:pt x="34" y="11"/>
                    <a:pt x="35" y="10"/>
                  </a:cubicBezTo>
                  <a:cubicBezTo>
                    <a:pt x="36" y="10"/>
                    <a:pt x="37" y="9"/>
                    <a:pt x="38" y="8"/>
                  </a:cubicBezTo>
                  <a:cubicBezTo>
                    <a:pt x="38" y="8"/>
                    <a:pt x="39" y="7"/>
                    <a:pt x="40" y="6"/>
                  </a:cubicBezTo>
                  <a:cubicBezTo>
                    <a:pt x="41" y="5"/>
                    <a:pt x="43" y="4"/>
                    <a:pt x="44" y="3"/>
                  </a:cubicBezTo>
                  <a:cubicBezTo>
                    <a:pt x="46" y="3"/>
                    <a:pt x="47" y="2"/>
                    <a:pt x="48" y="2"/>
                  </a:cubicBezTo>
                  <a:cubicBezTo>
                    <a:pt x="50" y="1"/>
                    <a:pt x="51" y="0"/>
                    <a:pt x="51" y="0"/>
                  </a:cubicBezTo>
                  <a:cubicBezTo>
                    <a:pt x="51" y="0"/>
                    <a:pt x="51" y="1"/>
                    <a:pt x="50" y="1"/>
                  </a:cubicBezTo>
                  <a:cubicBezTo>
                    <a:pt x="50" y="1"/>
                    <a:pt x="49" y="2"/>
                    <a:pt x="49" y="3"/>
                  </a:cubicBezTo>
                  <a:cubicBezTo>
                    <a:pt x="48" y="4"/>
                    <a:pt x="47" y="4"/>
                    <a:pt x="46" y="6"/>
                  </a:cubicBezTo>
                  <a:cubicBezTo>
                    <a:pt x="45" y="7"/>
                    <a:pt x="44" y="8"/>
                    <a:pt x="43" y="9"/>
                  </a:cubicBezTo>
                  <a:cubicBezTo>
                    <a:pt x="42" y="11"/>
                    <a:pt x="40" y="12"/>
                    <a:pt x="39" y="14"/>
                  </a:cubicBezTo>
                  <a:cubicBezTo>
                    <a:pt x="39" y="15"/>
                    <a:pt x="38" y="15"/>
                    <a:pt x="38" y="16"/>
                  </a:cubicBezTo>
                  <a:cubicBezTo>
                    <a:pt x="37" y="17"/>
                    <a:pt x="36" y="18"/>
                    <a:pt x="36" y="19"/>
                  </a:cubicBezTo>
                  <a:cubicBezTo>
                    <a:pt x="35" y="20"/>
                    <a:pt x="35" y="21"/>
                    <a:pt x="34" y="22"/>
                  </a:cubicBezTo>
                  <a:cubicBezTo>
                    <a:pt x="34" y="23"/>
                    <a:pt x="34" y="24"/>
                    <a:pt x="33" y="25"/>
                  </a:cubicBezTo>
                  <a:cubicBezTo>
                    <a:pt x="33" y="26"/>
                    <a:pt x="32" y="27"/>
                    <a:pt x="32" y="28"/>
                  </a:cubicBezTo>
                  <a:cubicBezTo>
                    <a:pt x="32" y="29"/>
                    <a:pt x="31" y="30"/>
                    <a:pt x="31" y="32"/>
                  </a:cubicBezTo>
                  <a:cubicBezTo>
                    <a:pt x="31" y="33"/>
                    <a:pt x="30" y="34"/>
                    <a:pt x="30" y="35"/>
                  </a:cubicBezTo>
                  <a:cubicBezTo>
                    <a:pt x="30" y="37"/>
                    <a:pt x="29" y="38"/>
                    <a:pt x="28" y="39"/>
                  </a:cubicBezTo>
                  <a:cubicBezTo>
                    <a:pt x="28" y="40"/>
                    <a:pt x="27" y="41"/>
                    <a:pt x="26" y="42"/>
                  </a:cubicBezTo>
                  <a:cubicBezTo>
                    <a:pt x="25" y="43"/>
                    <a:pt x="25" y="44"/>
                    <a:pt x="24" y="45"/>
                  </a:cubicBezTo>
                  <a:cubicBezTo>
                    <a:pt x="23" y="46"/>
                    <a:pt x="22" y="47"/>
                    <a:pt x="21" y="48"/>
                  </a:cubicBezTo>
                  <a:cubicBezTo>
                    <a:pt x="20" y="49"/>
                    <a:pt x="19" y="49"/>
                    <a:pt x="18" y="50"/>
                  </a:cubicBezTo>
                  <a:cubicBezTo>
                    <a:pt x="17" y="51"/>
                    <a:pt x="16" y="51"/>
                    <a:pt x="15" y="52"/>
                  </a:cubicBezTo>
                  <a:cubicBezTo>
                    <a:pt x="15" y="52"/>
                    <a:pt x="14" y="53"/>
                    <a:pt x="13" y="53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6" y="55"/>
                    <a:pt x="5" y="55"/>
                    <a:pt x="4" y="55"/>
                  </a:cubicBezTo>
                  <a:cubicBezTo>
                    <a:pt x="2" y="56"/>
                    <a:pt x="0" y="56"/>
                    <a:pt x="0" y="56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7" name="Freeform 976"/>
            <p:cNvSpPr>
              <a:spLocks/>
            </p:cNvSpPr>
            <p:nvPr/>
          </p:nvSpPr>
          <p:spPr bwMode="auto">
            <a:xfrm>
              <a:off x="7773988" y="4983163"/>
              <a:ext cx="82550" cy="293688"/>
            </a:xfrm>
            <a:custGeom>
              <a:avLst/>
              <a:gdLst>
                <a:gd name="T0" fmla="*/ 14 w 22"/>
                <a:gd name="T1" fmla="*/ 78 h 78"/>
                <a:gd name="T2" fmla="*/ 15 w 22"/>
                <a:gd name="T3" fmla="*/ 75 h 78"/>
                <a:gd name="T4" fmla="*/ 16 w 22"/>
                <a:gd name="T5" fmla="*/ 65 h 78"/>
                <a:gd name="T6" fmla="*/ 16 w 22"/>
                <a:gd name="T7" fmla="*/ 60 h 78"/>
                <a:gd name="T8" fmla="*/ 16 w 22"/>
                <a:gd name="T9" fmla="*/ 56 h 78"/>
                <a:gd name="T10" fmla="*/ 15 w 22"/>
                <a:gd name="T11" fmla="*/ 53 h 78"/>
                <a:gd name="T12" fmla="*/ 14 w 22"/>
                <a:gd name="T13" fmla="*/ 50 h 78"/>
                <a:gd name="T14" fmla="*/ 13 w 22"/>
                <a:gd name="T15" fmla="*/ 47 h 78"/>
                <a:gd name="T16" fmla="*/ 11 w 22"/>
                <a:gd name="T17" fmla="*/ 44 h 78"/>
                <a:gd name="T18" fmla="*/ 9 w 22"/>
                <a:gd name="T19" fmla="*/ 41 h 78"/>
                <a:gd name="T20" fmla="*/ 7 w 22"/>
                <a:gd name="T21" fmla="*/ 38 h 78"/>
                <a:gd name="T22" fmla="*/ 5 w 22"/>
                <a:gd name="T23" fmla="*/ 34 h 78"/>
                <a:gd name="T24" fmla="*/ 3 w 22"/>
                <a:gd name="T25" fmla="*/ 30 h 78"/>
                <a:gd name="T26" fmla="*/ 2 w 22"/>
                <a:gd name="T27" fmla="*/ 27 h 78"/>
                <a:gd name="T28" fmla="*/ 1 w 22"/>
                <a:gd name="T29" fmla="*/ 23 h 78"/>
                <a:gd name="T30" fmla="*/ 1 w 22"/>
                <a:gd name="T31" fmla="*/ 19 h 78"/>
                <a:gd name="T32" fmla="*/ 0 w 22"/>
                <a:gd name="T33" fmla="*/ 16 h 78"/>
                <a:gd name="T34" fmla="*/ 0 w 22"/>
                <a:gd name="T35" fmla="*/ 13 h 78"/>
                <a:gd name="T36" fmla="*/ 1 w 22"/>
                <a:gd name="T37" fmla="*/ 7 h 78"/>
                <a:gd name="T38" fmla="*/ 2 w 22"/>
                <a:gd name="T39" fmla="*/ 3 h 78"/>
                <a:gd name="T40" fmla="*/ 3 w 22"/>
                <a:gd name="T41" fmla="*/ 0 h 78"/>
                <a:gd name="T42" fmla="*/ 3 w 22"/>
                <a:gd name="T43" fmla="*/ 1 h 78"/>
                <a:gd name="T44" fmla="*/ 3 w 22"/>
                <a:gd name="T45" fmla="*/ 3 h 78"/>
                <a:gd name="T46" fmla="*/ 3 w 22"/>
                <a:gd name="T47" fmla="*/ 7 h 78"/>
                <a:gd name="T48" fmla="*/ 4 w 22"/>
                <a:gd name="T49" fmla="*/ 12 h 78"/>
                <a:gd name="T50" fmla="*/ 6 w 22"/>
                <a:gd name="T51" fmla="*/ 18 h 78"/>
                <a:gd name="T52" fmla="*/ 7 w 22"/>
                <a:gd name="T53" fmla="*/ 21 h 78"/>
                <a:gd name="T54" fmla="*/ 8 w 22"/>
                <a:gd name="T55" fmla="*/ 25 h 78"/>
                <a:gd name="T56" fmla="*/ 9 w 22"/>
                <a:gd name="T57" fmla="*/ 28 h 78"/>
                <a:gd name="T58" fmla="*/ 11 w 22"/>
                <a:gd name="T59" fmla="*/ 31 h 78"/>
                <a:gd name="T60" fmla="*/ 13 w 22"/>
                <a:gd name="T61" fmla="*/ 34 h 78"/>
                <a:gd name="T62" fmla="*/ 15 w 22"/>
                <a:gd name="T63" fmla="*/ 37 h 78"/>
                <a:gd name="T64" fmla="*/ 17 w 22"/>
                <a:gd name="T65" fmla="*/ 40 h 78"/>
                <a:gd name="T66" fmla="*/ 19 w 22"/>
                <a:gd name="T67" fmla="*/ 44 h 78"/>
                <a:gd name="T68" fmla="*/ 20 w 22"/>
                <a:gd name="T69" fmla="*/ 48 h 78"/>
                <a:gd name="T70" fmla="*/ 21 w 22"/>
                <a:gd name="T71" fmla="*/ 52 h 78"/>
                <a:gd name="T72" fmla="*/ 22 w 22"/>
                <a:gd name="T73" fmla="*/ 56 h 78"/>
                <a:gd name="T74" fmla="*/ 22 w 22"/>
                <a:gd name="T75" fmla="*/ 60 h 78"/>
                <a:gd name="T76" fmla="*/ 21 w 22"/>
                <a:gd name="T77" fmla="*/ 63 h 78"/>
                <a:gd name="T78" fmla="*/ 20 w 22"/>
                <a:gd name="T79" fmla="*/ 66 h 78"/>
                <a:gd name="T80" fmla="*/ 18 w 22"/>
                <a:gd name="T81" fmla="*/ 71 h 78"/>
                <a:gd name="T82" fmla="*/ 16 w 22"/>
                <a:gd name="T83" fmla="*/ 75 h 78"/>
                <a:gd name="T84" fmla="*/ 14 w 22"/>
                <a:gd name="T8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" h="78">
                  <a:moveTo>
                    <a:pt x="14" y="78"/>
                  </a:moveTo>
                  <a:cubicBezTo>
                    <a:pt x="14" y="78"/>
                    <a:pt x="15" y="77"/>
                    <a:pt x="15" y="75"/>
                  </a:cubicBezTo>
                  <a:cubicBezTo>
                    <a:pt x="16" y="72"/>
                    <a:pt x="16" y="69"/>
                    <a:pt x="16" y="65"/>
                  </a:cubicBezTo>
                  <a:cubicBezTo>
                    <a:pt x="17" y="64"/>
                    <a:pt x="17" y="62"/>
                    <a:pt x="16" y="60"/>
                  </a:cubicBezTo>
                  <a:cubicBezTo>
                    <a:pt x="16" y="59"/>
                    <a:pt x="16" y="57"/>
                    <a:pt x="16" y="56"/>
                  </a:cubicBezTo>
                  <a:cubicBezTo>
                    <a:pt x="16" y="55"/>
                    <a:pt x="16" y="54"/>
                    <a:pt x="15" y="53"/>
                  </a:cubicBezTo>
                  <a:cubicBezTo>
                    <a:pt x="15" y="52"/>
                    <a:pt x="15" y="51"/>
                    <a:pt x="14" y="50"/>
                  </a:cubicBezTo>
                  <a:cubicBezTo>
                    <a:pt x="14" y="49"/>
                    <a:pt x="14" y="48"/>
                    <a:pt x="13" y="47"/>
                  </a:cubicBezTo>
                  <a:cubicBezTo>
                    <a:pt x="12" y="46"/>
                    <a:pt x="12" y="45"/>
                    <a:pt x="11" y="44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0"/>
                    <a:pt x="8" y="39"/>
                    <a:pt x="7" y="38"/>
                  </a:cubicBezTo>
                  <a:cubicBezTo>
                    <a:pt x="6" y="37"/>
                    <a:pt x="6" y="35"/>
                    <a:pt x="5" y="34"/>
                  </a:cubicBezTo>
                  <a:cubicBezTo>
                    <a:pt x="4" y="33"/>
                    <a:pt x="4" y="32"/>
                    <a:pt x="3" y="30"/>
                  </a:cubicBezTo>
                  <a:cubicBezTo>
                    <a:pt x="3" y="29"/>
                    <a:pt x="2" y="28"/>
                    <a:pt x="2" y="27"/>
                  </a:cubicBezTo>
                  <a:cubicBezTo>
                    <a:pt x="2" y="25"/>
                    <a:pt x="1" y="24"/>
                    <a:pt x="1" y="23"/>
                  </a:cubicBezTo>
                  <a:cubicBezTo>
                    <a:pt x="1" y="22"/>
                    <a:pt x="1" y="21"/>
                    <a:pt x="1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11"/>
                    <a:pt x="1" y="9"/>
                    <a:pt x="1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4"/>
                    <a:pt x="3" y="6"/>
                    <a:pt x="3" y="7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6" y="19"/>
                    <a:pt x="6" y="20"/>
                    <a:pt x="7" y="21"/>
                  </a:cubicBezTo>
                  <a:cubicBezTo>
                    <a:pt x="7" y="23"/>
                    <a:pt x="7" y="24"/>
                    <a:pt x="8" y="25"/>
                  </a:cubicBezTo>
                  <a:cubicBezTo>
                    <a:pt x="8" y="26"/>
                    <a:pt x="9" y="27"/>
                    <a:pt x="9" y="28"/>
                  </a:cubicBezTo>
                  <a:cubicBezTo>
                    <a:pt x="10" y="29"/>
                    <a:pt x="10" y="30"/>
                    <a:pt x="11" y="31"/>
                  </a:cubicBezTo>
                  <a:cubicBezTo>
                    <a:pt x="11" y="32"/>
                    <a:pt x="12" y="33"/>
                    <a:pt x="13" y="34"/>
                  </a:cubicBezTo>
                  <a:cubicBezTo>
                    <a:pt x="13" y="35"/>
                    <a:pt x="14" y="36"/>
                    <a:pt x="15" y="37"/>
                  </a:cubicBezTo>
                  <a:cubicBezTo>
                    <a:pt x="16" y="38"/>
                    <a:pt x="16" y="39"/>
                    <a:pt x="17" y="40"/>
                  </a:cubicBezTo>
                  <a:cubicBezTo>
                    <a:pt x="18" y="42"/>
                    <a:pt x="18" y="43"/>
                    <a:pt x="19" y="44"/>
                  </a:cubicBezTo>
                  <a:cubicBezTo>
                    <a:pt x="20" y="45"/>
                    <a:pt x="20" y="47"/>
                    <a:pt x="20" y="48"/>
                  </a:cubicBezTo>
                  <a:cubicBezTo>
                    <a:pt x="21" y="49"/>
                    <a:pt x="21" y="51"/>
                    <a:pt x="21" y="52"/>
                  </a:cubicBezTo>
                  <a:cubicBezTo>
                    <a:pt x="22" y="53"/>
                    <a:pt x="22" y="55"/>
                    <a:pt x="22" y="56"/>
                  </a:cubicBezTo>
                  <a:cubicBezTo>
                    <a:pt x="22" y="57"/>
                    <a:pt x="22" y="58"/>
                    <a:pt x="22" y="60"/>
                  </a:cubicBezTo>
                  <a:cubicBezTo>
                    <a:pt x="21" y="61"/>
                    <a:pt x="21" y="62"/>
                    <a:pt x="21" y="63"/>
                  </a:cubicBezTo>
                  <a:cubicBezTo>
                    <a:pt x="21" y="64"/>
                    <a:pt x="21" y="65"/>
                    <a:pt x="20" y="66"/>
                  </a:cubicBezTo>
                  <a:cubicBezTo>
                    <a:pt x="20" y="68"/>
                    <a:pt x="19" y="70"/>
                    <a:pt x="18" y="71"/>
                  </a:cubicBezTo>
                  <a:cubicBezTo>
                    <a:pt x="18" y="73"/>
                    <a:pt x="17" y="74"/>
                    <a:pt x="16" y="75"/>
                  </a:cubicBezTo>
                  <a:cubicBezTo>
                    <a:pt x="15" y="77"/>
                    <a:pt x="14" y="78"/>
                    <a:pt x="14" y="78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8" name="Freeform 977"/>
            <p:cNvSpPr>
              <a:spLocks/>
            </p:cNvSpPr>
            <p:nvPr/>
          </p:nvSpPr>
          <p:spPr bwMode="auto">
            <a:xfrm>
              <a:off x="7826375" y="4979988"/>
              <a:ext cx="60325" cy="293688"/>
            </a:xfrm>
            <a:custGeom>
              <a:avLst/>
              <a:gdLst>
                <a:gd name="T0" fmla="*/ 0 w 16"/>
                <a:gd name="T1" fmla="*/ 78 h 78"/>
                <a:gd name="T2" fmla="*/ 2 w 16"/>
                <a:gd name="T3" fmla="*/ 75 h 78"/>
                <a:gd name="T4" fmla="*/ 4 w 16"/>
                <a:gd name="T5" fmla="*/ 71 h 78"/>
                <a:gd name="T6" fmla="*/ 5 w 16"/>
                <a:gd name="T7" fmla="*/ 69 h 78"/>
                <a:gd name="T8" fmla="*/ 6 w 16"/>
                <a:gd name="T9" fmla="*/ 67 h 78"/>
                <a:gd name="T10" fmla="*/ 7 w 16"/>
                <a:gd name="T11" fmla="*/ 64 h 78"/>
                <a:gd name="T12" fmla="*/ 8 w 16"/>
                <a:gd name="T13" fmla="*/ 62 h 78"/>
                <a:gd name="T14" fmla="*/ 8 w 16"/>
                <a:gd name="T15" fmla="*/ 61 h 78"/>
                <a:gd name="T16" fmla="*/ 9 w 16"/>
                <a:gd name="T17" fmla="*/ 59 h 78"/>
                <a:gd name="T18" fmla="*/ 9 w 16"/>
                <a:gd name="T19" fmla="*/ 58 h 78"/>
                <a:gd name="T20" fmla="*/ 9 w 16"/>
                <a:gd name="T21" fmla="*/ 55 h 78"/>
                <a:gd name="T22" fmla="*/ 10 w 16"/>
                <a:gd name="T23" fmla="*/ 48 h 78"/>
                <a:gd name="T24" fmla="*/ 8 w 16"/>
                <a:gd name="T25" fmla="*/ 41 h 78"/>
                <a:gd name="T26" fmla="*/ 6 w 16"/>
                <a:gd name="T27" fmla="*/ 33 h 78"/>
                <a:gd name="T28" fmla="*/ 5 w 16"/>
                <a:gd name="T29" fmla="*/ 29 h 78"/>
                <a:gd name="T30" fmla="*/ 5 w 16"/>
                <a:gd name="T31" fmla="*/ 26 h 78"/>
                <a:gd name="T32" fmla="*/ 5 w 16"/>
                <a:gd name="T33" fmla="*/ 18 h 78"/>
                <a:gd name="T34" fmla="*/ 7 w 16"/>
                <a:gd name="T35" fmla="*/ 12 h 78"/>
                <a:gd name="T36" fmla="*/ 8 w 16"/>
                <a:gd name="T37" fmla="*/ 7 h 78"/>
                <a:gd name="T38" fmla="*/ 10 w 16"/>
                <a:gd name="T39" fmla="*/ 3 h 78"/>
                <a:gd name="T40" fmla="*/ 12 w 16"/>
                <a:gd name="T41" fmla="*/ 0 h 78"/>
                <a:gd name="T42" fmla="*/ 12 w 16"/>
                <a:gd name="T43" fmla="*/ 1 h 78"/>
                <a:gd name="T44" fmla="*/ 11 w 16"/>
                <a:gd name="T45" fmla="*/ 3 h 78"/>
                <a:gd name="T46" fmla="*/ 11 w 16"/>
                <a:gd name="T47" fmla="*/ 7 h 78"/>
                <a:gd name="T48" fmla="*/ 10 w 16"/>
                <a:gd name="T49" fmla="*/ 12 h 78"/>
                <a:gd name="T50" fmla="*/ 10 w 16"/>
                <a:gd name="T51" fmla="*/ 18 h 78"/>
                <a:gd name="T52" fmla="*/ 11 w 16"/>
                <a:gd name="T53" fmla="*/ 25 h 78"/>
                <a:gd name="T54" fmla="*/ 12 w 16"/>
                <a:gd name="T55" fmla="*/ 28 h 78"/>
                <a:gd name="T56" fmla="*/ 12 w 16"/>
                <a:gd name="T57" fmla="*/ 32 h 78"/>
                <a:gd name="T58" fmla="*/ 15 w 16"/>
                <a:gd name="T59" fmla="*/ 39 h 78"/>
                <a:gd name="T60" fmla="*/ 16 w 16"/>
                <a:gd name="T61" fmla="*/ 47 h 78"/>
                <a:gd name="T62" fmla="*/ 16 w 16"/>
                <a:gd name="T63" fmla="*/ 52 h 78"/>
                <a:gd name="T64" fmla="*/ 15 w 16"/>
                <a:gd name="T65" fmla="*/ 56 h 78"/>
                <a:gd name="T66" fmla="*/ 14 w 16"/>
                <a:gd name="T67" fmla="*/ 59 h 78"/>
                <a:gd name="T68" fmla="*/ 13 w 16"/>
                <a:gd name="T69" fmla="*/ 63 h 78"/>
                <a:gd name="T70" fmla="*/ 11 w 16"/>
                <a:gd name="T71" fmla="*/ 66 h 78"/>
                <a:gd name="T72" fmla="*/ 10 w 16"/>
                <a:gd name="T73" fmla="*/ 68 h 78"/>
                <a:gd name="T74" fmla="*/ 6 w 16"/>
                <a:gd name="T75" fmla="*/ 73 h 78"/>
                <a:gd name="T76" fmla="*/ 3 w 16"/>
                <a:gd name="T77" fmla="*/ 76 h 78"/>
                <a:gd name="T78" fmla="*/ 0 w 16"/>
                <a:gd name="T7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" h="78">
                  <a:moveTo>
                    <a:pt x="0" y="78"/>
                  </a:moveTo>
                  <a:cubicBezTo>
                    <a:pt x="0" y="78"/>
                    <a:pt x="1" y="77"/>
                    <a:pt x="2" y="75"/>
                  </a:cubicBezTo>
                  <a:cubicBezTo>
                    <a:pt x="3" y="74"/>
                    <a:pt x="3" y="73"/>
                    <a:pt x="4" y="71"/>
                  </a:cubicBezTo>
                  <a:cubicBezTo>
                    <a:pt x="4" y="71"/>
                    <a:pt x="5" y="70"/>
                    <a:pt x="5" y="69"/>
                  </a:cubicBezTo>
                  <a:cubicBezTo>
                    <a:pt x="6" y="68"/>
                    <a:pt x="6" y="67"/>
                    <a:pt x="6" y="67"/>
                  </a:cubicBezTo>
                  <a:cubicBezTo>
                    <a:pt x="7" y="66"/>
                    <a:pt x="7" y="65"/>
                    <a:pt x="7" y="64"/>
                  </a:cubicBezTo>
                  <a:cubicBezTo>
                    <a:pt x="7" y="63"/>
                    <a:pt x="8" y="63"/>
                    <a:pt x="8" y="62"/>
                  </a:cubicBezTo>
                  <a:cubicBezTo>
                    <a:pt x="8" y="62"/>
                    <a:pt x="8" y="61"/>
                    <a:pt x="8" y="61"/>
                  </a:cubicBezTo>
                  <a:cubicBezTo>
                    <a:pt x="8" y="60"/>
                    <a:pt x="8" y="60"/>
                    <a:pt x="9" y="59"/>
                  </a:cubicBezTo>
                  <a:cubicBezTo>
                    <a:pt x="9" y="59"/>
                    <a:pt x="9" y="58"/>
                    <a:pt x="9" y="58"/>
                  </a:cubicBezTo>
                  <a:cubicBezTo>
                    <a:pt x="9" y="57"/>
                    <a:pt x="9" y="56"/>
                    <a:pt x="9" y="55"/>
                  </a:cubicBezTo>
                  <a:cubicBezTo>
                    <a:pt x="10" y="52"/>
                    <a:pt x="10" y="50"/>
                    <a:pt x="10" y="48"/>
                  </a:cubicBezTo>
                  <a:cubicBezTo>
                    <a:pt x="9" y="46"/>
                    <a:pt x="9" y="43"/>
                    <a:pt x="8" y="41"/>
                  </a:cubicBezTo>
                  <a:cubicBezTo>
                    <a:pt x="7" y="39"/>
                    <a:pt x="6" y="36"/>
                    <a:pt x="6" y="33"/>
                  </a:cubicBezTo>
                  <a:cubicBezTo>
                    <a:pt x="6" y="32"/>
                    <a:pt x="5" y="31"/>
                    <a:pt x="5" y="29"/>
                  </a:cubicBezTo>
                  <a:cubicBezTo>
                    <a:pt x="5" y="28"/>
                    <a:pt x="5" y="27"/>
                    <a:pt x="5" y="26"/>
                  </a:cubicBezTo>
                  <a:cubicBezTo>
                    <a:pt x="5" y="23"/>
                    <a:pt x="5" y="20"/>
                    <a:pt x="5" y="18"/>
                  </a:cubicBezTo>
                  <a:cubicBezTo>
                    <a:pt x="6" y="16"/>
                    <a:pt x="6" y="14"/>
                    <a:pt x="7" y="12"/>
                  </a:cubicBezTo>
                  <a:cubicBezTo>
                    <a:pt x="7" y="10"/>
                    <a:pt x="8" y="8"/>
                    <a:pt x="8" y="7"/>
                  </a:cubicBezTo>
                  <a:cubicBezTo>
                    <a:pt x="9" y="5"/>
                    <a:pt x="10" y="4"/>
                    <a:pt x="10" y="3"/>
                  </a:cubicBezTo>
                  <a:cubicBezTo>
                    <a:pt x="11" y="1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11" y="4"/>
                    <a:pt x="11" y="6"/>
                    <a:pt x="11" y="7"/>
                  </a:cubicBezTo>
                  <a:cubicBezTo>
                    <a:pt x="11" y="9"/>
                    <a:pt x="11" y="11"/>
                    <a:pt x="10" y="12"/>
                  </a:cubicBezTo>
                  <a:cubicBezTo>
                    <a:pt x="10" y="14"/>
                    <a:pt x="10" y="16"/>
                    <a:pt x="10" y="18"/>
                  </a:cubicBezTo>
                  <a:cubicBezTo>
                    <a:pt x="10" y="21"/>
                    <a:pt x="11" y="23"/>
                    <a:pt x="11" y="25"/>
                  </a:cubicBezTo>
                  <a:cubicBezTo>
                    <a:pt x="11" y="26"/>
                    <a:pt x="11" y="27"/>
                    <a:pt x="12" y="28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3" y="34"/>
                    <a:pt x="14" y="37"/>
                    <a:pt x="15" y="39"/>
                  </a:cubicBezTo>
                  <a:cubicBezTo>
                    <a:pt x="16" y="42"/>
                    <a:pt x="16" y="45"/>
                    <a:pt x="16" y="47"/>
                  </a:cubicBezTo>
                  <a:cubicBezTo>
                    <a:pt x="16" y="49"/>
                    <a:pt x="16" y="50"/>
                    <a:pt x="16" y="52"/>
                  </a:cubicBezTo>
                  <a:cubicBezTo>
                    <a:pt x="16" y="53"/>
                    <a:pt x="16" y="54"/>
                    <a:pt x="15" y="56"/>
                  </a:cubicBezTo>
                  <a:cubicBezTo>
                    <a:pt x="15" y="57"/>
                    <a:pt x="15" y="58"/>
                    <a:pt x="14" y="59"/>
                  </a:cubicBezTo>
                  <a:cubicBezTo>
                    <a:pt x="14" y="60"/>
                    <a:pt x="14" y="62"/>
                    <a:pt x="13" y="63"/>
                  </a:cubicBezTo>
                  <a:cubicBezTo>
                    <a:pt x="12" y="64"/>
                    <a:pt x="12" y="65"/>
                    <a:pt x="11" y="66"/>
                  </a:cubicBezTo>
                  <a:cubicBezTo>
                    <a:pt x="11" y="67"/>
                    <a:pt x="10" y="68"/>
                    <a:pt x="10" y="68"/>
                  </a:cubicBezTo>
                  <a:cubicBezTo>
                    <a:pt x="9" y="70"/>
                    <a:pt x="7" y="72"/>
                    <a:pt x="6" y="73"/>
                  </a:cubicBezTo>
                  <a:cubicBezTo>
                    <a:pt x="5" y="74"/>
                    <a:pt x="4" y="75"/>
                    <a:pt x="3" y="76"/>
                  </a:cubicBezTo>
                  <a:cubicBezTo>
                    <a:pt x="1" y="77"/>
                    <a:pt x="0" y="78"/>
                    <a:pt x="0" y="78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9" name="Freeform 978"/>
            <p:cNvSpPr>
              <a:spLocks/>
            </p:cNvSpPr>
            <p:nvPr/>
          </p:nvSpPr>
          <p:spPr bwMode="auto">
            <a:xfrm>
              <a:off x="7829550" y="5005388"/>
              <a:ext cx="128588" cy="268288"/>
            </a:xfrm>
            <a:custGeom>
              <a:avLst/>
              <a:gdLst>
                <a:gd name="T0" fmla="*/ 0 w 34"/>
                <a:gd name="T1" fmla="*/ 71 h 71"/>
                <a:gd name="T2" fmla="*/ 2 w 34"/>
                <a:gd name="T3" fmla="*/ 68 h 71"/>
                <a:gd name="T4" fmla="*/ 8 w 34"/>
                <a:gd name="T5" fmla="*/ 62 h 71"/>
                <a:gd name="T6" fmla="*/ 12 w 34"/>
                <a:gd name="T7" fmla="*/ 57 h 71"/>
                <a:gd name="T8" fmla="*/ 13 w 34"/>
                <a:gd name="T9" fmla="*/ 54 h 71"/>
                <a:gd name="T10" fmla="*/ 14 w 34"/>
                <a:gd name="T11" fmla="*/ 51 h 71"/>
                <a:gd name="T12" fmla="*/ 15 w 34"/>
                <a:gd name="T13" fmla="*/ 48 h 71"/>
                <a:gd name="T14" fmla="*/ 16 w 34"/>
                <a:gd name="T15" fmla="*/ 44 h 71"/>
                <a:gd name="T16" fmla="*/ 16 w 34"/>
                <a:gd name="T17" fmla="*/ 41 h 71"/>
                <a:gd name="T18" fmla="*/ 16 w 34"/>
                <a:gd name="T19" fmla="*/ 37 h 71"/>
                <a:gd name="T20" fmla="*/ 16 w 34"/>
                <a:gd name="T21" fmla="*/ 33 h 71"/>
                <a:gd name="T22" fmla="*/ 17 w 34"/>
                <a:gd name="T23" fmla="*/ 29 h 71"/>
                <a:gd name="T24" fmla="*/ 17 w 34"/>
                <a:gd name="T25" fmla="*/ 25 h 71"/>
                <a:gd name="T26" fmla="*/ 18 w 34"/>
                <a:gd name="T27" fmla="*/ 21 h 71"/>
                <a:gd name="T28" fmla="*/ 20 w 34"/>
                <a:gd name="T29" fmla="*/ 18 h 71"/>
                <a:gd name="T30" fmla="*/ 21 w 34"/>
                <a:gd name="T31" fmla="*/ 15 h 71"/>
                <a:gd name="T32" fmla="*/ 23 w 34"/>
                <a:gd name="T33" fmla="*/ 12 h 71"/>
                <a:gd name="T34" fmla="*/ 25 w 34"/>
                <a:gd name="T35" fmla="*/ 9 h 71"/>
                <a:gd name="T36" fmla="*/ 28 w 34"/>
                <a:gd name="T37" fmla="*/ 5 h 71"/>
                <a:gd name="T38" fmla="*/ 31 w 34"/>
                <a:gd name="T39" fmla="*/ 2 h 71"/>
                <a:gd name="T40" fmla="*/ 34 w 34"/>
                <a:gd name="T41" fmla="*/ 0 h 71"/>
                <a:gd name="T42" fmla="*/ 34 w 34"/>
                <a:gd name="T43" fmla="*/ 0 h 71"/>
                <a:gd name="T44" fmla="*/ 32 w 34"/>
                <a:gd name="T45" fmla="*/ 3 h 71"/>
                <a:gd name="T46" fmla="*/ 30 w 34"/>
                <a:gd name="T47" fmla="*/ 6 h 71"/>
                <a:gd name="T48" fmla="*/ 28 w 34"/>
                <a:gd name="T49" fmla="*/ 11 h 71"/>
                <a:gd name="T50" fmla="*/ 26 w 34"/>
                <a:gd name="T51" fmla="*/ 17 h 71"/>
                <a:gd name="T52" fmla="*/ 25 w 34"/>
                <a:gd name="T53" fmla="*/ 20 h 71"/>
                <a:gd name="T54" fmla="*/ 24 w 34"/>
                <a:gd name="T55" fmla="*/ 23 h 71"/>
                <a:gd name="T56" fmla="*/ 24 w 34"/>
                <a:gd name="T57" fmla="*/ 26 h 71"/>
                <a:gd name="T58" fmla="*/ 23 w 34"/>
                <a:gd name="T59" fmla="*/ 30 h 71"/>
                <a:gd name="T60" fmla="*/ 23 w 34"/>
                <a:gd name="T61" fmla="*/ 33 h 71"/>
                <a:gd name="T62" fmla="*/ 23 w 34"/>
                <a:gd name="T63" fmla="*/ 37 h 71"/>
                <a:gd name="T64" fmla="*/ 23 w 34"/>
                <a:gd name="T65" fmla="*/ 41 h 71"/>
                <a:gd name="T66" fmla="*/ 23 w 34"/>
                <a:gd name="T67" fmla="*/ 45 h 71"/>
                <a:gd name="T68" fmla="*/ 22 w 34"/>
                <a:gd name="T69" fmla="*/ 50 h 71"/>
                <a:gd name="T70" fmla="*/ 20 w 34"/>
                <a:gd name="T71" fmla="*/ 53 h 71"/>
                <a:gd name="T72" fmla="*/ 18 w 34"/>
                <a:gd name="T73" fmla="*/ 57 h 71"/>
                <a:gd name="T74" fmla="*/ 16 w 34"/>
                <a:gd name="T75" fmla="*/ 60 h 71"/>
                <a:gd name="T76" fmla="*/ 14 w 34"/>
                <a:gd name="T77" fmla="*/ 62 h 71"/>
                <a:gd name="T78" fmla="*/ 11 w 34"/>
                <a:gd name="T79" fmla="*/ 64 h 71"/>
                <a:gd name="T80" fmla="*/ 7 w 34"/>
                <a:gd name="T81" fmla="*/ 68 h 71"/>
                <a:gd name="T82" fmla="*/ 3 w 34"/>
                <a:gd name="T83" fmla="*/ 70 h 71"/>
                <a:gd name="T84" fmla="*/ 0 w 34"/>
                <a:gd name="T8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" h="71">
                  <a:moveTo>
                    <a:pt x="0" y="71"/>
                  </a:moveTo>
                  <a:cubicBezTo>
                    <a:pt x="0" y="71"/>
                    <a:pt x="1" y="70"/>
                    <a:pt x="2" y="68"/>
                  </a:cubicBezTo>
                  <a:cubicBezTo>
                    <a:pt x="4" y="67"/>
                    <a:pt x="6" y="65"/>
                    <a:pt x="8" y="62"/>
                  </a:cubicBezTo>
                  <a:cubicBezTo>
                    <a:pt x="10" y="60"/>
                    <a:pt x="11" y="58"/>
                    <a:pt x="12" y="57"/>
                  </a:cubicBezTo>
                  <a:cubicBezTo>
                    <a:pt x="12" y="56"/>
                    <a:pt x="13" y="55"/>
                    <a:pt x="13" y="54"/>
                  </a:cubicBezTo>
                  <a:cubicBezTo>
                    <a:pt x="14" y="53"/>
                    <a:pt x="14" y="52"/>
                    <a:pt x="14" y="51"/>
                  </a:cubicBezTo>
                  <a:cubicBezTo>
                    <a:pt x="15" y="50"/>
                    <a:pt x="15" y="49"/>
                    <a:pt x="15" y="48"/>
                  </a:cubicBezTo>
                  <a:cubicBezTo>
                    <a:pt x="16" y="47"/>
                    <a:pt x="16" y="46"/>
                    <a:pt x="16" y="44"/>
                  </a:cubicBezTo>
                  <a:cubicBezTo>
                    <a:pt x="16" y="43"/>
                    <a:pt x="16" y="42"/>
                    <a:pt x="16" y="41"/>
                  </a:cubicBezTo>
                  <a:cubicBezTo>
                    <a:pt x="16" y="40"/>
                    <a:pt x="16" y="39"/>
                    <a:pt x="16" y="37"/>
                  </a:cubicBezTo>
                  <a:cubicBezTo>
                    <a:pt x="16" y="36"/>
                    <a:pt x="16" y="35"/>
                    <a:pt x="16" y="33"/>
                  </a:cubicBezTo>
                  <a:cubicBezTo>
                    <a:pt x="16" y="32"/>
                    <a:pt x="16" y="31"/>
                    <a:pt x="17" y="29"/>
                  </a:cubicBezTo>
                  <a:cubicBezTo>
                    <a:pt x="17" y="28"/>
                    <a:pt x="17" y="26"/>
                    <a:pt x="17" y="25"/>
                  </a:cubicBezTo>
                  <a:cubicBezTo>
                    <a:pt x="18" y="24"/>
                    <a:pt x="18" y="23"/>
                    <a:pt x="18" y="21"/>
                  </a:cubicBezTo>
                  <a:cubicBezTo>
                    <a:pt x="19" y="20"/>
                    <a:pt x="19" y="19"/>
                    <a:pt x="20" y="18"/>
                  </a:cubicBezTo>
                  <a:cubicBezTo>
                    <a:pt x="20" y="17"/>
                    <a:pt x="21" y="16"/>
                    <a:pt x="21" y="15"/>
                  </a:cubicBezTo>
                  <a:cubicBezTo>
                    <a:pt x="22" y="14"/>
                    <a:pt x="22" y="13"/>
                    <a:pt x="23" y="12"/>
                  </a:cubicBezTo>
                  <a:cubicBezTo>
                    <a:pt x="24" y="11"/>
                    <a:pt x="24" y="10"/>
                    <a:pt x="25" y="9"/>
                  </a:cubicBezTo>
                  <a:cubicBezTo>
                    <a:pt x="26" y="7"/>
                    <a:pt x="27" y="6"/>
                    <a:pt x="28" y="5"/>
                  </a:cubicBezTo>
                  <a:cubicBezTo>
                    <a:pt x="29" y="4"/>
                    <a:pt x="30" y="3"/>
                    <a:pt x="31" y="2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1"/>
                    <a:pt x="33" y="2"/>
                    <a:pt x="32" y="3"/>
                  </a:cubicBezTo>
                  <a:cubicBezTo>
                    <a:pt x="32" y="4"/>
                    <a:pt x="31" y="5"/>
                    <a:pt x="30" y="6"/>
                  </a:cubicBezTo>
                  <a:cubicBezTo>
                    <a:pt x="30" y="8"/>
                    <a:pt x="29" y="9"/>
                    <a:pt x="28" y="11"/>
                  </a:cubicBezTo>
                  <a:cubicBezTo>
                    <a:pt x="28" y="13"/>
                    <a:pt x="27" y="15"/>
                    <a:pt x="26" y="17"/>
                  </a:cubicBezTo>
                  <a:cubicBezTo>
                    <a:pt x="26" y="18"/>
                    <a:pt x="25" y="19"/>
                    <a:pt x="25" y="20"/>
                  </a:cubicBezTo>
                  <a:cubicBezTo>
                    <a:pt x="25" y="21"/>
                    <a:pt x="25" y="22"/>
                    <a:pt x="24" y="23"/>
                  </a:cubicBezTo>
                  <a:cubicBezTo>
                    <a:pt x="24" y="24"/>
                    <a:pt x="24" y="25"/>
                    <a:pt x="24" y="26"/>
                  </a:cubicBezTo>
                  <a:cubicBezTo>
                    <a:pt x="24" y="28"/>
                    <a:pt x="23" y="29"/>
                    <a:pt x="23" y="30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3" y="35"/>
                    <a:pt x="23" y="36"/>
                    <a:pt x="23" y="37"/>
                  </a:cubicBezTo>
                  <a:cubicBezTo>
                    <a:pt x="23" y="39"/>
                    <a:pt x="23" y="40"/>
                    <a:pt x="23" y="41"/>
                  </a:cubicBezTo>
                  <a:cubicBezTo>
                    <a:pt x="23" y="43"/>
                    <a:pt x="23" y="44"/>
                    <a:pt x="23" y="45"/>
                  </a:cubicBezTo>
                  <a:cubicBezTo>
                    <a:pt x="22" y="47"/>
                    <a:pt x="22" y="48"/>
                    <a:pt x="22" y="50"/>
                  </a:cubicBezTo>
                  <a:cubicBezTo>
                    <a:pt x="21" y="51"/>
                    <a:pt x="21" y="52"/>
                    <a:pt x="20" y="53"/>
                  </a:cubicBezTo>
                  <a:cubicBezTo>
                    <a:pt x="19" y="54"/>
                    <a:pt x="19" y="56"/>
                    <a:pt x="18" y="57"/>
                  </a:cubicBezTo>
                  <a:cubicBezTo>
                    <a:pt x="17" y="58"/>
                    <a:pt x="17" y="59"/>
                    <a:pt x="16" y="60"/>
                  </a:cubicBezTo>
                  <a:cubicBezTo>
                    <a:pt x="15" y="61"/>
                    <a:pt x="14" y="61"/>
                    <a:pt x="14" y="62"/>
                  </a:cubicBezTo>
                  <a:cubicBezTo>
                    <a:pt x="13" y="63"/>
                    <a:pt x="12" y="64"/>
                    <a:pt x="11" y="64"/>
                  </a:cubicBezTo>
                  <a:cubicBezTo>
                    <a:pt x="10" y="66"/>
                    <a:pt x="8" y="67"/>
                    <a:pt x="7" y="68"/>
                  </a:cubicBezTo>
                  <a:cubicBezTo>
                    <a:pt x="5" y="68"/>
                    <a:pt x="4" y="69"/>
                    <a:pt x="3" y="70"/>
                  </a:cubicBezTo>
                  <a:cubicBezTo>
                    <a:pt x="1" y="70"/>
                    <a:pt x="0" y="71"/>
                    <a:pt x="0" y="71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0" name="Freeform 979"/>
            <p:cNvSpPr>
              <a:spLocks/>
            </p:cNvSpPr>
            <p:nvPr/>
          </p:nvSpPr>
          <p:spPr bwMode="auto">
            <a:xfrm>
              <a:off x="7702550" y="5029200"/>
              <a:ext cx="134938" cy="244475"/>
            </a:xfrm>
            <a:custGeom>
              <a:avLst/>
              <a:gdLst>
                <a:gd name="T0" fmla="*/ 34 w 36"/>
                <a:gd name="T1" fmla="*/ 65 h 65"/>
                <a:gd name="T2" fmla="*/ 34 w 36"/>
                <a:gd name="T3" fmla="*/ 61 h 65"/>
                <a:gd name="T4" fmla="*/ 32 w 36"/>
                <a:gd name="T5" fmla="*/ 53 h 65"/>
                <a:gd name="T6" fmla="*/ 27 w 36"/>
                <a:gd name="T7" fmla="*/ 43 h 65"/>
                <a:gd name="T8" fmla="*/ 23 w 36"/>
                <a:gd name="T9" fmla="*/ 38 h 65"/>
                <a:gd name="T10" fmla="*/ 18 w 36"/>
                <a:gd name="T11" fmla="*/ 34 h 65"/>
                <a:gd name="T12" fmla="*/ 16 w 36"/>
                <a:gd name="T13" fmla="*/ 33 h 65"/>
                <a:gd name="T14" fmla="*/ 15 w 36"/>
                <a:gd name="T15" fmla="*/ 32 h 65"/>
                <a:gd name="T16" fmla="*/ 12 w 36"/>
                <a:gd name="T17" fmla="*/ 29 h 65"/>
                <a:gd name="T18" fmla="*/ 7 w 36"/>
                <a:gd name="T19" fmla="*/ 24 h 65"/>
                <a:gd name="T20" fmla="*/ 2 w 36"/>
                <a:gd name="T21" fmla="*/ 12 h 65"/>
                <a:gd name="T22" fmla="*/ 0 w 36"/>
                <a:gd name="T23" fmla="*/ 3 h 65"/>
                <a:gd name="T24" fmla="*/ 1 w 36"/>
                <a:gd name="T25" fmla="*/ 0 h 65"/>
                <a:gd name="T26" fmla="*/ 2 w 36"/>
                <a:gd name="T27" fmla="*/ 3 h 65"/>
                <a:gd name="T28" fmla="*/ 5 w 36"/>
                <a:gd name="T29" fmla="*/ 11 h 65"/>
                <a:gd name="T30" fmla="*/ 12 w 36"/>
                <a:gd name="T31" fmla="*/ 20 h 65"/>
                <a:gd name="T32" fmla="*/ 16 w 36"/>
                <a:gd name="T33" fmla="*/ 25 h 65"/>
                <a:gd name="T34" fmla="*/ 19 w 36"/>
                <a:gd name="T35" fmla="*/ 27 h 65"/>
                <a:gd name="T36" fmla="*/ 20 w 36"/>
                <a:gd name="T37" fmla="*/ 28 h 65"/>
                <a:gd name="T38" fmla="*/ 22 w 36"/>
                <a:gd name="T39" fmla="*/ 29 h 65"/>
                <a:gd name="T40" fmla="*/ 27 w 36"/>
                <a:gd name="T41" fmla="*/ 34 h 65"/>
                <a:gd name="T42" fmla="*/ 32 w 36"/>
                <a:gd name="T43" fmla="*/ 40 h 65"/>
                <a:gd name="T44" fmla="*/ 36 w 36"/>
                <a:gd name="T45" fmla="*/ 53 h 65"/>
                <a:gd name="T46" fmla="*/ 35 w 36"/>
                <a:gd name="T47" fmla="*/ 62 h 65"/>
                <a:gd name="T48" fmla="*/ 34 w 36"/>
                <a:gd name="T4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65">
                  <a:moveTo>
                    <a:pt x="34" y="65"/>
                  </a:moveTo>
                  <a:cubicBezTo>
                    <a:pt x="34" y="65"/>
                    <a:pt x="34" y="64"/>
                    <a:pt x="34" y="61"/>
                  </a:cubicBezTo>
                  <a:cubicBezTo>
                    <a:pt x="33" y="59"/>
                    <a:pt x="33" y="57"/>
                    <a:pt x="32" y="53"/>
                  </a:cubicBezTo>
                  <a:cubicBezTo>
                    <a:pt x="31" y="50"/>
                    <a:pt x="29" y="46"/>
                    <a:pt x="27" y="43"/>
                  </a:cubicBezTo>
                  <a:cubicBezTo>
                    <a:pt x="26" y="41"/>
                    <a:pt x="24" y="40"/>
                    <a:pt x="23" y="38"/>
                  </a:cubicBezTo>
                  <a:cubicBezTo>
                    <a:pt x="21" y="37"/>
                    <a:pt x="20" y="36"/>
                    <a:pt x="18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1"/>
                    <a:pt x="13" y="30"/>
                    <a:pt x="12" y="29"/>
                  </a:cubicBezTo>
                  <a:cubicBezTo>
                    <a:pt x="10" y="28"/>
                    <a:pt x="8" y="26"/>
                    <a:pt x="7" y="24"/>
                  </a:cubicBezTo>
                  <a:cubicBezTo>
                    <a:pt x="4" y="20"/>
                    <a:pt x="3" y="16"/>
                    <a:pt x="2" y="12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2" y="3"/>
                  </a:cubicBezTo>
                  <a:cubicBezTo>
                    <a:pt x="2" y="5"/>
                    <a:pt x="4" y="8"/>
                    <a:pt x="5" y="11"/>
                  </a:cubicBezTo>
                  <a:cubicBezTo>
                    <a:pt x="7" y="14"/>
                    <a:pt x="9" y="17"/>
                    <a:pt x="12" y="20"/>
                  </a:cubicBezTo>
                  <a:cubicBezTo>
                    <a:pt x="13" y="22"/>
                    <a:pt x="15" y="23"/>
                    <a:pt x="16" y="25"/>
                  </a:cubicBezTo>
                  <a:cubicBezTo>
                    <a:pt x="17" y="25"/>
                    <a:pt x="18" y="26"/>
                    <a:pt x="19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30"/>
                    <a:pt x="26" y="32"/>
                    <a:pt x="27" y="34"/>
                  </a:cubicBezTo>
                  <a:cubicBezTo>
                    <a:pt x="29" y="36"/>
                    <a:pt x="31" y="38"/>
                    <a:pt x="32" y="40"/>
                  </a:cubicBezTo>
                  <a:cubicBezTo>
                    <a:pt x="34" y="44"/>
                    <a:pt x="35" y="49"/>
                    <a:pt x="36" y="53"/>
                  </a:cubicBezTo>
                  <a:cubicBezTo>
                    <a:pt x="36" y="56"/>
                    <a:pt x="35" y="59"/>
                    <a:pt x="35" y="62"/>
                  </a:cubicBezTo>
                  <a:cubicBezTo>
                    <a:pt x="34" y="64"/>
                    <a:pt x="34" y="65"/>
                    <a:pt x="34" y="65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1" name="Freeform 980"/>
            <p:cNvSpPr>
              <a:spLocks/>
            </p:cNvSpPr>
            <p:nvPr/>
          </p:nvSpPr>
          <p:spPr bwMode="auto">
            <a:xfrm>
              <a:off x="7829550" y="5054600"/>
              <a:ext cx="200025" cy="219075"/>
            </a:xfrm>
            <a:custGeom>
              <a:avLst/>
              <a:gdLst>
                <a:gd name="T0" fmla="*/ 0 w 53"/>
                <a:gd name="T1" fmla="*/ 58 h 58"/>
                <a:gd name="T2" fmla="*/ 3 w 53"/>
                <a:gd name="T3" fmla="*/ 56 h 58"/>
                <a:gd name="T4" fmla="*/ 11 w 53"/>
                <a:gd name="T5" fmla="*/ 52 h 58"/>
                <a:gd name="T6" fmla="*/ 15 w 53"/>
                <a:gd name="T7" fmla="*/ 48 h 58"/>
                <a:gd name="T8" fmla="*/ 18 w 53"/>
                <a:gd name="T9" fmla="*/ 46 h 58"/>
                <a:gd name="T10" fmla="*/ 20 w 53"/>
                <a:gd name="T11" fmla="*/ 43 h 58"/>
                <a:gd name="T12" fmla="*/ 21 w 53"/>
                <a:gd name="T13" fmla="*/ 40 h 58"/>
                <a:gd name="T14" fmla="*/ 23 w 53"/>
                <a:gd name="T15" fmla="*/ 37 h 58"/>
                <a:gd name="T16" fmla="*/ 24 w 53"/>
                <a:gd name="T17" fmla="*/ 34 h 58"/>
                <a:gd name="T18" fmla="*/ 25 w 53"/>
                <a:gd name="T19" fmla="*/ 31 h 58"/>
                <a:gd name="T20" fmla="*/ 26 w 53"/>
                <a:gd name="T21" fmla="*/ 27 h 58"/>
                <a:gd name="T22" fmla="*/ 28 w 53"/>
                <a:gd name="T23" fmla="*/ 23 h 58"/>
                <a:gd name="T24" fmla="*/ 30 w 53"/>
                <a:gd name="T25" fmla="*/ 19 h 58"/>
                <a:gd name="T26" fmla="*/ 32 w 53"/>
                <a:gd name="T27" fmla="*/ 16 h 58"/>
                <a:gd name="T28" fmla="*/ 34 w 53"/>
                <a:gd name="T29" fmla="*/ 13 h 58"/>
                <a:gd name="T30" fmla="*/ 37 w 53"/>
                <a:gd name="T31" fmla="*/ 10 h 58"/>
                <a:gd name="T32" fmla="*/ 39 w 53"/>
                <a:gd name="T33" fmla="*/ 8 h 58"/>
                <a:gd name="T34" fmla="*/ 42 w 53"/>
                <a:gd name="T35" fmla="*/ 6 h 58"/>
                <a:gd name="T36" fmla="*/ 46 w 53"/>
                <a:gd name="T37" fmla="*/ 3 h 58"/>
                <a:gd name="T38" fmla="*/ 50 w 53"/>
                <a:gd name="T39" fmla="*/ 1 h 58"/>
                <a:gd name="T40" fmla="*/ 53 w 53"/>
                <a:gd name="T41" fmla="*/ 0 h 58"/>
                <a:gd name="T42" fmla="*/ 52 w 53"/>
                <a:gd name="T43" fmla="*/ 0 h 58"/>
                <a:gd name="T44" fmla="*/ 51 w 53"/>
                <a:gd name="T45" fmla="*/ 2 h 58"/>
                <a:gd name="T46" fmla="*/ 48 w 53"/>
                <a:gd name="T47" fmla="*/ 5 h 58"/>
                <a:gd name="T48" fmla="*/ 44 w 53"/>
                <a:gd name="T49" fmla="*/ 9 h 58"/>
                <a:gd name="T50" fmla="*/ 41 w 53"/>
                <a:gd name="T51" fmla="*/ 14 h 58"/>
                <a:gd name="T52" fmla="*/ 39 w 53"/>
                <a:gd name="T53" fmla="*/ 17 h 58"/>
                <a:gd name="T54" fmla="*/ 37 w 53"/>
                <a:gd name="T55" fmla="*/ 19 h 58"/>
                <a:gd name="T56" fmla="*/ 35 w 53"/>
                <a:gd name="T57" fmla="*/ 22 h 58"/>
                <a:gd name="T58" fmla="*/ 34 w 53"/>
                <a:gd name="T59" fmla="*/ 26 h 58"/>
                <a:gd name="T60" fmla="*/ 33 w 53"/>
                <a:gd name="T61" fmla="*/ 29 h 58"/>
                <a:gd name="T62" fmla="*/ 32 w 53"/>
                <a:gd name="T63" fmla="*/ 33 h 58"/>
                <a:gd name="T64" fmla="*/ 31 w 53"/>
                <a:gd name="T65" fmla="*/ 36 h 58"/>
                <a:gd name="T66" fmla="*/ 29 w 53"/>
                <a:gd name="T67" fmla="*/ 40 h 58"/>
                <a:gd name="T68" fmla="*/ 27 w 53"/>
                <a:gd name="T69" fmla="*/ 44 h 58"/>
                <a:gd name="T70" fmla="*/ 24 w 53"/>
                <a:gd name="T71" fmla="*/ 47 h 58"/>
                <a:gd name="T72" fmla="*/ 21 w 53"/>
                <a:gd name="T73" fmla="*/ 50 h 58"/>
                <a:gd name="T74" fmla="*/ 19 w 53"/>
                <a:gd name="T75" fmla="*/ 52 h 58"/>
                <a:gd name="T76" fmla="*/ 16 w 53"/>
                <a:gd name="T77" fmla="*/ 54 h 58"/>
                <a:gd name="T78" fmla="*/ 13 w 53"/>
                <a:gd name="T79" fmla="*/ 55 h 58"/>
                <a:gd name="T80" fmla="*/ 7 w 53"/>
                <a:gd name="T81" fmla="*/ 57 h 58"/>
                <a:gd name="T82" fmla="*/ 3 w 53"/>
                <a:gd name="T83" fmla="*/ 58 h 58"/>
                <a:gd name="T84" fmla="*/ 0 w 53"/>
                <a:gd name="T8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3" h="58">
                  <a:moveTo>
                    <a:pt x="0" y="58"/>
                  </a:moveTo>
                  <a:cubicBezTo>
                    <a:pt x="0" y="58"/>
                    <a:pt x="1" y="58"/>
                    <a:pt x="3" y="56"/>
                  </a:cubicBezTo>
                  <a:cubicBezTo>
                    <a:pt x="5" y="55"/>
                    <a:pt x="8" y="54"/>
                    <a:pt x="11" y="52"/>
                  </a:cubicBezTo>
                  <a:cubicBezTo>
                    <a:pt x="12" y="51"/>
                    <a:pt x="14" y="49"/>
                    <a:pt x="15" y="48"/>
                  </a:cubicBezTo>
                  <a:cubicBezTo>
                    <a:pt x="16" y="47"/>
                    <a:pt x="17" y="47"/>
                    <a:pt x="18" y="46"/>
                  </a:cubicBezTo>
                  <a:cubicBezTo>
                    <a:pt x="18" y="45"/>
                    <a:pt x="19" y="44"/>
                    <a:pt x="20" y="43"/>
                  </a:cubicBezTo>
                  <a:cubicBezTo>
                    <a:pt x="20" y="42"/>
                    <a:pt x="21" y="41"/>
                    <a:pt x="21" y="40"/>
                  </a:cubicBezTo>
                  <a:cubicBezTo>
                    <a:pt x="22" y="39"/>
                    <a:pt x="23" y="39"/>
                    <a:pt x="23" y="37"/>
                  </a:cubicBezTo>
                  <a:cubicBezTo>
                    <a:pt x="23" y="36"/>
                    <a:pt x="24" y="35"/>
                    <a:pt x="24" y="34"/>
                  </a:cubicBezTo>
                  <a:cubicBezTo>
                    <a:pt x="25" y="33"/>
                    <a:pt x="25" y="32"/>
                    <a:pt x="25" y="31"/>
                  </a:cubicBezTo>
                  <a:cubicBezTo>
                    <a:pt x="26" y="29"/>
                    <a:pt x="26" y="28"/>
                    <a:pt x="26" y="27"/>
                  </a:cubicBezTo>
                  <a:cubicBezTo>
                    <a:pt x="27" y="26"/>
                    <a:pt x="27" y="24"/>
                    <a:pt x="28" y="23"/>
                  </a:cubicBezTo>
                  <a:cubicBezTo>
                    <a:pt x="29" y="22"/>
                    <a:pt x="29" y="21"/>
                    <a:pt x="30" y="19"/>
                  </a:cubicBezTo>
                  <a:cubicBezTo>
                    <a:pt x="31" y="18"/>
                    <a:pt x="31" y="17"/>
                    <a:pt x="32" y="16"/>
                  </a:cubicBezTo>
                  <a:cubicBezTo>
                    <a:pt x="33" y="15"/>
                    <a:pt x="33" y="14"/>
                    <a:pt x="34" y="13"/>
                  </a:cubicBezTo>
                  <a:cubicBezTo>
                    <a:pt x="35" y="12"/>
                    <a:pt x="36" y="11"/>
                    <a:pt x="37" y="10"/>
                  </a:cubicBezTo>
                  <a:cubicBezTo>
                    <a:pt x="37" y="10"/>
                    <a:pt x="38" y="9"/>
                    <a:pt x="39" y="8"/>
                  </a:cubicBezTo>
                  <a:cubicBezTo>
                    <a:pt x="40" y="7"/>
                    <a:pt x="41" y="7"/>
                    <a:pt x="42" y="6"/>
                  </a:cubicBezTo>
                  <a:cubicBezTo>
                    <a:pt x="43" y="5"/>
                    <a:pt x="45" y="4"/>
                    <a:pt x="46" y="3"/>
                  </a:cubicBezTo>
                  <a:cubicBezTo>
                    <a:pt x="47" y="2"/>
                    <a:pt x="49" y="2"/>
                    <a:pt x="50" y="1"/>
                  </a:cubicBezTo>
                  <a:cubicBezTo>
                    <a:pt x="52" y="0"/>
                    <a:pt x="53" y="0"/>
                    <a:pt x="53" y="0"/>
                  </a:cubicBezTo>
                  <a:cubicBezTo>
                    <a:pt x="53" y="0"/>
                    <a:pt x="53" y="0"/>
                    <a:pt x="52" y="0"/>
                  </a:cubicBezTo>
                  <a:cubicBezTo>
                    <a:pt x="52" y="1"/>
                    <a:pt x="51" y="1"/>
                    <a:pt x="51" y="2"/>
                  </a:cubicBezTo>
                  <a:cubicBezTo>
                    <a:pt x="50" y="3"/>
                    <a:pt x="49" y="4"/>
                    <a:pt x="48" y="5"/>
                  </a:cubicBezTo>
                  <a:cubicBezTo>
                    <a:pt x="47" y="6"/>
                    <a:pt x="45" y="8"/>
                    <a:pt x="44" y="9"/>
                  </a:cubicBezTo>
                  <a:cubicBezTo>
                    <a:pt x="43" y="10"/>
                    <a:pt x="42" y="12"/>
                    <a:pt x="41" y="14"/>
                  </a:cubicBezTo>
                  <a:cubicBezTo>
                    <a:pt x="40" y="15"/>
                    <a:pt x="39" y="16"/>
                    <a:pt x="39" y="17"/>
                  </a:cubicBezTo>
                  <a:cubicBezTo>
                    <a:pt x="38" y="17"/>
                    <a:pt x="38" y="18"/>
                    <a:pt x="37" y="19"/>
                  </a:cubicBezTo>
                  <a:cubicBezTo>
                    <a:pt x="37" y="20"/>
                    <a:pt x="36" y="21"/>
                    <a:pt x="35" y="22"/>
                  </a:cubicBezTo>
                  <a:cubicBezTo>
                    <a:pt x="35" y="24"/>
                    <a:pt x="35" y="25"/>
                    <a:pt x="34" y="26"/>
                  </a:cubicBezTo>
                  <a:cubicBezTo>
                    <a:pt x="34" y="27"/>
                    <a:pt x="33" y="28"/>
                    <a:pt x="33" y="29"/>
                  </a:cubicBezTo>
                  <a:cubicBezTo>
                    <a:pt x="32" y="30"/>
                    <a:pt x="32" y="31"/>
                    <a:pt x="32" y="33"/>
                  </a:cubicBezTo>
                  <a:cubicBezTo>
                    <a:pt x="31" y="34"/>
                    <a:pt x="31" y="35"/>
                    <a:pt x="31" y="36"/>
                  </a:cubicBezTo>
                  <a:cubicBezTo>
                    <a:pt x="30" y="38"/>
                    <a:pt x="30" y="39"/>
                    <a:pt x="29" y="40"/>
                  </a:cubicBezTo>
                  <a:cubicBezTo>
                    <a:pt x="28" y="42"/>
                    <a:pt x="28" y="43"/>
                    <a:pt x="27" y="44"/>
                  </a:cubicBezTo>
                  <a:cubicBezTo>
                    <a:pt x="26" y="45"/>
                    <a:pt x="25" y="46"/>
                    <a:pt x="24" y="47"/>
                  </a:cubicBezTo>
                  <a:cubicBezTo>
                    <a:pt x="23" y="48"/>
                    <a:pt x="22" y="49"/>
                    <a:pt x="21" y="50"/>
                  </a:cubicBezTo>
                  <a:cubicBezTo>
                    <a:pt x="20" y="51"/>
                    <a:pt x="19" y="51"/>
                    <a:pt x="19" y="52"/>
                  </a:cubicBezTo>
                  <a:cubicBezTo>
                    <a:pt x="17" y="53"/>
                    <a:pt x="17" y="53"/>
                    <a:pt x="16" y="54"/>
                  </a:cubicBezTo>
                  <a:cubicBezTo>
                    <a:pt x="15" y="54"/>
                    <a:pt x="14" y="55"/>
                    <a:pt x="13" y="55"/>
                  </a:cubicBezTo>
                  <a:cubicBezTo>
                    <a:pt x="11" y="56"/>
                    <a:pt x="9" y="57"/>
                    <a:pt x="7" y="57"/>
                  </a:cubicBezTo>
                  <a:cubicBezTo>
                    <a:pt x="6" y="57"/>
                    <a:pt x="4" y="58"/>
                    <a:pt x="3" y="58"/>
                  </a:cubicBezTo>
                  <a:cubicBezTo>
                    <a:pt x="1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2" name="Freeform 981"/>
            <p:cNvSpPr>
              <a:spLocks/>
            </p:cNvSpPr>
            <p:nvPr/>
          </p:nvSpPr>
          <p:spPr bwMode="auto">
            <a:xfrm>
              <a:off x="9585325" y="4148138"/>
              <a:ext cx="87313" cy="338138"/>
            </a:xfrm>
            <a:custGeom>
              <a:avLst/>
              <a:gdLst>
                <a:gd name="T0" fmla="*/ 23 w 23"/>
                <a:gd name="T1" fmla="*/ 13 h 90"/>
                <a:gd name="T2" fmla="*/ 23 w 23"/>
                <a:gd name="T3" fmla="*/ 12 h 90"/>
                <a:gd name="T4" fmla="*/ 23 w 23"/>
                <a:gd name="T5" fmla="*/ 12 h 90"/>
                <a:gd name="T6" fmla="*/ 23 w 23"/>
                <a:gd name="T7" fmla="*/ 12 h 90"/>
                <a:gd name="T8" fmla="*/ 11 w 23"/>
                <a:gd name="T9" fmla="*/ 0 h 90"/>
                <a:gd name="T10" fmla="*/ 0 w 23"/>
                <a:gd name="T11" fmla="*/ 12 h 90"/>
                <a:gd name="T12" fmla="*/ 0 w 23"/>
                <a:gd name="T13" fmla="*/ 12 h 90"/>
                <a:gd name="T14" fmla="*/ 0 w 23"/>
                <a:gd name="T15" fmla="*/ 12 h 90"/>
                <a:gd name="T16" fmla="*/ 0 w 23"/>
                <a:gd name="T17" fmla="*/ 13 h 90"/>
                <a:gd name="T18" fmla="*/ 1 w 23"/>
                <a:gd name="T19" fmla="*/ 16 h 90"/>
                <a:gd name="T20" fmla="*/ 8 w 23"/>
                <a:gd name="T21" fmla="*/ 46 h 90"/>
                <a:gd name="T22" fmla="*/ 8 w 23"/>
                <a:gd name="T23" fmla="*/ 46 h 90"/>
                <a:gd name="T24" fmla="*/ 1 w 23"/>
                <a:gd name="T25" fmla="*/ 75 h 90"/>
                <a:gd name="T26" fmla="*/ 0 w 23"/>
                <a:gd name="T27" fmla="*/ 78 h 90"/>
                <a:gd name="T28" fmla="*/ 0 w 23"/>
                <a:gd name="T29" fmla="*/ 78 h 90"/>
                <a:gd name="T30" fmla="*/ 0 w 23"/>
                <a:gd name="T31" fmla="*/ 78 h 90"/>
                <a:gd name="T32" fmla="*/ 0 w 23"/>
                <a:gd name="T33" fmla="*/ 79 h 90"/>
                <a:gd name="T34" fmla="*/ 11 w 23"/>
                <a:gd name="T35" fmla="*/ 90 h 90"/>
                <a:gd name="T36" fmla="*/ 23 w 23"/>
                <a:gd name="T37" fmla="*/ 79 h 90"/>
                <a:gd name="T38" fmla="*/ 23 w 23"/>
                <a:gd name="T39" fmla="*/ 78 h 90"/>
                <a:gd name="T40" fmla="*/ 23 w 23"/>
                <a:gd name="T41" fmla="*/ 78 h 90"/>
                <a:gd name="T42" fmla="*/ 23 w 23"/>
                <a:gd name="T43" fmla="*/ 78 h 90"/>
                <a:gd name="T44" fmla="*/ 22 w 23"/>
                <a:gd name="T45" fmla="*/ 75 h 90"/>
                <a:gd name="T46" fmla="*/ 15 w 23"/>
                <a:gd name="T47" fmla="*/ 45 h 90"/>
                <a:gd name="T48" fmla="*/ 15 w 23"/>
                <a:gd name="T49" fmla="*/ 45 h 90"/>
                <a:gd name="T50" fmla="*/ 22 w 23"/>
                <a:gd name="T51" fmla="*/ 16 h 90"/>
                <a:gd name="T52" fmla="*/ 23 w 23"/>
                <a:gd name="T53" fmla="*/ 1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90">
                  <a:moveTo>
                    <a:pt x="23" y="13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5"/>
                    <a:pt x="5" y="90"/>
                    <a:pt x="11" y="90"/>
                  </a:cubicBezTo>
                  <a:cubicBezTo>
                    <a:pt x="18" y="90"/>
                    <a:pt x="23" y="85"/>
                    <a:pt x="23" y="7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2" y="77"/>
                    <a:pt x="22" y="76"/>
                    <a:pt x="22" y="7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4"/>
                    <a:pt x="23" y="13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3" name="Freeform 982"/>
            <p:cNvSpPr>
              <a:spLocks/>
            </p:cNvSpPr>
            <p:nvPr/>
          </p:nvSpPr>
          <p:spPr bwMode="auto">
            <a:xfrm>
              <a:off x="9477375" y="4268788"/>
              <a:ext cx="206375" cy="96838"/>
            </a:xfrm>
            <a:custGeom>
              <a:avLst/>
              <a:gdLst>
                <a:gd name="T0" fmla="*/ 55 w 55"/>
                <a:gd name="T1" fmla="*/ 13 h 26"/>
                <a:gd name="T2" fmla="*/ 42 w 55"/>
                <a:gd name="T3" fmla="*/ 26 h 26"/>
                <a:gd name="T4" fmla="*/ 13 w 55"/>
                <a:gd name="T5" fmla="*/ 26 h 26"/>
                <a:gd name="T6" fmla="*/ 0 w 55"/>
                <a:gd name="T7" fmla="*/ 13 h 26"/>
                <a:gd name="T8" fmla="*/ 13 w 55"/>
                <a:gd name="T9" fmla="*/ 0 h 26"/>
                <a:gd name="T10" fmla="*/ 42 w 55"/>
                <a:gd name="T11" fmla="*/ 0 h 26"/>
                <a:gd name="T12" fmla="*/ 55 w 55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6">
                  <a:moveTo>
                    <a:pt x="55" y="13"/>
                  </a:moveTo>
                  <a:cubicBezTo>
                    <a:pt x="55" y="20"/>
                    <a:pt x="49" y="26"/>
                    <a:pt x="4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9" y="0"/>
                    <a:pt x="55" y="6"/>
                    <a:pt x="5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4" name="Freeform 983"/>
            <p:cNvSpPr>
              <a:spLocks/>
            </p:cNvSpPr>
            <p:nvPr/>
          </p:nvSpPr>
          <p:spPr bwMode="auto">
            <a:xfrm>
              <a:off x="9186863" y="4065588"/>
              <a:ext cx="395288" cy="492125"/>
            </a:xfrm>
            <a:custGeom>
              <a:avLst/>
              <a:gdLst>
                <a:gd name="T0" fmla="*/ 103 w 105"/>
                <a:gd name="T1" fmla="*/ 14 h 131"/>
                <a:gd name="T2" fmla="*/ 92 w 105"/>
                <a:gd name="T3" fmla="*/ 0 h 131"/>
                <a:gd name="T4" fmla="*/ 67 w 105"/>
                <a:gd name="T5" fmla="*/ 0 h 131"/>
                <a:gd name="T6" fmla="*/ 40 w 105"/>
                <a:gd name="T7" fmla="*/ 6 h 131"/>
                <a:gd name="T8" fmla="*/ 16 w 105"/>
                <a:gd name="T9" fmla="*/ 19 h 131"/>
                <a:gd name="T10" fmla="*/ 2 w 105"/>
                <a:gd name="T11" fmla="*/ 40 h 131"/>
                <a:gd name="T12" fmla="*/ 1 w 105"/>
                <a:gd name="T13" fmla="*/ 51 h 131"/>
                <a:gd name="T14" fmla="*/ 0 w 105"/>
                <a:gd name="T15" fmla="*/ 65 h 131"/>
                <a:gd name="T16" fmla="*/ 0 w 105"/>
                <a:gd name="T17" fmla="*/ 65 h 131"/>
                <a:gd name="T18" fmla="*/ 0 w 105"/>
                <a:gd name="T19" fmla="*/ 66 h 131"/>
                <a:gd name="T20" fmla="*/ 0 w 105"/>
                <a:gd name="T21" fmla="*/ 66 h 131"/>
                <a:gd name="T22" fmla="*/ 1 w 105"/>
                <a:gd name="T23" fmla="*/ 80 h 131"/>
                <a:gd name="T24" fmla="*/ 2 w 105"/>
                <a:gd name="T25" fmla="*/ 90 h 131"/>
                <a:gd name="T26" fmla="*/ 16 w 105"/>
                <a:gd name="T27" fmla="*/ 112 h 131"/>
                <a:gd name="T28" fmla="*/ 40 w 105"/>
                <a:gd name="T29" fmla="*/ 125 h 131"/>
                <a:gd name="T30" fmla="*/ 67 w 105"/>
                <a:gd name="T31" fmla="*/ 131 h 131"/>
                <a:gd name="T32" fmla="*/ 92 w 105"/>
                <a:gd name="T33" fmla="*/ 131 h 131"/>
                <a:gd name="T34" fmla="*/ 103 w 105"/>
                <a:gd name="T35" fmla="*/ 117 h 131"/>
                <a:gd name="T36" fmla="*/ 92 w 105"/>
                <a:gd name="T37" fmla="*/ 80 h 131"/>
                <a:gd name="T38" fmla="*/ 92 w 105"/>
                <a:gd name="T39" fmla="*/ 51 h 131"/>
                <a:gd name="T40" fmla="*/ 103 w 105"/>
                <a:gd name="T41" fmla="*/ 1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31">
                  <a:moveTo>
                    <a:pt x="103" y="14"/>
                  </a:moveTo>
                  <a:cubicBezTo>
                    <a:pt x="105" y="6"/>
                    <a:pt x="100" y="0"/>
                    <a:pt x="9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47" y="3"/>
                    <a:pt x="40" y="6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9" y="23"/>
                    <a:pt x="2" y="32"/>
                    <a:pt x="2" y="4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9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72"/>
                    <a:pt x="1" y="8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9"/>
                    <a:pt x="9" y="108"/>
                    <a:pt x="16" y="112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7" y="128"/>
                    <a:pt x="59" y="131"/>
                    <a:pt x="67" y="131"/>
                  </a:cubicBezTo>
                  <a:cubicBezTo>
                    <a:pt x="92" y="131"/>
                    <a:pt x="92" y="131"/>
                    <a:pt x="92" y="131"/>
                  </a:cubicBezTo>
                  <a:cubicBezTo>
                    <a:pt x="100" y="131"/>
                    <a:pt x="105" y="125"/>
                    <a:pt x="103" y="117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0" y="72"/>
                    <a:pt x="90" y="59"/>
                    <a:pt x="92" y="51"/>
                  </a:cubicBezTo>
                  <a:lnTo>
                    <a:pt x="103" y="14"/>
                  </a:ln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5" name="Freeform 984"/>
            <p:cNvSpPr>
              <a:spLocks/>
            </p:cNvSpPr>
            <p:nvPr/>
          </p:nvSpPr>
          <p:spPr bwMode="auto">
            <a:xfrm>
              <a:off x="7720013" y="3963988"/>
              <a:ext cx="1546225" cy="654050"/>
            </a:xfrm>
            <a:custGeom>
              <a:avLst/>
              <a:gdLst>
                <a:gd name="T0" fmla="*/ 411 w 411"/>
                <a:gd name="T1" fmla="*/ 95 h 174"/>
                <a:gd name="T2" fmla="*/ 333 w 411"/>
                <a:gd name="T3" fmla="*/ 174 h 174"/>
                <a:gd name="T4" fmla="*/ 97 w 411"/>
                <a:gd name="T5" fmla="*/ 174 h 174"/>
                <a:gd name="T6" fmla="*/ 0 w 411"/>
                <a:gd name="T7" fmla="*/ 90 h 174"/>
                <a:gd name="T8" fmla="*/ 97 w 411"/>
                <a:gd name="T9" fmla="*/ 0 h 174"/>
                <a:gd name="T10" fmla="*/ 333 w 411"/>
                <a:gd name="T11" fmla="*/ 0 h 174"/>
                <a:gd name="T12" fmla="*/ 411 w 411"/>
                <a:gd name="T13" fmla="*/ 78 h 174"/>
                <a:gd name="T14" fmla="*/ 411 w 411"/>
                <a:gd name="T15" fmla="*/ 9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174">
                  <a:moveTo>
                    <a:pt x="411" y="95"/>
                  </a:moveTo>
                  <a:cubicBezTo>
                    <a:pt x="411" y="139"/>
                    <a:pt x="376" y="174"/>
                    <a:pt x="333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54" y="174"/>
                    <a:pt x="0" y="145"/>
                    <a:pt x="0" y="90"/>
                  </a:cubicBezTo>
                  <a:cubicBezTo>
                    <a:pt x="0" y="35"/>
                    <a:pt x="54" y="0"/>
                    <a:pt x="97" y="0"/>
                  </a:cubicBezTo>
                  <a:cubicBezTo>
                    <a:pt x="333" y="0"/>
                    <a:pt x="333" y="0"/>
                    <a:pt x="333" y="0"/>
                  </a:cubicBezTo>
                  <a:cubicBezTo>
                    <a:pt x="376" y="0"/>
                    <a:pt x="411" y="35"/>
                    <a:pt x="411" y="78"/>
                  </a:cubicBezTo>
                  <a:lnTo>
                    <a:pt x="411" y="95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6" name="Freeform 985"/>
            <p:cNvSpPr>
              <a:spLocks/>
            </p:cNvSpPr>
            <p:nvPr/>
          </p:nvSpPr>
          <p:spPr bwMode="auto">
            <a:xfrm>
              <a:off x="8197850" y="3771900"/>
              <a:ext cx="387350" cy="266700"/>
            </a:xfrm>
            <a:custGeom>
              <a:avLst/>
              <a:gdLst>
                <a:gd name="T0" fmla="*/ 103 w 103"/>
                <a:gd name="T1" fmla="*/ 49 h 71"/>
                <a:gd name="T2" fmla="*/ 81 w 103"/>
                <a:gd name="T3" fmla="*/ 71 h 71"/>
                <a:gd name="T4" fmla="*/ 22 w 103"/>
                <a:gd name="T5" fmla="*/ 71 h 71"/>
                <a:gd name="T6" fmla="*/ 0 w 103"/>
                <a:gd name="T7" fmla="*/ 49 h 71"/>
                <a:gd name="T8" fmla="*/ 0 w 103"/>
                <a:gd name="T9" fmla="*/ 22 h 71"/>
                <a:gd name="T10" fmla="*/ 22 w 103"/>
                <a:gd name="T11" fmla="*/ 0 h 71"/>
                <a:gd name="T12" fmla="*/ 81 w 103"/>
                <a:gd name="T13" fmla="*/ 0 h 71"/>
                <a:gd name="T14" fmla="*/ 103 w 103"/>
                <a:gd name="T15" fmla="*/ 22 h 71"/>
                <a:gd name="T16" fmla="*/ 103 w 103"/>
                <a:gd name="T17" fmla="*/ 4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71">
                  <a:moveTo>
                    <a:pt x="103" y="49"/>
                  </a:moveTo>
                  <a:cubicBezTo>
                    <a:pt x="103" y="61"/>
                    <a:pt x="93" y="71"/>
                    <a:pt x="81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10" y="71"/>
                    <a:pt x="0" y="61"/>
                    <a:pt x="0" y="4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93" y="0"/>
                    <a:pt x="103" y="10"/>
                    <a:pt x="103" y="22"/>
                  </a:cubicBezTo>
                  <a:lnTo>
                    <a:pt x="103" y="49"/>
                  </a:ln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7" name="Freeform 986"/>
            <p:cNvSpPr>
              <a:spLocks/>
            </p:cNvSpPr>
            <p:nvPr/>
          </p:nvSpPr>
          <p:spPr bwMode="auto">
            <a:xfrm>
              <a:off x="8153400" y="3756025"/>
              <a:ext cx="465138" cy="79375"/>
            </a:xfrm>
            <a:custGeom>
              <a:avLst/>
              <a:gdLst>
                <a:gd name="T0" fmla="*/ 124 w 124"/>
                <a:gd name="T1" fmla="*/ 11 h 21"/>
                <a:gd name="T2" fmla="*/ 114 w 124"/>
                <a:gd name="T3" fmla="*/ 21 h 21"/>
                <a:gd name="T4" fmla="*/ 11 w 124"/>
                <a:gd name="T5" fmla="*/ 21 h 21"/>
                <a:gd name="T6" fmla="*/ 0 w 124"/>
                <a:gd name="T7" fmla="*/ 11 h 21"/>
                <a:gd name="T8" fmla="*/ 11 w 124"/>
                <a:gd name="T9" fmla="*/ 0 h 21"/>
                <a:gd name="T10" fmla="*/ 114 w 124"/>
                <a:gd name="T11" fmla="*/ 0 h 21"/>
                <a:gd name="T12" fmla="*/ 124 w 124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21">
                  <a:moveTo>
                    <a:pt x="124" y="11"/>
                  </a:moveTo>
                  <a:cubicBezTo>
                    <a:pt x="124" y="16"/>
                    <a:pt x="119" y="21"/>
                    <a:pt x="114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9" y="0"/>
                    <a:pt x="124" y="5"/>
                    <a:pt x="124" y="11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8" name="Oval 987"/>
            <p:cNvSpPr>
              <a:spLocks noChangeArrowheads="1"/>
            </p:cNvSpPr>
            <p:nvPr/>
          </p:nvSpPr>
          <p:spPr bwMode="auto">
            <a:xfrm>
              <a:off x="7988300" y="4197350"/>
              <a:ext cx="184150" cy="18732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9" name="Freeform 988"/>
            <p:cNvSpPr>
              <a:spLocks noEditPoints="1"/>
            </p:cNvSpPr>
            <p:nvPr/>
          </p:nvSpPr>
          <p:spPr bwMode="auto">
            <a:xfrm>
              <a:off x="7969250" y="4178300"/>
              <a:ext cx="225425" cy="225425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1 h 60"/>
                <a:gd name="T12" fmla="*/ 11 w 60"/>
                <a:gd name="T13" fmla="*/ 30 h 60"/>
                <a:gd name="T14" fmla="*/ 30 w 60"/>
                <a:gd name="T15" fmla="*/ 49 h 60"/>
                <a:gd name="T16" fmla="*/ 49 w 60"/>
                <a:gd name="T17" fmla="*/ 30 h 60"/>
                <a:gd name="T18" fmla="*/ 30 w 60"/>
                <a:gd name="T1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7"/>
                    <a:pt x="46" y="60"/>
                    <a:pt x="30" y="60"/>
                  </a:cubicBezTo>
                  <a:close/>
                  <a:moveTo>
                    <a:pt x="30" y="11"/>
                  </a:moveTo>
                  <a:cubicBezTo>
                    <a:pt x="19" y="11"/>
                    <a:pt x="11" y="20"/>
                    <a:pt x="11" y="30"/>
                  </a:cubicBezTo>
                  <a:cubicBezTo>
                    <a:pt x="11" y="41"/>
                    <a:pt x="19" y="49"/>
                    <a:pt x="30" y="49"/>
                  </a:cubicBezTo>
                  <a:cubicBezTo>
                    <a:pt x="40" y="49"/>
                    <a:pt x="49" y="41"/>
                    <a:pt x="49" y="30"/>
                  </a:cubicBezTo>
                  <a:cubicBezTo>
                    <a:pt x="49" y="20"/>
                    <a:pt x="40" y="11"/>
                    <a:pt x="3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0" name="Oval 989"/>
            <p:cNvSpPr>
              <a:spLocks noChangeArrowheads="1"/>
            </p:cNvSpPr>
            <p:nvPr/>
          </p:nvSpPr>
          <p:spPr bwMode="auto">
            <a:xfrm>
              <a:off x="8285163" y="4197350"/>
              <a:ext cx="184150" cy="18732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1" name="Freeform 990"/>
            <p:cNvSpPr>
              <a:spLocks noEditPoints="1"/>
            </p:cNvSpPr>
            <p:nvPr/>
          </p:nvSpPr>
          <p:spPr bwMode="auto">
            <a:xfrm>
              <a:off x="8266113" y="4178300"/>
              <a:ext cx="225425" cy="225425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1 h 60"/>
                <a:gd name="T12" fmla="*/ 11 w 60"/>
                <a:gd name="T13" fmla="*/ 30 h 60"/>
                <a:gd name="T14" fmla="*/ 30 w 60"/>
                <a:gd name="T15" fmla="*/ 49 h 60"/>
                <a:gd name="T16" fmla="*/ 49 w 60"/>
                <a:gd name="T17" fmla="*/ 30 h 60"/>
                <a:gd name="T18" fmla="*/ 30 w 60"/>
                <a:gd name="T1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7"/>
                    <a:pt x="46" y="60"/>
                    <a:pt x="30" y="60"/>
                  </a:cubicBezTo>
                  <a:close/>
                  <a:moveTo>
                    <a:pt x="30" y="11"/>
                  </a:moveTo>
                  <a:cubicBezTo>
                    <a:pt x="19" y="11"/>
                    <a:pt x="11" y="20"/>
                    <a:pt x="11" y="30"/>
                  </a:cubicBezTo>
                  <a:cubicBezTo>
                    <a:pt x="11" y="41"/>
                    <a:pt x="19" y="49"/>
                    <a:pt x="30" y="49"/>
                  </a:cubicBezTo>
                  <a:cubicBezTo>
                    <a:pt x="40" y="49"/>
                    <a:pt x="49" y="41"/>
                    <a:pt x="49" y="30"/>
                  </a:cubicBezTo>
                  <a:cubicBezTo>
                    <a:pt x="49" y="20"/>
                    <a:pt x="40" y="11"/>
                    <a:pt x="3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2" name="Oval 991"/>
            <p:cNvSpPr>
              <a:spLocks noChangeArrowheads="1"/>
            </p:cNvSpPr>
            <p:nvPr/>
          </p:nvSpPr>
          <p:spPr bwMode="auto">
            <a:xfrm>
              <a:off x="8582025" y="4197350"/>
              <a:ext cx="184150" cy="18732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3" name="Freeform 992"/>
            <p:cNvSpPr>
              <a:spLocks noEditPoints="1"/>
            </p:cNvSpPr>
            <p:nvPr/>
          </p:nvSpPr>
          <p:spPr bwMode="auto">
            <a:xfrm>
              <a:off x="8562975" y="4178300"/>
              <a:ext cx="225425" cy="225425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1 h 60"/>
                <a:gd name="T12" fmla="*/ 11 w 60"/>
                <a:gd name="T13" fmla="*/ 30 h 60"/>
                <a:gd name="T14" fmla="*/ 30 w 60"/>
                <a:gd name="T15" fmla="*/ 49 h 60"/>
                <a:gd name="T16" fmla="*/ 49 w 60"/>
                <a:gd name="T17" fmla="*/ 30 h 60"/>
                <a:gd name="T18" fmla="*/ 30 w 60"/>
                <a:gd name="T1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7"/>
                    <a:pt x="46" y="60"/>
                    <a:pt x="30" y="60"/>
                  </a:cubicBezTo>
                  <a:close/>
                  <a:moveTo>
                    <a:pt x="30" y="11"/>
                  </a:moveTo>
                  <a:cubicBezTo>
                    <a:pt x="19" y="11"/>
                    <a:pt x="11" y="20"/>
                    <a:pt x="11" y="30"/>
                  </a:cubicBezTo>
                  <a:cubicBezTo>
                    <a:pt x="11" y="41"/>
                    <a:pt x="19" y="49"/>
                    <a:pt x="30" y="49"/>
                  </a:cubicBezTo>
                  <a:cubicBezTo>
                    <a:pt x="40" y="49"/>
                    <a:pt x="49" y="41"/>
                    <a:pt x="49" y="30"/>
                  </a:cubicBezTo>
                  <a:cubicBezTo>
                    <a:pt x="49" y="20"/>
                    <a:pt x="40" y="11"/>
                    <a:pt x="3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4" name="Oval 993"/>
            <p:cNvSpPr>
              <a:spLocks noChangeArrowheads="1"/>
            </p:cNvSpPr>
            <p:nvPr/>
          </p:nvSpPr>
          <p:spPr bwMode="auto">
            <a:xfrm>
              <a:off x="8878888" y="4197350"/>
              <a:ext cx="187325" cy="18732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5" name="Freeform 994"/>
            <p:cNvSpPr>
              <a:spLocks noEditPoints="1"/>
            </p:cNvSpPr>
            <p:nvPr/>
          </p:nvSpPr>
          <p:spPr bwMode="auto">
            <a:xfrm>
              <a:off x="8859838" y="4178300"/>
              <a:ext cx="225425" cy="225425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1 h 60"/>
                <a:gd name="T12" fmla="*/ 11 w 60"/>
                <a:gd name="T13" fmla="*/ 30 h 60"/>
                <a:gd name="T14" fmla="*/ 30 w 60"/>
                <a:gd name="T15" fmla="*/ 49 h 60"/>
                <a:gd name="T16" fmla="*/ 49 w 60"/>
                <a:gd name="T17" fmla="*/ 30 h 60"/>
                <a:gd name="T18" fmla="*/ 30 w 60"/>
                <a:gd name="T1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lose/>
                  <a:moveTo>
                    <a:pt x="30" y="11"/>
                  </a:moveTo>
                  <a:cubicBezTo>
                    <a:pt x="19" y="11"/>
                    <a:pt x="11" y="20"/>
                    <a:pt x="11" y="30"/>
                  </a:cubicBezTo>
                  <a:cubicBezTo>
                    <a:pt x="11" y="41"/>
                    <a:pt x="19" y="49"/>
                    <a:pt x="30" y="49"/>
                  </a:cubicBezTo>
                  <a:cubicBezTo>
                    <a:pt x="40" y="49"/>
                    <a:pt x="49" y="41"/>
                    <a:pt x="49" y="30"/>
                  </a:cubicBezTo>
                  <a:cubicBezTo>
                    <a:pt x="49" y="20"/>
                    <a:pt x="40" y="11"/>
                    <a:pt x="3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81" name="组合 1080"/>
          <p:cNvGrpSpPr/>
          <p:nvPr/>
        </p:nvGrpSpPr>
        <p:grpSpPr>
          <a:xfrm>
            <a:off x="8685888" y="2660109"/>
            <a:ext cx="1097629" cy="1098776"/>
            <a:chOff x="11426825" y="2573338"/>
            <a:chExt cx="3038475" cy="3041650"/>
          </a:xfrm>
        </p:grpSpPr>
        <p:sp>
          <p:nvSpPr>
            <p:cNvPr id="1035" name="Oval 1021"/>
            <p:cNvSpPr>
              <a:spLocks noChangeArrowheads="1"/>
            </p:cNvSpPr>
            <p:nvPr/>
          </p:nvSpPr>
          <p:spPr bwMode="auto">
            <a:xfrm>
              <a:off x="11426825" y="2573338"/>
              <a:ext cx="3038475" cy="3041650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Freeform 1022"/>
            <p:cNvSpPr>
              <a:spLocks/>
            </p:cNvSpPr>
            <p:nvPr/>
          </p:nvSpPr>
          <p:spPr bwMode="auto">
            <a:xfrm>
              <a:off x="11426825" y="3311526"/>
              <a:ext cx="1398588" cy="1806575"/>
            </a:xfrm>
            <a:custGeom>
              <a:avLst/>
              <a:gdLst>
                <a:gd name="T0" fmla="*/ 156 w 372"/>
                <a:gd name="T1" fmla="*/ 0 h 480"/>
                <a:gd name="T2" fmla="*/ 36 w 372"/>
                <a:gd name="T3" fmla="*/ 40 h 480"/>
                <a:gd name="T4" fmla="*/ 0 w 372"/>
                <a:gd name="T5" fmla="*/ 208 h 480"/>
                <a:gd name="T6" fmla="*/ 97 w 372"/>
                <a:gd name="T7" fmla="*/ 471 h 480"/>
                <a:gd name="T8" fmla="*/ 156 w 372"/>
                <a:gd name="T9" fmla="*/ 480 h 480"/>
                <a:gd name="T10" fmla="*/ 372 w 372"/>
                <a:gd name="T11" fmla="*/ 240 h 480"/>
                <a:gd name="T12" fmla="*/ 156 w 372"/>
                <a:gd name="T1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2" h="480">
                  <a:moveTo>
                    <a:pt x="156" y="0"/>
                  </a:moveTo>
                  <a:cubicBezTo>
                    <a:pt x="111" y="0"/>
                    <a:pt x="70" y="15"/>
                    <a:pt x="36" y="40"/>
                  </a:cubicBezTo>
                  <a:cubicBezTo>
                    <a:pt x="13" y="91"/>
                    <a:pt x="0" y="148"/>
                    <a:pt x="0" y="208"/>
                  </a:cubicBezTo>
                  <a:cubicBezTo>
                    <a:pt x="0" y="308"/>
                    <a:pt x="36" y="400"/>
                    <a:pt x="97" y="471"/>
                  </a:cubicBezTo>
                  <a:cubicBezTo>
                    <a:pt x="116" y="477"/>
                    <a:pt x="135" y="480"/>
                    <a:pt x="156" y="480"/>
                  </a:cubicBezTo>
                  <a:cubicBezTo>
                    <a:pt x="275" y="480"/>
                    <a:pt x="372" y="373"/>
                    <a:pt x="372" y="240"/>
                  </a:cubicBezTo>
                  <a:cubicBezTo>
                    <a:pt x="372" y="107"/>
                    <a:pt x="275" y="0"/>
                    <a:pt x="156" y="0"/>
                  </a:cubicBezTo>
                </a:path>
              </a:pathLst>
            </a:custGeom>
            <a:solidFill>
              <a:srgbClr val="00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Freeform 1023"/>
            <p:cNvSpPr>
              <a:spLocks/>
            </p:cNvSpPr>
            <p:nvPr/>
          </p:nvSpPr>
          <p:spPr bwMode="auto">
            <a:xfrm>
              <a:off x="13341350" y="3608388"/>
              <a:ext cx="1123950" cy="1727200"/>
            </a:xfrm>
            <a:custGeom>
              <a:avLst/>
              <a:gdLst>
                <a:gd name="T0" fmla="*/ 217 w 299"/>
                <a:gd name="T1" fmla="*/ 0 h 459"/>
                <a:gd name="T2" fmla="*/ 0 w 299"/>
                <a:gd name="T3" fmla="*/ 240 h 459"/>
                <a:gd name="T4" fmla="*/ 128 w 299"/>
                <a:gd name="T5" fmla="*/ 459 h 459"/>
                <a:gd name="T6" fmla="*/ 299 w 299"/>
                <a:gd name="T7" fmla="*/ 129 h 459"/>
                <a:gd name="T8" fmla="*/ 281 w 299"/>
                <a:gd name="T9" fmla="*/ 10 h 459"/>
                <a:gd name="T10" fmla="*/ 217 w 299"/>
                <a:gd name="T11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459">
                  <a:moveTo>
                    <a:pt x="217" y="0"/>
                  </a:moveTo>
                  <a:cubicBezTo>
                    <a:pt x="97" y="0"/>
                    <a:pt x="0" y="107"/>
                    <a:pt x="0" y="240"/>
                  </a:cubicBezTo>
                  <a:cubicBezTo>
                    <a:pt x="0" y="337"/>
                    <a:pt x="53" y="421"/>
                    <a:pt x="128" y="459"/>
                  </a:cubicBezTo>
                  <a:cubicBezTo>
                    <a:pt x="231" y="386"/>
                    <a:pt x="299" y="265"/>
                    <a:pt x="299" y="129"/>
                  </a:cubicBezTo>
                  <a:cubicBezTo>
                    <a:pt x="299" y="88"/>
                    <a:pt x="292" y="48"/>
                    <a:pt x="281" y="10"/>
                  </a:cubicBezTo>
                  <a:cubicBezTo>
                    <a:pt x="261" y="3"/>
                    <a:pt x="239" y="0"/>
                    <a:pt x="217" y="0"/>
                  </a:cubicBezTo>
                </a:path>
              </a:pathLst>
            </a:custGeom>
            <a:solidFill>
              <a:srgbClr val="00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Freeform 1024"/>
            <p:cNvSpPr>
              <a:spLocks/>
            </p:cNvSpPr>
            <p:nvPr/>
          </p:nvSpPr>
          <p:spPr bwMode="auto">
            <a:xfrm>
              <a:off x="13600113" y="3187701"/>
              <a:ext cx="485775" cy="315913"/>
            </a:xfrm>
            <a:custGeom>
              <a:avLst/>
              <a:gdLst>
                <a:gd name="T0" fmla="*/ 85 w 129"/>
                <a:gd name="T1" fmla="*/ 0 h 84"/>
                <a:gd name="T2" fmla="*/ 67 w 129"/>
                <a:gd name="T3" fmla="*/ 11 h 84"/>
                <a:gd name="T4" fmla="*/ 53 w 129"/>
                <a:gd name="T5" fmla="*/ 5 h 84"/>
                <a:gd name="T6" fmla="*/ 33 w 129"/>
                <a:gd name="T7" fmla="*/ 20 h 84"/>
                <a:gd name="T8" fmla="*/ 24 w 129"/>
                <a:gd name="T9" fmla="*/ 18 h 84"/>
                <a:gd name="T10" fmla="*/ 4 w 129"/>
                <a:gd name="T11" fmla="*/ 38 h 84"/>
                <a:gd name="T12" fmla="*/ 6 w 129"/>
                <a:gd name="T13" fmla="*/ 47 h 84"/>
                <a:gd name="T14" fmla="*/ 0 w 129"/>
                <a:gd name="T15" fmla="*/ 61 h 84"/>
                <a:gd name="T16" fmla="*/ 20 w 129"/>
                <a:gd name="T17" fmla="*/ 81 h 84"/>
                <a:gd name="T18" fmla="*/ 31 w 129"/>
                <a:gd name="T19" fmla="*/ 77 h 84"/>
                <a:gd name="T20" fmla="*/ 45 w 129"/>
                <a:gd name="T21" fmla="*/ 84 h 84"/>
                <a:gd name="T22" fmla="*/ 63 w 129"/>
                <a:gd name="T23" fmla="*/ 74 h 84"/>
                <a:gd name="T24" fmla="*/ 79 w 129"/>
                <a:gd name="T25" fmla="*/ 83 h 84"/>
                <a:gd name="T26" fmla="*/ 94 w 129"/>
                <a:gd name="T27" fmla="*/ 75 h 84"/>
                <a:gd name="T28" fmla="*/ 107 w 129"/>
                <a:gd name="T29" fmla="*/ 80 h 84"/>
                <a:gd name="T30" fmla="*/ 127 w 129"/>
                <a:gd name="T31" fmla="*/ 60 h 84"/>
                <a:gd name="T32" fmla="*/ 123 w 129"/>
                <a:gd name="T33" fmla="*/ 48 h 84"/>
                <a:gd name="T34" fmla="*/ 129 w 129"/>
                <a:gd name="T35" fmla="*/ 34 h 84"/>
                <a:gd name="T36" fmla="*/ 109 w 129"/>
                <a:gd name="T37" fmla="*/ 14 h 84"/>
                <a:gd name="T38" fmla="*/ 104 w 129"/>
                <a:gd name="T39" fmla="*/ 15 h 84"/>
                <a:gd name="T40" fmla="*/ 85 w 129"/>
                <a:gd name="T4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" h="84">
                  <a:moveTo>
                    <a:pt x="85" y="0"/>
                  </a:moveTo>
                  <a:cubicBezTo>
                    <a:pt x="77" y="0"/>
                    <a:pt x="70" y="4"/>
                    <a:pt x="67" y="11"/>
                  </a:cubicBezTo>
                  <a:cubicBezTo>
                    <a:pt x="64" y="7"/>
                    <a:pt x="58" y="5"/>
                    <a:pt x="53" y="5"/>
                  </a:cubicBezTo>
                  <a:cubicBezTo>
                    <a:pt x="43" y="5"/>
                    <a:pt x="35" y="11"/>
                    <a:pt x="33" y="20"/>
                  </a:cubicBezTo>
                  <a:cubicBezTo>
                    <a:pt x="31" y="19"/>
                    <a:pt x="27" y="18"/>
                    <a:pt x="24" y="18"/>
                  </a:cubicBezTo>
                  <a:cubicBezTo>
                    <a:pt x="13" y="18"/>
                    <a:pt x="4" y="27"/>
                    <a:pt x="4" y="38"/>
                  </a:cubicBezTo>
                  <a:cubicBezTo>
                    <a:pt x="4" y="41"/>
                    <a:pt x="5" y="44"/>
                    <a:pt x="6" y="47"/>
                  </a:cubicBezTo>
                  <a:cubicBezTo>
                    <a:pt x="3" y="50"/>
                    <a:pt x="0" y="55"/>
                    <a:pt x="0" y="61"/>
                  </a:cubicBezTo>
                  <a:cubicBezTo>
                    <a:pt x="0" y="72"/>
                    <a:pt x="9" y="81"/>
                    <a:pt x="20" y="81"/>
                  </a:cubicBezTo>
                  <a:cubicBezTo>
                    <a:pt x="24" y="81"/>
                    <a:pt x="28" y="80"/>
                    <a:pt x="31" y="77"/>
                  </a:cubicBezTo>
                  <a:cubicBezTo>
                    <a:pt x="34" y="81"/>
                    <a:pt x="40" y="84"/>
                    <a:pt x="45" y="84"/>
                  </a:cubicBezTo>
                  <a:cubicBezTo>
                    <a:pt x="53" y="84"/>
                    <a:pt x="59" y="80"/>
                    <a:pt x="63" y="74"/>
                  </a:cubicBezTo>
                  <a:cubicBezTo>
                    <a:pt x="66" y="79"/>
                    <a:pt x="72" y="83"/>
                    <a:pt x="79" y="83"/>
                  </a:cubicBezTo>
                  <a:cubicBezTo>
                    <a:pt x="85" y="83"/>
                    <a:pt x="91" y="79"/>
                    <a:pt x="94" y="75"/>
                  </a:cubicBezTo>
                  <a:cubicBezTo>
                    <a:pt x="98" y="78"/>
                    <a:pt x="102" y="80"/>
                    <a:pt x="107" y="80"/>
                  </a:cubicBezTo>
                  <a:cubicBezTo>
                    <a:pt x="118" y="80"/>
                    <a:pt x="127" y="71"/>
                    <a:pt x="127" y="60"/>
                  </a:cubicBezTo>
                  <a:cubicBezTo>
                    <a:pt x="127" y="55"/>
                    <a:pt x="126" y="51"/>
                    <a:pt x="123" y="48"/>
                  </a:cubicBezTo>
                  <a:cubicBezTo>
                    <a:pt x="126" y="44"/>
                    <a:pt x="129" y="39"/>
                    <a:pt x="129" y="34"/>
                  </a:cubicBezTo>
                  <a:cubicBezTo>
                    <a:pt x="129" y="23"/>
                    <a:pt x="120" y="14"/>
                    <a:pt x="109" y="14"/>
                  </a:cubicBezTo>
                  <a:cubicBezTo>
                    <a:pt x="107" y="14"/>
                    <a:pt x="106" y="14"/>
                    <a:pt x="104" y="15"/>
                  </a:cubicBezTo>
                  <a:cubicBezTo>
                    <a:pt x="102" y="6"/>
                    <a:pt x="94" y="0"/>
                    <a:pt x="85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025"/>
            <p:cNvSpPr>
              <a:spLocks noChangeArrowheads="1"/>
            </p:cNvSpPr>
            <p:nvPr/>
          </p:nvSpPr>
          <p:spPr bwMode="auto">
            <a:xfrm>
              <a:off x="11761788" y="3514726"/>
              <a:ext cx="2500313" cy="1712913"/>
            </a:xfrm>
            <a:prstGeom prst="ellipse">
              <a:avLst/>
            </a:prstGeom>
            <a:solidFill>
              <a:srgbClr val="539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Freeform 1031"/>
            <p:cNvSpPr>
              <a:spLocks/>
            </p:cNvSpPr>
            <p:nvPr/>
          </p:nvSpPr>
          <p:spPr bwMode="auto">
            <a:xfrm>
              <a:off x="12780963" y="2836863"/>
              <a:ext cx="390525" cy="255588"/>
            </a:xfrm>
            <a:custGeom>
              <a:avLst/>
              <a:gdLst>
                <a:gd name="T0" fmla="*/ 69 w 104"/>
                <a:gd name="T1" fmla="*/ 0 h 68"/>
                <a:gd name="T2" fmla="*/ 54 w 104"/>
                <a:gd name="T3" fmla="*/ 9 h 68"/>
                <a:gd name="T4" fmla="*/ 43 w 104"/>
                <a:gd name="T5" fmla="*/ 4 h 68"/>
                <a:gd name="T6" fmla="*/ 27 w 104"/>
                <a:gd name="T7" fmla="*/ 16 h 68"/>
                <a:gd name="T8" fmla="*/ 20 w 104"/>
                <a:gd name="T9" fmla="*/ 14 h 68"/>
                <a:gd name="T10" fmla="*/ 4 w 104"/>
                <a:gd name="T11" fmla="*/ 30 h 68"/>
                <a:gd name="T12" fmla="*/ 5 w 104"/>
                <a:gd name="T13" fmla="*/ 38 h 68"/>
                <a:gd name="T14" fmla="*/ 0 w 104"/>
                <a:gd name="T15" fmla="*/ 49 h 68"/>
                <a:gd name="T16" fmla="*/ 16 w 104"/>
                <a:gd name="T17" fmla="*/ 65 h 68"/>
                <a:gd name="T18" fmla="*/ 25 w 104"/>
                <a:gd name="T19" fmla="*/ 62 h 68"/>
                <a:gd name="T20" fmla="*/ 37 w 104"/>
                <a:gd name="T21" fmla="*/ 68 h 68"/>
                <a:gd name="T22" fmla="*/ 50 w 104"/>
                <a:gd name="T23" fmla="*/ 60 h 68"/>
                <a:gd name="T24" fmla="*/ 63 w 104"/>
                <a:gd name="T25" fmla="*/ 66 h 68"/>
                <a:gd name="T26" fmla="*/ 76 w 104"/>
                <a:gd name="T27" fmla="*/ 60 h 68"/>
                <a:gd name="T28" fmla="*/ 86 w 104"/>
                <a:gd name="T29" fmla="*/ 64 h 68"/>
                <a:gd name="T30" fmla="*/ 102 w 104"/>
                <a:gd name="T31" fmla="*/ 48 h 68"/>
                <a:gd name="T32" fmla="*/ 99 w 104"/>
                <a:gd name="T33" fmla="*/ 39 h 68"/>
                <a:gd name="T34" fmla="*/ 104 w 104"/>
                <a:gd name="T35" fmla="*/ 27 h 68"/>
                <a:gd name="T36" fmla="*/ 88 w 104"/>
                <a:gd name="T37" fmla="*/ 12 h 68"/>
                <a:gd name="T38" fmla="*/ 84 w 104"/>
                <a:gd name="T39" fmla="*/ 12 h 68"/>
                <a:gd name="T40" fmla="*/ 69 w 104"/>
                <a:gd name="T4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68">
                  <a:moveTo>
                    <a:pt x="69" y="0"/>
                  </a:moveTo>
                  <a:cubicBezTo>
                    <a:pt x="62" y="0"/>
                    <a:pt x="57" y="4"/>
                    <a:pt x="54" y="9"/>
                  </a:cubicBezTo>
                  <a:cubicBezTo>
                    <a:pt x="51" y="6"/>
                    <a:pt x="47" y="4"/>
                    <a:pt x="43" y="4"/>
                  </a:cubicBezTo>
                  <a:cubicBezTo>
                    <a:pt x="35" y="4"/>
                    <a:pt x="29" y="9"/>
                    <a:pt x="27" y="16"/>
                  </a:cubicBezTo>
                  <a:cubicBezTo>
                    <a:pt x="25" y="15"/>
                    <a:pt x="22" y="14"/>
                    <a:pt x="20" y="14"/>
                  </a:cubicBezTo>
                  <a:cubicBezTo>
                    <a:pt x="11" y="14"/>
                    <a:pt x="4" y="22"/>
                    <a:pt x="4" y="30"/>
                  </a:cubicBezTo>
                  <a:cubicBezTo>
                    <a:pt x="4" y="33"/>
                    <a:pt x="4" y="35"/>
                    <a:pt x="5" y="38"/>
                  </a:cubicBezTo>
                  <a:cubicBezTo>
                    <a:pt x="2" y="41"/>
                    <a:pt x="0" y="45"/>
                    <a:pt x="0" y="49"/>
                  </a:cubicBezTo>
                  <a:cubicBezTo>
                    <a:pt x="0" y="58"/>
                    <a:pt x="8" y="65"/>
                    <a:pt x="16" y="65"/>
                  </a:cubicBezTo>
                  <a:cubicBezTo>
                    <a:pt x="20" y="65"/>
                    <a:pt x="23" y="64"/>
                    <a:pt x="25" y="62"/>
                  </a:cubicBezTo>
                  <a:cubicBezTo>
                    <a:pt x="28" y="66"/>
                    <a:pt x="32" y="68"/>
                    <a:pt x="37" y="68"/>
                  </a:cubicBezTo>
                  <a:cubicBezTo>
                    <a:pt x="43" y="68"/>
                    <a:pt x="48" y="64"/>
                    <a:pt x="50" y="60"/>
                  </a:cubicBezTo>
                  <a:cubicBezTo>
                    <a:pt x="53" y="64"/>
                    <a:pt x="58" y="66"/>
                    <a:pt x="63" y="66"/>
                  </a:cubicBezTo>
                  <a:cubicBezTo>
                    <a:pt x="69" y="66"/>
                    <a:pt x="73" y="64"/>
                    <a:pt x="76" y="60"/>
                  </a:cubicBezTo>
                  <a:cubicBezTo>
                    <a:pt x="79" y="63"/>
                    <a:pt x="82" y="64"/>
                    <a:pt x="86" y="64"/>
                  </a:cubicBezTo>
                  <a:cubicBezTo>
                    <a:pt x="95" y="64"/>
                    <a:pt x="102" y="57"/>
                    <a:pt x="102" y="48"/>
                  </a:cubicBezTo>
                  <a:cubicBezTo>
                    <a:pt x="102" y="45"/>
                    <a:pt x="101" y="41"/>
                    <a:pt x="99" y="39"/>
                  </a:cubicBezTo>
                  <a:cubicBezTo>
                    <a:pt x="102" y="36"/>
                    <a:pt x="104" y="32"/>
                    <a:pt x="104" y="27"/>
                  </a:cubicBezTo>
                  <a:cubicBezTo>
                    <a:pt x="104" y="19"/>
                    <a:pt x="96" y="12"/>
                    <a:pt x="88" y="12"/>
                  </a:cubicBezTo>
                  <a:cubicBezTo>
                    <a:pt x="86" y="12"/>
                    <a:pt x="85" y="12"/>
                    <a:pt x="84" y="12"/>
                  </a:cubicBezTo>
                  <a:cubicBezTo>
                    <a:pt x="82" y="5"/>
                    <a:pt x="76" y="0"/>
                    <a:pt x="69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Freeform 1032"/>
            <p:cNvSpPr>
              <a:spLocks/>
            </p:cNvSpPr>
            <p:nvPr/>
          </p:nvSpPr>
          <p:spPr bwMode="auto">
            <a:xfrm>
              <a:off x="12118975" y="2836863"/>
              <a:ext cx="387350" cy="255588"/>
            </a:xfrm>
            <a:custGeom>
              <a:avLst/>
              <a:gdLst>
                <a:gd name="T0" fmla="*/ 34 w 103"/>
                <a:gd name="T1" fmla="*/ 0 h 68"/>
                <a:gd name="T2" fmla="*/ 19 w 103"/>
                <a:gd name="T3" fmla="*/ 12 h 68"/>
                <a:gd name="T4" fmla="*/ 15 w 103"/>
                <a:gd name="T5" fmla="*/ 12 h 68"/>
                <a:gd name="T6" fmla="*/ 0 w 103"/>
                <a:gd name="T7" fmla="*/ 27 h 68"/>
                <a:gd name="T8" fmla="*/ 4 w 103"/>
                <a:gd name="T9" fmla="*/ 38 h 68"/>
                <a:gd name="T10" fmla="*/ 1 w 103"/>
                <a:gd name="T11" fmla="*/ 48 h 68"/>
                <a:gd name="T12" fmla="*/ 17 w 103"/>
                <a:gd name="T13" fmla="*/ 64 h 68"/>
                <a:gd name="T14" fmla="*/ 27 w 103"/>
                <a:gd name="T15" fmla="*/ 60 h 68"/>
                <a:gd name="T16" fmla="*/ 40 w 103"/>
                <a:gd name="T17" fmla="*/ 66 h 68"/>
                <a:gd name="T18" fmla="*/ 53 w 103"/>
                <a:gd name="T19" fmla="*/ 60 h 68"/>
                <a:gd name="T20" fmla="*/ 66 w 103"/>
                <a:gd name="T21" fmla="*/ 68 h 68"/>
                <a:gd name="T22" fmla="*/ 78 w 103"/>
                <a:gd name="T23" fmla="*/ 62 h 68"/>
                <a:gd name="T24" fmla="*/ 87 w 103"/>
                <a:gd name="T25" fmla="*/ 65 h 68"/>
                <a:gd name="T26" fmla="*/ 103 w 103"/>
                <a:gd name="T27" fmla="*/ 49 h 68"/>
                <a:gd name="T28" fmla="*/ 98 w 103"/>
                <a:gd name="T29" fmla="*/ 38 h 68"/>
                <a:gd name="T30" fmla="*/ 99 w 103"/>
                <a:gd name="T31" fmla="*/ 30 h 68"/>
                <a:gd name="T32" fmla="*/ 83 w 103"/>
                <a:gd name="T33" fmla="*/ 14 h 68"/>
                <a:gd name="T34" fmla="*/ 76 w 103"/>
                <a:gd name="T35" fmla="*/ 16 h 68"/>
                <a:gd name="T36" fmla="*/ 60 w 103"/>
                <a:gd name="T37" fmla="*/ 4 h 68"/>
                <a:gd name="T38" fmla="*/ 49 w 103"/>
                <a:gd name="T39" fmla="*/ 9 h 68"/>
                <a:gd name="T40" fmla="*/ 34 w 103"/>
                <a:gd name="T4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" h="68">
                  <a:moveTo>
                    <a:pt x="34" y="0"/>
                  </a:moveTo>
                  <a:cubicBezTo>
                    <a:pt x="27" y="0"/>
                    <a:pt x="21" y="5"/>
                    <a:pt x="19" y="12"/>
                  </a:cubicBezTo>
                  <a:cubicBezTo>
                    <a:pt x="18" y="12"/>
                    <a:pt x="17" y="12"/>
                    <a:pt x="15" y="12"/>
                  </a:cubicBezTo>
                  <a:cubicBezTo>
                    <a:pt x="7" y="12"/>
                    <a:pt x="0" y="19"/>
                    <a:pt x="0" y="27"/>
                  </a:cubicBezTo>
                  <a:cubicBezTo>
                    <a:pt x="0" y="32"/>
                    <a:pt x="1" y="36"/>
                    <a:pt x="4" y="38"/>
                  </a:cubicBezTo>
                  <a:cubicBezTo>
                    <a:pt x="2" y="41"/>
                    <a:pt x="1" y="45"/>
                    <a:pt x="1" y="48"/>
                  </a:cubicBezTo>
                  <a:cubicBezTo>
                    <a:pt x="1" y="57"/>
                    <a:pt x="8" y="64"/>
                    <a:pt x="17" y="64"/>
                  </a:cubicBezTo>
                  <a:cubicBezTo>
                    <a:pt x="21" y="64"/>
                    <a:pt x="24" y="63"/>
                    <a:pt x="27" y="60"/>
                  </a:cubicBezTo>
                  <a:cubicBezTo>
                    <a:pt x="30" y="64"/>
                    <a:pt x="34" y="66"/>
                    <a:pt x="40" y="66"/>
                  </a:cubicBezTo>
                  <a:cubicBezTo>
                    <a:pt x="45" y="66"/>
                    <a:pt x="50" y="64"/>
                    <a:pt x="53" y="60"/>
                  </a:cubicBezTo>
                  <a:cubicBezTo>
                    <a:pt x="55" y="64"/>
                    <a:pt x="60" y="68"/>
                    <a:pt x="66" y="68"/>
                  </a:cubicBezTo>
                  <a:cubicBezTo>
                    <a:pt x="71" y="68"/>
                    <a:pt x="75" y="66"/>
                    <a:pt x="78" y="62"/>
                  </a:cubicBezTo>
                  <a:cubicBezTo>
                    <a:pt x="80" y="64"/>
                    <a:pt x="83" y="65"/>
                    <a:pt x="87" y="65"/>
                  </a:cubicBezTo>
                  <a:cubicBezTo>
                    <a:pt x="95" y="65"/>
                    <a:pt x="103" y="58"/>
                    <a:pt x="103" y="49"/>
                  </a:cubicBezTo>
                  <a:cubicBezTo>
                    <a:pt x="103" y="45"/>
                    <a:pt x="101" y="40"/>
                    <a:pt x="98" y="38"/>
                  </a:cubicBezTo>
                  <a:cubicBezTo>
                    <a:pt x="99" y="35"/>
                    <a:pt x="99" y="33"/>
                    <a:pt x="99" y="30"/>
                  </a:cubicBezTo>
                  <a:cubicBezTo>
                    <a:pt x="99" y="22"/>
                    <a:pt x="92" y="14"/>
                    <a:pt x="83" y="14"/>
                  </a:cubicBezTo>
                  <a:cubicBezTo>
                    <a:pt x="81" y="14"/>
                    <a:pt x="78" y="15"/>
                    <a:pt x="76" y="16"/>
                  </a:cubicBezTo>
                  <a:cubicBezTo>
                    <a:pt x="74" y="9"/>
                    <a:pt x="68" y="4"/>
                    <a:pt x="60" y="4"/>
                  </a:cubicBezTo>
                  <a:cubicBezTo>
                    <a:pt x="56" y="4"/>
                    <a:pt x="52" y="6"/>
                    <a:pt x="49" y="9"/>
                  </a:cubicBezTo>
                  <a:cubicBezTo>
                    <a:pt x="46" y="4"/>
                    <a:pt x="41" y="0"/>
                    <a:pt x="34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Rectangle 1033"/>
            <p:cNvSpPr>
              <a:spLocks noChangeArrowheads="1"/>
            </p:cNvSpPr>
            <p:nvPr/>
          </p:nvSpPr>
          <p:spPr bwMode="auto">
            <a:xfrm>
              <a:off x="13525500" y="4278313"/>
              <a:ext cx="41275" cy="271463"/>
            </a:xfrm>
            <a:prstGeom prst="rect">
              <a:avLst/>
            </a:pr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Rectangle 1034"/>
            <p:cNvSpPr>
              <a:spLocks noChangeArrowheads="1"/>
            </p:cNvSpPr>
            <p:nvPr/>
          </p:nvSpPr>
          <p:spPr bwMode="auto">
            <a:xfrm>
              <a:off x="13190538" y="4560888"/>
              <a:ext cx="266700" cy="52388"/>
            </a:xfrm>
            <a:prstGeom prst="rect">
              <a:avLst/>
            </a:pr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Freeform 1035"/>
            <p:cNvSpPr>
              <a:spLocks/>
            </p:cNvSpPr>
            <p:nvPr/>
          </p:nvSpPr>
          <p:spPr bwMode="auto">
            <a:xfrm>
              <a:off x="12341225" y="4283076"/>
              <a:ext cx="25400" cy="631825"/>
            </a:xfrm>
            <a:custGeom>
              <a:avLst/>
              <a:gdLst>
                <a:gd name="T0" fmla="*/ 4 w 16"/>
                <a:gd name="T1" fmla="*/ 398 h 398"/>
                <a:gd name="T2" fmla="*/ 0 w 16"/>
                <a:gd name="T3" fmla="*/ 0 h 398"/>
                <a:gd name="T4" fmla="*/ 12 w 16"/>
                <a:gd name="T5" fmla="*/ 0 h 398"/>
                <a:gd name="T6" fmla="*/ 16 w 16"/>
                <a:gd name="T7" fmla="*/ 398 h 398"/>
                <a:gd name="T8" fmla="*/ 4 w 16"/>
                <a:gd name="T9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98">
                  <a:moveTo>
                    <a:pt x="4" y="39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6" y="398"/>
                  </a:lnTo>
                  <a:lnTo>
                    <a:pt x="4" y="398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Freeform 1036"/>
            <p:cNvSpPr>
              <a:spLocks/>
            </p:cNvSpPr>
            <p:nvPr/>
          </p:nvSpPr>
          <p:spPr bwMode="auto">
            <a:xfrm>
              <a:off x="12122150" y="4371976"/>
              <a:ext cx="466725" cy="452438"/>
            </a:xfrm>
            <a:custGeom>
              <a:avLst/>
              <a:gdLst>
                <a:gd name="T0" fmla="*/ 285 w 294"/>
                <a:gd name="T1" fmla="*/ 285 h 285"/>
                <a:gd name="T2" fmla="*/ 0 w 294"/>
                <a:gd name="T3" fmla="*/ 8 h 285"/>
                <a:gd name="T4" fmla="*/ 7 w 294"/>
                <a:gd name="T5" fmla="*/ 0 h 285"/>
                <a:gd name="T6" fmla="*/ 294 w 294"/>
                <a:gd name="T7" fmla="*/ 278 h 285"/>
                <a:gd name="T8" fmla="*/ 285 w 294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285">
                  <a:moveTo>
                    <a:pt x="285" y="285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294" y="278"/>
                  </a:lnTo>
                  <a:lnTo>
                    <a:pt x="285" y="285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Freeform 1037"/>
            <p:cNvSpPr>
              <a:spLocks/>
            </p:cNvSpPr>
            <p:nvPr/>
          </p:nvSpPr>
          <p:spPr bwMode="auto">
            <a:xfrm>
              <a:off x="12126913" y="4365626"/>
              <a:ext cx="454025" cy="466725"/>
            </a:xfrm>
            <a:custGeom>
              <a:avLst/>
              <a:gdLst>
                <a:gd name="T0" fmla="*/ 9 w 286"/>
                <a:gd name="T1" fmla="*/ 294 h 294"/>
                <a:gd name="T2" fmla="*/ 0 w 286"/>
                <a:gd name="T3" fmla="*/ 284 h 294"/>
                <a:gd name="T4" fmla="*/ 277 w 286"/>
                <a:gd name="T5" fmla="*/ 0 h 294"/>
                <a:gd name="T6" fmla="*/ 286 w 286"/>
                <a:gd name="T7" fmla="*/ 9 h 294"/>
                <a:gd name="T8" fmla="*/ 9 w 28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294">
                  <a:moveTo>
                    <a:pt x="9" y="294"/>
                  </a:moveTo>
                  <a:lnTo>
                    <a:pt x="0" y="284"/>
                  </a:lnTo>
                  <a:lnTo>
                    <a:pt x="277" y="0"/>
                  </a:lnTo>
                  <a:lnTo>
                    <a:pt x="286" y="9"/>
                  </a:lnTo>
                  <a:lnTo>
                    <a:pt x="9" y="294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Freeform 1038"/>
            <p:cNvSpPr>
              <a:spLocks/>
            </p:cNvSpPr>
            <p:nvPr/>
          </p:nvSpPr>
          <p:spPr bwMode="auto">
            <a:xfrm>
              <a:off x="12039600" y="4583113"/>
              <a:ext cx="631825" cy="30163"/>
            </a:xfrm>
            <a:custGeom>
              <a:avLst/>
              <a:gdLst>
                <a:gd name="T0" fmla="*/ 0 w 398"/>
                <a:gd name="T1" fmla="*/ 19 h 19"/>
                <a:gd name="T2" fmla="*/ 0 w 398"/>
                <a:gd name="T3" fmla="*/ 7 h 19"/>
                <a:gd name="T4" fmla="*/ 396 w 398"/>
                <a:gd name="T5" fmla="*/ 0 h 19"/>
                <a:gd name="T6" fmla="*/ 398 w 398"/>
                <a:gd name="T7" fmla="*/ 12 h 19"/>
                <a:gd name="T8" fmla="*/ 0 w 39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19">
                  <a:moveTo>
                    <a:pt x="0" y="19"/>
                  </a:moveTo>
                  <a:lnTo>
                    <a:pt x="0" y="7"/>
                  </a:lnTo>
                  <a:lnTo>
                    <a:pt x="396" y="0"/>
                  </a:lnTo>
                  <a:lnTo>
                    <a:pt x="398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Freeform 1039"/>
            <p:cNvSpPr>
              <a:spLocks/>
            </p:cNvSpPr>
            <p:nvPr/>
          </p:nvSpPr>
          <p:spPr bwMode="auto">
            <a:xfrm>
              <a:off x="12234863" y="4300538"/>
              <a:ext cx="238125" cy="598488"/>
            </a:xfrm>
            <a:custGeom>
              <a:avLst/>
              <a:gdLst>
                <a:gd name="T0" fmla="*/ 12 w 150"/>
                <a:gd name="T1" fmla="*/ 377 h 377"/>
                <a:gd name="T2" fmla="*/ 0 w 150"/>
                <a:gd name="T3" fmla="*/ 373 h 377"/>
                <a:gd name="T4" fmla="*/ 138 w 150"/>
                <a:gd name="T5" fmla="*/ 0 h 377"/>
                <a:gd name="T6" fmla="*/ 150 w 150"/>
                <a:gd name="T7" fmla="*/ 3 h 377"/>
                <a:gd name="T8" fmla="*/ 12 w 15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77">
                  <a:moveTo>
                    <a:pt x="12" y="377"/>
                  </a:moveTo>
                  <a:lnTo>
                    <a:pt x="0" y="373"/>
                  </a:lnTo>
                  <a:lnTo>
                    <a:pt x="138" y="0"/>
                  </a:lnTo>
                  <a:lnTo>
                    <a:pt x="150" y="3"/>
                  </a:lnTo>
                  <a:lnTo>
                    <a:pt x="12" y="377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Freeform 1040"/>
            <p:cNvSpPr>
              <a:spLocks/>
            </p:cNvSpPr>
            <p:nvPr/>
          </p:nvSpPr>
          <p:spPr bwMode="auto">
            <a:xfrm>
              <a:off x="12212638" y="4308476"/>
              <a:ext cx="282575" cy="579438"/>
            </a:xfrm>
            <a:custGeom>
              <a:avLst/>
              <a:gdLst>
                <a:gd name="T0" fmla="*/ 166 w 178"/>
                <a:gd name="T1" fmla="*/ 365 h 365"/>
                <a:gd name="T2" fmla="*/ 0 w 178"/>
                <a:gd name="T3" fmla="*/ 5 h 365"/>
                <a:gd name="T4" fmla="*/ 12 w 178"/>
                <a:gd name="T5" fmla="*/ 0 h 365"/>
                <a:gd name="T6" fmla="*/ 178 w 178"/>
                <a:gd name="T7" fmla="*/ 360 h 365"/>
                <a:gd name="T8" fmla="*/ 166 w 178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65">
                  <a:moveTo>
                    <a:pt x="166" y="365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178" y="360"/>
                  </a:lnTo>
                  <a:lnTo>
                    <a:pt x="166" y="365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Freeform 1041"/>
            <p:cNvSpPr>
              <a:spLocks/>
            </p:cNvSpPr>
            <p:nvPr/>
          </p:nvSpPr>
          <p:spPr bwMode="auto">
            <a:xfrm>
              <a:off x="12061825" y="4459288"/>
              <a:ext cx="584200" cy="277813"/>
            </a:xfrm>
            <a:custGeom>
              <a:avLst/>
              <a:gdLst>
                <a:gd name="T0" fmla="*/ 7 w 368"/>
                <a:gd name="T1" fmla="*/ 175 h 175"/>
                <a:gd name="T2" fmla="*/ 0 w 368"/>
                <a:gd name="T3" fmla="*/ 166 h 175"/>
                <a:gd name="T4" fmla="*/ 363 w 368"/>
                <a:gd name="T5" fmla="*/ 0 h 175"/>
                <a:gd name="T6" fmla="*/ 368 w 368"/>
                <a:gd name="T7" fmla="*/ 9 h 175"/>
                <a:gd name="T8" fmla="*/ 7 w 368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175">
                  <a:moveTo>
                    <a:pt x="7" y="175"/>
                  </a:moveTo>
                  <a:lnTo>
                    <a:pt x="0" y="166"/>
                  </a:lnTo>
                  <a:lnTo>
                    <a:pt x="363" y="0"/>
                  </a:lnTo>
                  <a:lnTo>
                    <a:pt x="368" y="9"/>
                  </a:lnTo>
                  <a:lnTo>
                    <a:pt x="7" y="175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Freeform 1042"/>
            <p:cNvSpPr>
              <a:spLocks/>
            </p:cNvSpPr>
            <p:nvPr/>
          </p:nvSpPr>
          <p:spPr bwMode="auto">
            <a:xfrm>
              <a:off x="12055475" y="4481513"/>
              <a:ext cx="596900" cy="233363"/>
            </a:xfrm>
            <a:custGeom>
              <a:avLst/>
              <a:gdLst>
                <a:gd name="T0" fmla="*/ 372 w 376"/>
                <a:gd name="T1" fmla="*/ 147 h 147"/>
                <a:gd name="T2" fmla="*/ 0 w 376"/>
                <a:gd name="T3" fmla="*/ 10 h 147"/>
                <a:gd name="T4" fmla="*/ 4 w 376"/>
                <a:gd name="T5" fmla="*/ 0 h 147"/>
                <a:gd name="T6" fmla="*/ 376 w 376"/>
                <a:gd name="T7" fmla="*/ 138 h 147"/>
                <a:gd name="T8" fmla="*/ 372 w 376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47">
                  <a:moveTo>
                    <a:pt x="372" y="147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376" y="138"/>
                  </a:lnTo>
                  <a:lnTo>
                    <a:pt x="372" y="147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Freeform 1043"/>
            <p:cNvSpPr>
              <a:spLocks/>
            </p:cNvSpPr>
            <p:nvPr/>
          </p:nvSpPr>
          <p:spPr bwMode="auto">
            <a:xfrm>
              <a:off x="13525500" y="4278313"/>
              <a:ext cx="30163" cy="628650"/>
            </a:xfrm>
            <a:custGeom>
              <a:avLst/>
              <a:gdLst>
                <a:gd name="T0" fmla="*/ 7 w 19"/>
                <a:gd name="T1" fmla="*/ 396 h 396"/>
                <a:gd name="T2" fmla="*/ 0 w 19"/>
                <a:gd name="T3" fmla="*/ 0 h 396"/>
                <a:gd name="T4" fmla="*/ 12 w 19"/>
                <a:gd name="T5" fmla="*/ 0 h 396"/>
                <a:gd name="T6" fmla="*/ 19 w 19"/>
                <a:gd name="T7" fmla="*/ 396 h 396"/>
                <a:gd name="T8" fmla="*/ 7 w 19"/>
                <a:gd name="T9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6">
                  <a:moveTo>
                    <a:pt x="7" y="396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9" y="396"/>
                  </a:lnTo>
                  <a:lnTo>
                    <a:pt x="7" y="396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Freeform 1044"/>
            <p:cNvSpPr>
              <a:spLocks/>
            </p:cNvSpPr>
            <p:nvPr/>
          </p:nvSpPr>
          <p:spPr bwMode="auto">
            <a:xfrm>
              <a:off x="13308013" y="4365626"/>
              <a:ext cx="465138" cy="455613"/>
            </a:xfrm>
            <a:custGeom>
              <a:avLst/>
              <a:gdLst>
                <a:gd name="T0" fmla="*/ 284 w 293"/>
                <a:gd name="T1" fmla="*/ 287 h 287"/>
                <a:gd name="T2" fmla="*/ 0 w 293"/>
                <a:gd name="T3" fmla="*/ 9 h 287"/>
                <a:gd name="T4" fmla="*/ 9 w 293"/>
                <a:gd name="T5" fmla="*/ 0 h 287"/>
                <a:gd name="T6" fmla="*/ 293 w 293"/>
                <a:gd name="T7" fmla="*/ 277 h 287"/>
                <a:gd name="T8" fmla="*/ 284 w 293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87">
                  <a:moveTo>
                    <a:pt x="284" y="287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293" y="277"/>
                  </a:lnTo>
                  <a:lnTo>
                    <a:pt x="284" y="287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Freeform 1045"/>
            <p:cNvSpPr>
              <a:spLocks/>
            </p:cNvSpPr>
            <p:nvPr/>
          </p:nvSpPr>
          <p:spPr bwMode="auto">
            <a:xfrm>
              <a:off x="13314363" y="4360863"/>
              <a:ext cx="452438" cy="463550"/>
            </a:xfrm>
            <a:custGeom>
              <a:avLst/>
              <a:gdLst>
                <a:gd name="T0" fmla="*/ 7 w 285"/>
                <a:gd name="T1" fmla="*/ 292 h 292"/>
                <a:gd name="T2" fmla="*/ 0 w 285"/>
                <a:gd name="T3" fmla="*/ 285 h 292"/>
                <a:gd name="T4" fmla="*/ 277 w 285"/>
                <a:gd name="T5" fmla="*/ 0 h 292"/>
                <a:gd name="T6" fmla="*/ 285 w 285"/>
                <a:gd name="T7" fmla="*/ 7 h 292"/>
                <a:gd name="T8" fmla="*/ 7 w 285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92">
                  <a:moveTo>
                    <a:pt x="7" y="292"/>
                  </a:moveTo>
                  <a:lnTo>
                    <a:pt x="0" y="285"/>
                  </a:lnTo>
                  <a:lnTo>
                    <a:pt x="277" y="0"/>
                  </a:lnTo>
                  <a:lnTo>
                    <a:pt x="285" y="7"/>
                  </a:lnTo>
                  <a:lnTo>
                    <a:pt x="7" y="292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Freeform 1046"/>
            <p:cNvSpPr>
              <a:spLocks/>
            </p:cNvSpPr>
            <p:nvPr/>
          </p:nvSpPr>
          <p:spPr bwMode="auto">
            <a:xfrm>
              <a:off x="13223875" y="4579938"/>
              <a:ext cx="631825" cy="25400"/>
            </a:xfrm>
            <a:custGeom>
              <a:avLst/>
              <a:gdLst>
                <a:gd name="T0" fmla="*/ 0 w 398"/>
                <a:gd name="T1" fmla="*/ 16 h 16"/>
                <a:gd name="T2" fmla="*/ 0 w 398"/>
                <a:gd name="T3" fmla="*/ 5 h 16"/>
                <a:gd name="T4" fmla="*/ 398 w 398"/>
                <a:gd name="T5" fmla="*/ 0 h 16"/>
                <a:gd name="T6" fmla="*/ 398 w 398"/>
                <a:gd name="T7" fmla="*/ 12 h 16"/>
                <a:gd name="T8" fmla="*/ 0 w 39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16">
                  <a:moveTo>
                    <a:pt x="0" y="16"/>
                  </a:moveTo>
                  <a:lnTo>
                    <a:pt x="0" y="5"/>
                  </a:lnTo>
                  <a:lnTo>
                    <a:pt x="398" y="0"/>
                  </a:lnTo>
                  <a:lnTo>
                    <a:pt x="398" y="12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Freeform 1047"/>
            <p:cNvSpPr>
              <a:spLocks/>
            </p:cNvSpPr>
            <p:nvPr/>
          </p:nvSpPr>
          <p:spPr bwMode="auto">
            <a:xfrm>
              <a:off x="13423900" y="4294188"/>
              <a:ext cx="233363" cy="598488"/>
            </a:xfrm>
            <a:custGeom>
              <a:avLst/>
              <a:gdLst>
                <a:gd name="T0" fmla="*/ 9 w 147"/>
                <a:gd name="T1" fmla="*/ 377 h 377"/>
                <a:gd name="T2" fmla="*/ 0 w 147"/>
                <a:gd name="T3" fmla="*/ 372 h 377"/>
                <a:gd name="T4" fmla="*/ 137 w 147"/>
                <a:gd name="T5" fmla="*/ 0 h 377"/>
                <a:gd name="T6" fmla="*/ 147 w 147"/>
                <a:gd name="T7" fmla="*/ 4 h 377"/>
                <a:gd name="T8" fmla="*/ 9 w 147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77">
                  <a:moveTo>
                    <a:pt x="9" y="377"/>
                  </a:moveTo>
                  <a:lnTo>
                    <a:pt x="0" y="372"/>
                  </a:lnTo>
                  <a:lnTo>
                    <a:pt x="137" y="0"/>
                  </a:lnTo>
                  <a:lnTo>
                    <a:pt x="147" y="4"/>
                  </a:lnTo>
                  <a:lnTo>
                    <a:pt x="9" y="377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Freeform 1048"/>
            <p:cNvSpPr>
              <a:spLocks/>
            </p:cNvSpPr>
            <p:nvPr/>
          </p:nvSpPr>
          <p:spPr bwMode="auto">
            <a:xfrm>
              <a:off x="13401675" y="4300538"/>
              <a:ext cx="277813" cy="584200"/>
            </a:xfrm>
            <a:custGeom>
              <a:avLst/>
              <a:gdLst>
                <a:gd name="T0" fmla="*/ 166 w 175"/>
                <a:gd name="T1" fmla="*/ 368 h 368"/>
                <a:gd name="T2" fmla="*/ 0 w 175"/>
                <a:gd name="T3" fmla="*/ 5 h 368"/>
                <a:gd name="T4" fmla="*/ 9 w 175"/>
                <a:gd name="T5" fmla="*/ 0 h 368"/>
                <a:gd name="T6" fmla="*/ 175 w 175"/>
                <a:gd name="T7" fmla="*/ 363 h 368"/>
                <a:gd name="T8" fmla="*/ 166 w 175"/>
                <a:gd name="T9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68">
                  <a:moveTo>
                    <a:pt x="166" y="368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175" y="363"/>
                  </a:lnTo>
                  <a:lnTo>
                    <a:pt x="166" y="368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Freeform 1049"/>
            <p:cNvSpPr>
              <a:spLocks/>
            </p:cNvSpPr>
            <p:nvPr/>
          </p:nvSpPr>
          <p:spPr bwMode="auto">
            <a:xfrm>
              <a:off x="13250863" y="4451351"/>
              <a:ext cx="579438" cy="282575"/>
            </a:xfrm>
            <a:custGeom>
              <a:avLst/>
              <a:gdLst>
                <a:gd name="T0" fmla="*/ 5 w 365"/>
                <a:gd name="T1" fmla="*/ 178 h 178"/>
                <a:gd name="T2" fmla="*/ 0 w 365"/>
                <a:gd name="T3" fmla="*/ 166 h 178"/>
                <a:gd name="T4" fmla="*/ 360 w 365"/>
                <a:gd name="T5" fmla="*/ 0 h 178"/>
                <a:gd name="T6" fmla="*/ 365 w 365"/>
                <a:gd name="T7" fmla="*/ 12 h 178"/>
                <a:gd name="T8" fmla="*/ 5 w 365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78">
                  <a:moveTo>
                    <a:pt x="5" y="178"/>
                  </a:moveTo>
                  <a:lnTo>
                    <a:pt x="0" y="166"/>
                  </a:lnTo>
                  <a:lnTo>
                    <a:pt x="360" y="0"/>
                  </a:lnTo>
                  <a:lnTo>
                    <a:pt x="365" y="12"/>
                  </a:lnTo>
                  <a:lnTo>
                    <a:pt x="5" y="178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Freeform 1050"/>
            <p:cNvSpPr>
              <a:spLocks/>
            </p:cNvSpPr>
            <p:nvPr/>
          </p:nvSpPr>
          <p:spPr bwMode="auto">
            <a:xfrm>
              <a:off x="13242925" y="4473576"/>
              <a:ext cx="598488" cy="238125"/>
            </a:xfrm>
            <a:custGeom>
              <a:avLst/>
              <a:gdLst>
                <a:gd name="T0" fmla="*/ 372 w 377"/>
                <a:gd name="T1" fmla="*/ 150 h 150"/>
                <a:gd name="T2" fmla="*/ 0 w 377"/>
                <a:gd name="T3" fmla="*/ 12 h 150"/>
                <a:gd name="T4" fmla="*/ 3 w 377"/>
                <a:gd name="T5" fmla="*/ 0 h 150"/>
                <a:gd name="T6" fmla="*/ 377 w 377"/>
                <a:gd name="T7" fmla="*/ 138 h 150"/>
                <a:gd name="T8" fmla="*/ 372 w 377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150">
                  <a:moveTo>
                    <a:pt x="372" y="150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377" y="138"/>
                  </a:lnTo>
                  <a:lnTo>
                    <a:pt x="372" y="150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Freeform 1051"/>
            <p:cNvSpPr>
              <a:spLocks/>
            </p:cNvSpPr>
            <p:nvPr/>
          </p:nvSpPr>
          <p:spPr bwMode="auto">
            <a:xfrm>
              <a:off x="12693650" y="4248151"/>
              <a:ext cx="268288" cy="381000"/>
            </a:xfrm>
            <a:custGeom>
              <a:avLst/>
              <a:gdLst>
                <a:gd name="T0" fmla="*/ 0 w 71"/>
                <a:gd name="T1" fmla="*/ 0 h 101"/>
                <a:gd name="T2" fmla="*/ 25 w 71"/>
                <a:gd name="T3" fmla="*/ 39 h 101"/>
                <a:gd name="T4" fmla="*/ 67 w 71"/>
                <a:gd name="T5" fmla="*/ 85 h 101"/>
                <a:gd name="T6" fmla="*/ 71 w 71"/>
                <a:gd name="T7" fmla="*/ 101 h 101"/>
                <a:gd name="T8" fmla="*/ 71 w 71"/>
                <a:gd name="T9" fmla="*/ 68 h 101"/>
                <a:gd name="T10" fmla="*/ 0 w 71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101">
                  <a:moveTo>
                    <a:pt x="0" y="0"/>
                  </a:moveTo>
                  <a:cubicBezTo>
                    <a:pt x="9" y="12"/>
                    <a:pt x="25" y="39"/>
                    <a:pt x="25" y="39"/>
                  </a:cubicBezTo>
                  <a:cubicBezTo>
                    <a:pt x="30" y="43"/>
                    <a:pt x="54" y="63"/>
                    <a:pt x="67" y="85"/>
                  </a:cubicBezTo>
                  <a:cubicBezTo>
                    <a:pt x="67" y="92"/>
                    <a:pt x="69" y="97"/>
                    <a:pt x="71" y="101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4" y="58"/>
                    <a:pt x="42" y="31"/>
                    <a:pt x="0" y="0"/>
                  </a:cubicBezTo>
                  <a:close/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Freeform 1052"/>
            <p:cNvSpPr>
              <a:spLocks/>
            </p:cNvSpPr>
            <p:nvPr/>
          </p:nvSpPr>
          <p:spPr bwMode="auto">
            <a:xfrm>
              <a:off x="12555538" y="3792538"/>
              <a:ext cx="233363" cy="400050"/>
            </a:xfrm>
            <a:custGeom>
              <a:avLst/>
              <a:gdLst>
                <a:gd name="T0" fmla="*/ 62 w 62"/>
                <a:gd name="T1" fmla="*/ 0 h 106"/>
                <a:gd name="T2" fmla="*/ 36 w 62"/>
                <a:gd name="T3" fmla="*/ 19 h 106"/>
                <a:gd name="T4" fmla="*/ 0 w 62"/>
                <a:gd name="T5" fmla="*/ 99 h 106"/>
                <a:gd name="T6" fmla="*/ 14 w 62"/>
                <a:gd name="T7" fmla="*/ 106 h 106"/>
                <a:gd name="T8" fmla="*/ 50 w 62"/>
                <a:gd name="T9" fmla="*/ 22 h 106"/>
                <a:gd name="T10" fmla="*/ 62 w 62"/>
                <a:gd name="T11" fmla="*/ 1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06">
                  <a:moveTo>
                    <a:pt x="62" y="0"/>
                  </a:moveTo>
                  <a:cubicBezTo>
                    <a:pt x="42" y="1"/>
                    <a:pt x="36" y="19"/>
                    <a:pt x="36" y="19"/>
                  </a:cubicBezTo>
                  <a:cubicBezTo>
                    <a:pt x="23" y="47"/>
                    <a:pt x="14" y="68"/>
                    <a:pt x="0" y="99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7" y="100"/>
                    <a:pt x="34" y="60"/>
                    <a:pt x="50" y="22"/>
                  </a:cubicBezTo>
                  <a:cubicBezTo>
                    <a:pt x="54" y="15"/>
                    <a:pt x="57" y="14"/>
                    <a:pt x="62" y="15"/>
                  </a:cubicBezTo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7" name="Freeform 1053"/>
            <p:cNvSpPr>
              <a:spLocks/>
            </p:cNvSpPr>
            <p:nvPr/>
          </p:nvSpPr>
          <p:spPr bwMode="auto">
            <a:xfrm>
              <a:off x="12160250" y="4110038"/>
              <a:ext cx="676275" cy="544513"/>
            </a:xfrm>
            <a:custGeom>
              <a:avLst/>
              <a:gdLst>
                <a:gd name="T0" fmla="*/ 169 w 180"/>
                <a:gd name="T1" fmla="*/ 72 h 145"/>
                <a:gd name="T2" fmla="*/ 142 w 180"/>
                <a:gd name="T3" fmla="*/ 37 h 145"/>
                <a:gd name="T4" fmla="*/ 119 w 180"/>
                <a:gd name="T5" fmla="*/ 21 h 145"/>
                <a:gd name="T6" fmla="*/ 105 w 180"/>
                <a:gd name="T7" fmla="*/ 15 h 145"/>
                <a:gd name="T8" fmla="*/ 24 w 180"/>
                <a:gd name="T9" fmla="*/ 7 h 145"/>
                <a:gd name="T10" fmla="*/ 15 w 180"/>
                <a:gd name="T11" fmla="*/ 24 h 145"/>
                <a:gd name="T12" fmla="*/ 97 w 180"/>
                <a:gd name="T13" fmla="*/ 32 h 145"/>
                <a:gd name="T14" fmla="*/ 97 w 180"/>
                <a:gd name="T15" fmla="*/ 32 h 145"/>
                <a:gd name="T16" fmla="*/ 114 w 180"/>
                <a:gd name="T17" fmla="*/ 39 h 145"/>
                <a:gd name="T18" fmla="*/ 114 w 180"/>
                <a:gd name="T19" fmla="*/ 39 h 145"/>
                <a:gd name="T20" fmla="*/ 132 w 180"/>
                <a:gd name="T21" fmla="*/ 52 h 145"/>
                <a:gd name="T22" fmla="*/ 162 w 180"/>
                <a:gd name="T23" fmla="*/ 128 h 145"/>
                <a:gd name="T24" fmla="*/ 175 w 180"/>
                <a:gd name="T25" fmla="*/ 128 h 145"/>
                <a:gd name="T26" fmla="*/ 169 w 180"/>
                <a:gd name="T27" fmla="*/ 7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145">
                  <a:moveTo>
                    <a:pt x="169" y="72"/>
                  </a:moveTo>
                  <a:cubicBezTo>
                    <a:pt x="162" y="59"/>
                    <a:pt x="150" y="43"/>
                    <a:pt x="142" y="37"/>
                  </a:cubicBezTo>
                  <a:cubicBezTo>
                    <a:pt x="134" y="31"/>
                    <a:pt x="128" y="27"/>
                    <a:pt x="119" y="21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66" y="0"/>
                    <a:pt x="30" y="7"/>
                    <a:pt x="24" y="7"/>
                  </a:cubicBezTo>
                  <a:cubicBezTo>
                    <a:pt x="7" y="10"/>
                    <a:pt x="0" y="24"/>
                    <a:pt x="15" y="24"/>
                  </a:cubicBezTo>
                  <a:cubicBezTo>
                    <a:pt x="74" y="15"/>
                    <a:pt x="97" y="32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21" y="42"/>
                    <a:pt x="132" y="52"/>
                    <a:pt x="132" y="52"/>
                  </a:cubicBezTo>
                  <a:cubicBezTo>
                    <a:pt x="132" y="52"/>
                    <a:pt x="166" y="81"/>
                    <a:pt x="162" y="128"/>
                  </a:cubicBezTo>
                  <a:cubicBezTo>
                    <a:pt x="160" y="140"/>
                    <a:pt x="172" y="145"/>
                    <a:pt x="175" y="128"/>
                  </a:cubicBezTo>
                  <a:cubicBezTo>
                    <a:pt x="177" y="116"/>
                    <a:pt x="180" y="95"/>
                    <a:pt x="169" y="72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Freeform 1054"/>
            <p:cNvSpPr>
              <a:spLocks noEditPoints="1"/>
            </p:cNvSpPr>
            <p:nvPr/>
          </p:nvSpPr>
          <p:spPr bwMode="auto">
            <a:xfrm>
              <a:off x="11987213" y="4222751"/>
              <a:ext cx="736600" cy="736600"/>
            </a:xfrm>
            <a:custGeom>
              <a:avLst/>
              <a:gdLst>
                <a:gd name="T0" fmla="*/ 140 w 196"/>
                <a:gd name="T1" fmla="*/ 9 h 196"/>
                <a:gd name="T2" fmla="*/ 98 w 196"/>
                <a:gd name="T3" fmla="*/ 0 h 196"/>
                <a:gd name="T4" fmla="*/ 0 w 196"/>
                <a:gd name="T5" fmla="*/ 98 h 196"/>
                <a:gd name="T6" fmla="*/ 98 w 196"/>
                <a:gd name="T7" fmla="*/ 196 h 196"/>
                <a:gd name="T8" fmla="*/ 196 w 196"/>
                <a:gd name="T9" fmla="*/ 98 h 196"/>
                <a:gd name="T10" fmla="*/ 155 w 196"/>
                <a:gd name="T11" fmla="*/ 18 h 196"/>
                <a:gd name="T12" fmla="*/ 160 w 196"/>
                <a:gd name="T13" fmla="*/ 9 h 196"/>
                <a:gd name="T14" fmla="*/ 143 w 196"/>
                <a:gd name="T15" fmla="*/ 2 h 196"/>
                <a:gd name="T16" fmla="*/ 140 w 196"/>
                <a:gd name="T17" fmla="*/ 9 h 196"/>
                <a:gd name="T18" fmla="*/ 110 w 196"/>
                <a:gd name="T19" fmla="*/ 93 h 196"/>
                <a:gd name="T20" fmla="*/ 147 w 196"/>
                <a:gd name="T21" fmla="*/ 34 h 196"/>
                <a:gd name="T22" fmla="*/ 179 w 196"/>
                <a:gd name="T23" fmla="*/ 98 h 196"/>
                <a:gd name="T24" fmla="*/ 98 w 196"/>
                <a:gd name="T25" fmla="*/ 179 h 196"/>
                <a:gd name="T26" fmla="*/ 18 w 196"/>
                <a:gd name="T27" fmla="*/ 98 h 196"/>
                <a:gd name="T28" fmla="*/ 98 w 196"/>
                <a:gd name="T29" fmla="*/ 18 h 196"/>
                <a:gd name="T30" fmla="*/ 131 w 196"/>
                <a:gd name="T31" fmla="*/ 25 h 196"/>
                <a:gd name="T32" fmla="*/ 102 w 196"/>
                <a:gd name="T33" fmla="*/ 8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96">
                  <a:moveTo>
                    <a:pt x="140" y="9"/>
                  </a:moveTo>
                  <a:cubicBezTo>
                    <a:pt x="127" y="3"/>
                    <a:pt x="113" y="0"/>
                    <a:pt x="98" y="0"/>
                  </a:cubicBez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65"/>
                    <a:pt x="180" y="36"/>
                    <a:pt x="155" y="18"/>
                  </a:cubicBezTo>
                  <a:cubicBezTo>
                    <a:pt x="157" y="15"/>
                    <a:pt x="158" y="12"/>
                    <a:pt x="160" y="9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2"/>
                    <a:pt x="141" y="7"/>
                    <a:pt x="140" y="9"/>
                  </a:cubicBezTo>
                  <a:close/>
                  <a:moveTo>
                    <a:pt x="110" y="93"/>
                  </a:moveTo>
                  <a:cubicBezTo>
                    <a:pt x="112" y="90"/>
                    <a:pt x="126" y="72"/>
                    <a:pt x="147" y="34"/>
                  </a:cubicBezTo>
                  <a:cubicBezTo>
                    <a:pt x="166" y="49"/>
                    <a:pt x="179" y="72"/>
                    <a:pt x="179" y="98"/>
                  </a:cubicBezTo>
                  <a:cubicBezTo>
                    <a:pt x="179" y="142"/>
                    <a:pt x="142" y="179"/>
                    <a:pt x="98" y="179"/>
                  </a:cubicBezTo>
                  <a:cubicBezTo>
                    <a:pt x="54" y="179"/>
                    <a:pt x="18" y="142"/>
                    <a:pt x="18" y="98"/>
                  </a:cubicBezTo>
                  <a:cubicBezTo>
                    <a:pt x="18" y="54"/>
                    <a:pt x="54" y="18"/>
                    <a:pt x="98" y="18"/>
                  </a:cubicBezTo>
                  <a:cubicBezTo>
                    <a:pt x="110" y="18"/>
                    <a:pt x="121" y="20"/>
                    <a:pt x="131" y="25"/>
                  </a:cubicBezTo>
                  <a:cubicBezTo>
                    <a:pt x="111" y="63"/>
                    <a:pt x="102" y="81"/>
                    <a:pt x="102" y="81"/>
                  </a:cubicBezTo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9" name="Freeform 1055"/>
            <p:cNvSpPr>
              <a:spLocks/>
            </p:cNvSpPr>
            <p:nvPr/>
          </p:nvSpPr>
          <p:spPr bwMode="auto">
            <a:xfrm>
              <a:off x="13288963" y="4102101"/>
              <a:ext cx="642938" cy="266700"/>
            </a:xfrm>
            <a:custGeom>
              <a:avLst/>
              <a:gdLst>
                <a:gd name="T0" fmla="*/ 38 w 171"/>
                <a:gd name="T1" fmla="*/ 27 h 71"/>
                <a:gd name="T2" fmla="*/ 147 w 171"/>
                <a:gd name="T3" fmla="*/ 60 h 71"/>
                <a:gd name="T4" fmla="*/ 155 w 171"/>
                <a:gd name="T5" fmla="*/ 42 h 71"/>
                <a:gd name="T6" fmla="*/ 33 w 171"/>
                <a:gd name="T7" fmla="*/ 10 h 71"/>
                <a:gd name="T8" fmla="*/ 0 w 171"/>
                <a:gd name="T9" fmla="*/ 32 h 71"/>
                <a:gd name="T10" fmla="*/ 26 w 171"/>
                <a:gd name="T11" fmla="*/ 32 h 71"/>
                <a:gd name="T12" fmla="*/ 38 w 171"/>
                <a:gd name="T13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71">
                  <a:moveTo>
                    <a:pt x="38" y="27"/>
                  </a:moveTo>
                  <a:cubicBezTo>
                    <a:pt x="57" y="21"/>
                    <a:pt x="103" y="18"/>
                    <a:pt x="147" y="60"/>
                  </a:cubicBezTo>
                  <a:cubicBezTo>
                    <a:pt x="158" y="71"/>
                    <a:pt x="171" y="58"/>
                    <a:pt x="155" y="42"/>
                  </a:cubicBezTo>
                  <a:cubicBezTo>
                    <a:pt x="115" y="7"/>
                    <a:pt x="65" y="0"/>
                    <a:pt x="33" y="10"/>
                  </a:cubicBezTo>
                  <a:cubicBezTo>
                    <a:pt x="14" y="16"/>
                    <a:pt x="4" y="26"/>
                    <a:pt x="0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9" y="30"/>
                    <a:pt x="33" y="28"/>
                    <a:pt x="38" y="27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0" name="Freeform 1056"/>
            <p:cNvSpPr>
              <a:spLocks noEditPoints="1"/>
            </p:cNvSpPr>
            <p:nvPr/>
          </p:nvSpPr>
          <p:spPr bwMode="auto">
            <a:xfrm>
              <a:off x="12961938" y="3917951"/>
              <a:ext cx="935038" cy="1041400"/>
            </a:xfrm>
            <a:custGeom>
              <a:avLst/>
              <a:gdLst>
                <a:gd name="T0" fmla="*/ 151 w 249"/>
                <a:gd name="T1" fmla="*/ 81 h 277"/>
                <a:gd name="T2" fmla="*/ 140 w 249"/>
                <a:gd name="T3" fmla="*/ 81 h 277"/>
                <a:gd name="T4" fmla="*/ 119 w 249"/>
                <a:gd name="T5" fmla="*/ 81 h 277"/>
                <a:gd name="T6" fmla="*/ 113 w 249"/>
                <a:gd name="T7" fmla="*/ 81 h 277"/>
                <a:gd name="T8" fmla="*/ 113 w 249"/>
                <a:gd name="T9" fmla="*/ 81 h 277"/>
                <a:gd name="T10" fmla="*/ 87 w 249"/>
                <a:gd name="T11" fmla="*/ 81 h 277"/>
                <a:gd name="T12" fmla="*/ 86 w 249"/>
                <a:gd name="T13" fmla="*/ 81 h 277"/>
                <a:gd name="T14" fmla="*/ 82 w 249"/>
                <a:gd name="T15" fmla="*/ 81 h 277"/>
                <a:gd name="T16" fmla="*/ 119 w 249"/>
                <a:gd name="T17" fmla="*/ 18 h 277"/>
                <a:gd name="T18" fmla="*/ 151 w 249"/>
                <a:gd name="T19" fmla="*/ 18 h 277"/>
                <a:gd name="T20" fmla="*/ 151 w 249"/>
                <a:gd name="T21" fmla="*/ 0 h 277"/>
                <a:gd name="T22" fmla="*/ 92 w 249"/>
                <a:gd name="T23" fmla="*/ 0 h 277"/>
                <a:gd name="T24" fmla="*/ 92 w 249"/>
                <a:gd name="T25" fmla="*/ 18 h 277"/>
                <a:gd name="T26" fmla="*/ 98 w 249"/>
                <a:gd name="T27" fmla="*/ 18 h 277"/>
                <a:gd name="T28" fmla="*/ 20 w 249"/>
                <a:gd name="T29" fmla="*/ 153 h 277"/>
                <a:gd name="T30" fmla="*/ 19 w 249"/>
                <a:gd name="T31" fmla="*/ 153 h 277"/>
                <a:gd name="T32" fmla="*/ 18 w 249"/>
                <a:gd name="T33" fmla="*/ 153 h 277"/>
                <a:gd name="T34" fmla="*/ 12 w 249"/>
                <a:gd name="T35" fmla="*/ 122 h 277"/>
                <a:gd name="T36" fmla="*/ 19 w 249"/>
                <a:gd name="T37" fmla="*/ 122 h 277"/>
                <a:gd name="T38" fmla="*/ 19 w 249"/>
                <a:gd name="T39" fmla="*/ 113 h 277"/>
                <a:gd name="T40" fmla="*/ 0 w 249"/>
                <a:gd name="T41" fmla="*/ 113 h 277"/>
                <a:gd name="T42" fmla="*/ 0 w 249"/>
                <a:gd name="T43" fmla="*/ 122 h 277"/>
                <a:gd name="T44" fmla="*/ 3 w 249"/>
                <a:gd name="T45" fmla="*/ 122 h 277"/>
                <a:gd name="T46" fmla="*/ 9 w 249"/>
                <a:gd name="T47" fmla="*/ 155 h 277"/>
                <a:gd name="T48" fmla="*/ 3 w 249"/>
                <a:gd name="T49" fmla="*/ 160 h 277"/>
                <a:gd name="T50" fmla="*/ 0 w 249"/>
                <a:gd name="T51" fmla="*/ 156 h 277"/>
                <a:gd name="T52" fmla="*/ 0 w 249"/>
                <a:gd name="T53" fmla="*/ 189 h 277"/>
                <a:gd name="T54" fmla="*/ 19 w 249"/>
                <a:gd name="T55" fmla="*/ 199 h 277"/>
                <a:gd name="T56" fmla="*/ 39 w 249"/>
                <a:gd name="T57" fmla="*/ 188 h 277"/>
                <a:gd name="T58" fmla="*/ 53 w 249"/>
                <a:gd name="T59" fmla="*/ 188 h 277"/>
                <a:gd name="T60" fmla="*/ 151 w 249"/>
                <a:gd name="T61" fmla="*/ 277 h 277"/>
                <a:gd name="T62" fmla="*/ 249 w 249"/>
                <a:gd name="T63" fmla="*/ 179 h 277"/>
                <a:gd name="T64" fmla="*/ 151 w 249"/>
                <a:gd name="T65" fmla="*/ 81 h 277"/>
                <a:gd name="T66" fmla="*/ 53 w 249"/>
                <a:gd name="T67" fmla="*/ 170 h 277"/>
                <a:gd name="T68" fmla="*/ 41 w 249"/>
                <a:gd name="T69" fmla="*/ 170 h 277"/>
                <a:gd name="T70" fmla="*/ 37 w 249"/>
                <a:gd name="T71" fmla="*/ 161 h 277"/>
                <a:gd name="T72" fmla="*/ 74 w 249"/>
                <a:gd name="T73" fmla="*/ 99 h 277"/>
                <a:gd name="T74" fmla="*/ 94 w 249"/>
                <a:gd name="T75" fmla="*/ 99 h 277"/>
                <a:gd name="T76" fmla="*/ 53 w 249"/>
                <a:gd name="T77" fmla="*/ 170 h 277"/>
                <a:gd name="T78" fmla="*/ 151 w 249"/>
                <a:gd name="T79" fmla="*/ 260 h 277"/>
                <a:gd name="T80" fmla="*/ 73 w 249"/>
                <a:gd name="T81" fmla="*/ 202 h 277"/>
                <a:gd name="T82" fmla="*/ 63 w 249"/>
                <a:gd name="T83" fmla="*/ 195 h 277"/>
                <a:gd name="T84" fmla="*/ 72 w 249"/>
                <a:gd name="T85" fmla="*/ 163 h 277"/>
                <a:gd name="T86" fmla="*/ 137 w 249"/>
                <a:gd name="T87" fmla="*/ 100 h 277"/>
                <a:gd name="T88" fmla="*/ 168 w 249"/>
                <a:gd name="T89" fmla="*/ 87 h 277"/>
                <a:gd name="T90" fmla="*/ 170 w 249"/>
                <a:gd name="T91" fmla="*/ 98 h 277"/>
                <a:gd name="T92" fmla="*/ 235 w 249"/>
                <a:gd name="T93" fmla="*/ 179 h 277"/>
                <a:gd name="T94" fmla="*/ 151 w 249"/>
                <a:gd name="T95" fmla="*/ 26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9" h="277">
                  <a:moveTo>
                    <a:pt x="151" y="81"/>
                  </a:moveTo>
                  <a:cubicBezTo>
                    <a:pt x="147" y="81"/>
                    <a:pt x="143" y="81"/>
                    <a:pt x="140" y="81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44" y="18"/>
                    <a:pt x="151" y="18"/>
                  </a:cubicBezTo>
                  <a:cubicBezTo>
                    <a:pt x="165" y="11"/>
                    <a:pt x="156" y="0"/>
                    <a:pt x="151" y="0"/>
                  </a:cubicBezTo>
                  <a:cubicBezTo>
                    <a:pt x="148" y="0"/>
                    <a:pt x="96" y="0"/>
                    <a:pt x="92" y="0"/>
                  </a:cubicBezTo>
                  <a:cubicBezTo>
                    <a:pt x="77" y="3"/>
                    <a:pt x="84" y="18"/>
                    <a:pt x="92" y="18"/>
                  </a:cubicBezTo>
                  <a:cubicBezTo>
                    <a:pt x="94" y="18"/>
                    <a:pt x="98" y="18"/>
                    <a:pt x="98" y="18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20" y="153"/>
                    <a:pt x="20" y="153"/>
                    <a:pt x="19" y="153"/>
                  </a:cubicBezTo>
                  <a:cubicBezTo>
                    <a:pt x="19" y="153"/>
                    <a:pt x="18" y="153"/>
                    <a:pt x="18" y="15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2" y="122"/>
                    <a:pt x="18" y="122"/>
                    <a:pt x="19" y="122"/>
                  </a:cubicBezTo>
                  <a:cubicBezTo>
                    <a:pt x="24" y="118"/>
                    <a:pt x="21" y="113"/>
                    <a:pt x="19" y="113"/>
                  </a:cubicBezTo>
                  <a:cubicBezTo>
                    <a:pt x="19" y="113"/>
                    <a:pt x="8" y="113"/>
                    <a:pt x="0" y="1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" y="122"/>
                    <a:pt x="3" y="122"/>
                    <a:pt x="3" y="12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6" y="157"/>
                    <a:pt x="4" y="159"/>
                    <a:pt x="3" y="160"/>
                  </a:cubicBezTo>
                  <a:cubicBezTo>
                    <a:pt x="3" y="160"/>
                    <a:pt x="2" y="159"/>
                    <a:pt x="0" y="156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4" y="195"/>
                    <a:pt x="11" y="199"/>
                    <a:pt x="19" y="199"/>
                  </a:cubicBezTo>
                  <a:cubicBezTo>
                    <a:pt x="27" y="199"/>
                    <a:pt x="35" y="195"/>
                    <a:pt x="39" y="188"/>
                  </a:cubicBezTo>
                  <a:cubicBezTo>
                    <a:pt x="53" y="188"/>
                    <a:pt x="53" y="188"/>
                    <a:pt x="53" y="188"/>
                  </a:cubicBezTo>
                  <a:cubicBezTo>
                    <a:pt x="57" y="238"/>
                    <a:pt x="100" y="277"/>
                    <a:pt x="151" y="277"/>
                  </a:cubicBezTo>
                  <a:cubicBezTo>
                    <a:pt x="205" y="277"/>
                    <a:pt x="249" y="233"/>
                    <a:pt x="249" y="179"/>
                  </a:cubicBezTo>
                  <a:cubicBezTo>
                    <a:pt x="249" y="125"/>
                    <a:pt x="205" y="81"/>
                    <a:pt x="151" y="81"/>
                  </a:cubicBezTo>
                  <a:close/>
                  <a:moveTo>
                    <a:pt x="53" y="170"/>
                  </a:moveTo>
                  <a:cubicBezTo>
                    <a:pt x="41" y="170"/>
                    <a:pt x="41" y="170"/>
                    <a:pt x="41" y="170"/>
                  </a:cubicBezTo>
                  <a:cubicBezTo>
                    <a:pt x="41" y="167"/>
                    <a:pt x="39" y="164"/>
                    <a:pt x="37" y="161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71" y="116"/>
                    <a:pt x="55" y="141"/>
                    <a:pt x="53" y="170"/>
                  </a:cubicBezTo>
                  <a:close/>
                  <a:moveTo>
                    <a:pt x="151" y="260"/>
                  </a:moveTo>
                  <a:cubicBezTo>
                    <a:pt x="114" y="260"/>
                    <a:pt x="83" y="235"/>
                    <a:pt x="73" y="202"/>
                  </a:cubicBezTo>
                  <a:cubicBezTo>
                    <a:pt x="69" y="201"/>
                    <a:pt x="65" y="198"/>
                    <a:pt x="63" y="195"/>
                  </a:cubicBezTo>
                  <a:cubicBezTo>
                    <a:pt x="54" y="184"/>
                    <a:pt x="57" y="167"/>
                    <a:pt x="72" y="163"/>
                  </a:cubicBezTo>
                  <a:cubicBezTo>
                    <a:pt x="78" y="131"/>
                    <a:pt x="104" y="106"/>
                    <a:pt x="137" y="100"/>
                  </a:cubicBezTo>
                  <a:cubicBezTo>
                    <a:pt x="141" y="86"/>
                    <a:pt x="155" y="78"/>
                    <a:pt x="168" y="87"/>
                  </a:cubicBezTo>
                  <a:cubicBezTo>
                    <a:pt x="172" y="90"/>
                    <a:pt x="171" y="94"/>
                    <a:pt x="170" y="98"/>
                  </a:cubicBezTo>
                  <a:cubicBezTo>
                    <a:pt x="206" y="108"/>
                    <a:pt x="235" y="141"/>
                    <a:pt x="235" y="179"/>
                  </a:cubicBezTo>
                  <a:cubicBezTo>
                    <a:pt x="235" y="223"/>
                    <a:pt x="195" y="260"/>
                    <a:pt x="151" y="260"/>
                  </a:cubicBezTo>
                  <a:close/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1" name="Freeform 1057"/>
            <p:cNvSpPr>
              <a:spLocks noEditPoints="1"/>
            </p:cNvSpPr>
            <p:nvPr/>
          </p:nvSpPr>
          <p:spPr bwMode="auto">
            <a:xfrm>
              <a:off x="12242800" y="4478338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42 h 60"/>
                <a:gd name="T12" fmla="*/ 18 w 60"/>
                <a:gd name="T13" fmla="*/ 30 h 60"/>
                <a:gd name="T14" fmla="*/ 30 w 60"/>
                <a:gd name="T15" fmla="*/ 18 h 60"/>
                <a:gd name="T16" fmla="*/ 41 w 60"/>
                <a:gd name="T17" fmla="*/ 30 h 60"/>
                <a:gd name="T18" fmla="*/ 30 w 60"/>
                <a:gd name="T19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2"/>
                  </a:moveTo>
                  <a:cubicBezTo>
                    <a:pt x="24" y="42"/>
                    <a:pt x="18" y="36"/>
                    <a:pt x="18" y="30"/>
                  </a:cubicBezTo>
                  <a:cubicBezTo>
                    <a:pt x="18" y="24"/>
                    <a:pt x="24" y="18"/>
                    <a:pt x="30" y="18"/>
                  </a:cubicBezTo>
                  <a:cubicBezTo>
                    <a:pt x="36" y="18"/>
                    <a:pt x="41" y="24"/>
                    <a:pt x="41" y="30"/>
                  </a:cubicBezTo>
                  <a:cubicBezTo>
                    <a:pt x="41" y="36"/>
                    <a:pt x="36" y="42"/>
                    <a:pt x="30" y="42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2" name="Oval 1058"/>
            <p:cNvSpPr>
              <a:spLocks noChangeArrowheads="1"/>
            </p:cNvSpPr>
            <p:nvPr/>
          </p:nvSpPr>
          <p:spPr bwMode="auto">
            <a:xfrm>
              <a:off x="13431838" y="4478338"/>
              <a:ext cx="228600" cy="225425"/>
            </a:xfrm>
            <a:prstGeom prst="ellipse">
              <a:avLst/>
            </a:pr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3" name="Oval 1059"/>
            <p:cNvSpPr>
              <a:spLocks noChangeArrowheads="1"/>
            </p:cNvSpPr>
            <p:nvPr/>
          </p:nvSpPr>
          <p:spPr bwMode="auto">
            <a:xfrm>
              <a:off x="13503275" y="4546601"/>
              <a:ext cx="85725" cy="88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4" name="Freeform 1060"/>
            <p:cNvSpPr>
              <a:spLocks/>
            </p:cNvSpPr>
            <p:nvPr/>
          </p:nvSpPr>
          <p:spPr bwMode="auto">
            <a:xfrm>
              <a:off x="13261975" y="3894138"/>
              <a:ext cx="307975" cy="142875"/>
            </a:xfrm>
            <a:custGeom>
              <a:avLst/>
              <a:gdLst>
                <a:gd name="T0" fmla="*/ 82 w 82"/>
                <a:gd name="T1" fmla="*/ 14 h 38"/>
                <a:gd name="T2" fmla="*/ 58 w 82"/>
                <a:gd name="T3" fmla="*/ 38 h 38"/>
                <a:gd name="T4" fmla="*/ 14 w 82"/>
                <a:gd name="T5" fmla="*/ 29 h 38"/>
                <a:gd name="T6" fmla="*/ 0 w 82"/>
                <a:gd name="T7" fmla="*/ 14 h 38"/>
                <a:gd name="T8" fmla="*/ 14 w 82"/>
                <a:gd name="T9" fmla="*/ 0 h 38"/>
                <a:gd name="T10" fmla="*/ 68 w 82"/>
                <a:gd name="T11" fmla="*/ 0 h 38"/>
                <a:gd name="T12" fmla="*/ 82 w 82"/>
                <a:gd name="T13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8">
                  <a:moveTo>
                    <a:pt x="82" y="14"/>
                  </a:moveTo>
                  <a:cubicBezTo>
                    <a:pt x="82" y="22"/>
                    <a:pt x="74" y="38"/>
                    <a:pt x="58" y="38"/>
                  </a:cubicBezTo>
                  <a:cubicBezTo>
                    <a:pt x="42" y="38"/>
                    <a:pt x="23" y="33"/>
                    <a:pt x="14" y="29"/>
                  </a:cubicBezTo>
                  <a:cubicBezTo>
                    <a:pt x="5" y="25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6" y="0"/>
                    <a:pt x="82" y="6"/>
                    <a:pt x="82" y="14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5" name="Freeform 1061"/>
            <p:cNvSpPr>
              <a:spLocks/>
            </p:cNvSpPr>
            <p:nvPr/>
          </p:nvSpPr>
          <p:spPr bwMode="auto">
            <a:xfrm>
              <a:off x="12731750" y="3786188"/>
              <a:ext cx="192088" cy="82550"/>
            </a:xfrm>
            <a:custGeom>
              <a:avLst/>
              <a:gdLst>
                <a:gd name="T0" fmla="*/ 51 w 51"/>
                <a:gd name="T1" fmla="*/ 11 h 22"/>
                <a:gd name="T2" fmla="*/ 41 w 51"/>
                <a:gd name="T3" fmla="*/ 22 h 22"/>
                <a:gd name="T4" fmla="*/ 11 w 51"/>
                <a:gd name="T5" fmla="*/ 22 h 22"/>
                <a:gd name="T6" fmla="*/ 0 w 51"/>
                <a:gd name="T7" fmla="*/ 11 h 22"/>
                <a:gd name="T8" fmla="*/ 11 w 51"/>
                <a:gd name="T9" fmla="*/ 0 h 22"/>
                <a:gd name="T10" fmla="*/ 41 w 51"/>
                <a:gd name="T11" fmla="*/ 0 h 22"/>
                <a:gd name="T12" fmla="*/ 51 w 51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2">
                  <a:moveTo>
                    <a:pt x="51" y="11"/>
                  </a:moveTo>
                  <a:cubicBezTo>
                    <a:pt x="51" y="17"/>
                    <a:pt x="46" y="22"/>
                    <a:pt x="4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0"/>
                    <a:pt x="51" y="5"/>
                    <a:pt x="51" y="11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Freeform 1062"/>
            <p:cNvSpPr>
              <a:spLocks/>
            </p:cNvSpPr>
            <p:nvPr/>
          </p:nvSpPr>
          <p:spPr bwMode="auto">
            <a:xfrm>
              <a:off x="12931775" y="4338638"/>
              <a:ext cx="119063" cy="46038"/>
            </a:xfrm>
            <a:custGeom>
              <a:avLst/>
              <a:gdLst>
                <a:gd name="T0" fmla="*/ 32 w 32"/>
                <a:gd name="T1" fmla="*/ 6 h 12"/>
                <a:gd name="T2" fmla="*/ 25 w 32"/>
                <a:gd name="T3" fmla="*/ 12 h 12"/>
                <a:gd name="T4" fmla="*/ 6 w 32"/>
                <a:gd name="T5" fmla="*/ 12 h 12"/>
                <a:gd name="T6" fmla="*/ 0 w 32"/>
                <a:gd name="T7" fmla="*/ 6 h 12"/>
                <a:gd name="T8" fmla="*/ 6 w 32"/>
                <a:gd name="T9" fmla="*/ 0 h 12"/>
                <a:gd name="T10" fmla="*/ 25 w 32"/>
                <a:gd name="T11" fmla="*/ 0 h 12"/>
                <a:gd name="T12" fmla="*/ 32 w 3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2">
                  <a:moveTo>
                    <a:pt x="32" y="6"/>
                  </a:moveTo>
                  <a:cubicBezTo>
                    <a:pt x="32" y="9"/>
                    <a:pt x="29" y="12"/>
                    <a:pt x="2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2" y="2"/>
                    <a:pt x="32" y="6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7" name="Oval 1063"/>
            <p:cNvSpPr>
              <a:spLocks noChangeArrowheads="1"/>
            </p:cNvSpPr>
            <p:nvPr/>
          </p:nvSpPr>
          <p:spPr bwMode="auto">
            <a:xfrm>
              <a:off x="12946063" y="4481513"/>
              <a:ext cx="195263" cy="195263"/>
            </a:xfrm>
            <a:prstGeom prst="ellipse">
              <a:avLst/>
            </a:pr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8" name="Freeform 1064"/>
            <p:cNvSpPr>
              <a:spLocks noEditPoints="1"/>
            </p:cNvSpPr>
            <p:nvPr/>
          </p:nvSpPr>
          <p:spPr bwMode="auto">
            <a:xfrm>
              <a:off x="11976100" y="4211638"/>
              <a:ext cx="758825" cy="758825"/>
            </a:xfrm>
            <a:custGeom>
              <a:avLst/>
              <a:gdLst>
                <a:gd name="T0" fmla="*/ 101 w 202"/>
                <a:gd name="T1" fmla="*/ 202 h 202"/>
                <a:gd name="T2" fmla="*/ 0 w 202"/>
                <a:gd name="T3" fmla="*/ 101 h 202"/>
                <a:gd name="T4" fmla="*/ 101 w 202"/>
                <a:gd name="T5" fmla="*/ 0 h 202"/>
                <a:gd name="T6" fmla="*/ 202 w 202"/>
                <a:gd name="T7" fmla="*/ 101 h 202"/>
                <a:gd name="T8" fmla="*/ 101 w 202"/>
                <a:gd name="T9" fmla="*/ 202 h 202"/>
                <a:gd name="T10" fmla="*/ 101 w 202"/>
                <a:gd name="T11" fmla="*/ 21 h 202"/>
                <a:gd name="T12" fmla="*/ 21 w 202"/>
                <a:gd name="T13" fmla="*/ 101 h 202"/>
                <a:gd name="T14" fmla="*/ 101 w 202"/>
                <a:gd name="T15" fmla="*/ 181 h 202"/>
                <a:gd name="T16" fmla="*/ 181 w 202"/>
                <a:gd name="T17" fmla="*/ 101 h 202"/>
                <a:gd name="T18" fmla="*/ 101 w 202"/>
                <a:gd name="T19" fmla="*/ 2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202">
                  <a:moveTo>
                    <a:pt x="101" y="202"/>
                  </a:moveTo>
                  <a:cubicBezTo>
                    <a:pt x="45" y="202"/>
                    <a:pt x="0" y="156"/>
                    <a:pt x="0" y="101"/>
                  </a:cubicBezTo>
                  <a:cubicBezTo>
                    <a:pt x="0" y="45"/>
                    <a:pt x="45" y="0"/>
                    <a:pt x="101" y="0"/>
                  </a:cubicBezTo>
                  <a:cubicBezTo>
                    <a:pt x="157" y="0"/>
                    <a:pt x="202" y="45"/>
                    <a:pt x="202" y="101"/>
                  </a:cubicBezTo>
                  <a:cubicBezTo>
                    <a:pt x="202" y="156"/>
                    <a:pt x="157" y="202"/>
                    <a:pt x="101" y="202"/>
                  </a:cubicBezTo>
                  <a:close/>
                  <a:moveTo>
                    <a:pt x="101" y="21"/>
                  </a:moveTo>
                  <a:cubicBezTo>
                    <a:pt x="57" y="21"/>
                    <a:pt x="21" y="57"/>
                    <a:pt x="21" y="101"/>
                  </a:cubicBezTo>
                  <a:cubicBezTo>
                    <a:pt x="21" y="145"/>
                    <a:pt x="57" y="181"/>
                    <a:pt x="101" y="181"/>
                  </a:cubicBezTo>
                  <a:cubicBezTo>
                    <a:pt x="145" y="181"/>
                    <a:pt x="181" y="145"/>
                    <a:pt x="181" y="101"/>
                  </a:cubicBezTo>
                  <a:cubicBezTo>
                    <a:pt x="181" y="57"/>
                    <a:pt x="145" y="21"/>
                    <a:pt x="101" y="21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9" name="Freeform 1065"/>
            <p:cNvSpPr>
              <a:spLocks noEditPoints="1"/>
            </p:cNvSpPr>
            <p:nvPr/>
          </p:nvSpPr>
          <p:spPr bwMode="auto">
            <a:xfrm>
              <a:off x="13152438" y="4206876"/>
              <a:ext cx="760413" cy="760413"/>
            </a:xfrm>
            <a:custGeom>
              <a:avLst/>
              <a:gdLst>
                <a:gd name="T0" fmla="*/ 101 w 202"/>
                <a:gd name="T1" fmla="*/ 202 h 202"/>
                <a:gd name="T2" fmla="*/ 0 w 202"/>
                <a:gd name="T3" fmla="*/ 101 h 202"/>
                <a:gd name="T4" fmla="*/ 101 w 202"/>
                <a:gd name="T5" fmla="*/ 0 h 202"/>
                <a:gd name="T6" fmla="*/ 202 w 202"/>
                <a:gd name="T7" fmla="*/ 101 h 202"/>
                <a:gd name="T8" fmla="*/ 101 w 202"/>
                <a:gd name="T9" fmla="*/ 202 h 202"/>
                <a:gd name="T10" fmla="*/ 101 w 202"/>
                <a:gd name="T11" fmla="*/ 21 h 202"/>
                <a:gd name="T12" fmla="*/ 21 w 202"/>
                <a:gd name="T13" fmla="*/ 101 h 202"/>
                <a:gd name="T14" fmla="*/ 101 w 202"/>
                <a:gd name="T15" fmla="*/ 181 h 202"/>
                <a:gd name="T16" fmla="*/ 181 w 202"/>
                <a:gd name="T17" fmla="*/ 101 h 202"/>
                <a:gd name="T18" fmla="*/ 101 w 202"/>
                <a:gd name="T19" fmla="*/ 2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202">
                  <a:moveTo>
                    <a:pt x="101" y="202"/>
                  </a:moveTo>
                  <a:cubicBezTo>
                    <a:pt x="46" y="202"/>
                    <a:pt x="0" y="157"/>
                    <a:pt x="0" y="101"/>
                  </a:cubicBezTo>
                  <a:cubicBezTo>
                    <a:pt x="0" y="46"/>
                    <a:pt x="46" y="0"/>
                    <a:pt x="101" y="0"/>
                  </a:cubicBezTo>
                  <a:cubicBezTo>
                    <a:pt x="157" y="0"/>
                    <a:pt x="202" y="46"/>
                    <a:pt x="202" y="101"/>
                  </a:cubicBezTo>
                  <a:cubicBezTo>
                    <a:pt x="202" y="157"/>
                    <a:pt x="157" y="202"/>
                    <a:pt x="101" y="202"/>
                  </a:cubicBezTo>
                  <a:close/>
                  <a:moveTo>
                    <a:pt x="101" y="21"/>
                  </a:moveTo>
                  <a:cubicBezTo>
                    <a:pt x="57" y="21"/>
                    <a:pt x="21" y="57"/>
                    <a:pt x="21" y="101"/>
                  </a:cubicBezTo>
                  <a:cubicBezTo>
                    <a:pt x="21" y="145"/>
                    <a:pt x="57" y="181"/>
                    <a:pt x="101" y="181"/>
                  </a:cubicBezTo>
                  <a:cubicBezTo>
                    <a:pt x="145" y="181"/>
                    <a:pt x="181" y="145"/>
                    <a:pt x="181" y="101"/>
                  </a:cubicBezTo>
                  <a:cubicBezTo>
                    <a:pt x="181" y="57"/>
                    <a:pt x="145" y="21"/>
                    <a:pt x="101" y="21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0" name="Freeform 1066"/>
            <p:cNvSpPr>
              <a:spLocks noEditPoints="1"/>
            </p:cNvSpPr>
            <p:nvPr/>
          </p:nvSpPr>
          <p:spPr bwMode="auto">
            <a:xfrm>
              <a:off x="12923838" y="4448176"/>
              <a:ext cx="766763" cy="288925"/>
            </a:xfrm>
            <a:custGeom>
              <a:avLst/>
              <a:gdLst>
                <a:gd name="T0" fmla="*/ 166 w 204"/>
                <a:gd name="T1" fmla="*/ 8 h 77"/>
                <a:gd name="T2" fmla="*/ 196 w 204"/>
                <a:gd name="T3" fmla="*/ 38 h 77"/>
                <a:gd name="T4" fmla="*/ 166 w 204"/>
                <a:gd name="T5" fmla="*/ 68 h 77"/>
                <a:gd name="T6" fmla="*/ 161 w 204"/>
                <a:gd name="T7" fmla="*/ 68 h 77"/>
                <a:gd name="T8" fmla="*/ 30 w 204"/>
                <a:gd name="T9" fmla="*/ 58 h 77"/>
                <a:gd name="T10" fmla="*/ 8 w 204"/>
                <a:gd name="T11" fmla="*/ 35 h 77"/>
                <a:gd name="T12" fmla="*/ 30 w 204"/>
                <a:gd name="T13" fmla="*/ 13 h 77"/>
                <a:gd name="T14" fmla="*/ 166 w 204"/>
                <a:gd name="T15" fmla="*/ 8 h 77"/>
                <a:gd name="T16" fmla="*/ 166 w 204"/>
                <a:gd name="T17" fmla="*/ 0 h 77"/>
                <a:gd name="T18" fmla="*/ 165 w 204"/>
                <a:gd name="T19" fmla="*/ 0 h 77"/>
                <a:gd name="T20" fmla="*/ 165 w 204"/>
                <a:gd name="T21" fmla="*/ 0 h 77"/>
                <a:gd name="T22" fmla="*/ 30 w 204"/>
                <a:gd name="T23" fmla="*/ 5 h 77"/>
                <a:gd name="T24" fmla="*/ 0 w 204"/>
                <a:gd name="T25" fmla="*/ 35 h 77"/>
                <a:gd name="T26" fmla="*/ 30 w 204"/>
                <a:gd name="T27" fmla="*/ 66 h 77"/>
                <a:gd name="T28" fmla="*/ 160 w 204"/>
                <a:gd name="T29" fmla="*/ 76 h 77"/>
                <a:gd name="T30" fmla="*/ 166 w 204"/>
                <a:gd name="T31" fmla="*/ 77 h 77"/>
                <a:gd name="T32" fmla="*/ 204 w 204"/>
                <a:gd name="T33" fmla="*/ 38 h 77"/>
                <a:gd name="T34" fmla="*/ 166 w 204"/>
                <a:gd name="T3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77">
                  <a:moveTo>
                    <a:pt x="166" y="8"/>
                  </a:moveTo>
                  <a:cubicBezTo>
                    <a:pt x="182" y="8"/>
                    <a:pt x="196" y="21"/>
                    <a:pt x="196" y="38"/>
                  </a:cubicBezTo>
                  <a:cubicBezTo>
                    <a:pt x="196" y="55"/>
                    <a:pt x="182" y="68"/>
                    <a:pt x="166" y="68"/>
                  </a:cubicBezTo>
                  <a:cubicBezTo>
                    <a:pt x="164" y="68"/>
                    <a:pt x="163" y="68"/>
                    <a:pt x="161" y="6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18" y="58"/>
                    <a:pt x="8" y="48"/>
                    <a:pt x="8" y="35"/>
                  </a:cubicBezTo>
                  <a:cubicBezTo>
                    <a:pt x="8" y="23"/>
                    <a:pt x="18" y="13"/>
                    <a:pt x="30" y="13"/>
                  </a:cubicBezTo>
                  <a:cubicBezTo>
                    <a:pt x="166" y="8"/>
                    <a:pt x="166" y="8"/>
                    <a:pt x="166" y="8"/>
                  </a:cubicBezTo>
                  <a:moveTo>
                    <a:pt x="166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13" y="5"/>
                    <a:pt x="0" y="19"/>
                    <a:pt x="0" y="35"/>
                  </a:cubicBezTo>
                  <a:cubicBezTo>
                    <a:pt x="0" y="52"/>
                    <a:pt x="13" y="66"/>
                    <a:pt x="30" y="6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62" y="76"/>
                    <a:pt x="164" y="77"/>
                    <a:pt x="166" y="77"/>
                  </a:cubicBezTo>
                  <a:cubicBezTo>
                    <a:pt x="187" y="77"/>
                    <a:pt x="204" y="59"/>
                    <a:pt x="204" y="38"/>
                  </a:cubicBezTo>
                  <a:cubicBezTo>
                    <a:pt x="204" y="17"/>
                    <a:pt x="187" y="0"/>
                    <a:pt x="166" y="0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84" name="组合 1083"/>
          <p:cNvGrpSpPr/>
          <p:nvPr/>
        </p:nvGrpSpPr>
        <p:grpSpPr>
          <a:xfrm>
            <a:off x="791418" y="4004416"/>
            <a:ext cx="1108900" cy="1108107"/>
            <a:chOff x="747066" y="2757175"/>
            <a:chExt cx="1108900" cy="1108107"/>
          </a:xfrm>
        </p:grpSpPr>
        <p:sp>
          <p:nvSpPr>
            <p:cNvPr id="1085" name="Oval 5"/>
            <p:cNvSpPr>
              <a:spLocks noChangeArrowheads="1"/>
            </p:cNvSpPr>
            <p:nvPr/>
          </p:nvSpPr>
          <p:spPr bwMode="auto">
            <a:xfrm>
              <a:off x="747066" y="2757175"/>
              <a:ext cx="1108900" cy="1108107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6" name="Freeform 6"/>
            <p:cNvSpPr>
              <a:spLocks/>
            </p:cNvSpPr>
            <p:nvPr/>
          </p:nvSpPr>
          <p:spPr bwMode="auto">
            <a:xfrm>
              <a:off x="1264393" y="3132399"/>
              <a:ext cx="424719" cy="269842"/>
            </a:xfrm>
            <a:custGeom>
              <a:avLst/>
              <a:gdLst>
                <a:gd name="T0" fmla="*/ 532 w 532"/>
                <a:gd name="T1" fmla="*/ 208 h 338"/>
                <a:gd name="T2" fmla="*/ 284 w 532"/>
                <a:gd name="T3" fmla="*/ 0 h 338"/>
                <a:gd name="T4" fmla="*/ 52 w 532"/>
                <a:gd name="T5" fmla="*/ 121 h 338"/>
                <a:gd name="T6" fmla="*/ 0 w 532"/>
                <a:gd name="T7" fmla="*/ 282 h 338"/>
                <a:gd name="T8" fmla="*/ 419 w 532"/>
                <a:gd name="T9" fmla="*/ 338 h 338"/>
                <a:gd name="T10" fmla="*/ 532 w 532"/>
                <a:gd name="T11" fmla="*/ 20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2" h="338">
                  <a:moveTo>
                    <a:pt x="532" y="208"/>
                  </a:moveTo>
                  <a:lnTo>
                    <a:pt x="284" y="0"/>
                  </a:lnTo>
                  <a:lnTo>
                    <a:pt x="52" y="121"/>
                  </a:lnTo>
                  <a:lnTo>
                    <a:pt x="0" y="282"/>
                  </a:lnTo>
                  <a:lnTo>
                    <a:pt x="419" y="338"/>
                  </a:lnTo>
                  <a:lnTo>
                    <a:pt x="532" y="208"/>
                  </a:ln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7" name="Freeform 7"/>
            <p:cNvSpPr>
              <a:spLocks/>
            </p:cNvSpPr>
            <p:nvPr/>
          </p:nvSpPr>
          <p:spPr bwMode="auto">
            <a:xfrm>
              <a:off x="1251620" y="3197065"/>
              <a:ext cx="182821" cy="281019"/>
            </a:xfrm>
            <a:custGeom>
              <a:avLst/>
              <a:gdLst>
                <a:gd name="T0" fmla="*/ 16 w 97"/>
                <a:gd name="T1" fmla="*/ 144 h 149"/>
                <a:gd name="T2" fmla="*/ 16 w 97"/>
                <a:gd name="T3" fmla="*/ 144 h 149"/>
                <a:gd name="T4" fmla="*/ 5 w 97"/>
                <a:gd name="T5" fmla="*/ 116 h 149"/>
                <a:gd name="T6" fmla="*/ 53 w 97"/>
                <a:gd name="T7" fmla="*/ 15 h 149"/>
                <a:gd name="T8" fmla="*/ 82 w 97"/>
                <a:gd name="T9" fmla="*/ 5 h 149"/>
                <a:gd name="T10" fmla="*/ 82 w 97"/>
                <a:gd name="T11" fmla="*/ 5 h 149"/>
                <a:gd name="T12" fmla="*/ 92 w 97"/>
                <a:gd name="T13" fmla="*/ 33 h 149"/>
                <a:gd name="T14" fmla="*/ 44 w 97"/>
                <a:gd name="T15" fmla="*/ 133 h 149"/>
                <a:gd name="T16" fmla="*/ 16 w 97"/>
                <a:gd name="T17" fmla="*/ 14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49">
                  <a:moveTo>
                    <a:pt x="16" y="144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5" y="139"/>
                    <a:pt x="0" y="126"/>
                    <a:pt x="5" y="116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9" y="5"/>
                    <a:pt x="71" y="0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92" y="9"/>
                    <a:pt x="97" y="22"/>
                    <a:pt x="92" y="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39" y="144"/>
                    <a:pt x="27" y="149"/>
                    <a:pt x="16" y="14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Freeform 8"/>
            <p:cNvSpPr>
              <a:spLocks/>
            </p:cNvSpPr>
            <p:nvPr/>
          </p:nvSpPr>
          <p:spPr bwMode="auto">
            <a:xfrm>
              <a:off x="1336244" y="3189081"/>
              <a:ext cx="149290" cy="289002"/>
            </a:xfrm>
            <a:custGeom>
              <a:avLst/>
              <a:gdLst>
                <a:gd name="T0" fmla="*/ 18 w 79"/>
                <a:gd name="T1" fmla="*/ 150 h 153"/>
                <a:gd name="T2" fmla="*/ 18 w 79"/>
                <a:gd name="T3" fmla="*/ 150 h 153"/>
                <a:gd name="T4" fmla="*/ 3 w 79"/>
                <a:gd name="T5" fmla="*/ 124 h 153"/>
                <a:gd name="T6" fmla="*/ 35 w 79"/>
                <a:gd name="T7" fmla="*/ 18 h 153"/>
                <a:gd name="T8" fmla="*/ 61 w 79"/>
                <a:gd name="T9" fmla="*/ 3 h 153"/>
                <a:gd name="T10" fmla="*/ 61 w 79"/>
                <a:gd name="T11" fmla="*/ 3 h 153"/>
                <a:gd name="T12" fmla="*/ 76 w 79"/>
                <a:gd name="T13" fmla="*/ 29 h 153"/>
                <a:gd name="T14" fmla="*/ 44 w 79"/>
                <a:gd name="T15" fmla="*/ 135 h 153"/>
                <a:gd name="T16" fmla="*/ 18 w 79"/>
                <a:gd name="T17" fmla="*/ 15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53">
                  <a:moveTo>
                    <a:pt x="18" y="150"/>
                  </a:moveTo>
                  <a:cubicBezTo>
                    <a:pt x="18" y="150"/>
                    <a:pt x="18" y="150"/>
                    <a:pt x="18" y="150"/>
                  </a:cubicBezTo>
                  <a:cubicBezTo>
                    <a:pt x="7" y="147"/>
                    <a:pt x="0" y="136"/>
                    <a:pt x="3" y="124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8" y="6"/>
                    <a:pt x="49" y="0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72" y="6"/>
                    <a:pt x="79" y="17"/>
                    <a:pt x="76" y="29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1" y="146"/>
                    <a:pt x="29" y="153"/>
                    <a:pt x="18" y="15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9" name="Freeform 9"/>
            <p:cNvSpPr>
              <a:spLocks/>
            </p:cNvSpPr>
            <p:nvPr/>
          </p:nvSpPr>
          <p:spPr bwMode="auto">
            <a:xfrm>
              <a:off x="1423264" y="3181896"/>
              <a:ext cx="84624" cy="290599"/>
            </a:xfrm>
            <a:custGeom>
              <a:avLst/>
              <a:gdLst>
                <a:gd name="T0" fmla="*/ 22 w 45"/>
                <a:gd name="T1" fmla="*/ 154 h 154"/>
                <a:gd name="T2" fmla="*/ 22 w 45"/>
                <a:gd name="T3" fmla="*/ 154 h 154"/>
                <a:gd name="T4" fmla="*/ 0 w 45"/>
                <a:gd name="T5" fmla="*/ 133 h 154"/>
                <a:gd name="T6" fmla="*/ 2 w 45"/>
                <a:gd name="T7" fmla="*/ 21 h 154"/>
                <a:gd name="T8" fmla="*/ 23 w 45"/>
                <a:gd name="T9" fmla="*/ 0 h 154"/>
                <a:gd name="T10" fmla="*/ 23 w 45"/>
                <a:gd name="T11" fmla="*/ 0 h 154"/>
                <a:gd name="T12" fmla="*/ 45 w 45"/>
                <a:gd name="T13" fmla="*/ 21 h 154"/>
                <a:gd name="T14" fmla="*/ 43 w 45"/>
                <a:gd name="T15" fmla="*/ 132 h 154"/>
                <a:gd name="T16" fmla="*/ 22 w 45"/>
                <a:gd name="T1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54">
                  <a:moveTo>
                    <a:pt x="22" y="154"/>
                  </a:moveTo>
                  <a:cubicBezTo>
                    <a:pt x="22" y="154"/>
                    <a:pt x="22" y="154"/>
                    <a:pt x="22" y="154"/>
                  </a:cubicBezTo>
                  <a:cubicBezTo>
                    <a:pt x="10" y="154"/>
                    <a:pt x="0" y="145"/>
                    <a:pt x="0" y="13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0"/>
                    <a:pt x="11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4" y="9"/>
                    <a:pt x="45" y="21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44"/>
                    <a:pt x="34" y="154"/>
                    <a:pt x="22" y="15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0" name="Freeform 10"/>
            <p:cNvSpPr>
              <a:spLocks/>
            </p:cNvSpPr>
            <p:nvPr/>
          </p:nvSpPr>
          <p:spPr bwMode="auto">
            <a:xfrm>
              <a:off x="1487131" y="3244167"/>
              <a:ext cx="302572" cy="260261"/>
            </a:xfrm>
            <a:custGeom>
              <a:avLst/>
              <a:gdLst>
                <a:gd name="T0" fmla="*/ 77 w 160"/>
                <a:gd name="T1" fmla="*/ 13 h 138"/>
                <a:gd name="T2" fmla="*/ 156 w 160"/>
                <a:gd name="T3" fmla="*/ 88 h 138"/>
                <a:gd name="T4" fmla="*/ 69 w 160"/>
                <a:gd name="T5" fmla="*/ 134 h 138"/>
                <a:gd name="T6" fmla="*/ 2 w 160"/>
                <a:gd name="T7" fmla="*/ 77 h 138"/>
                <a:gd name="T8" fmla="*/ 77 w 160"/>
                <a:gd name="T9" fmla="*/ 1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38">
                  <a:moveTo>
                    <a:pt x="77" y="13"/>
                  </a:moveTo>
                  <a:cubicBezTo>
                    <a:pt x="120" y="0"/>
                    <a:pt x="160" y="56"/>
                    <a:pt x="156" y="88"/>
                  </a:cubicBezTo>
                  <a:cubicBezTo>
                    <a:pt x="151" y="119"/>
                    <a:pt x="113" y="138"/>
                    <a:pt x="69" y="134"/>
                  </a:cubicBezTo>
                  <a:cubicBezTo>
                    <a:pt x="25" y="130"/>
                    <a:pt x="0" y="93"/>
                    <a:pt x="2" y="77"/>
                  </a:cubicBezTo>
                  <a:cubicBezTo>
                    <a:pt x="5" y="60"/>
                    <a:pt x="35" y="27"/>
                    <a:pt x="77" y="13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1" name="Freeform 11"/>
            <p:cNvSpPr>
              <a:spLocks/>
            </p:cNvSpPr>
            <p:nvPr/>
          </p:nvSpPr>
          <p:spPr bwMode="auto">
            <a:xfrm>
              <a:off x="1445617" y="3075716"/>
              <a:ext cx="292992" cy="275430"/>
            </a:xfrm>
            <a:custGeom>
              <a:avLst/>
              <a:gdLst>
                <a:gd name="T0" fmla="*/ 149 w 155"/>
                <a:gd name="T1" fmla="*/ 130 h 146"/>
                <a:gd name="T2" fmla="*/ 149 w 155"/>
                <a:gd name="T3" fmla="*/ 130 h 146"/>
                <a:gd name="T4" fmla="*/ 120 w 155"/>
                <a:gd name="T5" fmla="*/ 138 h 146"/>
                <a:gd name="T6" fmla="*/ 14 w 155"/>
                <a:gd name="T7" fmla="*/ 43 h 146"/>
                <a:gd name="T8" fmla="*/ 6 w 155"/>
                <a:gd name="T9" fmla="*/ 14 h 146"/>
                <a:gd name="T10" fmla="*/ 6 w 155"/>
                <a:gd name="T11" fmla="*/ 14 h 146"/>
                <a:gd name="T12" fmla="*/ 35 w 155"/>
                <a:gd name="T13" fmla="*/ 6 h 146"/>
                <a:gd name="T14" fmla="*/ 141 w 155"/>
                <a:gd name="T15" fmla="*/ 101 h 146"/>
                <a:gd name="T16" fmla="*/ 149 w 155"/>
                <a:gd name="T17" fmla="*/ 13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46">
                  <a:moveTo>
                    <a:pt x="149" y="130"/>
                  </a:moveTo>
                  <a:cubicBezTo>
                    <a:pt x="149" y="130"/>
                    <a:pt x="149" y="130"/>
                    <a:pt x="149" y="130"/>
                  </a:cubicBezTo>
                  <a:cubicBezTo>
                    <a:pt x="143" y="140"/>
                    <a:pt x="129" y="146"/>
                    <a:pt x="120" y="1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35"/>
                    <a:pt x="0" y="2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2" y="4"/>
                    <a:pt x="25" y="0"/>
                    <a:pt x="35" y="6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50" y="109"/>
                    <a:pt x="155" y="120"/>
                    <a:pt x="149" y="13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2" name="Freeform 12"/>
            <p:cNvSpPr>
              <a:spLocks/>
            </p:cNvSpPr>
            <p:nvPr/>
          </p:nvSpPr>
          <p:spPr bwMode="auto">
            <a:xfrm>
              <a:off x="1283553" y="3078111"/>
              <a:ext cx="251478" cy="160468"/>
            </a:xfrm>
            <a:custGeom>
              <a:avLst/>
              <a:gdLst>
                <a:gd name="T0" fmla="*/ 4 w 133"/>
                <a:gd name="T1" fmla="*/ 68 h 85"/>
                <a:gd name="T2" fmla="*/ 4 w 133"/>
                <a:gd name="T3" fmla="*/ 68 h 85"/>
                <a:gd name="T4" fmla="*/ 17 w 133"/>
                <a:gd name="T5" fmla="*/ 40 h 85"/>
                <a:gd name="T6" fmla="*/ 101 w 133"/>
                <a:gd name="T7" fmla="*/ 4 h 85"/>
                <a:gd name="T8" fmla="*/ 129 w 133"/>
                <a:gd name="T9" fmla="*/ 17 h 85"/>
                <a:gd name="T10" fmla="*/ 129 w 133"/>
                <a:gd name="T11" fmla="*/ 17 h 85"/>
                <a:gd name="T12" fmla="*/ 116 w 133"/>
                <a:gd name="T13" fmla="*/ 44 h 85"/>
                <a:gd name="T14" fmla="*/ 32 w 133"/>
                <a:gd name="T15" fmla="*/ 80 h 85"/>
                <a:gd name="T16" fmla="*/ 4 w 133"/>
                <a:gd name="T17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85">
                  <a:moveTo>
                    <a:pt x="4" y="6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0" y="57"/>
                    <a:pt x="6" y="45"/>
                    <a:pt x="17" y="40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12" y="0"/>
                    <a:pt x="124" y="6"/>
                    <a:pt x="129" y="17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33" y="28"/>
                    <a:pt x="127" y="40"/>
                    <a:pt x="116" y="44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21" y="85"/>
                    <a:pt x="9" y="79"/>
                    <a:pt x="4" y="6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3" name="Freeform 13"/>
            <p:cNvSpPr>
              <a:spLocks/>
            </p:cNvSpPr>
            <p:nvPr/>
          </p:nvSpPr>
          <p:spPr bwMode="auto">
            <a:xfrm>
              <a:off x="1166197" y="3149164"/>
              <a:ext cx="201981" cy="272237"/>
            </a:xfrm>
            <a:custGeom>
              <a:avLst/>
              <a:gdLst>
                <a:gd name="T0" fmla="*/ 14 w 107"/>
                <a:gd name="T1" fmla="*/ 138 h 144"/>
                <a:gd name="T2" fmla="*/ 14 w 107"/>
                <a:gd name="T3" fmla="*/ 138 h 144"/>
                <a:gd name="T4" fmla="*/ 6 w 107"/>
                <a:gd name="T5" fmla="*/ 109 h 144"/>
                <a:gd name="T6" fmla="*/ 65 w 107"/>
                <a:gd name="T7" fmla="*/ 14 h 144"/>
                <a:gd name="T8" fmla="*/ 94 w 107"/>
                <a:gd name="T9" fmla="*/ 6 h 144"/>
                <a:gd name="T10" fmla="*/ 94 w 107"/>
                <a:gd name="T11" fmla="*/ 6 h 144"/>
                <a:gd name="T12" fmla="*/ 101 w 107"/>
                <a:gd name="T13" fmla="*/ 35 h 144"/>
                <a:gd name="T14" fmla="*/ 43 w 107"/>
                <a:gd name="T15" fmla="*/ 130 h 144"/>
                <a:gd name="T16" fmla="*/ 14 w 107"/>
                <a:gd name="T17" fmla="*/ 1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44">
                  <a:moveTo>
                    <a:pt x="14" y="138"/>
                  </a:moveTo>
                  <a:cubicBezTo>
                    <a:pt x="14" y="138"/>
                    <a:pt x="14" y="138"/>
                    <a:pt x="14" y="138"/>
                  </a:cubicBezTo>
                  <a:cubicBezTo>
                    <a:pt x="3" y="132"/>
                    <a:pt x="0" y="119"/>
                    <a:pt x="6" y="109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71" y="4"/>
                    <a:pt x="84" y="0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104" y="12"/>
                    <a:pt x="107" y="25"/>
                    <a:pt x="101" y="35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6" y="140"/>
                    <a:pt x="24" y="144"/>
                    <a:pt x="14" y="13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4" name="Freeform 14"/>
            <p:cNvSpPr>
              <a:spLocks/>
            </p:cNvSpPr>
            <p:nvPr/>
          </p:nvSpPr>
          <p:spPr bwMode="auto">
            <a:xfrm>
              <a:off x="1427255" y="3071724"/>
              <a:ext cx="247487" cy="323331"/>
            </a:xfrm>
            <a:custGeom>
              <a:avLst/>
              <a:gdLst>
                <a:gd name="T0" fmla="*/ 5 w 131"/>
                <a:gd name="T1" fmla="*/ 64 h 171"/>
                <a:gd name="T2" fmla="*/ 44 w 131"/>
                <a:gd name="T3" fmla="*/ 145 h 171"/>
                <a:gd name="T4" fmla="*/ 131 w 131"/>
                <a:gd name="T5" fmla="*/ 171 h 171"/>
                <a:gd name="T6" fmla="*/ 120 w 131"/>
                <a:gd name="T7" fmla="*/ 89 h 171"/>
                <a:gd name="T8" fmla="*/ 5 w 131"/>
                <a:gd name="T9" fmla="*/ 6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71">
                  <a:moveTo>
                    <a:pt x="5" y="64"/>
                  </a:moveTo>
                  <a:cubicBezTo>
                    <a:pt x="22" y="75"/>
                    <a:pt x="88" y="120"/>
                    <a:pt x="44" y="145"/>
                  </a:cubicBezTo>
                  <a:cubicBezTo>
                    <a:pt x="0" y="170"/>
                    <a:pt x="131" y="171"/>
                    <a:pt x="131" y="171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20" y="89"/>
                    <a:pt x="60" y="0"/>
                    <a:pt x="5" y="6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5" name="Freeform 15"/>
            <p:cNvSpPr>
              <a:spLocks/>
            </p:cNvSpPr>
            <p:nvPr/>
          </p:nvSpPr>
          <p:spPr bwMode="auto">
            <a:xfrm>
              <a:off x="1618060" y="3244167"/>
              <a:ext cx="181224" cy="243496"/>
            </a:xfrm>
            <a:custGeom>
              <a:avLst/>
              <a:gdLst>
                <a:gd name="T0" fmla="*/ 52 w 227"/>
                <a:gd name="T1" fmla="*/ 0 h 305"/>
                <a:gd name="T2" fmla="*/ 0 w 227"/>
                <a:gd name="T3" fmla="*/ 248 h 305"/>
                <a:gd name="T4" fmla="*/ 146 w 227"/>
                <a:gd name="T5" fmla="*/ 305 h 305"/>
                <a:gd name="T6" fmla="*/ 227 w 227"/>
                <a:gd name="T7" fmla="*/ 61 h 305"/>
                <a:gd name="T8" fmla="*/ 52 w 227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305">
                  <a:moveTo>
                    <a:pt x="52" y="0"/>
                  </a:moveTo>
                  <a:lnTo>
                    <a:pt x="0" y="248"/>
                  </a:lnTo>
                  <a:lnTo>
                    <a:pt x="146" y="305"/>
                  </a:lnTo>
                  <a:lnTo>
                    <a:pt x="227" y="6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6" name="Freeform 16"/>
            <p:cNvSpPr>
              <a:spLocks/>
            </p:cNvSpPr>
            <p:nvPr/>
          </p:nvSpPr>
          <p:spPr bwMode="auto">
            <a:xfrm>
              <a:off x="1702684" y="3266521"/>
              <a:ext cx="153282" cy="281019"/>
            </a:xfrm>
            <a:custGeom>
              <a:avLst/>
              <a:gdLst>
                <a:gd name="T0" fmla="*/ 44 w 81"/>
                <a:gd name="T1" fmla="*/ 0 h 149"/>
                <a:gd name="T2" fmla="*/ 0 w 81"/>
                <a:gd name="T3" fmla="*/ 131 h 149"/>
                <a:gd name="T4" fmla="*/ 53 w 81"/>
                <a:gd name="T5" fmla="*/ 149 h 149"/>
                <a:gd name="T6" fmla="*/ 81 w 81"/>
                <a:gd name="T7" fmla="*/ 23 h 149"/>
                <a:gd name="T8" fmla="*/ 81 w 81"/>
                <a:gd name="T9" fmla="*/ 13 h 149"/>
                <a:gd name="T10" fmla="*/ 44 w 81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49">
                  <a:moveTo>
                    <a:pt x="44" y="0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71" y="111"/>
                    <a:pt x="81" y="68"/>
                    <a:pt x="81" y="23"/>
                  </a:cubicBezTo>
                  <a:cubicBezTo>
                    <a:pt x="81" y="20"/>
                    <a:pt x="81" y="16"/>
                    <a:pt x="81" y="13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7" name="Freeform 17"/>
            <p:cNvSpPr>
              <a:spLocks/>
            </p:cNvSpPr>
            <p:nvPr/>
          </p:nvSpPr>
          <p:spPr bwMode="auto">
            <a:xfrm>
              <a:off x="838077" y="3161139"/>
              <a:ext cx="460645" cy="292195"/>
            </a:xfrm>
            <a:custGeom>
              <a:avLst/>
              <a:gdLst>
                <a:gd name="T0" fmla="*/ 8 w 244"/>
                <a:gd name="T1" fmla="*/ 0 h 155"/>
                <a:gd name="T2" fmla="*/ 236 w 244"/>
                <a:gd name="T3" fmla="*/ 0 h 155"/>
                <a:gd name="T4" fmla="*/ 244 w 244"/>
                <a:gd name="T5" fmla="*/ 8 h 155"/>
                <a:gd name="T6" fmla="*/ 244 w 244"/>
                <a:gd name="T7" fmla="*/ 147 h 155"/>
                <a:gd name="T8" fmla="*/ 236 w 244"/>
                <a:gd name="T9" fmla="*/ 155 h 155"/>
                <a:gd name="T10" fmla="*/ 8 w 244"/>
                <a:gd name="T11" fmla="*/ 155 h 155"/>
                <a:gd name="T12" fmla="*/ 0 w 244"/>
                <a:gd name="T13" fmla="*/ 147 h 155"/>
                <a:gd name="T14" fmla="*/ 0 w 244"/>
                <a:gd name="T15" fmla="*/ 8 h 155"/>
                <a:gd name="T16" fmla="*/ 8 w 244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55">
                  <a:moveTo>
                    <a:pt x="8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40" y="0"/>
                    <a:pt x="244" y="4"/>
                    <a:pt x="244" y="8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51"/>
                    <a:pt x="240" y="155"/>
                    <a:pt x="236" y="155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3" y="155"/>
                    <a:pt x="0" y="151"/>
                    <a:pt x="0" y="14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8" name="Rectangle 18"/>
            <p:cNvSpPr>
              <a:spLocks noChangeArrowheads="1"/>
            </p:cNvSpPr>
            <p:nvPr/>
          </p:nvSpPr>
          <p:spPr bwMode="auto">
            <a:xfrm>
              <a:off x="838077" y="3366315"/>
              <a:ext cx="460645" cy="55086"/>
            </a:xfrm>
            <a:prstGeom prst="rect">
              <a:avLst/>
            </a:pr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9" name="Freeform 19"/>
            <p:cNvSpPr>
              <a:spLocks/>
            </p:cNvSpPr>
            <p:nvPr/>
          </p:nvSpPr>
          <p:spPr bwMode="auto">
            <a:xfrm>
              <a:off x="866019" y="3187485"/>
              <a:ext cx="103785" cy="75045"/>
            </a:xfrm>
            <a:custGeom>
              <a:avLst/>
              <a:gdLst>
                <a:gd name="T0" fmla="*/ 4 w 55"/>
                <a:gd name="T1" fmla="*/ 0 h 40"/>
                <a:gd name="T2" fmla="*/ 51 w 55"/>
                <a:gd name="T3" fmla="*/ 0 h 40"/>
                <a:gd name="T4" fmla="*/ 55 w 55"/>
                <a:gd name="T5" fmla="*/ 5 h 40"/>
                <a:gd name="T6" fmla="*/ 55 w 55"/>
                <a:gd name="T7" fmla="*/ 36 h 40"/>
                <a:gd name="T8" fmla="*/ 51 w 55"/>
                <a:gd name="T9" fmla="*/ 40 h 40"/>
                <a:gd name="T10" fmla="*/ 4 w 55"/>
                <a:gd name="T11" fmla="*/ 40 h 40"/>
                <a:gd name="T12" fmla="*/ 0 w 55"/>
                <a:gd name="T13" fmla="*/ 36 h 40"/>
                <a:gd name="T14" fmla="*/ 0 w 55"/>
                <a:gd name="T15" fmla="*/ 5 h 40"/>
                <a:gd name="T16" fmla="*/ 4 w 55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0">
                  <a:moveTo>
                    <a:pt x="4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3" y="0"/>
                    <a:pt x="55" y="2"/>
                    <a:pt x="55" y="5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8"/>
                    <a:pt x="53" y="40"/>
                    <a:pt x="51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Freeform 20"/>
            <p:cNvSpPr>
              <a:spLocks/>
            </p:cNvSpPr>
            <p:nvPr/>
          </p:nvSpPr>
          <p:spPr bwMode="auto">
            <a:xfrm>
              <a:off x="1242039" y="3330389"/>
              <a:ext cx="328119" cy="110172"/>
            </a:xfrm>
            <a:custGeom>
              <a:avLst/>
              <a:gdLst>
                <a:gd name="T0" fmla="*/ 174 w 174"/>
                <a:gd name="T1" fmla="*/ 32 h 58"/>
                <a:gd name="T2" fmla="*/ 174 w 174"/>
                <a:gd name="T3" fmla="*/ 32 h 58"/>
                <a:gd name="T4" fmla="*/ 149 w 174"/>
                <a:gd name="T5" fmla="*/ 57 h 58"/>
                <a:gd name="T6" fmla="*/ 26 w 174"/>
                <a:gd name="T7" fmla="*/ 50 h 58"/>
                <a:gd name="T8" fmla="*/ 0 w 174"/>
                <a:gd name="T9" fmla="*/ 25 h 58"/>
                <a:gd name="T10" fmla="*/ 0 w 174"/>
                <a:gd name="T11" fmla="*/ 25 h 58"/>
                <a:gd name="T12" fmla="*/ 25 w 174"/>
                <a:gd name="T13" fmla="*/ 0 h 58"/>
                <a:gd name="T14" fmla="*/ 149 w 174"/>
                <a:gd name="T15" fmla="*/ 7 h 58"/>
                <a:gd name="T16" fmla="*/ 174 w 174"/>
                <a:gd name="T17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58"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45"/>
                    <a:pt x="163" y="58"/>
                    <a:pt x="149" y="57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12" y="49"/>
                    <a:pt x="1" y="39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62" y="8"/>
                    <a:pt x="174" y="18"/>
                    <a:pt x="174" y="32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01" name="组合 1100"/>
          <p:cNvGrpSpPr/>
          <p:nvPr/>
        </p:nvGrpSpPr>
        <p:grpSpPr>
          <a:xfrm>
            <a:off x="8676795" y="4004416"/>
            <a:ext cx="1108102" cy="1108107"/>
            <a:chOff x="4636599" y="5348613"/>
            <a:chExt cx="1108102" cy="1108107"/>
          </a:xfrm>
        </p:grpSpPr>
        <p:sp>
          <p:nvSpPr>
            <p:cNvPr id="1102" name="Oval 21"/>
            <p:cNvSpPr>
              <a:spLocks noChangeArrowheads="1"/>
            </p:cNvSpPr>
            <p:nvPr/>
          </p:nvSpPr>
          <p:spPr bwMode="auto">
            <a:xfrm>
              <a:off x="4636599" y="5348613"/>
              <a:ext cx="1108102" cy="1108107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3" name="Freeform 22"/>
            <p:cNvSpPr>
              <a:spLocks/>
            </p:cNvSpPr>
            <p:nvPr/>
          </p:nvSpPr>
          <p:spPr bwMode="auto">
            <a:xfrm>
              <a:off x="5102832" y="5707071"/>
              <a:ext cx="459048" cy="291397"/>
            </a:xfrm>
            <a:custGeom>
              <a:avLst/>
              <a:gdLst>
                <a:gd name="T0" fmla="*/ 575 w 575"/>
                <a:gd name="T1" fmla="*/ 228 h 365"/>
                <a:gd name="T2" fmla="*/ 305 w 575"/>
                <a:gd name="T3" fmla="*/ 0 h 365"/>
                <a:gd name="T4" fmla="*/ 57 w 575"/>
                <a:gd name="T5" fmla="*/ 131 h 365"/>
                <a:gd name="T6" fmla="*/ 0 w 575"/>
                <a:gd name="T7" fmla="*/ 306 h 365"/>
                <a:gd name="T8" fmla="*/ 452 w 575"/>
                <a:gd name="T9" fmla="*/ 365 h 365"/>
                <a:gd name="T10" fmla="*/ 575 w 575"/>
                <a:gd name="T11" fmla="*/ 228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5" h="365">
                  <a:moveTo>
                    <a:pt x="575" y="228"/>
                  </a:moveTo>
                  <a:lnTo>
                    <a:pt x="305" y="0"/>
                  </a:lnTo>
                  <a:lnTo>
                    <a:pt x="57" y="131"/>
                  </a:lnTo>
                  <a:lnTo>
                    <a:pt x="0" y="306"/>
                  </a:lnTo>
                  <a:lnTo>
                    <a:pt x="452" y="365"/>
                  </a:lnTo>
                  <a:lnTo>
                    <a:pt x="575" y="228"/>
                  </a:lnTo>
                  <a:close/>
                </a:path>
              </a:pathLst>
            </a:custGeom>
            <a:solidFill>
              <a:srgbClr val="FCE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4" name="Freeform 23"/>
            <p:cNvSpPr>
              <a:spLocks/>
            </p:cNvSpPr>
            <p:nvPr/>
          </p:nvSpPr>
          <p:spPr bwMode="auto">
            <a:xfrm>
              <a:off x="5090059" y="5777326"/>
              <a:ext cx="196393" cy="301776"/>
            </a:xfrm>
            <a:custGeom>
              <a:avLst/>
              <a:gdLst>
                <a:gd name="T0" fmla="*/ 17 w 104"/>
                <a:gd name="T1" fmla="*/ 155 h 160"/>
                <a:gd name="T2" fmla="*/ 17 w 104"/>
                <a:gd name="T3" fmla="*/ 155 h 160"/>
                <a:gd name="T4" fmla="*/ 5 w 104"/>
                <a:gd name="T5" fmla="*/ 125 h 160"/>
                <a:gd name="T6" fmla="*/ 57 w 104"/>
                <a:gd name="T7" fmla="*/ 17 h 160"/>
                <a:gd name="T8" fmla="*/ 88 w 104"/>
                <a:gd name="T9" fmla="*/ 5 h 160"/>
                <a:gd name="T10" fmla="*/ 88 w 104"/>
                <a:gd name="T11" fmla="*/ 5 h 160"/>
                <a:gd name="T12" fmla="*/ 99 w 104"/>
                <a:gd name="T13" fmla="*/ 36 h 160"/>
                <a:gd name="T14" fmla="*/ 47 w 104"/>
                <a:gd name="T15" fmla="*/ 144 h 160"/>
                <a:gd name="T16" fmla="*/ 17 w 104"/>
                <a:gd name="T17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60">
                  <a:moveTo>
                    <a:pt x="17" y="155"/>
                  </a:moveTo>
                  <a:cubicBezTo>
                    <a:pt x="17" y="155"/>
                    <a:pt x="17" y="155"/>
                    <a:pt x="17" y="155"/>
                  </a:cubicBezTo>
                  <a:cubicBezTo>
                    <a:pt x="5" y="150"/>
                    <a:pt x="0" y="136"/>
                    <a:pt x="5" y="125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3" y="6"/>
                    <a:pt x="76" y="0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9" y="10"/>
                    <a:pt x="104" y="24"/>
                    <a:pt x="99" y="36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2" y="155"/>
                    <a:pt x="28" y="160"/>
                    <a:pt x="17" y="155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5" name="Freeform 24"/>
            <p:cNvSpPr>
              <a:spLocks/>
            </p:cNvSpPr>
            <p:nvPr/>
          </p:nvSpPr>
          <p:spPr bwMode="auto">
            <a:xfrm>
              <a:off x="5180271" y="5770141"/>
              <a:ext cx="160467" cy="311356"/>
            </a:xfrm>
            <a:custGeom>
              <a:avLst/>
              <a:gdLst>
                <a:gd name="T0" fmla="*/ 20 w 85"/>
                <a:gd name="T1" fmla="*/ 162 h 165"/>
                <a:gd name="T2" fmla="*/ 20 w 85"/>
                <a:gd name="T3" fmla="*/ 162 h 165"/>
                <a:gd name="T4" fmla="*/ 3 w 85"/>
                <a:gd name="T5" fmla="*/ 134 h 165"/>
                <a:gd name="T6" fmla="*/ 38 w 85"/>
                <a:gd name="T7" fmla="*/ 19 h 165"/>
                <a:gd name="T8" fmla="*/ 66 w 85"/>
                <a:gd name="T9" fmla="*/ 3 h 165"/>
                <a:gd name="T10" fmla="*/ 66 w 85"/>
                <a:gd name="T11" fmla="*/ 3 h 165"/>
                <a:gd name="T12" fmla="*/ 82 w 85"/>
                <a:gd name="T13" fmla="*/ 31 h 165"/>
                <a:gd name="T14" fmla="*/ 48 w 85"/>
                <a:gd name="T15" fmla="*/ 146 h 165"/>
                <a:gd name="T16" fmla="*/ 20 w 85"/>
                <a:gd name="T17" fmla="*/ 16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65">
                  <a:moveTo>
                    <a:pt x="20" y="162"/>
                  </a:moveTo>
                  <a:cubicBezTo>
                    <a:pt x="20" y="162"/>
                    <a:pt x="20" y="162"/>
                    <a:pt x="20" y="162"/>
                  </a:cubicBezTo>
                  <a:cubicBezTo>
                    <a:pt x="8" y="159"/>
                    <a:pt x="0" y="146"/>
                    <a:pt x="3" y="13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1" y="7"/>
                    <a:pt x="54" y="0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78" y="6"/>
                    <a:pt x="85" y="19"/>
                    <a:pt x="82" y="31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44" y="158"/>
                    <a:pt x="32" y="165"/>
                    <a:pt x="20" y="162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6" name="Freeform 25"/>
            <p:cNvSpPr>
              <a:spLocks/>
            </p:cNvSpPr>
            <p:nvPr/>
          </p:nvSpPr>
          <p:spPr bwMode="auto">
            <a:xfrm>
              <a:off x="5275274" y="5760561"/>
              <a:ext cx="90213" cy="312952"/>
            </a:xfrm>
            <a:custGeom>
              <a:avLst/>
              <a:gdLst>
                <a:gd name="T0" fmla="*/ 24 w 48"/>
                <a:gd name="T1" fmla="*/ 166 h 166"/>
                <a:gd name="T2" fmla="*/ 24 w 48"/>
                <a:gd name="T3" fmla="*/ 166 h 166"/>
                <a:gd name="T4" fmla="*/ 0 w 48"/>
                <a:gd name="T5" fmla="*/ 144 h 166"/>
                <a:gd name="T6" fmla="*/ 2 w 48"/>
                <a:gd name="T7" fmla="*/ 24 h 166"/>
                <a:gd name="T8" fmla="*/ 25 w 48"/>
                <a:gd name="T9" fmla="*/ 1 h 166"/>
                <a:gd name="T10" fmla="*/ 25 w 48"/>
                <a:gd name="T11" fmla="*/ 1 h 166"/>
                <a:gd name="T12" fmla="*/ 48 w 48"/>
                <a:gd name="T13" fmla="*/ 23 h 166"/>
                <a:gd name="T14" fmla="*/ 46 w 48"/>
                <a:gd name="T15" fmla="*/ 143 h 166"/>
                <a:gd name="T16" fmla="*/ 24 w 48"/>
                <a:gd name="T1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66">
                  <a:moveTo>
                    <a:pt x="24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11" y="166"/>
                    <a:pt x="0" y="156"/>
                    <a:pt x="0" y="14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11"/>
                    <a:pt x="12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7" y="0"/>
                    <a:pt x="48" y="11"/>
                    <a:pt x="48" y="2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56"/>
                    <a:pt x="36" y="166"/>
                    <a:pt x="24" y="166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7" name="Freeform 26"/>
            <p:cNvSpPr>
              <a:spLocks/>
            </p:cNvSpPr>
            <p:nvPr/>
          </p:nvSpPr>
          <p:spPr bwMode="auto">
            <a:xfrm>
              <a:off x="5343134" y="5830017"/>
              <a:ext cx="326523" cy="279422"/>
            </a:xfrm>
            <a:custGeom>
              <a:avLst/>
              <a:gdLst>
                <a:gd name="T0" fmla="*/ 84 w 173"/>
                <a:gd name="T1" fmla="*/ 14 h 148"/>
                <a:gd name="T2" fmla="*/ 168 w 173"/>
                <a:gd name="T3" fmla="*/ 94 h 148"/>
                <a:gd name="T4" fmla="*/ 75 w 173"/>
                <a:gd name="T5" fmla="*/ 143 h 148"/>
                <a:gd name="T6" fmla="*/ 3 w 173"/>
                <a:gd name="T7" fmla="*/ 82 h 148"/>
                <a:gd name="T8" fmla="*/ 84 w 173"/>
                <a:gd name="T9" fmla="*/ 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48">
                  <a:moveTo>
                    <a:pt x="84" y="14"/>
                  </a:moveTo>
                  <a:cubicBezTo>
                    <a:pt x="129" y="0"/>
                    <a:pt x="173" y="60"/>
                    <a:pt x="168" y="94"/>
                  </a:cubicBezTo>
                  <a:cubicBezTo>
                    <a:pt x="163" y="128"/>
                    <a:pt x="122" y="148"/>
                    <a:pt x="75" y="143"/>
                  </a:cubicBezTo>
                  <a:cubicBezTo>
                    <a:pt x="27" y="139"/>
                    <a:pt x="0" y="99"/>
                    <a:pt x="3" y="82"/>
                  </a:cubicBezTo>
                  <a:cubicBezTo>
                    <a:pt x="6" y="64"/>
                    <a:pt x="38" y="28"/>
                    <a:pt x="84" y="1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8" name="Freeform 27"/>
            <p:cNvSpPr>
              <a:spLocks/>
            </p:cNvSpPr>
            <p:nvPr/>
          </p:nvSpPr>
          <p:spPr bwMode="auto">
            <a:xfrm>
              <a:off x="5299225" y="5648792"/>
              <a:ext cx="313749" cy="294590"/>
            </a:xfrm>
            <a:custGeom>
              <a:avLst/>
              <a:gdLst>
                <a:gd name="T0" fmla="*/ 160 w 166"/>
                <a:gd name="T1" fmla="*/ 139 h 156"/>
                <a:gd name="T2" fmla="*/ 160 w 166"/>
                <a:gd name="T3" fmla="*/ 139 h 156"/>
                <a:gd name="T4" fmla="*/ 129 w 166"/>
                <a:gd name="T5" fmla="*/ 148 h 156"/>
                <a:gd name="T6" fmla="*/ 15 w 166"/>
                <a:gd name="T7" fmla="*/ 46 h 156"/>
                <a:gd name="T8" fmla="*/ 6 w 166"/>
                <a:gd name="T9" fmla="*/ 15 h 156"/>
                <a:gd name="T10" fmla="*/ 6 w 166"/>
                <a:gd name="T11" fmla="*/ 15 h 156"/>
                <a:gd name="T12" fmla="*/ 37 w 166"/>
                <a:gd name="T13" fmla="*/ 6 h 156"/>
                <a:gd name="T14" fmla="*/ 152 w 166"/>
                <a:gd name="T15" fmla="*/ 108 h 156"/>
                <a:gd name="T16" fmla="*/ 160 w 166"/>
                <a:gd name="T17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156">
                  <a:moveTo>
                    <a:pt x="160" y="139"/>
                  </a:moveTo>
                  <a:cubicBezTo>
                    <a:pt x="160" y="139"/>
                    <a:pt x="160" y="139"/>
                    <a:pt x="160" y="139"/>
                  </a:cubicBezTo>
                  <a:cubicBezTo>
                    <a:pt x="154" y="150"/>
                    <a:pt x="138" y="156"/>
                    <a:pt x="129" y="148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5" y="37"/>
                    <a:pt x="0" y="2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4"/>
                    <a:pt x="27" y="0"/>
                    <a:pt x="37" y="6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61" y="117"/>
                    <a:pt x="166" y="128"/>
                    <a:pt x="160" y="13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9" name="Freeform 28"/>
            <p:cNvSpPr>
              <a:spLocks/>
            </p:cNvSpPr>
            <p:nvPr/>
          </p:nvSpPr>
          <p:spPr bwMode="auto">
            <a:xfrm>
              <a:off x="5123589" y="5648792"/>
              <a:ext cx="270639" cy="174040"/>
            </a:xfrm>
            <a:custGeom>
              <a:avLst/>
              <a:gdLst>
                <a:gd name="T0" fmla="*/ 5 w 143"/>
                <a:gd name="T1" fmla="*/ 74 h 92"/>
                <a:gd name="T2" fmla="*/ 5 w 143"/>
                <a:gd name="T3" fmla="*/ 74 h 92"/>
                <a:gd name="T4" fmla="*/ 18 w 143"/>
                <a:gd name="T5" fmla="*/ 44 h 92"/>
                <a:gd name="T6" fmla="*/ 109 w 143"/>
                <a:gd name="T7" fmla="*/ 5 h 92"/>
                <a:gd name="T8" fmla="*/ 139 w 143"/>
                <a:gd name="T9" fmla="*/ 19 h 92"/>
                <a:gd name="T10" fmla="*/ 139 w 143"/>
                <a:gd name="T11" fmla="*/ 19 h 92"/>
                <a:gd name="T12" fmla="*/ 125 w 143"/>
                <a:gd name="T13" fmla="*/ 48 h 92"/>
                <a:gd name="T14" fmla="*/ 35 w 143"/>
                <a:gd name="T15" fmla="*/ 87 h 92"/>
                <a:gd name="T16" fmla="*/ 5 w 143"/>
                <a:gd name="T17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2">
                  <a:moveTo>
                    <a:pt x="5" y="74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0" y="62"/>
                    <a:pt x="7" y="49"/>
                    <a:pt x="18" y="44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21" y="0"/>
                    <a:pt x="134" y="7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43" y="30"/>
                    <a:pt x="137" y="44"/>
                    <a:pt x="125" y="48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23" y="92"/>
                    <a:pt x="9" y="85"/>
                    <a:pt x="5" y="7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0" name="Freeform 29"/>
            <p:cNvSpPr>
              <a:spLocks/>
            </p:cNvSpPr>
            <p:nvPr/>
          </p:nvSpPr>
          <p:spPr bwMode="auto">
            <a:xfrm>
              <a:off x="4997451" y="5728627"/>
              <a:ext cx="218746" cy="290599"/>
            </a:xfrm>
            <a:custGeom>
              <a:avLst/>
              <a:gdLst>
                <a:gd name="T0" fmla="*/ 15 w 116"/>
                <a:gd name="T1" fmla="*/ 148 h 154"/>
                <a:gd name="T2" fmla="*/ 15 w 116"/>
                <a:gd name="T3" fmla="*/ 148 h 154"/>
                <a:gd name="T4" fmla="*/ 7 w 116"/>
                <a:gd name="T5" fmla="*/ 116 h 154"/>
                <a:gd name="T6" fmla="*/ 70 w 116"/>
                <a:gd name="T7" fmla="*/ 15 h 154"/>
                <a:gd name="T8" fmla="*/ 101 w 116"/>
                <a:gd name="T9" fmla="*/ 6 h 154"/>
                <a:gd name="T10" fmla="*/ 101 w 116"/>
                <a:gd name="T11" fmla="*/ 6 h 154"/>
                <a:gd name="T12" fmla="*/ 110 w 116"/>
                <a:gd name="T13" fmla="*/ 38 h 154"/>
                <a:gd name="T14" fmla="*/ 46 w 116"/>
                <a:gd name="T15" fmla="*/ 139 h 154"/>
                <a:gd name="T16" fmla="*/ 15 w 116"/>
                <a:gd name="T17" fmla="*/ 14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54">
                  <a:moveTo>
                    <a:pt x="15" y="148"/>
                  </a:moveTo>
                  <a:cubicBezTo>
                    <a:pt x="15" y="148"/>
                    <a:pt x="15" y="148"/>
                    <a:pt x="15" y="148"/>
                  </a:cubicBezTo>
                  <a:cubicBezTo>
                    <a:pt x="4" y="141"/>
                    <a:pt x="0" y="127"/>
                    <a:pt x="7" y="11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7" y="4"/>
                    <a:pt x="90" y="0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12" y="13"/>
                    <a:pt x="116" y="27"/>
                    <a:pt x="110" y="38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0" y="150"/>
                    <a:pt x="26" y="154"/>
                    <a:pt x="15" y="14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1" name="Freeform 30"/>
            <p:cNvSpPr>
              <a:spLocks/>
            </p:cNvSpPr>
            <p:nvPr/>
          </p:nvSpPr>
          <p:spPr bwMode="auto">
            <a:xfrm>
              <a:off x="5278468" y="5643204"/>
              <a:ext cx="266647" cy="349676"/>
            </a:xfrm>
            <a:custGeom>
              <a:avLst/>
              <a:gdLst>
                <a:gd name="T0" fmla="*/ 6 w 141"/>
                <a:gd name="T1" fmla="*/ 69 h 185"/>
                <a:gd name="T2" fmla="*/ 48 w 141"/>
                <a:gd name="T3" fmla="*/ 156 h 185"/>
                <a:gd name="T4" fmla="*/ 141 w 141"/>
                <a:gd name="T5" fmla="*/ 185 h 185"/>
                <a:gd name="T6" fmla="*/ 129 w 141"/>
                <a:gd name="T7" fmla="*/ 96 h 185"/>
                <a:gd name="T8" fmla="*/ 6 w 141"/>
                <a:gd name="T9" fmla="*/ 6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85">
                  <a:moveTo>
                    <a:pt x="6" y="69"/>
                  </a:moveTo>
                  <a:cubicBezTo>
                    <a:pt x="24" y="81"/>
                    <a:pt x="95" y="130"/>
                    <a:pt x="48" y="156"/>
                  </a:cubicBezTo>
                  <a:cubicBezTo>
                    <a:pt x="0" y="183"/>
                    <a:pt x="141" y="185"/>
                    <a:pt x="141" y="185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29" y="96"/>
                    <a:pt x="65" y="0"/>
                    <a:pt x="6" y="6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Freeform 31"/>
            <p:cNvSpPr>
              <a:spLocks/>
            </p:cNvSpPr>
            <p:nvPr/>
          </p:nvSpPr>
          <p:spPr bwMode="auto">
            <a:xfrm>
              <a:off x="5482844" y="5828420"/>
              <a:ext cx="196393" cy="262657"/>
            </a:xfrm>
            <a:custGeom>
              <a:avLst/>
              <a:gdLst>
                <a:gd name="T0" fmla="*/ 59 w 246"/>
                <a:gd name="T1" fmla="*/ 0 h 329"/>
                <a:gd name="T2" fmla="*/ 0 w 246"/>
                <a:gd name="T3" fmla="*/ 269 h 329"/>
                <a:gd name="T4" fmla="*/ 158 w 246"/>
                <a:gd name="T5" fmla="*/ 329 h 329"/>
                <a:gd name="T6" fmla="*/ 246 w 246"/>
                <a:gd name="T7" fmla="*/ 66 h 329"/>
                <a:gd name="T8" fmla="*/ 59 w 246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29">
                  <a:moveTo>
                    <a:pt x="59" y="0"/>
                  </a:moveTo>
                  <a:lnTo>
                    <a:pt x="0" y="269"/>
                  </a:lnTo>
                  <a:lnTo>
                    <a:pt x="158" y="329"/>
                  </a:lnTo>
                  <a:lnTo>
                    <a:pt x="246" y="66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3" name="Freeform 32"/>
            <p:cNvSpPr>
              <a:spLocks/>
            </p:cNvSpPr>
            <p:nvPr/>
          </p:nvSpPr>
          <p:spPr bwMode="auto">
            <a:xfrm>
              <a:off x="5575452" y="5853169"/>
              <a:ext cx="169249" cy="303372"/>
            </a:xfrm>
            <a:custGeom>
              <a:avLst/>
              <a:gdLst>
                <a:gd name="T0" fmla="*/ 48 w 90"/>
                <a:gd name="T1" fmla="*/ 0 h 161"/>
                <a:gd name="T2" fmla="*/ 0 w 90"/>
                <a:gd name="T3" fmla="*/ 141 h 161"/>
                <a:gd name="T4" fmla="*/ 58 w 90"/>
                <a:gd name="T5" fmla="*/ 161 h 161"/>
                <a:gd name="T6" fmla="*/ 90 w 90"/>
                <a:gd name="T7" fmla="*/ 27 h 161"/>
                <a:gd name="T8" fmla="*/ 90 w 90"/>
                <a:gd name="T9" fmla="*/ 15 h 161"/>
                <a:gd name="T10" fmla="*/ 48 w 90"/>
                <a:gd name="T1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61">
                  <a:moveTo>
                    <a:pt x="48" y="0"/>
                  </a:moveTo>
                  <a:cubicBezTo>
                    <a:pt x="0" y="141"/>
                    <a:pt x="0" y="141"/>
                    <a:pt x="0" y="14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78" y="121"/>
                    <a:pt x="90" y="75"/>
                    <a:pt x="90" y="27"/>
                  </a:cubicBezTo>
                  <a:cubicBezTo>
                    <a:pt x="90" y="23"/>
                    <a:pt x="90" y="19"/>
                    <a:pt x="90" y="15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4" name="Freeform 33"/>
            <p:cNvSpPr>
              <a:spLocks/>
            </p:cNvSpPr>
            <p:nvPr/>
          </p:nvSpPr>
          <p:spPr bwMode="auto">
            <a:xfrm>
              <a:off x="4697273" y="5590513"/>
              <a:ext cx="657037" cy="737674"/>
            </a:xfrm>
            <a:custGeom>
              <a:avLst/>
              <a:gdLst>
                <a:gd name="T0" fmla="*/ 333 w 823"/>
                <a:gd name="T1" fmla="*/ 0 h 924"/>
                <a:gd name="T2" fmla="*/ 823 w 823"/>
                <a:gd name="T3" fmla="*/ 688 h 924"/>
                <a:gd name="T4" fmla="*/ 489 w 823"/>
                <a:gd name="T5" fmla="*/ 924 h 924"/>
                <a:gd name="T6" fmla="*/ 0 w 823"/>
                <a:gd name="T7" fmla="*/ 236 h 924"/>
                <a:gd name="T8" fmla="*/ 333 w 823"/>
                <a:gd name="T9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3" h="924">
                  <a:moveTo>
                    <a:pt x="333" y="0"/>
                  </a:moveTo>
                  <a:lnTo>
                    <a:pt x="823" y="688"/>
                  </a:lnTo>
                  <a:lnTo>
                    <a:pt x="489" y="924"/>
                  </a:lnTo>
                  <a:lnTo>
                    <a:pt x="0" y="236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5" name="Freeform 34"/>
            <p:cNvSpPr>
              <a:spLocks/>
            </p:cNvSpPr>
            <p:nvPr/>
          </p:nvSpPr>
          <p:spPr bwMode="auto">
            <a:xfrm>
              <a:off x="4761141" y="5630430"/>
              <a:ext cx="529302" cy="658637"/>
            </a:xfrm>
            <a:custGeom>
              <a:avLst/>
              <a:gdLst>
                <a:gd name="T0" fmla="*/ 102 w 280"/>
                <a:gd name="T1" fmla="*/ 0 h 349"/>
                <a:gd name="T2" fmla="*/ 280 w 280"/>
                <a:gd name="T3" fmla="*/ 249 h 349"/>
                <a:gd name="T4" fmla="*/ 280 w 280"/>
                <a:gd name="T5" fmla="*/ 249 h 349"/>
                <a:gd name="T6" fmla="*/ 274 w 280"/>
                <a:gd name="T7" fmla="*/ 280 h 349"/>
                <a:gd name="T8" fmla="*/ 178 w 280"/>
                <a:gd name="T9" fmla="*/ 349 h 349"/>
                <a:gd name="T10" fmla="*/ 0 w 280"/>
                <a:gd name="T11" fmla="*/ 100 h 349"/>
                <a:gd name="T12" fmla="*/ 6 w 280"/>
                <a:gd name="T13" fmla="*/ 68 h 349"/>
                <a:gd name="T14" fmla="*/ 102 w 280"/>
                <a:gd name="T15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349">
                  <a:moveTo>
                    <a:pt x="102" y="0"/>
                  </a:moveTo>
                  <a:cubicBezTo>
                    <a:pt x="280" y="249"/>
                    <a:pt x="280" y="249"/>
                    <a:pt x="280" y="249"/>
                  </a:cubicBezTo>
                  <a:cubicBezTo>
                    <a:pt x="280" y="249"/>
                    <a:pt x="280" y="249"/>
                    <a:pt x="280" y="249"/>
                  </a:cubicBezTo>
                  <a:cubicBezTo>
                    <a:pt x="269" y="256"/>
                    <a:pt x="267" y="270"/>
                    <a:pt x="274" y="280"/>
                  </a:cubicBezTo>
                  <a:cubicBezTo>
                    <a:pt x="178" y="349"/>
                    <a:pt x="178" y="349"/>
                    <a:pt x="178" y="34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1" y="93"/>
                    <a:pt x="13" y="79"/>
                    <a:pt x="6" y="68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6" name="Freeform 35"/>
            <p:cNvSpPr>
              <a:spLocks/>
            </p:cNvSpPr>
            <p:nvPr/>
          </p:nvSpPr>
          <p:spPr bwMode="auto">
            <a:xfrm>
              <a:off x="4908834" y="5843589"/>
              <a:ext cx="233915" cy="232319"/>
            </a:xfrm>
            <a:custGeom>
              <a:avLst/>
              <a:gdLst>
                <a:gd name="T0" fmla="*/ 106 w 124"/>
                <a:gd name="T1" fmla="*/ 30 h 123"/>
                <a:gd name="T2" fmla="*/ 94 w 124"/>
                <a:gd name="T3" fmla="*/ 106 h 123"/>
                <a:gd name="T4" fmla="*/ 18 w 124"/>
                <a:gd name="T5" fmla="*/ 93 h 123"/>
                <a:gd name="T6" fmla="*/ 30 w 124"/>
                <a:gd name="T7" fmla="*/ 17 h 123"/>
                <a:gd name="T8" fmla="*/ 106 w 124"/>
                <a:gd name="T9" fmla="*/ 3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3">
                  <a:moveTo>
                    <a:pt x="106" y="30"/>
                  </a:moveTo>
                  <a:cubicBezTo>
                    <a:pt x="124" y="54"/>
                    <a:pt x="118" y="88"/>
                    <a:pt x="94" y="106"/>
                  </a:cubicBezTo>
                  <a:cubicBezTo>
                    <a:pt x="69" y="123"/>
                    <a:pt x="35" y="117"/>
                    <a:pt x="18" y="93"/>
                  </a:cubicBezTo>
                  <a:cubicBezTo>
                    <a:pt x="0" y="68"/>
                    <a:pt x="6" y="34"/>
                    <a:pt x="30" y="17"/>
                  </a:cubicBezTo>
                  <a:cubicBezTo>
                    <a:pt x="55" y="0"/>
                    <a:pt x="89" y="5"/>
                    <a:pt x="106" y="30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7" name="Freeform 36"/>
            <p:cNvSpPr>
              <a:spLocks noEditPoints="1"/>
            </p:cNvSpPr>
            <p:nvPr/>
          </p:nvSpPr>
          <p:spPr bwMode="auto">
            <a:xfrm>
              <a:off x="4955937" y="5900272"/>
              <a:ext cx="143702" cy="120551"/>
            </a:xfrm>
            <a:custGeom>
              <a:avLst/>
              <a:gdLst>
                <a:gd name="T0" fmla="*/ 52 w 76"/>
                <a:gd name="T1" fmla="*/ 0 h 64"/>
                <a:gd name="T2" fmla="*/ 55 w 76"/>
                <a:gd name="T3" fmla="*/ 0 h 64"/>
                <a:gd name="T4" fmla="*/ 68 w 76"/>
                <a:gd name="T5" fmla="*/ 7 h 64"/>
                <a:gd name="T6" fmla="*/ 72 w 76"/>
                <a:gd name="T7" fmla="*/ 5 h 64"/>
                <a:gd name="T8" fmla="*/ 76 w 76"/>
                <a:gd name="T9" fmla="*/ 10 h 64"/>
                <a:gd name="T10" fmla="*/ 72 w 76"/>
                <a:gd name="T11" fmla="*/ 13 h 64"/>
                <a:gd name="T12" fmla="*/ 75 w 76"/>
                <a:gd name="T13" fmla="*/ 26 h 64"/>
                <a:gd name="T14" fmla="*/ 68 w 76"/>
                <a:gd name="T15" fmla="*/ 38 h 64"/>
                <a:gd name="T16" fmla="*/ 60 w 76"/>
                <a:gd name="T17" fmla="*/ 29 h 64"/>
                <a:gd name="T18" fmla="*/ 63 w 76"/>
                <a:gd name="T19" fmla="*/ 19 h 64"/>
                <a:gd name="T20" fmla="*/ 52 w 76"/>
                <a:gd name="T21" fmla="*/ 27 h 64"/>
                <a:gd name="T22" fmla="*/ 52 w 76"/>
                <a:gd name="T23" fmla="*/ 19 h 64"/>
                <a:gd name="T24" fmla="*/ 59 w 76"/>
                <a:gd name="T25" fmla="*/ 14 h 64"/>
                <a:gd name="T26" fmla="*/ 54 w 76"/>
                <a:gd name="T27" fmla="*/ 12 h 64"/>
                <a:gd name="T28" fmla="*/ 52 w 76"/>
                <a:gd name="T29" fmla="*/ 12 h 64"/>
                <a:gd name="T30" fmla="*/ 52 w 76"/>
                <a:gd name="T31" fmla="*/ 0 h 64"/>
                <a:gd name="T32" fmla="*/ 29 w 76"/>
                <a:gd name="T33" fmla="*/ 35 h 64"/>
                <a:gd name="T34" fmla="*/ 34 w 76"/>
                <a:gd name="T35" fmla="*/ 32 h 64"/>
                <a:gd name="T36" fmla="*/ 33 w 76"/>
                <a:gd name="T37" fmla="*/ 15 h 64"/>
                <a:gd name="T38" fmla="*/ 41 w 76"/>
                <a:gd name="T39" fmla="*/ 4 h 64"/>
                <a:gd name="T40" fmla="*/ 52 w 76"/>
                <a:gd name="T41" fmla="*/ 0 h 64"/>
                <a:gd name="T42" fmla="*/ 52 w 76"/>
                <a:gd name="T43" fmla="*/ 12 h 64"/>
                <a:gd name="T44" fmla="*/ 48 w 76"/>
                <a:gd name="T45" fmla="*/ 13 h 64"/>
                <a:gd name="T46" fmla="*/ 45 w 76"/>
                <a:gd name="T47" fmla="*/ 17 h 64"/>
                <a:gd name="T48" fmla="*/ 45 w 76"/>
                <a:gd name="T49" fmla="*/ 23 h 64"/>
                <a:gd name="T50" fmla="*/ 52 w 76"/>
                <a:gd name="T51" fmla="*/ 19 h 64"/>
                <a:gd name="T52" fmla="*/ 52 w 76"/>
                <a:gd name="T53" fmla="*/ 27 h 64"/>
                <a:gd name="T54" fmla="*/ 47 w 76"/>
                <a:gd name="T55" fmla="*/ 31 h 64"/>
                <a:gd name="T56" fmla="*/ 50 w 76"/>
                <a:gd name="T57" fmla="*/ 48 h 64"/>
                <a:gd name="T58" fmla="*/ 42 w 76"/>
                <a:gd name="T59" fmla="*/ 59 h 64"/>
                <a:gd name="T60" fmla="*/ 29 w 76"/>
                <a:gd name="T61" fmla="*/ 64 h 64"/>
                <a:gd name="T62" fmla="*/ 29 w 76"/>
                <a:gd name="T63" fmla="*/ 52 h 64"/>
                <a:gd name="T64" fmla="*/ 34 w 76"/>
                <a:gd name="T65" fmla="*/ 51 h 64"/>
                <a:gd name="T66" fmla="*/ 37 w 76"/>
                <a:gd name="T67" fmla="*/ 46 h 64"/>
                <a:gd name="T68" fmla="*/ 36 w 76"/>
                <a:gd name="T69" fmla="*/ 38 h 64"/>
                <a:gd name="T70" fmla="*/ 29 w 76"/>
                <a:gd name="T71" fmla="*/ 44 h 64"/>
                <a:gd name="T72" fmla="*/ 29 w 76"/>
                <a:gd name="T73" fmla="*/ 35 h 64"/>
                <a:gd name="T74" fmla="*/ 17 w 76"/>
                <a:gd name="T75" fmla="*/ 43 h 64"/>
                <a:gd name="T76" fmla="*/ 29 w 76"/>
                <a:gd name="T77" fmla="*/ 35 h 64"/>
                <a:gd name="T78" fmla="*/ 29 w 76"/>
                <a:gd name="T79" fmla="*/ 44 h 64"/>
                <a:gd name="T80" fmla="*/ 21 w 76"/>
                <a:gd name="T81" fmla="*/ 50 h 64"/>
                <a:gd name="T82" fmla="*/ 27 w 76"/>
                <a:gd name="T83" fmla="*/ 52 h 64"/>
                <a:gd name="T84" fmla="*/ 29 w 76"/>
                <a:gd name="T85" fmla="*/ 52 h 64"/>
                <a:gd name="T86" fmla="*/ 29 w 76"/>
                <a:gd name="T87" fmla="*/ 64 h 64"/>
                <a:gd name="T88" fmla="*/ 27 w 76"/>
                <a:gd name="T89" fmla="*/ 64 h 64"/>
                <a:gd name="T90" fmla="*/ 12 w 76"/>
                <a:gd name="T91" fmla="*/ 56 h 64"/>
                <a:gd name="T92" fmla="*/ 5 w 76"/>
                <a:gd name="T93" fmla="*/ 61 h 64"/>
                <a:gd name="T94" fmla="*/ 0 w 76"/>
                <a:gd name="T95" fmla="*/ 55 h 64"/>
                <a:gd name="T96" fmla="*/ 8 w 76"/>
                <a:gd name="T97" fmla="*/ 50 h 64"/>
                <a:gd name="T98" fmla="*/ 5 w 76"/>
                <a:gd name="T99" fmla="*/ 35 h 64"/>
                <a:gd name="T100" fmla="*/ 13 w 76"/>
                <a:gd name="T101" fmla="*/ 21 h 64"/>
                <a:gd name="T102" fmla="*/ 22 w 76"/>
                <a:gd name="T103" fmla="*/ 31 h 64"/>
                <a:gd name="T104" fmla="*/ 18 w 76"/>
                <a:gd name="T105" fmla="*/ 37 h 64"/>
                <a:gd name="T106" fmla="*/ 17 w 76"/>
                <a:gd name="T10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6" h="64">
                  <a:moveTo>
                    <a:pt x="52" y="0"/>
                  </a:moveTo>
                  <a:cubicBezTo>
                    <a:pt x="53" y="0"/>
                    <a:pt x="54" y="0"/>
                    <a:pt x="55" y="0"/>
                  </a:cubicBezTo>
                  <a:cubicBezTo>
                    <a:pt x="60" y="1"/>
                    <a:pt x="64" y="3"/>
                    <a:pt x="68" y="7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4" y="18"/>
                    <a:pt x="75" y="22"/>
                    <a:pt x="75" y="26"/>
                  </a:cubicBezTo>
                  <a:cubicBezTo>
                    <a:pt x="74" y="31"/>
                    <a:pt x="72" y="34"/>
                    <a:pt x="68" y="3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3" y="26"/>
                    <a:pt x="64" y="23"/>
                    <a:pt x="63" y="19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7" y="12"/>
                    <a:pt x="56" y="12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lnTo>
                    <a:pt x="52" y="0"/>
                  </a:lnTo>
                  <a:close/>
                  <a:moveTo>
                    <a:pt x="29" y="35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32" y="25"/>
                    <a:pt x="31" y="20"/>
                    <a:pt x="33" y="15"/>
                  </a:cubicBezTo>
                  <a:cubicBezTo>
                    <a:pt x="34" y="11"/>
                    <a:pt x="37" y="7"/>
                    <a:pt x="41" y="4"/>
                  </a:cubicBezTo>
                  <a:cubicBezTo>
                    <a:pt x="44" y="1"/>
                    <a:pt x="48" y="0"/>
                    <a:pt x="52" y="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0" y="13"/>
                    <a:pt x="48" y="13"/>
                  </a:cubicBezTo>
                  <a:cubicBezTo>
                    <a:pt x="47" y="14"/>
                    <a:pt x="46" y="16"/>
                    <a:pt x="45" y="17"/>
                  </a:cubicBezTo>
                  <a:cubicBezTo>
                    <a:pt x="45" y="19"/>
                    <a:pt x="45" y="21"/>
                    <a:pt x="45" y="23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50" y="38"/>
                    <a:pt x="51" y="44"/>
                    <a:pt x="50" y="48"/>
                  </a:cubicBezTo>
                  <a:cubicBezTo>
                    <a:pt x="49" y="53"/>
                    <a:pt x="46" y="56"/>
                    <a:pt x="42" y="59"/>
                  </a:cubicBezTo>
                  <a:cubicBezTo>
                    <a:pt x="38" y="62"/>
                    <a:pt x="34" y="64"/>
                    <a:pt x="29" y="6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2" y="52"/>
                    <a:pt x="34" y="51"/>
                  </a:cubicBezTo>
                  <a:cubicBezTo>
                    <a:pt x="35" y="49"/>
                    <a:pt x="36" y="48"/>
                    <a:pt x="37" y="46"/>
                  </a:cubicBezTo>
                  <a:cubicBezTo>
                    <a:pt x="38" y="44"/>
                    <a:pt x="37" y="41"/>
                    <a:pt x="36" y="38"/>
                  </a:cubicBezTo>
                  <a:cubicBezTo>
                    <a:pt x="29" y="44"/>
                    <a:pt x="29" y="44"/>
                    <a:pt x="29" y="44"/>
                  </a:cubicBezTo>
                  <a:lnTo>
                    <a:pt x="29" y="35"/>
                  </a:lnTo>
                  <a:close/>
                  <a:moveTo>
                    <a:pt x="17" y="43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51"/>
                    <a:pt x="25" y="52"/>
                    <a:pt x="27" y="52"/>
                  </a:cubicBezTo>
                  <a:cubicBezTo>
                    <a:pt x="28" y="52"/>
                    <a:pt x="28" y="52"/>
                    <a:pt x="29" y="52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8" y="64"/>
                    <a:pt x="27" y="64"/>
                    <a:pt x="27" y="64"/>
                  </a:cubicBezTo>
                  <a:cubicBezTo>
                    <a:pt x="21" y="63"/>
                    <a:pt x="16" y="60"/>
                    <a:pt x="12" y="5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5" y="45"/>
                    <a:pt x="4" y="40"/>
                    <a:pt x="5" y="35"/>
                  </a:cubicBezTo>
                  <a:cubicBezTo>
                    <a:pt x="6" y="30"/>
                    <a:pt x="8" y="26"/>
                    <a:pt x="13" y="2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33"/>
                    <a:pt x="19" y="35"/>
                    <a:pt x="18" y="37"/>
                  </a:cubicBezTo>
                  <a:cubicBezTo>
                    <a:pt x="17" y="39"/>
                    <a:pt x="17" y="41"/>
                    <a:pt x="17" y="43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8" name="Freeform 37"/>
            <p:cNvSpPr>
              <a:spLocks/>
            </p:cNvSpPr>
            <p:nvPr/>
          </p:nvSpPr>
          <p:spPr bwMode="auto">
            <a:xfrm>
              <a:off x="5080478" y="5921029"/>
              <a:ext cx="352868" cy="118954"/>
            </a:xfrm>
            <a:custGeom>
              <a:avLst/>
              <a:gdLst>
                <a:gd name="T0" fmla="*/ 187 w 187"/>
                <a:gd name="T1" fmla="*/ 35 h 63"/>
                <a:gd name="T2" fmla="*/ 187 w 187"/>
                <a:gd name="T3" fmla="*/ 35 h 63"/>
                <a:gd name="T4" fmla="*/ 160 w 187"/>
                <a:gd name="T5" fmla="*/ 62 h 63"/>
                <a:gd name="T6" fmla="*/ 27 w 187"/>
                <a:gd name="T7" fmla="*/ 54 h 63"/>
                <a:gd name="T8" fmla="*/ 0 w 187"/>
                <a:gd name="T9" fmla="*/ 28 h 63"/>
                <a:gd name="T10" fmla="*/ 0 w 187"/>
                <a:gd name="T11" fmla="*/ 28 h 63"/>
                <a:gd name="T12" fmla="*/ 27 w 187"/>
                <a:gd name="T13" fmla="*/ 0 h 63"/>
                <a:gd name="T14" fmla="*/ 160 w 187"/>
                <a:gd name="T15" fmla="*/ 8 h 63"/>
                <a:gd name="T16" fmla="*/ 187 w 187"/>
                <a:gd name="T17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63">
                  <a:moveTo>
                    <a:pt x="187" y="35"/>
                  </a:moveTo>
                  <a:cubicBezTo>
                    <a:pt x="187" y="35"/>
                    <a:pt x="187" y="35"/>
                    <a:pt x="187" y="35"/>
                  </a:cubicBezTo>
                  <a:cubicBezTo>
                    <a:pt x="187" y="50"/>
                    <a:pt x="175" y="63"/>
                    <a:pt x="160" y="62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12" y="53"/>
                    <a:pt x="0" y="4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1"/>
                    <a:pt x="27" y="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74" y="9"/>
                    <a:pt x="187" y="20"/>
                    <a:pt x="187" y="3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19" name="组合 1118"/>
          <p:cNvGrpSpPr/>
          <p:nvPr/>
        </p:nvGrpSpPr>
        <p:grpSpPr>
          <a:xfrm>
            <a:off x="8678392" y="5396759"/>
            <a:ext cx="1106505" cy="1108107"/>
            <a:chOff x="3341685" y="6645929"/>
            <a:chExt cx="1106505" cy="1108107"/>
          </a:xfrm>
        </p:grpSpPr>
        <p:sp>
          <p:nvSpPr>
            <p:cNvPr id="1120" name="Oval 38"/>
            <p:cNvSpPr>
              <a:spLocks noChangeArrowheads="1"/>
            </p:cNvSpPr>
            <p:nvPr/>
          </p:nvSpPr>
          <p:spPr bwMode="auto">
            <a:xfrm>
              <a:off x="3341685" y="6645929"/>
              <a:ext cx="1106505" cy="1108107"/>
            </a:xfrm>
            <a:prstGeom prst="ellipse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1" name="Freeform 39"/>
            <p:cNvSpPr>
              <a:spLocks/>
            </p:cNvSpPr>
            <p:nvPr/>
          </p:nvSpPr>
          <p:spPr bwMode="auto">
            <a:xfrm>
              <a:off x="4166374" y="7249480"/>
              <a:ext cx="253075" cy="289002"/>
            </a:xfrm>
            <a:custGeom>
              <a:avLst/>
              <a:gdLst>
                <a:gd name="T0" fmla="*/ 56 w 134"/>
                <a:gd name="T1" fmla="*/ 0 h 153"/>
                <a:gd name="T2" fmla="*/ 134 w 134"/>
                <a:gd name="T3" fmla="*/ 66 h 153"/>
                <a:gd name="T4" fmla="*/ 122 w 134"/>
                <a:gd name="T5" fmla="*/ 97 h 153"/>
                <a:gd name="T6" fmla="*/ 85 w 134"/>
                <a:gd name="T7" fmla="*/ 153 h 153"/>
                <a:gd name="T8" fmla="*/ 0 w 134"/>
                <a:gd name="T9" fmla="*/ 82 h 153"/>
                <a:gd name="T10" fmla="*/ 56 w 134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53">
                  <a:moveTo>
                    <a:pt x="56" y="0"/>
                  </a:moveTo>
                  <a:cubicBezTo>
                    <a:pt x="134" y="66"/>
                    <a:pt x="134" y="66"/>
                    <a:pt x="134" y="66"/>
                  </a:cubicBezTo>
                  <a:cubicBezTo>
                    <a:pt x="131" y="77"/>
                    <a:pt x="127" y="87"/>
                    <a:pt x="122" y="97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2" name="Freeform 40"/>
            <p:cNvSpPr>
              <a:spLocks/>
            </p:cNvSpPr>
            <p:nvPr/>
          </p:nvSpPr>
          <p:spPr bwMode="auto">
            <a:xfrm>
              <a:off x="4013891" y="7144098"/>
              <a:ext cx="341691" cy="307364"/>
            </a:xfrm>
            <a:custGeom>
              <a:avLst/>
              <a:gdLst>
                <a:gd name="T0" fmla="*/ 92 w 181"/>
                <a:gd name="T1" fmla="*/ 4 h 163"/>
                <a:gd name="T2" fmla="*/ 177 w 181"/>
                <a:gd name="T3" fmla="*/ 74 h 163"/>
                <a:gd name="T4" fmla="*/ 107 w 181"/>
                <a:gd name="T5" fmla="*/ 159 h 163"/>
                <a:gd name="T6" fmla="*/ 4 w 181"/>
                <a:gd name="T7" fmla="*/ 77 h 163"/>
                <a:gd name="T8" fmla="*/ 92 w 181"/>
                <a:gd name="T9" fmla="*/ 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63">
                  <a:moveTo>
                    <a:pt x="92" y="4"/>
                  </a:moveTo>
                  <a:cubicBezTo>
                    <a:pt x="135" y="0"/>
                    <a:pt x="173" y="31"/>
                    <a:pt x="177" y="74"/>
                  </a:cubicBezTo>
                  <a:cubicBezTo>
                    <a:pt x="181" y="116"/>
                    <a:pt x="150" y="155"/>
                    <a:pt x="107" y="159"/>
                  </a:cubicBezTo>
                  <a:cubicBezTo>
                    <a:pt x="65" y="163"/>
                    <a:pt x="8" y="120"/>
                    <a:pt x="4" y="77"/>
                  </a:cubicBezTo>
                  <a:cubicBezTo>
                    <a:pt x="0" y="35"/>
                    <a:pt x="49" y="9"/>
                    <a:pt x="92" y="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3" name="Freeform 41"/>
            <p:cNvSpPr>
              <a:spLocks/>
            </p:cNvSpPr>
            <p:nvPr/>
          </p:nvSpPr>
          <p:spPr bwMode="auto">
            <a:xfrm>
              <a:off x="4062590" y="7040313"/>
              <a:ext cx="257067" cy="237908"/>
            </a:xfrm>
            <a:custGeom>
              <a:avLst/>
              <a:gdLst>
                <a:gd name="T0" fmla="*/ 21 w 136"/>
                <a:gd name="T1" fmla="*/ 0 h 126"/>
                <a:gd name="T2" fmla="*/ 121 w 136"/>
                <a:gd name="T3" fmla="*/ 84 h 126"/>
                <a:gd name="T4" fmla="*/ 129 w 136"/>
                <a:gd name="T5" fmla="*/ 116 h 126"/>
                <a:gd name="T6" fmla="*/ 129 w 136"/>
                <a:gd name="T7" fmla="*/ 116 h 126"/>
                <a:gd name="T8" fmla="*/ 101 w 136"/>
                <a:gd name="T9" fmla="*/ 119 h 126"/>
                <a:gd name="T10" fmla="*/ 23 w 136"/>
                <a:gd name="T11" fmla="*/ 54 h 126"/>
                <a:gd name="T12" fmla="*/ 21 w 136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6">
                  <a:moveTo>
                    <a:pt x="21" y="0"/>
                  </a:moveTo>
                  <a:cubicBezTo>
                    <a:pt x="121" y="84"/>
                    <a:pt x="121" y="84"/>
                    <a:pt x="121" y="84"/>
                  </a:cubicBezTo>
                  <a:cubicBezTo>
                    <a:pt x="129" y="91"/>
                    <a:pt x="136" y="108"/>
                    <a:pt x="129" y="116"/>
                  </a:cubicBezTo>
                  <a:cubicBezTo>
                    <a:pt x="129" y="116"/>
                    <a:pt x="129" y="116"/>
                    <a:pt x="129" y="116"/>
                  </a:cubicBezTo>
                  <a:cubicBezTo>
                    <a:pt x="122" y="125"/>
                    <a:pt x="109" y="126"/>
                    <a:pt x="101" y="11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0" y="35"/>
                    <a:pt x="15" y="7"/>
                    <a:pt x="21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Freeform 42"/>
            <p:cNvSpPr>
              <a:spLocks/>
            </p:cNvSpPr>
            <p:nvPr/>
          </p:nvSpPr>
          <p:spPr bwMode="auto">
            <a:xfrm>
              <a:off x="3434293" y="7144098"/>
              <a:ext cx="343288" cy="307364"/>
            </a:xfrm>
            <a:custGeom>
              <a:avLst/>
              <a:gdLst>
                <a:gd name="T0" fmla="*/ 90 w 182"/>
                <a:gd name="T1" fmla="*/ 4 h 163"/>
                <a:gd name="T2" fmla="*/ 5 w 182"/>
                <a:gd name="T3" fmla="*/ 74 h 163"/>
                <a:gd name="T4" fmla="*/ 74 w 182"/>
                <a:gd name="T5" fmla="*/ 159 h 163"/>
                <a:gd name="T6" fmla="*/ 178 w 182"/>
                <a:gd name="T7" fmla="*/ 77 h 163"/>
                <a:gd name="T8" fmla="*/ 90 w 182"/>
                <a:gd name="T9" fmla="*/ 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3">
                  <a:moveTo>
                    <a:pt x="90" y="4"/>
                  </a:moveTo>
                  <a:cubicBezTo>
                    <a:pt x="47" y="0"/>
                    <a:pt x="9" y="31"/>
                    <a:pt x="5" y="74"/>
                  </a:cubicBezTo>
                  <a:cubicBezTo>
                    <a:pt x="0" y="116"/>
                    <a:pt x="32" y="155"/>
                    <a:pt x="74" y="159"/>
                  </a:cubicBezTo>
                  <a:cubicBezTo>
                    <a:pt x="117" y="163"/>
                    <a:pt x="173" y="120"/>
                    <a:pt x="178" y="77"/>
                  </a:cubicBezTo>
                  <a:cubicBezTo>
                    <a:pt x="182" y="35"/>
                    <a:pt x="133" y="9"/>
                    <a:pt x="90" y="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5" name="Freeform 43"/>
            <p:cNvSpPr>
              <a:spLocks/>
            </p:cNvSpPr>
            <p:nvPr/>
          </p:nvSpPr>
          <p:spPr bwMode="auto">
            <a:xfrm>
              <a:off x="3471815" y="7040313"/>
              <a:ext cx="254672" cy="237908"/>
            </a:xfrm>
            <a:custGeom>
              <a:avLst/>
              <a:gdLst>
                <a:gd name="T0" fmla="*/ 114 w 135"/>
                <a:gd name="T1" fmla="*/ 0 h 126"/>
                <a:gd name="T2" fmla="*/ 15 w 135"/>
                <a:gd name="T3" fmla="*/ 84 h 126"/>
                <a:gd name="T4" fmla="*/ 7 w 135"/>
                <a:gd name="T5" fmla="*/ 116 h 126"/>
                <a:gd name="T6" fmla="*/ 7 w 135"/>
                <a:gd name="T7" fmla="*/ 116 h 126"/>
                <a:gd name="T8" fmla="*/ 35 w 135"/>
                <a:gd name="T9" fmla="*/ 119 h 126"/>
                <a:gd name="T10" fmla="*/ 113 w 135"/>
                <a:gd name="T11" fmla="*/ 54 h 126"/>
                <a:gd name="T12" fmla="*/ 114 w 135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6">
                  <a:moveTo>
                    <a:pt x="114" y="0"/>
                  </a:moveTo>
                  <a:cubicBezTo>
                    <a:pt x="15" y="84"/>
                    <a:pt x="15" y="84"/>
                    <a:pt x="15" y="84"/>
                  </a:cubicBezTo>
                  <a:cubicBezTo>
                    <a:pt x="7" y="91"/>
                    <a:pt x="0" y="108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14" y="125"/>
                    <a:pt x="26" y="126"/>
                    <a:pt x="35" y="119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35" y="35"/>
                    <a:pt x="121" y="7"/>
                    <a:pt x="114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6" name="Freeform 44"/>
            <p:cNvSpPr>
              <a:spLocks/>
            </p:cNvSpPr>
            <p:nvPr/>
          </p:nvSpPr>
          <p:spPr bwMode="auto">
            <a:xfrm>
              <a:off x="3369627" y="7249480"/>
              <a:ext cx="255470" cy="289002"/>
            </a:xfrm>
            <a:custGeom>
              <a:avLst/>
              <a:gdLst>
                <a:gd name="T0" fmla="*/ 78 w 135"/>
                <a:gd name="T1" fmla="*/ 0 h 153"/>
                <a:gd name="T2" fmla="*/ 0 w 135"/>
                <a:gd name="T3" fmla="*/ 66 h 153"/>
                <a:gd name="T4" fmla="*/ 11 w 135"/>
                <a:gd name="T5" fmla="*/ 94 h 153"/>
                <a:gd name="T6" fmla="*/ 50 w 135"/>
                <a:gd name="T7" fmla="*/ 153 h 153"/>
                <a:gd name="T8" fmla="*/ 135 w 135"/>
                <a:gd name="T9" fmla="*/ 82 h 153"/>
                <a:gd name="T10" fmla="*/ 78 w 135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153">
                  <a:moveTo>
                    <a:pt x="78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3" y="76"/>
                    <a:pt x="7" y="85"/>
                    <a:pt x="11" y="94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" name="Freeform 45"/>
            <p:cNvSpPr>
              <a:spLocks/>
            </p:cNvSpPr>
            <p:nvPr/>
          </p:nvSpPr>
          <p:spPr bwMode="auto">
            <a:xfrm>
              <a:off x="3364038" y="7340492"/>
              <a:ext cx="160467" cy="211562"/>
            </a:xfrm>
            <a:custGeom>
              <a:avLst/>
              <a:gdLst>
                <a:gd name="T0" fmla="*/ 11 w 85"/>
                <a:gd name="T1" fmla="*/ 0 h 112"/>
                <a:gd name="T2" fmla="*/ 0 w 85"/>
                <a:gd name="T3" fmla="*/ 9 h 112"/>
                <a:gd name="T4" fmla="*/ 55 w 85"/>
                <a:gd name="T5" fmla="*/ 112 h 112"/>
                <a:gd name="T6" fmla="*/ 85 w 85"/>
                <a:gd name="T7" fmla="*/ 87 h 112"/>
                <a:gd name="T8" fmla="*/ 11 w 85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12">
                  <a:moveTo>
                    <a:pt x="11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1" y="48"/>
                    <a:pt x="30" y="82"/>
                    <a:pt x="55" y="112"/>
                  </a:cubicBezTo>
                  <a:cubicBezTo>
                    <a:pt x="85" y="87"/>
                    <a:pt x="85" y="87"/>
                    <a:pt x="85" y="87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" name="Freeform 46"/>
            <p:cNvSpPr>
              <a:spLocks/>
            </p:cNvSpPr>
            <p:nvPr/>
          </p:nvSpPr>
          <p:spPr bwMode="auto">
            <a:xfrm>
              <a:off x="3455050" y="7196789"/>
              <a:ext cx="173241" cy="179628"/>
            </a:xfrm>
            <a:custGeom>
              <a:avLst/>
              <a:gdLst>
                <a:gd name="T0" fmla="*/ 29 w 92"/>
                <a:gd name="T1" fmla="*/ 3 h 95"/>
                <a:gd name="T2" fmla="*/ 9 w 92"/>
                <a:gd name="T3" fmla="*/ 53 h 95"/>
                <a:gd name="T4" fmla="*/ 62 w 92"/>
                <a:gd name="T5" fmla="*/ 92 h 95"/>
                <a:gd name="T6" fmla="*/ 82 w 92"/>
                <a:gd name="T7" fmla="*/ 43 h 95"/>
                <a:gd name="T8" fmla="*/ 29 w 92"/>
                <a:gd name="T9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5">
                  <a:moveTo>
                    <a:pt x="29" y="3"/>
                  </a:moveTo>
                  <a:cubicBezTo>
                    <a:pt x="9" y="6"/>
                    <a:pt x="0" y="28"/>
                    <a:pt x="9" y="53"/>
                  </a:cubicBezTo>
                  <a:cubicBezTo>
                    <a:pt x="18" y="78"/>
                    <a:pt x="42" y="95"/>
                    <a:pt x="62" y="92"/>
                  </a:cubicBezTo>
                  <a:cubicBezTo>
                    <a:pt x="82" y="89"/>
                    <a:pt x="92" y="67"/>
                    <a:pt x="82" y="43"/>
                  </a:cubicBezTo>
                  <a:cubicBezTo>
                    <a:pt x="73" y="18"/>
                    <a:pt x="50" y="0"/>
                    <a:pt x="29" y="3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9" name="Freeform 47"/>
            <p:cNvSpPr>
              <a:spLocks/>
            </p:cNvSpPr>
            <p:nvPr/>
          </p:nvSpPr>
          <p:spPr bwMode="auto">
            <a:xfrm>
              <a:off x="3439881" y="7211958"/>
              <a:ext cx="173241" cy="179628"/>
            </a:xfrm>
            <a:custGeom>
              <a:avLst/>
              <a:gdLst>
                <a:gd name="T0" fmla="*/ 31 w 92"/>
                <a:gd name="T1" fmla="*/ 5 h 95"/>
                <a:gd name="T2" fmla="*/ 9 w 92"/>
                <a:gd name="T3" fmla="*/ 56 h 95"/>
                <a:gd name="T4" fmla="*/ 62 w 92"/>
                <a:gd name="T5" fmla="*/ 90 h 95"/>
                <a:gd name="T6" fmla="*/ 84 w 92"/>
                <a:gd name="T7" fmla="*/ 39 h 95"/>
                <a:gd name="T8" fmla="*/ 31 w 92"/>
                <a:gd name="T9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5">
                  <a:moveTo>
                    <a:pt x="31" y="5"/>
                  </a:moveTo>
                  <a:cubicBezTo>
                    <a:pt x="10" y="10"/>
                    <a:pt x="0" y="33"/>
                    <a:pt x="9" y="56"/>
                  </a:cubicBezTo>
                  <a:cubicBezTo>
                    <a:pt x="17" y="80"/>
                    <a:pt x="41" y="95"/>
                    <a:pt x="62" y="90"/>
                  </a:cubicBezTo>
                  <a:cubicBezTo>
                    <a:pt x="83" y="86"/>
                    <a:pt x="92" y="63"/>
                    <a:pt x="84" y="39"/>
                  </a:cubicBezTo>
                  <a:cubicBezTo>
                    <a:pt x="75" y="15"/>
                    <a:pt x="52" y="0"/>
                    <a:pt x="31" y="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0" name="Rectangle 48"/>
            <p:cNvSpPr>
              <a:spLocks noChangeArrowheads="1"/>
            </p:cNvSpPr>
            <p:nvPr/>
          </p:nvSpPr>
          <p:spPr bwMode="auto">
            <a:xfrm>
              <a:off x="3617113" y="6815977"/>
              <a:ext cx="554849" cy="784776"/>
            </a:xfrm>
            <a:prstGeom prst="rect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1" name="Rectangle 49"/>
            <p:cNvSpPr>
              <a:spLocks noChangeArrowheads="1"/>
            </p:cNvSpPr>
            <p:nvPr/>
          </p:nvSpPr>
          <p:spPr bwMode="auto">
            <a:xfrm>
              <a:off x="3760815" y="6934931"/>
              <a:ext cx="268244" cy="26345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2" name="Rectangle 50"/>
            <p:cNvSpPr>
              <a:spLocks noChangeArrowheads="1"/>
            </p:cNvSpPr>
            <p:nvPr/>
          </p:nvSpPr>
          <p:spPr bwMode="auto">
            <a:xfrm>
              <a:off x="3668207" y="6990815"/>
              <a:ext cx="453460" cy="27144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3" name="Rectangle 51"/>
            <p:cNvSpPr>
              <a:spLocks noChangeArrowheads="1"/>
            </p:cNvSpPr>
            <p:nvPr/>
          </p:nvSpPr>
          <p:spPr bwMode="auto">
            <a:xfrm>
              <a:off x="3668207" y="7036321"/>
              <a:ext cx="453460" cy="26345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4" name="Rectangle 52"/>
            <p:cNvSpPr>
              <a:spLocks noChangeArrowheads="1"/>
            </p:cNvSpPr>
            <p:nvPr/>
          </p:nvSpPr>
          <p:spPr bwMode="auto">
            <a:xfrm>
              <a:off x="3668207" y="7081827"/>
              <a:ext cx="453460" cy="26345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5" name="Rectangle 53"/>
            <p:cNvSpPr>
              <a:spLocks noChangeArrowheads="1"/>
            </p:cNvSpPr>
            <p:nvPr/>
          </p:nvSpPr>
          <p:spPr bwMode="auto">
            <a:xfrm>
              <a:off x="3668207" y="7128929"/>
              <a:ext cx="226730" cy="26345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Oval 54"/>
            <p:cNvSpPr>
              <a:spLocks noChangeArrowheads="1"/>
            </p:cNvSpPr>
            <p:nvPr/>
          </p:nvSpPr>
          <p:spPr bwMode="auto">
            <a:xfrm>
              <a:off x="3990739" y="7261455"/>
              <a:ext cx="130928" cy="130131"/>
            </a:xfrm>
            <a:prstGeom prst="ellipse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7" name="Freeform 55"/>
            <p:cNvSpPr>
              <a:spLocks/>
            </p:cNvSpPr>
            <p:nvPr/>
          </p:nvSpPr>
          <p:spPr bwMode="auto">
            <a:xfrm>
              <a:off x="3998722" y="7325323"/>
              <a:ext cx="58279" cy="55086"/>
            </a:xfrm>
            <a:custGeom>
              <a:avLst/>
              <a:gdLst>
                <a:gd name="T0" fmla="*/ 12 w 31"/>
                <a:gd name="T1" fmla="*/ 29 h 29"/>
                <a:gd name="T2" fmla="*/ 0 w 31"/>
                <a:gd name="T3" fmla="*/ 16 h 29"/>
                <a:gd name="T4" fmla="*/ 31 w 31"/>
                <a:gd name="T5" fmla="*/ 0 h 29"/>
                <a:gd name="T6" fmla="*/ 12 w 31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9">
                  <a:moveTo>
                    <a:pt x="12" y="29"/>
                  </a:moveTo>
                  <a:cubicBezTo>
                    <a:pt x="7" y="26"/>
                    <a:pt x="3" y="21"/>
                    <a:pt x="0" y="16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12" y="29"/>
                  </a:ln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8" name="Freeform 56"/>
            <p:cNvSpPr>
              <a:spLocks/>
            </p:cNvSpPr>
            <p:nvPr/>
          </p:nvSpPr>
          <p:spPr bwMode="auto">
            <a:xfrm>
              <a:off x="3990739" y="7274229"/>
              <a:ext cx="66263" cy="81432"/>
            </a:xfrm>
            <a:custGeom>
              <a:avLst/>
              <a:gdLst>
                <a:gd name="T0" fmla="*/ 4 w 35"/>
                <a:gd name="T1" fmla="*/ 43 h 43"/>
                <a:gd name="T2" fmla="*/ 0 w 35"/>
                <a:gd name="T3" fmla="*/ 27 h 43"/>
                <a:gd name="T4" fmla="*/ 14 w 35"/>
                <a:gd name="T5" fmla="*/ 0 h 43"/>
                <a:gd name="T6" fmla="*/ 35 w 35"/>
                <a:gd name="T7" fmla="*/ 27 h 43"/>
                <a:gd name="T8" fmla="*/ 4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4" y="43"/>
                  </a:moveTo>
                  <a:cubicBezTo>
                    <a:pt x="2" y="38"/>
                    <a:pt x="0" y="33"/>
                    <a:pt x="0" y="27"/>
                  </a:cubicBezTo>
                  <a:cubicBezTo>
                    <a:pt x="0" y="16"/>
                    <a:pt x="6" y="7"/>
                    <a:pt x="14" y="0"/>
                  </a:cubicBezTo>
                  <a:cubicBezTo>
                    <a:pt x="35" y="27"/>
                    <a:pt x="35" y="27"/>
                    <a:pt x="35" y="27"/>
                  </a:cubicBezTo>
                  <a:lnTo>
                    <a:pt x="4" y="43"/>
                  </a:ln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9" name="Freeform 57"/>
            <p:cNvSpPr>
              <a:spLocks/>
            </p:cNvSpPr>
            <p:nvPr/>
          </p:nvSpPr>
          <p:spPr bwMode="auto">
            <a:xfrm>
              <a:off x="4017882" y="7261455"/>
              <a:ext cx="39119" cy="63868"/>
            </a:xfrm>
            <a:custGeom>
              <a:avLst/>
              <a:gdLst>
                <a:gd name="T0" fmla="*/ 0 w 21"/>
                <a:gd name="T1" fmla="*/ 7 h 34"/>
                <a:gd name="T2" fmla="*/ 21 w 21"/>
                <a:gd name="T3" fmla="*/ 0 h 34"/>
                <a:gd name="T4" fmla="*/ 21 w 21"/>
                <a:gd name="T5" fmla="*/ 34 h 34"/>
                <a:gd name="T6" fmla="*/ 0 w 21"/>
                <a:gd name="T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4">
                  <a:moveTo>
                    <a:pt x="0" y="7"/>
                  </a:moveTo>
                  <a:cubicBezTo>
                    <a:pt x="5" y="3"/>
                    <a:pt x="13" y="0"/>
                    <a:pt x="21" y="0"/>
                  </a:cubicBezTo>
                  <a:cubicBezTo>
                    <a:pt x="21" y="34"/>
                    <a:pt x="21" y="34"/>
                    <a:pt x="21" y="34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0" name="Freeform 58"/>
            <p:cNvSpPr>
              <a:spLocks/>
            </p:cNvSpPr>
            <p:nvPr/>
          </p:nvSpPr>
          <p:spPr bwMode="auto">
            <a:xfrm>
              <a:off x="4057001" y="7261455"/>
              <a:ext cx="45506" cy="63868"/>
            </a:xfrm>
            <a:custGeom>
              <a:avLst/>
              <a:gdLst>
                <a:gd name="T0" fmla="*/ 0 w 24"/>
                <a:gd name="T1" fmla="*/ 0 h 34"/>
                <a:gd name="T2" fmla="*/ 0 w 24"/>
                <a:gd name="T3" fmla="*/ 34 h 34"/>
                <a:gd name="T4" fmla="*/ 24 w 24"/>
                <a:gd name="T5" fmla="*/ 10 h 34"/>
                <a:gd name="T6" fmla="*/ 0 w 24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4">
                  <a:moveTo>
                    <a:pt x="0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18" y="4"/>
                    <a:pt x="9" y="0"/>
                    <a:pt x="0" y="0"/>
                  </a:cubicBez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1" name="Rectangle 59"/>
            <p:cNvSpPr>
              <a:spLocks noChangeArrowheads="1"/>
            </p:cNvSpPr>
            <p:nvPr/>
          </p:nvSpPr>
          <p:spPr bwMode="auto">
            <a:xfrm>
              <a:off x="3677788" y="7437092"/>
              <a:ext cx="239503" cy="11177"/>
            </a:xfrm>
            <a:prstGeom prst="rect">
              <a:avLst/>
            </a:pr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2" name="Rectangle 60"/>
            <p:cNvSpPr>
              <a:spLocks noChangeArrowheads="1"/>
            </p:cNvSpPr>
            <p:nvPr/>
          </p:nvSpPr>
          <p:spPr bwMode="auto">
            <a:xfrm>
              <a:off x="3677788" y="7228723"/>
              <a:ext cx="52691" cy="208369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3" name="Rectangle 61"/>
            <p:cNvSpPr>
              <a:spLocks noChangeArrowheads="1"/>
            </p:cNvSpPr>
            <p:nvPr/>
          </p:nvSpPr>
          <p:spPr bwMode="auto">
            <a:xfrm>
              <a:off x="3740058" y="7338895"/>
              <a:ext cx="52691" cy="9819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Rectangle 62"/>
            <p:cNvSpPr>
              <a:spLocks noChangeArrowheads="1"/>
            </p:cNvSpPr>
            <p:nvPr/>
          </p:nvSpPr>
          <p:spPr bwMode="auto">
            <a:xfrm>
              <a:off x="3800733" y="7293389"/>
              <a:ext cx="54287" cy="143703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5" name="Rectangle 63"/>
            <p:cNvSpPr>
              <a:spLocks noChangeArrowheads="1"/>
            </p:cNvSpPr>
            <p:nvPr/>
          </p:nvSpPr>
          <p:spPr bwMode="auto">
            <a:xfrm>
              <a:off x="3863003" y="7334903"/>
              <a:ext cx="54287" cy="102189"/>
            </a:xfrm>
            <a:prstGeom prst="rect">
              <a:avLst/>
            </a:pr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6" name="Rectangle 64"/>
            <p:cNvSpPr>
              <a:spLocks noChangeArrowheads="1"/>
            </p:cNvSpPr>
            <p:nvPr/>
          </p:nvSpPr>
          <p:spPr bwMode="auto">
            <a:xfrm>
              <a:off x="3994730" y="7437092"/>
              <a:ext cx="26345" cy="11177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7" name="Rectangle 65"/>
            <p:cNvSpPr>
              <a:spLocks noChangeArrowheads="1"/>
            </p:cNvSpPr>
            <p:nvPr/>
          </p:nvSpPr>
          <p:spPr bwMode="auto">
            <a:xfrm>
              <a:off x="4034647" y="7437092"/>
              <a:ext cx="80633" cy="11177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Freeform 66"/>
            <p:cNvSpPr>
              <a:spLocks/>
            </p:cNvSpPr>
            <p:nvPr/>
          </p:nvSpPr>
          <p:spPr bwMode="auto">
            <a:xfrm>
              <a:off x="4266966" y="7340492"/>
              <a:ext cx="158072" cy="211562"/>
            </a:xfrm>
            <a:custGeom>
              <a:avLst/>
              <a:gdLst>
                <a:gd name="T0" fmla="*/ 73 w 84"/>
                <a:gd name="T1" fmla="*/ 0 h 112"/>
                <a:gd name="T2" fmla="*/ 84 w 84"/>
                <a:gd name="T3" fmla="*/ 9 h 112"/>
                <a:gd name="T4" fmla="*/ 29 w 84"/>
                <a:gd name="T5" fmla="*/ 112 h 112"/>
                <a:gd name="T6" fmla="*/ 0 w 84"/>
                <a:gd name="T7" fmla="*/ 87 h 112"/>
                <a:gd name="T8" fmla="*/ 73 w 84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2">
                  <a:moveTo>
                    <a:pt x="73" y="0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73" y="47"/>
                    <a:pt x="54" y="82"/>
                    <a:pt x="29" y="112"/>
                  </a:cubicBezTo>
                  <a:cubicBezTo>
                    <a:pt x="0" y="87"/>
                    <a:pt x="0" y="87"/>
                    <a:pt x="0" y="87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9" name="Freeform 67"/>
            <p:cNvSpPr>
              <a:spLocks/>
            </p:cNvSpPr>
            <p:nvPr/>
          </p:nvSpPr>
          <p:spPr bwMode="auto">
            <a:xfrm>
              <a:off x="4163181" y="7196789"/>
              <a:ext cx="173241" cy="179628"/>
            </a:xfrm>
            <a:custGeom>
              <a:avLst/>
              <a:gdLst>
                <a:gd name="T0" fmla="*/ 62 w 92"/>
                <a:gd name="T1" fmla="*/ 3 h 95"/>
                <a:gd name="T2" fmla="*/ 83 w 92"/>
                <a:gd name="T3" fmla="*/ 53 h 95"/>
                <a:gd name="T4" fmla="*/ 30 w 92"/>
                <a:gd name="T5" fmla="*/ 92 h 95"/>
                <a:gd name="T6" fmla="*/ 9 w 92"/>
                <a:gd name="T7" fmla="*/ 43 h 95"/>
                <a:gd name="T8" fmla="*/ 62 w 92"/>
                <a:gd name="T9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5">
                  <a:moveTo>
                    <a:pt x="62" y="3"/>
                  </a:moveTo>
                  <a:cubicBezTo>
                    <a:pt x="83" y="6"/>
                    <a:pt x="92" y="28"/>
                    <a:pt x="83" y="53"/>
                  </a:cubicBezTo>
                  <a:cubicBezTo>
                    <a:pt x="74" y="78"/>
                    <a:pt x="50" y="95"/>
                    <a:pt x="30" y="92"/>
                  </a:cubicBezTo>
                  <a:cubicBezTo>
                    <a:pt x="9" y="89"/>
                    <a:pt x="0" y="67"/>
                    <a:pt x="9" y="43"/>
                  </a:cubicBezTo>
                  <a:cubicBezTo>
                    <a:pt x="18" y="18"/>
                    <a:pt x="42" y="0"/>
                    <a:pt x="62" y="3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0" name="Freeform 68"/>
            <p:cNvSpPr>
              <a:spLocks/>
            </p:cNvSpPr>
            <p:nvPr/>
          </p:nvSpPr>
          <p:spPr bwMode="auto">
            <a:xfrm>
              <a:off x="4076161" y="7034724"/>
              <a:ext cx="254672" cy="235513"/>
            </a:xfrm>
            <a:custGeom>
              <a:avLst/>
              <a:gdLst>
                <a:gd name="T0" fmla="*/ 21 w 135"/>
                <a:gd name="T1" fmla="*/ 0 h 125"/>
                <a:gd name="T2" fmla="*/ 120 w 135"/>
                <a:gd name="T3" fmla="*/ 83 h 125"/>
                <a:gd name="T4" fmla="*/ 128 w 135"/>
                <a:gd name="T5" fmla="*/ 116 h 125"/>
                <a:gd name="T6" fmla="*/ 128 w 135"/>
                <a:gd name="T7" fmla="*/ 116 h 125"/>
                <a:gd name="T8" fmla="*/ 100 w 135"/>
                <a:gd name="T9" fmla="*/ 118 h 125"/>
                <a:gd name="T10" fmla="*/ 22 w 135"/>
                <a:gd name="T11" fmla="*/ 53 h 125"/>
                <a:gd name="T12" fmla="*/ 21 w 135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5">
                  <a:moveTo>
                    <a:pt x="21" y="0"/>
                  </a:moveTo>
                  <a:cubicBezTo>
                    <a:pt x="120" y="83"/>
                    <a:pt x="120" y="83"/>
                    <a:pt x="120" y="83"/>
                  </a:cubicBezTo>
                  <a:cubicBezTo>
                    <a:pt x="128" y="90"/>
                    <a:pt x="135" y="107"/>
                    <a:pt x="128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1" y="124"/>
                    <a:pt x="109" y="125"/>
                    <a:pt x="100" y="118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0" y="34"/>
                    <a:pt x="14" y="6"/>
                    <a:pt x="21" y="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1" name="Freeform 69"/>
            <p:cNvSpPr>
              <a:spLocks/>
            </p:cNvSpPr>
            <p:nvPr/>
          </p:nvSpPr>
          <p:spPr bwMode="auto">
            <a:xfrm>
              <a:off x="4175954" y="7211958"/>
              <a:ext cx="175636" cy="179628"/>
            </a:xfrm>
            <a:custGeom>
              <a:avLst/>
              <a:gdLst>
                <a:gd name="T0" fmla="*/ 63 w 93"/>
                <a:gd name="T1" fmla="*/ 5 h 95"/>
                <a:gd name="T2" fmla="*/ 85 w 93"/>
                <a:gd name="T3" fmla="*/ 56 h 95"/>
                <a:gd name="T4" fmla="*/ 31 w 93"/>
                <a:gd name="T5" fmla="*/ 90 h 95"/>
                <a:gd name="T6" fmla="*/ 9 w 93"/>
                <a:gd name="T7" fmla="*/ 39 h 95"/>
                <a:gd name="T8" fmla="*/ 63 w 93"/>
                <a:gd name="T9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5">
                  <a:moveTo>
                    <a:pt x="63" y="5"/>
                  </a:moveTo>
                  <a:cubicBezTo>
                    <a:pt x="84" y="10"/>
                    <a:pt x="93" y="33"/>
                    <a:pt x="85" y="56"/>
                  </a:cubicBezTo>
                  <a:cubicBezTo>
                    <a:pt x="76" y="80"/>
                    <a:pt x="52" y="95"/>
                    <a:pt x="31" y="90"/>
                  </a:cubicBezTo>
                  <a:cubicBezTo>
                    <a:pt x="10" y="86"/>
                    <a:pt x="0" y="63"/>
                    <a:pt x="9" y="39"/>
                  </a:cubicBezTo>
                  <a:cubicBezTo>
                    <a:pt x="18" y="15"/>
                    <a:pt x="42" y="0"/>
                    <a:pt x="63" y="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2" name="Freeform 70"/>
            <p:cNvSpPr>
              <a:spLocks/>
            </p:cNvSpPr>
            <p:nvPr/>
          </p:nvSpPr>
          <p:spPr bwMode="auto">
            <a:xfrm>
              <a:off x="3460638" y="7034724"/>
              <a:ext cx="254672" cy="235513"/>
            </a:xfrm>
            <a:custGeom>
              <a:avLst/>
              <a:gdLst>
                <a:gd name="T0" fmla="*/ 114 w 135"/>
                <a:gd name="T1" fmla="*/ 0 h 125"/>
                <a:gd name="T2" fmla="*/ 15 w 135"/>
                <a:gd name="T3" fmla="*/ 83 h 125"/>
                <a:gd name="T4" fmla="*/ 7 w 135"/>
                <a:gd name="T5" fmla="*/ 116 h 125"/>
                <a:gd name="T6" fmla="*/ 7 w 135"/>
                <a:gd name="T7" fmla="*/ 116 h 125"/>
                <a:gd name="T8" fmla="*/ 34 w 135"/>
                <a:gd name="T9" fmla="*/ 118 h 125"/>
                <a:gd name="T10" fmla="*/ 112 w 135"/>
                <a:gd name="T11" fmla="*/ 53 h 125"/>
                <a:gd name="T12" fmla="*/ 114 w 135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5">
                  <a:moveTo>
                    <a:pt x="114" y="0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6" y="90"/>
                    <a:pt x="0" y="10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14" y="124"/>
                    <a:pt x="26" y="125"/>
                    <a:pt x="34" y="118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35" y="34"/>
                    <a:pt x="120" y="6"/>
                    <a:pt x="114" y="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53" name="组合 1152"/>
          <p:cNvGrpSpPr/>
          <p:nvPr/>
        </p:nvGrpSpPr>
        <p:grpSpPr>
          <a:xfrm>
            <a:off x="3947006" y="4004416"/>
            <a:ext cx="1106505" cy="1108107"/>
            <a:chOff x="3341685" y="2757175"/>
            <a:chExt cx="1106505" cy="1108107"/>
          </a:xfrm>
        </p:grpSpPr>
        <p:sp>
          <p:nvSpPr>
            <p:cNvPr id="1154" name="Oval 71"/>
            <p:cNvSpPr>
              <a:spLocks noChangeArrowheads="1"/>
            </p:cNvSpPr>
            <p:nvPr/>
          </p:nvSpPr>
          <p:spPr bwMode="auto">
            <a:xfrm>
              <a:off x="3341685" y="2757175"/>
              <a:ext cx="1106505" cy="1108107"/>
            </a:xfrm>
            <a:prstGeom prst="ellipse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5" name="Freeform 72"/>
            <p:cNvSpPr>
              <a:spLocks/>
            </p:cNvSpPr>
            <p:nvPr/>
          </p:nvSpPr>
          <p:spPr bwMode="auto">
            <a:xfrm>
              <a:off x="3633879" y="3058951"/>
              <a:ext cx="521319" cy="420729"/>
            </a:xfrm>
            <a:custGeom>
              <a:avLst/>
              <a:gdLst>
                <a:gd name="T0" fmla="*/ 276 w 276"/>
                <a:gd name="T1" fmla="*/ 32 h 223"/>
                <a:gd name="T2" fmla="*/ 177 w 276"/>
                <a:gd name="T3" fmla="*/ 0 h 223"/>
                <a:gd name="T4" fmla="*/ 44 w 276"/>
                <a:gd name="T5" fmla="*/ 18 h 223"/>
                <a:gd name="T6" fmla="*/ 0 w 276"/>
                <a:gd name="T7" fmla="*/ 145 h 223"/>
                <a:gd name="T8" fmla="*/ 63 w 276"/>
                <a:gd name="T9" fmla="*/ 203 h 223"/>
                <a:gd name="T10" fmla="*/ 185 w 276"/>
                <a:gd name="T11" fmla="*/ 211 h 223"/>
                <a:gd name="T12" fmla="*/ 185 w 276"/>
                <a:gd name="T13" fmla="*/ 180 h 223"/>
                <a:gd name="T14" fmla="*/ 276 w 276"/>
                <a:gd name="T15" fmla="*/ 3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" h="223">
                  <a:moveTo>
                    <a:pt x="276" y="32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63" y="203"/>
                    <a:pt x="63" y="203"/>
                    <a:pt x="63" y="203"/>
                  </a:cubicBezTo>
                  <a:cubicBezTo>
                    <a:pt x="63" y="203"/>
                    <a:pt x="185" y="198"/>
                    <a:pt x="185" y="211"/>
                  </a:cubicBezTo>
                  <a:cubicBezTo>
                    <a:pt x="185" y="223"/>
                    <a:pt x="185" y="180"/>
                    <a:pt x="185" y="180"/>
                  </a:cubicBezTo>
                  <a:lnTo>
                    <a:pt x="276" y="32"/>
                  </a:ln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Freeform 73"/>
            <p:cNvSpPr>
              <a:spLocks/>
            </p:cNvSpPr>
            <p:nvPr/>
          </p:nvSpPr>
          <p:spPr bwMode="auto">
            <a:xfrm>
              <a:off x="3800733" y="3119625"/>
              <a:ext cx="550858" cy="279422"/>
            </a:xfrm>
            <a:custGeom>
              <a:avLst/>
              <a:gdLst>
                <a:gd name="T0" fmla="*/ 0 w 292"/>
                <a:gd name="T1" fmla="*/ 31 h 148"/>
                <a:gd name="T2" fmla="*/ 0 w 292"/>
                <a:gd name="T3" fmla="*/ 118 h 148"/>
                <a:gd name="T4" fmla="*/ 31 w 292"/>
                <a:gd name="T5" fmla="*/ 148 h 148"/>
                <a:gd name="T6" fmla="*/ 261 w 292"/>
                <a:gd name="T7" fmla="*/ 148 h 148"/>
                <a:gd name="T8" fmla="*/ 292 w 292"/>
                <a:gd name="T9" fmla="*/ 118 h 148"/>
                <a:gd name="T10" fmla="*/ 292 w 292"/>
                <a:gd name="T11" fmla="*/ 31 h 148"/>
                <a:gd name="T12" fmla="*/ 261 w 292"/>
                <a:gd name="T13" fmla="*/ 0 h 148"/>
                <a:gd name="T14" fmla="*/ 31 w 292"/>
                <a:gd name="T15" fmla="*/ 0 h 148"/>
                <a:gd name="T16" fmla="*/ 0 w 292"/>
                <a:gd name="T17" fmla="*/ 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148">
                  <a:moveTo>
                    <a:pt x="0" y="31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34"/>
                    <a:pt x="14" y="148"/>
                    <a:pt x="31" y="148"/>
                  </a:cubicBezTo>
                  <a:cubicBezTo>
                    <a:pt x="261" y="148"/>
                    <a:pt x="261" y="148"/>
                    <a:pt x="261" y="148"/>
                  </a:cubicBezTo>
                  <a:cubicBezTo>
                    <a:pt x="278" y="148"/>
                    <a:pt x="292" y="134"/>
                    <a:pt x="292" y="118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14"/>
                    <a:pt x="278" y="0"/>
                    <a:pt x="26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7" name="Freeform 74"/>
            <p:cNvSpPr>
              <a:spLocks/>
            </p:cNvSpPr>
            <p:nvPr/>
          </p:nvSpPr>
          <p:spPr bwMode="auto">
            <a:xfrm>
              <a:off x="3847835" y="3143575"/>
              <a:ext cx="452661" cy="230723"/>
            </a:xfrm>
            <a:custGeom>
              <a:avLst/>
              <a:gdLst>
                <a:gd name="T0" fmla="*/ 0 w 240"/>
                <a:gd name="T1" fmla="*/ 1 h 122"/>
                <a:gd name="T2" fmla="*/ 0 w 240"/>
                <a:gd name="T3" fmla="*/ 122 h 122"/>
                <a:gd name="T4" fmla="*/ 0 w 240"/>
                <a:gd name="T5" fmla="*/ 122 h 122"/>
                <a:gd name="T6" fmla="*/ 239 w 240"/>
                <a:gd name="T7" fmla="*/ 122 h 122"/>
                <a:gd name="T8" fmla="*/ 240 w 240"/>
                <a:gd name="T9" fmla="*/ 122 h 122"/>
                <a:gd name="T10" fmla="*/ 240 w 240"/>
                <a:gd name="T11" fmla="*/ 1 h 122"/>
                <a:gd name="T12" fmla="*/ 239 w 240"/>
                <a:gd name="T13" fmla="*/ 0 h 122"/>
                <a:gd name="T14" fmla="*/ 0 w 240"/>
                <a:gd name="T15" fmla="*/ 0 h 122"/>
                <a:gd name="T16" fmla="*/ 0 w 240"/>
                <a:gd name="T1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122">
                  <a:moveTo>
                    <a:pt x="0" y="1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39" y="122"/>
                    <a:pt x="239" y="122"/>
                    <a:pt x="239" y="122"/>
                  </a:cubicBezTo>
                  <a:cubicBezTo>
                    <a:pt x="240" y="122"/>
                    <a:pt x="240" y="122"/>
                    <a:pt x="240" y="122"/>
                  </a:cubicBezTo>
                  <a:cubicBezTo>
                    <a:pt x="240" y="1"/>
                    <a:pt x="240" y="1"/>
                    <a:pt x="240" y="1"/>
                  </a:cubicBezTo>
                  <a:cubicBezTo>
                    <a:pt x="240" y="0"/>
                    <a:pt x="240" y="0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8" name="Freeform 75"/>
            <p:cNvSpPr>
              <a:spLocks/>
            </p:cNvSpPr>
            <p:nvPr/>
          </p:nvSpPr>
          <p:spPr bwMode="auto">
            <a:xfrm>
              <a:off x="3343281" y="3219419"/>
              <a:ext cx="351271" cy="366442"/>
            </a:xfrm>
            <a:custGeom>
              <a:avLst/>
              <a:gdLst>
                <a:gd name="T0" fmla="*/ 122 w 186"/>
                <a:gd name="T1" fmla="*/ 0 h 194"/>
                <a:gd name="T2" fmla="*/ 0 w 186"/>
                <a:gd name="T3" fmla="*/ 79 h 194"/>
                <a:gd name="T4" fmla="*/ 34 w 186"/>
                <a:gd name="T5" fmla="*/ 188 h 194"/>
                <a:gd name="T6" fmla="*/ 72 w 186"/>
                <a:gd name="T7" fmla="*/ 194 h 194"/>
                <a:gd name="T8" fmla="*/ 186 w 186"/>
                <a:gd name="T9" fmla="*/ 120 h 194"/>
                <a:gd name="T10" fmla="*/ 122 w 186"/>
                <a:gd name="T1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194">
                  <a:moveTo>
                    <a:pt x="122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4" y="118"/>
                    <a:pt x="16" y="155"/>
                    <a:pt x="34" y="188"/>
                  </a:cubicBezTo>
                  <a:cubicBezTo>
                    <a:pt x="72" y="194"/>
                    <a:pt x="72" y="194"/>
                    <a:pt x="72" y="194"/>
                  </a:cubicBezTo>
                  <a:cubicBezTo>
                    <a:pt x="186" y="120"/>
                    <a:pt x="186" y="120"/>
                    <a:pt x="186" y="12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9" name="Freeform 76"/>
            <p:cNvSpPr>
              <a:spLocks/>
            </p:cNvSpPr>
            <p:nvPr/>
          </p:nvSpPr>
          <p:spPr bwMode="auto">
            <a:xfrm>
              <a:off x="3443873" y="3021428"/>
              <a:ext cx="788764" cy="473420"/>
            </a:xfrm>
            <a:custGeom>
              <a:avLst/>
              <a:gdLst>
                <a:gd name="T0" fmla="*/ 206 w 418"/>
                <a:gd name="T1" fmla="*/ 243 h 251"/>
                <a:gd name="T2" fmla="*/ 69 w 418"/>
                <a:gd name="T3" fmla="*/ 241 h 251"/>
                <a:gd name="T4" fmla="*/ 26 w 418"/>
                <a:gd name="T5" fmla="*/ 133 h 251"/>
                <a:gd name="T6" fmla="*/ 157 w 418"/>
                <a:gd name="T7" fmla="*/ 9 h 251"/>
                <a:gd name="T8" fmla="*/ 233 w 418"/>
                <a:gd name="T9" fmla="*/ 2 h 251"/>
                <a:gd name="T10" fmla="*/ 295 w 418"/>
                <a:gd name="T11" fmla="*/ 4 h 251"/>
                <a:gd name="T12" fmla="*/ 382 w 418"/>
                <a:gd name="T13" fmla="*/ 13 h 251"/>
                <a:gd name="T14" fmla="*/ 375 w 418"/>
                <a:gd name="T15" fmla="*/ 52 h 251"/>
                <a:gd name="T16" fmla="*/ 272 w 418"/>
                <a:gd name="T17" fmla="*/ 41 h 251"/>
                <a:gd name="T18" fmla="*/ 198 w 418"/>
                <a:gd name="T19" fmla="*/ 56 h 251"/>
                <a:gd name="T20" fmla="*/ 216 w 418"/>
                <a:gd name="T21" fmla="*/ 200 h 251"/>
                <a:gd name="T22" fmla="*/ 278 w 418"/>
                <a:gd name="T23" fmla="*/ 200 h 251"/>
                <a:gd name="T24" fmla="*/ 318 w 418"/>
                <a:gd name="T25" fmla="*/ 229 h 251"/>
                <a:gd name="T26" fmla="*/ 303 w 418"/>
                <a:gd name="T27" fmla="*/ 243 h 251"/>
                <a:gd name="T28" fmla="*/ 206 w 418"/>
                <a:gd name="T29" fmla="*/ 24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8" h="251">
                  <a:moveTo>
                    <a:pt x="206" y="243"/>
                  </a:moveTo>
                  <a:cubicBezTo>
                    <a:pt x="195" y="243"/>
                    <a:pt x="88" y="251"/>
                    <a:pt x="69" y="241"/>
                  </a:cubicBezTo>
                  <a:cubicBezTo>
                    <a:pt x="38" y="234"/>
                    <a:pt x="0" y="160"/>
                    <a:pt x="26" y="133"/>
                  </a:cubicBezTo>
                  <a:cubicBezTo>
                    <a:pt x="80" y="78"/>
                    <a:pt x="131" y="11"/>
                    <a:pt x="157" y="9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50" y="0"/>
                    <a:pt x="268" y="1"/>
                    <a:pt x="295" y="4"/>
                  </a:cubicBezTo>
                  <a:cubicBezTo>
                    <a:pt x="382" y="13"/>
                    <a:pt x="382" y="13"/>
                    <a:pt x="382" y="13"/>
                  </a:cubicBezTo>
                  <a:cubicBezTo>
                    <a:pt x="406" y="15"/>
                    <a:pt x="418" y="56"/>
                    <a:pt x="375" y="52"/>
                  </a:cubicBezTo>
                  <a:cubicBezTo>
                    <a:pt x="272" y="41"/>
                    <a:pt x="272" y="41"/>
                    <a:pt x="272" y="41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39" y="116"/>
                    <a:pt x="158" y="202"/>
                    <a:pt x="216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300" y="200"/>
                    <a:pt x="313" y="206"/>
                    <a:pt x="318" y="229"/>
                  </a:cubicBezTo>
                  <a:cubicBezTo>
                    <a:pt x="320" y="241"/>
                    <a:pt x="314" y="243"/>
                    <a:pt x="303" y="243"/>
                  </a:cubicBezTo>
                  <a:lnTo>
                    <a:pt x="206" y="243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Freeform 77"/>
            <p:cNvSpPr>
              <a:spLocks/>
            </p:cNvSpPr>
            <p:nvPr/>
          </p:nvSpPr>
          <p:spPr bwMode="auto">
            <a:xfrm>
              <a:off x="3343281" y="3285681"/>
              <a:ext cx="266647" cy="352870"/>
            </a:xfrm>
            <a:custGeom>
              <a:avLst/>
              <a:gdLst>
                <a:gd name="T0" fmla="*/ 56 w 141"/>
                <a:gd name="T1" fmla="*/ 0 h 187"/>
                <a:gd name="T2" fmla="*/ 0 w 141"/>
                <a:gd name="T3" fmla="*/ 37 h 187"/>
                <a:gd name="T4" fmla="*/ 55 w 141"/>
                <a:gd name="T5" fmla="*/ 187 h 187"/>
                <a:gd name="T6" fmla="*/ 141 w 141"/>
                <a:gd name="T7" fmla="*/ 131 h 187"/>
                <a:gd name="T8" fmla="*/ 56 w 141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87">
                  <a:moveTo>
                    <a:pt x="56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4" y="93"/>
                    <a:pt x="24" y="144"/>
                    <a:pt x="55" y="187"/>
                  </a:cubicBezTo>
                  <a:cubicBezTo>
                    <a:pt x="141" y="131"/>
                    <a:pt x="141" y="131"/>
                    <a:pt x="141" y="131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1" name="Freeform 78"/>
            <p:cNvSpPr>
              <a:spLocks/>
            </p:cNvSpPr>
            <p:nvPr/>
          </p:nvSpPr>
          <p:spPr bwMode="auto">
            <a:xfrm>
              <a:off x="3975570" y="3454931"/>
              <a:ext cx="68658" cy="24749"/>
            </a:xfrm>
            <a:custGeom>
              <a:avLst/>
              <a:gdLst>
                <a:gd name="T0" fmla="*/ 36 w 36"/>
                <a:gd name="T1" fmla="*/ 3 h 13"/>
                <a:gd name="T2" fmla="*/ 21 w 36"/>
                <a:gd name="T3" fmla="*/ 13 h 13"/>
                <a:gd name="T4" fmla="*/ 0 w 36"/>
                <a:gd name="T5" fmla="*/ 13 h 13"/>
                <a:gd name="T6" fmla="*/ 7 w 36"/>
                <a:gd name="T7" fmla="*/ 0 h 13"/>
                <a:gd name="T8" fmla="*/ 22 w 36"/>
                <a:gd name="T9" fmla="*/ 0 h 13"/>
                <a:gd name="T10" fmla="*/ 36 w 36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3">
                  <a:moveTo>
                    <a:pt x="36" y="3"/>
                  </a:moveTo>
                  <a:cubicBezTo>
                    <a:pt x="36" y="11"/>
                    <a:pt x="30" y="13"/>
                    <a:pt x="2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9"/>
                    <a:pt x="4" y="5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2" y="1"/>
                    <a:pt x="36" y="3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2" name="Freeform 79"/>
            <p:cNvSpPr>
              <a:spLocks/>
            </p:cNvSpPr>
            <p:nvPr/>
          </p:nvSpPr>
          <p:spPr bwMode="auto">
            <a:xfrm>
              <a:off x="4128852" y="3042185"/>
              <a:ext cx="73448" cy="37522"/>
            </a:xfrm>
            <a:custGeom>
              <a:avLst/>
              <a:gdLst>
                <a:gd name="T0" fmla="*/ 0 w 39"/>
                <a:gd name="T1" fmla="*/ 0 h 20"/>
                <a:gd name="T2" fmla="*/ 39 w 39"/>
                <a:gd name="T3" fmla="*/ 16 h 20"/>
                <a:gd name="T4" fmla="*/ 22 w 39"/>
                <a:gd name="T5" fmla="*/ 19 h 20"/>
                <a:gd name="T6" fmla="*/ 6 w 39"/>
                <a:gd name="T7" fmla="*/ 17 h 20"/>
                <a:gd name="T8" fmla="*/ 0 w 3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0">
                  <a:moveTo>
                    <a:pt x="0" y="0"/>
                  </a:moveTo>
                  <a:cubicBezTo>
                    <a:pt x="15" y="1"/>
                    <a:pt x="31" y="0"/>
                    <a:pt x="39" y="16"/>
                  </a:cubicBezTo>
                  <a:cubicBezTo>
                    <a:pt x="34" y="19"/>
                    <a:pt x="28" y="20"/>
                    <a:pt x="22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3" y="11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5522804" y="5396759"/>
            <a:ext cx="1108900" cy="1108107"/>
            <a:chOff x="747066" y="6645929"/>
            <a:chExt cx="1108900" cy="1108107"/>
          </a:xfrm>
        </p:grpSpPr>
        <p:sp>
          <p:nvSpPr>
            <p:cNvPr id="1164" name="Oval 80"/>
            <p:cNvSpPr>
              <a:spLocks noChangeArrowheads="1"/>
            </p:cNvSpPr>
            <p:nvPr/>
          </p:nvSpPr>
          <p:spPr bwMode="auto">
            <a:xfrm>
              <a:off x="747066" y="6645929"/>
              <a:ext cx="1108900" cy="1108107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5" name="Freeform 81"/>
            <p:cNvSpPr>
              <a:spLocks/>
            </p:cNvSpPr>
            <p:nvPr/>
          </p:nvSpPr>
          <p:spPr bwMode="auto">
            <a:xfrm>
              <a:off x="1095144" y="7228723"/>
              <a:ext cx="524512" cy="277825"/>
            </a:xfrm>
            <a:custGeom>
              <a:avLst/>
              <a:gdLst>
                <a:gd name="T0" fmla="*/ 273 w 278"/>
                <a:gd name="T1" fmla="*/ 19 h 147"/>
                <a:gd name="T2" fmla="*/ 273 w 278"/>
                <a:gd name="T3" fmla="*/ 19 h 147"/>
                <a:gd name="T4" fmla="*/ 260 w 278"/>
                <a:gd name="T5" fmla="*/ 50 h 147"/>
                <a:gd name="T6" fmla="*/ 36 w 278"/>
                <a:gd name="T7" fmla="*/ 142 h 147"/>
                <a:gd name="T8" fmla="*/ 5 w 278"/>
                <a:gd name="T9" fmla="*/ 128 h 147"/>
                <a:gd name="T10" fmla="*/ 5 w 278"/>
                <a:gd name="T11" fmla="*/ 128 h 147"/>
                <a:gd name="T12" fmla="*/ 18 w 278"/>
                <a:gd name="T13" fmla="*/ 97 h 147"/>
                <a:gd name="T14" fmla="*/ 242 w 278"/>
                <a:gd name="T15" fmla="*/ 5 h 147"/>
                <a:gd name="T16" fmla="*/ 273 w 278"/>
                <a:gd name="T17" fmla="*/ 1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147">
                  <a:moveTo>
                    <a:pt x="273" y="19"/>
                  </a:moveTo>
                  <a:cubicBezTo>
                    <a:pt x="273" y="19"/>
                    <a:pt x="273" y="19"/>
                    <a:pt x="273" y="19"/>
                  </a:cubicBezTo>
                  <a:cubicBezTo>
                    <a:pt x="278" y="31"/>
                    <a:pt x="272" y="45"/>
                    <a:pt x="260" y="50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24" y="147"/>
                    <a:pt x="10" y="14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0" y="116"/>
                    <a:pt x="6" y="102"/>
                    <a:pt x="18" y="97"/>
                  </a:cubicBezTo>
                  <a:cubicBezTo>
                    <a:pt x="242" y="5"/>
                    <a:pt x="242" y="5"/>
                    <a:pt x="242" y="5"/>
                  </a:cubicBezTo>
                  <a:cubicBezTo>
                    <a:pt x="254" y="0"/>
                    <a:pt x="268" y="7"/>
                    <a:pt x="273" y="1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6" name="Freeform 82"/>
            <p:cNvSpPr>
              <a:spLocks/>
            </p:cNvSpPr>
            <p:nvPr/>
          </p:nvSpPr>
          <p:spPr bwMode="auto">
            <a:xfrm>
              <a:off x="877994" y="7187209"/>
              <a:ext cx="558841" cy="519725"/>
            </a:xfrm>
            <a:custGeom>
              <a:avLst/>
              <a:gdLst>
                <a:gd name="T0" fmla="*/ 106 w 296"/>
                <a:gd name="T1" fmla="*/ 275 h 275"/>
                <a:gd name="T2" fmla="*/ 159 w 296"/>
                <a:gd name="T3" fmla="*/ 197 h 275"/>
                <a:gd name="T4" fmla="*/ 296 w 296"/>
                <a:gd name="T5" fmla="*/ 111 h 275"/>
                <a:gd name="T6" fmla="*/ 132 w 296"/>
                <a:gd name="T7" fmla="*/ 0 h 275"/>
                <a:gd name="T8" fmla="*/ 0 w 296"/>
                <a:gd name="T9" fmla="*/ 194 h 275"/>
                <a:gd name="T10" fmla="*/ 106 w 296"/>
                <a:gd name="T11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275">
                  <a:moveTo>
                    <a:pt x="106" y="275"/>
                  </a:moveTo>
                  <a:cubicBezTo>
                    <a:pt x="159" y="197"/>
                    <a:pt x="159" y="197"/>
                    <a:pt x="159" y="197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28" y="229"/>
                    <a:pt x="65" y="256"/>
                    <a:pt x="106" y="27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" name="Freeform 83"/>
            <p:cNvSpPr>
              <a:spLocks/>
            </p:cNvSpPr>
            <p:nvPr/>
          </p:nvSpPr>
          <p:spPr bwMode="auto">
            <a:xfrm>
              <a:off x="1032075" y="7362845"/>
              <a:ext cx="526907" cy="276228"/>
            </a:xfrm>
            <a:custGeom>
              <a:avLst/>
              <a:gdLst>
                <a:gd name="T0" fmla="*/ 274 w 279"/>
                <a:gd name="T1" fmla="*/ 18 h 146"/>
                <a:gd name="T2" fmla="*/ 274 w 279"/>
                <a:gd name="T3" fmla="*/ 18 h 146"/>
                <a:gd name="T4" fmla="*/ 260 w 279"/>
                <a:gd name="T5" fmla="*/ 49 h 146"/>
                <a:gd name="T6" fmla="*/ 36 w 279"/>
                <a:gd name="T7" fmla="*/ 141 h 146"/>
                <a:gd name="T8" fmla="*/ 5 w 279"/>
                <a:gd name="T9" fmla="*/ 127 h 146"/>
                <a:gd name="T10" fmla="*/ 5 w 279"/>
                <a:gd name="T11" fmla="*/ 127 h 146"/>
                <a:gd name="T12" fmla="*/ 19 w 279"/>
                <a:gd name="T13" fmla="*/ 96 h 146"/>
                <a:gd name="T14" fmla="*/ 243 w 279"/>
                <a:gd name="T15" fmla="*/ 5 h 146"/>
                <a:gd name="T16" fmla="*/ 274 w 279"/>
                <a:gd name="T17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146">
                  <a:moveTo>
                    <a:pt x="274" y="18"/>
                  </a:moveTo>
                  <a:cubicBezTo>
                    <a:pt x="274" y="18"/>
                    <a:pt x="274" y="18"/>
                    <a:pt x="274" y="18"/>
                  </a:cubicBezTo>
                  <a:cubicBezTo>
                    <a:pt x="279" y="31"/>
                    <a:pt x="272" y="44"/>
                    <a:pt x="260" y="49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24" y="146"/>
                    <a:pt x="10" y="140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0" y="115"/>
                    <a:pt x="6" y="101"/>
                    <a:pt x="19" y="96"/>
                  </a:cubicBezTo>
                  <a:cubicBezTo>
                    <a:pt x="243" y="5"/>
                    <a:pt x="243" y="5"/>
                    <a:pt x="243" y="5"/>
                  </a:cubicBezTo>
                  <a:cubicBezTo>
                    <a:pt x="255" y="0"/>
                    <a:pt x="269" y="6"/>
                    <a:pt x="274" y="1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Freeform 84"/>
            <p:cNvSpPr>
              <a:spLocks/>
            </p:cNvSpPr>
            <p:nvPr/>
          </p:nvSpPr>
          <p:spPr bwMode="auto">
            <a:xfrm>
              <a:off x="1207711" y="7077835"/>
              <a:ext cx="510142" cy="268245"/>
            </a:xfrm>
            <a:custGeom>
              <a:avLst/>
              <a:gdLst>
                <a:gd name="T0" fmla="*/ 265 w 270"/>
                <a:gd name="T1" fmla="*/ 18 h 142"/>
                <a:gd name="T2" fmla="*/ 265 w 270"/>
                <a:gd name="T3" fmla="*/ 18 h 142"/>
                <a:gd name="T4" fmla="*/ 252 w 270"/>
                <a:gd name="T5" fmla="*/ 49 h 142"/>
                <a:gd name="T6" fmla="*/ 36 w 270"/>
                <a:gd name="T7" fmla="*/ 137 h 142"/>
                <a:gd name="T8" fmla="*/ 5 w 270"/>
                <a:gd name="T9" fmla="*/ 124 h 142"/>
                <a:gd name="T10" fmla="*/ 5 w 270"/>
                <a:gd name="T11" fmla="*/ 124 h 142"/>
                <a:gd name="T12" fmla="*/ 18 w 270"/>
                <a:gd name="T13" fmla="*/ 93 h 142"/>
                <a:gd name="T14" fmla="*/ 234 w 270"/>
                <a:gd name="T15" fmla="*/ 5 h 142"/>
                <a:gd name="T16" fmla="*/ 265 w 270"/>
                <a:gd name="T17" fmla="*/ 1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142">
                  <a:moveTo>
                    <a:pt x="265" y="18"/>
                  </a:moveTo>
                  <a:cubicBezTo>
                    <a:pt x="265" y="18"/>
                    <a:pt x="265" y="18"/>
                    <a:pt x="265" y="18"/>
                  </a:cubicBezTo>
                  <a:cubicBezTo>
                    <a:pt x="270" y="30"/>
                    <a:pt x="264" y="44"/>
                    <a:pt x="252" y="49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24" y="142"/>
                    <a:pt x="10" y="136"/>
                    <a:pt x="5" y="124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0" y="111"/>
                    <a:pt x="6" y="98"/>
                    <a:pt x="18" y="93"/>
                  </a:cubicBezTo>
                  <a:cubicBezTo>
                    <a:pt x="234" y="5"/>
                    <a:pt x="234" y="5"/>
                    <a:pt x="234" y="5"/>
                  </a:cubicBezTo>
                  <a:cubicBezTo>
                    <a:pt x="246" y="0"/>
                    <a:pt x="260" y="6"/>
                    <a:pt x="265" y="1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9" name="Freeform 85"/>
            <p:cNvSpPr>
              <a:spLocks/>
            </p:cNvSpPr>
            <p:nvPr/>
          </p:nvSpPr>
          <p:spPr bwMode="auto">
            <a:xfrm>
              <a:off x="1068000" y="6749714"/>
              <a:ext cx="621112" cy="815113"/>
            </a:xfrm>
            <a:custGeom>
              <a:avLst/>
              <a:gdLst>
                <a:gd name="T0" fmla="*/ 188 w 329"/>
                <a:gd name="T1" fmla="*/ 9 h 432"/>
                <a:gd name="T2" fmla="*/ 298 w 329"/>
                <a:gd name="T3" fmla="*/ 55 h 432"/>
                <a:gd name="T4" fmla="*/ 320 w 329"/>
                <a:gd name="T5" fmla="*/ 110 h 432"/>
                <a:gd name="T6" fmla="*/ 196 w 329"/>
                <a:gd name="T7" fmla="*/ 401 h 432"/>
                <a:gd name="T8" fmla="*/ 141 w 329"/>
                <a:gd name="T9" fmla="*/ 423 h 432"/>
                <a:gd name="T10" fmla="*/ 31 w 329"/>
                <a:gd name="T11" fmla="*/ 376 h 432"/>
                <a:gd name="T12" fmla="*/ 9 w 329"/>
                <a:gd name="T13" fmla="*/ 321 h 432"/>
                <a:gd name="T14" fmla="*/ 133 w 329"/>
                <a:gd name="T15" fmla="*/ 31 h 432"/>
                <a:gd name="T16" fmla="*/ 188 w 329"/>
                <a:gd name="T17" fmla="*/ 9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9" h="432">
                  <a:moveTo>
                    <a:pt x="188" y="9"/>
                  </a:moveTo>
                  <a:cubicBezTo>
                    <a:pt x="298" y="55"/>
                    <a:pt x="298" y="55"/>
                    <a:pt x="298" y="55"/>
                  </a:cubicBezTo>
                  <a:cubicBezTo>
                    <a:pt x="319" y="64"/>
                    <a:pt x="329" y="89"/>
                    <a:pt x="320" y="110"/>
                  </a:cubicBezTo>
                  <a:cubicBezTo>
                    <a:pt x="196" y="401"/>
                    <a:pt x="196" y="401"/>
                    <a:pt x="196" y="401"/>
                  </a:cubicBezTo>
                  <a:cubicBezTo>
                    <a:pt x="187" y="422"/>
                    <a:pt x="162" y="432"/>
                    <a:pt x="141" y="423"/>
                  </a:cubicBezTo>
                  <a:cubicBezTo>
                    <a:pt x="31" y="376"/>
                    <a:pt x="31" y="376"/>
                    <a:pt x="31" y="376"/>
                  </a:cubicBezTo>
                  <a:cubicBezTo>
                    <a:pt x="10" y="367"/>
                    <a:pt x="0" y="342"/>
                    <a:pt x="9" y="32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43" y="10"/>
                    <a:pt x="167" y="0"/>
                    <a:pt x="188" y="9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0" name="Freeform 86"/>
            <p:cNvSpPr>
              <a:spLocks/>
            </p:cNvSpPr>
            <p:nvPr/>
          </p:nvSpPr>
          <p:spPr bwMode="auto">
            <a:xfrm>
              <a:off x="1113506" y="6806397"/>
              <a:ext cx="534092" cy="694563"/>
            </a:xfrm>
            <a:custGeom>
              <a:avLst/>
              <a:gdLst>
                <a:gd name="T0" fmla="*/ 130 w 283"/>
                <a:gd name="T1" fmla="*/ 0 h 368"/>
                <a:gd name="T2" fmla="*/ 282 w 283"/>
                <a:gd name="T3" fmla="*/ 65 h 368"/>
                <a:gd name="T4" fmla="*/ 283 w 283"/>
                <a:gd name="T5" fmla="*/ 66 h 368"/>
                <a:gd name="T6" fmla="*/ 154 w 283"/>
                <a:gd name="T7" fmla="*/ 368 h 368"/>
                <a:gd name="T8" fmla="*/ 153 w 283"/>
                <a:gd name="T9" fmla="*/ 368 h 368"/>
                <a:gd name="T10" fmla="*/ 0 w 283"/>
                <a:gd name="T11" fmla="*/ 303 h 368"/>
                <a:gd name="T12" fmla="*/ 0 w 283"/>
                <a:gd name="T13" fmla="*/ 302 h 368"/>
                <a:gd name="T14" fmla="*/ 129 w 283"/>
                <a:gd name="T15" fmla="*/ 1 h 368"/>
                <a:gd name="T16" fmla="*/ 130 w 283"/>
                <a:gd name="T17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368">
                  <a:moveTo>
                    <a:pt x="130" y="0"/>
                  </a:moveTo>
                  <a:cubicBezTo>
                    <a:pt x="282" y="65"/>
                    <a:pt x="282" y="65"/>
                    <a:pt x="282" y="65"/>
                  </a:cubicBezTo>
                  <a:cubicBezTo>
                    <a:pt x="283" y="66"/>
                    <a:pt x="283" y="66"/>
                    <a:pt x="283" y="66"/>
                  </a:cubicBezTo>
                  <a:cubicBezTo>
                    <a:pt x="154" y="368"/>
                    <a:pt x="154" y="368"/>
                    <a:pt x="154" y="368"/>
                  </a:cubicBezTo>
                  <a:cubicBezTo>
                    <a:pt x="154" y="368"/>
                    <a:pt x="153" y="368"/>
                    <a:pt x="153" y="36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03"/>
                    <a:pt x="0" y="303"/>
                    <a:pt x="0" y="30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30" y="0"/>
                  </a:cubicBez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Freeform 87"/>
            <p:cNvSpPr>
              <a:spLocks/>
            </p:cNvSpPr>
            <p:nvPr/>
          </p:nvSpPr>
          <p:spPr bwMode="auto">
            <a:xfrm>
              <a:off x="1416078" y="7346080"/>
              <a:ext cx="181224" cy="135719"/>
            </a:xfrm>
            <a:custGeom>
              <a:avLst/>
              <a:gdLst>
                <a:gd name="T0" fmla="*/ 92 w 96"/>
                <a:gd name="T1" fmla="*/ 19 h 72"/>
                <a:gd name="T2" fmla="*/ 92 w 96"/>
                <a:gd name="T3" fmla="*/ 19 h 72"/>
                <a:gd name="T4" fmla="*/ 78 w 96"/>
                <a:gd name="T5" fmla="*/ 50 h 72"/>
                <a:gd name="T6" fmla="*/ 36 w 96"/>
                <a:gd name="T7" fmla="*/ 67 h 72"/>
                <a:gd name="T8" fmla="*/ 5 w 96"/>
                <a:gd name="T9" fmla="*/ 53 h 72"/>
                <a:gd name="T10" fmla="*/ 5 w 96"/>
                <a:gd name="T11" fmla="*/ 53 h 72"/>
                <a:gd name="T12" fmla="*/ 19 w 96"/>
                <a:gd name="T13" fmla="*/ 22 h 72"/>
                <a:gd name="T14" fmla="*/ 60 w 96"/>
                <a:gd name="T15" fmla="*/ 5 h 72"/>
                <a:gd name="T16" fmla="*/ 92 w 96"/>
                <a:gd name="T17" fmla="*/ 1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72">
                  <a:moveTo>
                    <a:pt x="92" y="19"/>
                  </a:moveTo>
                  <a:cubicBezTo>
                    <a:pt x="92" y="19"/>
                    <a:pt x="92" y="19"/>
                    <a:pt x="92" y="19"/>
                  </a:cubicBezTo>
                  <a:cubicBezTo>
                    <a:pt x="96" y="31"/>
                    <a:pt x="90" y="45"/>
                    <a:pt x="78" y="50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4" y="72"/>
                    <a:pt x="10" y="65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0" y="41"/>
                    <a:pt x="6" y="27"/>
                    <a:pt x="19" y="22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3" y="0"/>
                    <a:pt x="87" y="7"/>
                    <a:pt x="92" y="1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2" name="Freeform 88"/>
            <p:cNvSpPr>
              <a:spLocks/>
            </p:cNvSpPr>
            <p:nvPr/>
          </p:nvSpPr>
          <p:spPr bwMode="auto">
            <a:xfrm>
              <a:off x="1495115" y="7211958"/>
              <a:ext cx="170047" cy="130131"/>
            </a:xfrm>
            <a:custGeom>
              <a:avLst/>
              <a:gdLst>
                <a:gd name="T0" fmla="*/ 85 w 90"/>
                <a:gd name="T1" fmla="*/ 19 h 69"/>
                <a:gd name="T2" fmla="*/ 85 w 90"/>
                <a:gd name="T3" fmla="*/ 19 h 69"/>
                <a:gd name="T4" fmla="*/ 72 w 90"/>
                <a:gd name="T5" fmla="*/ 50 h 69"/>
                <a:gd name="T6" fmla="*/ 36 w 90"/>
                <a:gd name="T7" fmla="*/ 64 h 69"/>
                <a:gd name="T8" fmla="*/ 5 w 90"/>
                <a:gd name="T9" fmla="*/ 50 h 69"/>
                <a:gd name="T10" fmla="*/ 5 w 90"/>
                <a:gd name="T11" fmla="*/ 50 h 69"/>
                <a:gd name="T12" fmla="*/ 18 w 90"/>
                <a:gd name="T13" fmla="*/ 19 h 69"/>
                <a:gd name="T14" fmla="*/ 54 w 90"/>
                <a:gd name="T15" fmla="*/ 5 h 69"/>
                <a:gd name="T16" fmla="*/ 85 w 90"/>
                <a:gd name="T17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9">
                  <a:moveTo>
                    <a:pt x="85" y="19"/>
                  </a:moveTo>
                  <a:cubicBezTo>
                    <a:pt x="85" y="19"/>
                    <a:pt x="85" y="19"/>
                    <a:pt x="85" y="19"/>
                  </a:cubicBezTo>
                  <a:cubicBezTo>
                    <a:pt x="90" y="31"/>
                    <a:pt x="84" y="45"/>
                    <a:pt x="72" y="50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24" y="69"/>
                    <a:pt x="10" y="63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0" y="38"/>
                    <a:pt x="6" y="24"/>
                    <a:pt x="18" y="19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66" y="0"/>
                    <a:pt x="80" y="6"/>
                    <a:pt x="85" y="1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3" name="Freeform 89"/>
            <p:cNvSpPr>
              <a:spLocks/>
            </p:cNvSpPr>
            <p:nvPr/>
          </p:nvSpPr>
          <p:spPr bwMode="auto">
            <a:xfrm>
              <a:off x="854842" y="7499363"/>
              <a:ext cx="281816" cy="218747"/>
            </a:xfrm>
            <a:custGeom>
              <a:avLst/>
              <a:gdLst>
                <a:gd name="T0" fmla="*/ 10 w 149"/>
                <a:gd name="T1" fmla="*/ 0 h 116"/>
                <a:gd name="T2" fmla="*/ 149 w 149"/>
                <a:gd name="T3" fmla="*/ 95 h 116"/>
                <a:gd name="T4" fmla="*/ 135 w 149"/>
                <a:gd name="T5" fmla="*/ 116 h 116"/>
                <a:gd name="T6" fmla="*/ 0 w 149"/>
                <a:gd name="T7" fmla="*/ 15 h 116"/>
                <a:gd name="T8" fmla="*/ 10 w 149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16">
                  <a:moveTo>
                    <a:pt x="10" y="0"/>
                  </a:moveTo>
                  <a:cubicBezTo>
                    <a:pt x="149" y="95"/>
                    <a:pt x="149" y="95"/>
                    <a:pt x="149" y="9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81" y="96"/>
                    <a:pt x="34" y="61"/>
                    <a:pt x="0" y="15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4" name="Freeform 90"/>
            <p:cNvSpPr>
              <a:spLocks/>
            </p:cNvSpPr>
            <p:nvPr/>
          </p:nvSpPr>
          <p:spPr bwMode="auto">
            <a:xfrm>
              <a:off x="962619" y="7019556"/>
              <a:ext cx="260260" cy="431906"/>
            </a:xfrm>
            <a:custGeom>
              <a:avLst/>
              <a:gdLst>
                <a:gd name="T0" fmla="*/ 17 w 138"/>
                <a:gd name="T1" fmla="*/ 220 h 229"/>
                <a:gd name="T2" fmla="*/ 32 w 138"/>
                <a:gd name="T3" fmla="*/ 229 h 229"/>
                <a:gd name="T4" fmla="*/ 42 w 138"/>
                <a:gd name="T5" fmla="*/ 211 h 229"/>
                <a:gd name="T6" fmla="*/ 124 w 138"/>
                <a:gd name="T7" fmla="*/ 63 h 229"/>
                <a:gd name="T8" fmla="*/ 116 w 138"/>
                <a:gd name="T9" fmla="*/ 10 h 229"/>
                <a:gd name="T10" fmla="*/ 103 w 138"/>
                <a:gd name="T11" fmla="*/ 8 h 229"/>
                <a:gd name="T12" fmla="*/ 9 w 138"/>
                <a:gd name="T13" fmla="*/ 177 h 229"/>
                <a:gd name="T14" fmla="*/ 17 w 138"/>
                <a:gd name="T15" fmla="*/ 22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29">
                  <a:moveTo>
                    <a:pt x="17" y="220"/>
                  </a:moveTo>
                  <a:cubicBezTo>
                    <a:pt x="32" y="229"/>
                    <a:pt x="32" y="229"/>
                    <a:pt x="32" y="229"/>
                  </a:cubicBezTo>
                  <a:cubicBezTo>
                    <a:pt x="42" y="211"/>
                    <a:pt x="42" y="211"/>
                    <a:pt x="42" y="211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38" y="38"/>
                    <a:pt x="130" y="22"/>
                    <a:pt x="116" y="10"/>
                  </a:cubicBezTo>
                  <a:cubicBezTo>
                    <a:pt x="109" y="3"/>
                    <a:pt x="108" y="0"/>
                    <a:pt x="103" y="8"/>
                  </a:cubicBezTo>
                  <a:cubicBezTo>
                    <a:pt x="9" y="177"/>
                    <a:pt x="9" y="177"/>
                    <a:pt x="9" y="177"/>
                  </a:cubicBezTo>
                  <a:cubicBezTo>
                    <a:pt x="0" y="192"/>
                    <a:pt x="4" y="211"/>
                    <a:pt x="17" y="22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75" name="组合 1174"/>
          <p:cNvGrpSpPr/>
          <p:nvPr/>
        </p:nvGrpSpPr>
        <p:grpSpPr>
          <a:xfrm>
            <a:off x="10254192" y="5396759"/>
            <a:ext cx="1108102" cy="1108107"/>
            <a:chOff x="4636599" y="6645929"/>
            <a:chExt cx="1108102" cy="1108107"/>
          </a:xfrm>
        </p:grpSpPr>
        <p:sp>
          <p:nvSpPr>
            <p:cNvPr id="1176" name="Oval 91"/>
            <p:cNvSpPr>
              <a:spLocks noChangeArrowheads="1"/>
            </p:cNvSpPr>
            <p:nvPr/>
          </p:nvSpPr>
          <p:spPr bwMode="auto">
            <a:xfrm>
              <a:off x="4636599" y="6645929"/>
              <a:ext cx="1108102" cy="1108107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7" name="Freeform 92"/>
            <p:cNvSpPr>
              <a:spLocks/>
            </p:cNvSpPr>
            <p:nvPr/>
          </p:nvSpPr>
          <p:spPr bwMode="auto">
            <a:xfrm>
              <a:off x="4793873" y="7234311"/>
              <a:ext cx="341691" cy="313751"/>
            </a:xfrm>
            <a:custGeom>
              <a:avLst/>
              <a:gdLst>
                <a:gd name="T0" fmla="*/ 72 w 181"/>
                <a:gd name="T1" fmla="*/ 6 h 166"/>
                <a:gd name="T2" fmla="*/ 6 w 181"/>
                <a:gd name="T3" fmla="*/ 94 h 166"/>
                <a:gd name="T4" fmla="*/ 94 w 181"/>
                <a:gd name="T5" fmla="*/ 160 h 166"/>
                <a:gd name="T6" fmla="*/ 175 w 181"/>
                <a:gd name="T7" fmla="*/ 56 h 166"/>
                <a:gd name="T8" fmla="*/ 72 w 181"/>
                <a:gd name="T9" fmla="*/ 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66">
                  <a:moveTo>
                    <a:pt x="72" y="6"/>
                  </a:moveTo>
                  <a:cubicBezTo>
                    <a:pt x="30" y="13"/>
                    <a:pt x="0" y="52"/>
                    <a:pt x="6" y="94"/>
                  </a:cubicBezTo>
                  <a:cubicBezTo>
                    <a:pt x="12" y="137"/>
                    <a:pt x="52" y="166"/>
                    <a:pt x="94" y="160"/>
                  </a:cubicBezTo>
                  <a:cubicBezTo>
                    <a:pt x="136" y="154"/>
                    <a:pt x="181" y="99"/>
                    <a:pt x="175" y="56"/>
                  </a:cubicBezTo>
                  <a:cubicBezTo>
                    <a:pt x="169" y="14"/>
                    <a:pt x="115" y="0"/>
                    <a:pt x="72" y="6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8" name="Freeform 93"/>
            <p:cNvSpPr>
              <a:spLocks/>
            </p:cNvSpPr>
            <p:nvPr/>
          </p:nvSpPr>
          <p:spPr bwMode="auto">
            <a:xfrm>
              <a:off x="4823412" y="7119349"/>
              <a:ext cx="215553" cy="272237"/>
            </a:xfrm>
            <a:custGeom>
              <a:avLst/>
              <a:gdLst>
                <a:gd name="T0" fmla="*/ 85 w 114"/>
                <a:gd name="T1" fmla="*/ 0 h 144"/>
                <a:gd name="T2" fmla="*/ 9 w 114"/>
                <a:gd name="T3" fmla="*/ 104 h 144"/>
                <a:gd name="T4" fmla="*/ 9 w 114"/>
                <a:gd name="T5" fmla="*/ 138 h 144"/>
                <a:gd name="T6" fmla="*/ 9 w 114"/>
                <a:gd name="T7" fmla="*/ 138 h 144"/>
                <a:gd name="T8" fmla="*/ 36 w 114"/>
                <a:gd name="T9" fmla="*/ 134 h 144"/>
                <a:gd name="T10" fmla="*/ 96 w 114"/>
                <a:gd name="T11" fmla="*/ 52 h 144"/>
                <a:gd name="T12" fmla="*/ 85 w 114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44">
                  <a:moveTo>
                    <a:pt x="85" y="0"/>
                  </a:moveTo>
                  <a:cubicBezTo>
                    <a:pt x="9" y="104"/>
                    <a:pt x="9" y="104"/>
                    <a:pt x="9" y="104"/>
                  </a:cubicBezTo>
                  <a:cubicBezTo>
                    <a:pt x="2" y="113"/>
                    <a:pt x="0" y="132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17" y="144"/>
                    <a:pt x="30" y="143"/>
                    <a:pt x="36" y="134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14" y="28"/>
                    <a:pt x="93" y="4"/>
                    <a:pt x="85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9" name="Freeform 94"/>
            <p:cNvSpPr>
              <a:spLocks/>
            </p:cNvSpPr>
            <p:nvPr/>
          </p:nvSpPr>
          <p:spPr bwMode="auto">
            <a:xfrm>
              <a:off x="4959928" y="6728957"/>
              <a:ext cx="467830" cy="658637"/>
            </a:xfrm>
            <a:custGeom>
              <a:avLst/>
              <a:gdLst>
                <a:gd name="T0" fmla="*/ 52 w 248"/>
                <a:gd name="T1" fmla="*/ 0 h 349"/>
                <a:gd name="T2" fmla="*/ 197 w 248"/>
                <a:gd name="T3" fmla="*/ 0 h 349"/>
                <a:gd name="T4" fmla="*/ 248 w 248"/>
                <a:gd name="T5" fmla="*/ 37 h 349"/>
                <a:gd name="T6" fmla="*/ 248 w 248"/>
                <a:gd name="T7" fmla="*/ 313 h 349"/>
                <a:gd name="T8" fmla="*/ 197 w 248"/>
                <a:gd name="T9" fmla="*/ 349 h 349"/>
                <a:gd name="T10" fmla="*/ 52 w 248"/>
                <a:gd name="T11" fmla="*/ 349 h 349"/>
                <a:gd name="T12" fmla="*/ 0 w 248"/>
                <a:gd name="T13" fmla="*/ 313 h 349"/>
                <a:gd name="T14" fmla="*/ 0 w 248"/>
                <a:gd name="T15" fmla="*/ 37 h 349"/>
                <a:gd name="T16" fmla="*/ 52 w 248"/>
                <a:gd name="T17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349">
                  <a:moveTo>
                    <a:pt x="52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5" y="0"/>
                    <a:pt x="248" y="16"/>
                    <a:pt x="248" y="37"/>
                  </a:cubicBezTo>
                  <a:cubicBezTo>
                    <a:pt x="248" y="313"/>
                    <a:pt x="248" y="313"/>
                    <a:pt x="248" y="313"/>
                  </a:cubicBezTo>
                  <a:cubicBezTo>
                    <a:pt x="248" y="333"/>
                    <a:pt x="225" y="349"/>
                    <a:pt x="197" y="349"/>
                  </a:cubicBezTo>
                  <a:cubicBezTo>
                    <a:pt x="52" y="349"/>
                    <a:pt x="52" y="349"/>
                    <a:pt x="52" y="349"/>
                  </a:cubicBezTo>
                  <a:cubicBezTo>
                    <a:pt x="23" y="349"/>
                    <a:pt x="0" y="333"/>
                    <a:pt x="0" y="31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23" y="0"/>
                    <a:pt x="52" y="0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Freeform 95"/>
            <p:cNvSpPr>
              <a:spLocks/>
            </p:cNvSpPr>
            <p:nvPr/>
          </p:nvSpPr>
          <p:spPr bwMode="auto">
            <a:xfrm>
              <a:off x="4989467" y="6783245"/>
              <a:ext cx="410349" cy="543675"/>
            </a:xfrm>
            <a:custGeom>
              <a:avLst/>
              <a:gdLst>
                <a:gd name="T0" fmla="*/ 0 w 217"/>
                <a:gd name="T1" fmla="*/ 0 h 288"/>
                <a:gd name="T2" fmla="*/ 216 w 217"/>
                <a:gd name="T3" fmla="*/ 0 h 288"/>
                <a:gd name="T4" fmla="*/ 217 w 217"/>
                <a:gd name="T5" fmla="*/ 1 h 288"/>
                <a:gd name="T6" fmla="*/ 217 w 217"/>
                <a:gd name="T7" fmla="*/ 288 h 288"/>
                <a:gd name="T8" fmla="*/ 216 w 217"/>
                <a:gd name="T9" fmla="*/ 288 h 288"/>
                <a:gd name="T10" fmla="*/ 0 w 217"/>
                <a:gd name="T11" fmla="*/ 288 h 288"/>
                <a:gd name="T12" fmla="*/ 0 w 217"/>
                <a:gd name="T13" fmla="*/ 288 h 288"/>
                <a:gd name="T14" fmla="*/ 0 w 217"/>
                <a:gd name="T15" fmla="*/ 1 h 288"/>
                <a:gd name="T16" fmla="*/ 0 w 217"/>
                <a:gd name="T1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288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217" y="0"/>
                    <a:pt x="217" y="0"/>
                    <a:pt x="217" y="1"/>
                  </a:cubicBezTo>
                  <a:cubicBezTo>
                    <a:pt x="217" y="288"/>
                    <a:pt x="217" y="288"/>
                    <a:pt x="217" y="288"/>
                  </a:cubicBezTo>
                  <a:cubicBezTo>
                    <a:pt x="217" y="288"/>
                    <a:pt x="217" y="288"/>
                    <a:pt x="216" y="28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1" name="Freeform 96"/>
            <p:cNvSpPr>
              <a:spLocks/>
            </p:cNvSpPr>
            <p:nvPr/>
          </p:nvSpPr>
          <p:spPr bwMode="auto">
            <a:xfrm>
              <a:off x="5359899" y="7442680"/>
              <a:ext cx="245092" cy="231521"/>
            </a:xfrm>
            <a:custGeom>
              <a:avLst/>
              <a:gdLst>
                <a:gd name="T0" fmla="*/ 0 w 130"/>
                <a:gd name="T1" fmla="*/ 20 h 123"/>
                <a:gd name="T2" fmla="*/ 44 w 130"/>
                <a:gd name="T3" fmla="*/ 123 h 123"/>
                <a:gd name="T4" fmla="*/ 60 w 130"/>
                <a:gd name="T5" fmla="*/ 123 h 123"/>
                <a:gd name="T6" fmla="*/ 130 w 130"/>
                <a:gd name="T7" fmla="*/ 66 h 123"/>
                <a:gd name="T8" fmla="*/ 103 w 130"/>
                <a:gd name="T9" fmla="*/ 0 h 123"/>
                <a:gd name="T10" fmla="*/ 0 w 130"/>
                <a:gd name="T11" fmla="*/ 2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23">
                  <a:moveTo>
                    <a:pt x="0" y="20"/>
                  </a:moveTo>
                  <a:cubicBezTo>
                    <a:pt x="44" y="123"/>
                    <a:pt x="44" y="123"/>
                    <a:pt x="44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86" y="108"/>
                    <a:pt x="110" y="89"/>
                    <a:pt x="130" y="6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2" name="Freeform 97"/>
            <p:cNvSpPr>
              <a:spLocks/>
            </p:cNvSpPr>
            <p:nvPr/>
          </p:nvSpPr>
          <p:spPr bwMode="auto">
            <a:xfrm>
              <a:off x="5399816" y="7525708"/>
              <a:ext cx="224335" cy="173242"/>
            </a:xfrm>
            <a:custGeom>
              <a:avLst/>
              <a:gdLst>
                <a:gd name="T0" fmla="*/ 114 w 119"/>
                <a:gd name="T1" fmla="*/ 0 h 92"/>
                <a:gd name="T2" fmla="*/ 119 w 119"/>
                <a:gd name="T3" fmla="*/ 11 h 92"/>
                <a:gd name="T4" fmla="*/ 17 w 119"/>
                <a:gd name="T5" fmla="*/ 92 h 92"/>
                <a:gd name="T6" fmla="*/ 0 w 119"/>
                <a:gd name="T7" fmla="*/ 46 h 92"/>
                <a:gd name="T8" fmla="*/ 114 w 119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92">
                  <a:moveTo>
                    <a:pt x="114" y="0"/>
                  </a:moveTo>
                  <a:cubicBezTo>
                    <a:pt x="119" y="11"/>
                    <a:pt x="119" y="11"/>
                    <a:pt x="119" y="11"/>
                  </a:cubicBezTo>
                  <a:cubicBezTo>
                    <a:pt x="91" y="45"/>
                    <a:pt x="57" y="72"/>
                    <a:pt x="17" y="92"/>
                  </a:cubicBezTo>
                  <a:cubicBezTo>
                    <a:pt x="0" y="46"/>
                    <a:pt x="0" y="46"/>
                    <a:pt x="0" y="46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3" name="Freeform 98"/>
            <p:cNvSpPr>
              <a:spLocks/>
            </p:cNvSpPr>
            <p:nvPr/>
          </p:nvSpPr>
          <p:spPr bwMode="auto">
            <a:xfrm>
              <a:off x="5189852" y="7290994"/>
              <a:ext cx="205973" cy="240303"/>
            </a:xfrm>
            <a:custGeom>
              <a:avLst/>
              <a:gdLst>
                <a:gd name="T0" fmla="*/ 0 w 109"/>
                <a:gd name="T1" fmla="*/ 19 h 127"/>
                <a:gd name="T2" fmla="*/ 50 w 109"/>
                <a:gd name="T3" fmla="*/ 90 h 127"/>
                <a:gd name="T4" fmla="*/ 100 w 109"/>
                <a:gd name="T5" fmla="*/ 122 h 127"/>
                <a:gd name="T6" fmla="*/ 89 w 109"/>
                <a:gd name="T7" fmla="*/ 76 h 127"/>
                <a:gd name="T8" fmla="*/ 50 w 109"/>
                <a:gd name="T9" fmla="*/ 27 h 127"/>
                <a:gd name="T10" fmla="*/ 0 w 109"/>
                <a:gd name="T11" fmla="*/ 1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27">
                  <a:moveTo>
                    <a:pt x="0" y="19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56" y="99"/>
                    <a:pt x="90" y="127"/>
                    <a:pt x="100" y="122"/>
                  </a:cubicBezTo>
                  <a:cubicBezTo>
                    <a:pt x="109" y="116"/>
                    <a:pt x="96" y="85"/>
                    <a:pt x="89" y="76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28" y="0"/>
                    <a:pt x="9" y="11"/>
                    <a:pt x="0" y="1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4" name="Freeform 99"/>
            <p:cNvSpPr>
              <a:spLocks/>
            </p:cNvSpPr>
            <p:nvPr/>
          </p:nvSpPr>
          <p:spPr bwMode="auto">
            <a:xfrm>
              <a:off x="5125984" y="7015564"/>
              <a:ext cx="462241" cy="562835"/>
            </a:xfrm>
            <a:custGeom>
              <a:avLst/>
              <a:gdLst>
                <a:gd name="T0" fmla="*/ 49 w 245"/>
                <a:gd name="T1" fmla="*/ 23 h 298"/>
                <a:gd name="T2" fmla="*/ 90 w 245"/>
                <a:gd name="T3" fmla="*/ 115 h 298"/>
                <a:gd name="T4" fmla="*/ 128 w 245"/>
                <a:gd name="T5" fmla="*/ 112 h 298"/>
                <a:gd name="T6" fmla="*/ 163 w 245"/>
                <a:gd name="T7" fmla="*/ 103 h 298"/>
                <a:gd name="T8" fmla="*/ 200 w 245"/>
                <a:gd name="T9" fmla="*/ 102 h 298"/>
                <a:gd name="T10" fmla="*/ 235 w 245"/>
                <a:gd name="T11" fmla="*/ 180 h 298"/>
                <a:gd name="T12" fmla="*/ 241 w 245"/>
                <a:gd name="T13" fmla="*/ 251 h 298"/>
                <a:gd name="T14" fmla="*/ 146 w 245"/>
                <a:gd name="T15" fmla="*/ 284 h 298"/>
                <a:gd name="T16" fmla="*/ 111 w 245"/>
                <a:gd name="T17" fmla="*/ 256 h 298"/>
                <a:gd name="T18" fmla="*/ 12 w 245"/>
                <a:gd name="T19" fmla="*/ 39 h 298"/>
                <a:gd name="T20" fmla="*/ 49 w 245"/>
                <a:gd name="T21" fmla="*/ 2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98">
                  <a:moveTo>
                    <a:pt x="49" y="23"/>
                  </a:moveTo>
                  <a:cubicBezTo>
                    <a:pt x="90" y="115"/>
                    <a:pt x="90" y="115"/>
                    <a:pt x="90" y="115"/>
                  </a:cubicBezTo>
                  <a:cubicBezTo>
                    <a:pt x="93" y="99"/>
                    <a:pt x="118" y="96"/>
                    <a:pt x="128" y="112"/>
                  </a:cubicBezTo>
                  <a:cubicBezTo>
                    <a:pt x="129" y="94"/>
                    <a:pt x="152" y="90"/>
                    <a:pt x="163" y="103"/>
                  </a:cubicBezTo>
                  <a:cubicBezTo>
                    <a:pt x="167" y="87"/>
                    <a:pt x="193" y="85"/>
                    <a:pt x="200" y="102"/>
                  </a:cubicBezTo>
                  <a:cubicBezTo>
                    <a:pt x="235" y="180"/>
                    <a:pt x="235" y="180"/>
                    <a:pt x="235" y="180"/>
                  </a:cubicBezTo>
                  <a:cubicBezTo>
                    <a:pt x="244" y="202"/>
                    <a:pt x="245" y="236"/>
                    <a:pt x="241" y="251"/>
                  </a:cubicBezTo>
                  <a:cubicBezTo>
                    <a:pt x="228" y="297"/>
                    <a:pt x="167" y="298"/>
                    <a:pt x="146" y="284"/>
                  </a:cubicBezTo>
                  <a:cubicBezTo>
                    <a:pt x="130" y="273"/>
                    <a:pt x="117" y="267"/>
                    <a:pt x="111" y="25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0" y="12"/>
                    <a:pt x="40" y="0"/>
                    <a:pt x="49" y="23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5" name="Freeform 100"/>
            <p:cNvSpPr>
              <a:spLocks noEditPoints="1"/>
            </p:cNvSpPr>
            <p:nvPr/>
          </p:nvSpPr>
          <p:spPr bwMode="auto">
            <a:xfrm>
              <a:off x="5296031" y="7204772"/>
              <a:ext cx="163661" cy="99794"/>
            </a:xfrm>
            <a:custGeom>
              <a:avLst/>
              <a:gdLst>
                <a:gd name="T0" fmla="*/ 87 w 87"/>
                <a:gd name="T1" fmla="*/ 30 h 53"/>
                <a:gd name="T2" fmla="*/ 74 w 87"/>
                <a:gd name="T3" fmla="*/ 0 h 53"/>
                <a:gd name="T4" fmla="*/ 73 w 87"/>
                <a:gd name="T5" fmla="*/ 3 h 53"/>
                <a:gd name="T6" fmla="*/ 70 w 87"/>
                <a:gd name="T7" fmla="*/ 0 h 53"/>
                <a:gd name="T8" fmla="*/ 87 w 87"/>
                <a:gd name="T9" fmla="*/ 30 h 53"/>
                <a:gd name="T10" fmla="*/ 0 w 87"/>
                <a:gd name="T11" fmla="*/ 15 h 53"/>
                <a:gd name="T12" fmla="*/ 1 w 87"/>
                <a:gd name="T13" fmla="*/ 11 h 53"/>
                <a:gd name="T14" fmla="*/ 18 w 87"/>
                <a:gd name="T15" fmla="*/ 53 h 53"/>
                <a:gd name="T16" fmla="*/ 0 w 87"/>
                <a:gd name="T17" fmla="*/ 15 h 53"/>
                <a:gd name="T18" fmla="*/ 0 w 87"/>
                <a:gd name="T19" fmla="*/ 15 h 53"/>
                <a:gd name="T20" fmla="*/ 33 w 87"/>
                <a:gd name="T21" fmla="*/ 6 h 53"/>
                <a:gd name="T22" fmla="*/ 38 w 87"/>
                <a:gd name="T23" fmla="*/ 12 h 53"/>
                <a:gd name="T24" fmla="*/ 38 w 87"/>
                <a:gd name="T25" fmla="*/ 9 h 53"/>
                <a:gd name="T26" fmla="*/ 53 w 87"/>
                <a:gd name="T27" fmla="*/ 43 h 53"/>
                <a:gd name="T28" fmla="*/ 33 w 87"/>
                <a:gd name="T29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53">
                  <a:moveTo>
                    <a:pt x="87" y="30"/>
                  </a:moveTo>
                  <a:cubicBezTo>
                    <a:pt x="87" y="30"/>
                    <a:pt x="80" y="14"/>
                    <a:pt x="74" y="0"/>
                  </a:cubicBezTo>
                  <a:cubicBezTo>
                    <a:pt x="74" y="1"/>
                    <a:pt x="74" y="2"/>
                    <a:pt x="73" y="3"/>
                  </a:cubicBezTo>
                  <a:cubicBezTo>
                    <a:pt x="72" y="2"/>
                    <a:pt x="71" y="1"/>
                    <a:pt x="70" y="0"/>
                  </a:cubicBezTo>
                  <a:cubicBezTo>
                    <a:pt x="78" y="13"/>
                    <a:pt x="87" y="30"/>
                    <a:pt x="87" y="30"/>
                  </a:cubicBezTo>
                  <a:close/>
                  <a:moveTo>
                    <a:pt x="0" y="15"/>
                  </a:moveTo>
                  <a:cubicBezTo>
                    <a:pt x="0" y="13"/>
                    <a:pt x="1" y="12"/>
                    <a:pt x="1" y="11"/>
                  </a:cubicBezTo>
                  <a:cubicBezTo>
                    <a:pt x="8" y="26"/>
                    <a:pt x="18" y="53"/>
                    <a:pt x="18" y="53"/>
                  </a:cubicBezTo>
                  <a:cubicBezTo>
                    <a:pt x="18" y="53"/>
                    <a:pt x="5" y="27"/>
                    <a:pt x="0" y="15"/>
                  </a:cubicBezTo>
                  <a:cubicBezTo>
                    <a:pt x="0" y="16"/>
                    <a:pt x="0" y="15"/>
                    <a:pt x="0" y="15"/>
                  </a:cubicBezTo>
                  <a:close/>
                  <a:moveTo>
                    <a:pt x="33" y="6"/>
                  </a:moveTo>
                  <a:cubicBezTo>
                    <a:pt x="35" y="8"/>
                    <a:pt x="36" y="10"/>
                    <a:pt x="38" y="12"/>
                  </a:cubicBezTo>
                  <a:cubicBezTo>
                    <a:pt x="38" y="11"/>
                    <a:pt x="38" y="10"/>
                    <a:pt x="38" y="9"/>
                  </a:cubicBezTo>
                  <a:cubicBezTo>
                    <a:pt x="45" y="24"/>
                    <a:pt x="53" y="43"/>
                    <a:pt x="53" y="43"/>
                  </a:cubicBezTo>
                  <a:cubicBezTo>
                    <a:pt x="53" y="43"/>
                    <a:pt x="40" y="20"/>
                    <a:pt x="33" y="6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6" name="Freeform 101"/>
            <p:cNvSpPr>
              <a:spLocks/>
            </p:cNvSpPr>
            <p:nvPr/>
          </p:nvSpPr>
          <p:spPr bwMode="auto">
            <a:xfrm>
              <a:off x="5236954" y="7310154"/>
              <a:ext cx="60674" cy="106180"/>
            </a:xfrm>
            <a:custGeom>
              <a:avLst/>
              <a:gdLst>
                <a:gd name="T0" fmla="*/ 8 w 32"/>
                <a:gd name="T1" fmla="*/ 3 h 56"/>
                <a:gd name="T2" fmla="*/ 32 w 32"/>
                <a:gd name="T3" fmla="*/ 56 h 56"/>
                <a:gd name="T4" fmla="*/ 0 w 32"/>
                <a:gd name="T5" fmla="*/ 0 h 56"/>
                <a:gd name="T6" fmla="*/ 8 w 32"/>
                <a:gd name="T7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56">
                  <a:moveTo>
                    <a:pt x="8" y="3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1"/>
                    <a:pt x="8" y="3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7" name="Freeform 102"/>
            <p:cNvSpPr>
              <a:spLocks/>
            </p:cNvSpPr>
            <p:nvPr/>
          </p:nvSpPr>
          <p:spPr bwMode="auto">
            <a:xfrm>
              <a:off x="4748367" y="7362845"/>
              <a:ext cx="261857" cy="292994"/>
            </a:xfrm>
            <a:custGeom>
              <a:avLst/>
              <a:gdLst>
                <a:gd name="T0" fmla="*/ 151 w 328"/>
                <a:gd name="T1" fmla="*/ 0 h 367"/>
                <a:gd name="T2" fmla="*/ 0 w 328"/>
                <a:gd name="T3" fmla="*/ 208 h 367"/>
                <a:gd name="T4" fmla="*/ 172 w 328"/>
                <a:gd name="T5" fmla="*/ 367 h 367"/>
                <a:gd name="T6" fmla="*/ 328 w 328"/>
                <a:gd name="T7" fmla="*/ 156 h 367"/>
                <a:gd name="T8" fmla="*/ 151 w 328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67">
                  <a:moveTo>
                    <a:pt x="151" y="0"/>
                  </a:moveTo>
                  <a:lnTo>
                    <a:pt x="0" y="208"/>
                  </a:lnTo>
                  <a:lnTo>
                    <a:pt x="172" y="367"/>
                  </a:lnTo>
                  <a:lnTo>
                    <a:pt x="328" y="15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8" name="Freeform 103"/>
            <p:cNvSpPr>
              <a:spLocks/>
            </p:cNvSpPr>
            <p:nvPr/>
          </p:nvSpPr>
          <p:spPr bwMode="auto">
            <a:xfrm>
              <a:off x="4737190" y="7481799"/>
              <a:ext cx="199586" cy="185217"/>
            </a:xfrm>
            <a:custGeom>
              <a:avLst/>
              <a:gdLst>
                <a:gd name="T0" fmla="*/ 14 w 106"/>
                <a:gd name="T1" fmla="*/ 0 h 98"/>
                <a:gd name="T2" fmla="*/ 0 w 106"/>
                <a:gd name="T3" fmla="*/ 18 h 98"/>
                <a:gd name="T4" fmla="*/ 84 w 106"/>
                <a:gd name="T5" fmla="*/ 98 h 98"/>
                <a:gd name="T6" fmla="*/ 106 w 106"/>
                <a:gd name="T7" fmla="*/ 67 h 98"/>
                <a:gd name="T8" fmla="*/ 14 w 10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98">
                  <a:moveTo>
                    <a:pt x="14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22" y="50"/>
                    <a:pt x="51" y="77"/>
                    <a:pt x="84" y="98"/>
                  </a:cubicBezTo>
                  <a:cubicBezTo>
                    <a:pt x="106" y="67"/>
                    <a:pt x="106" y="67"/>
                    <a:pt x="106" y="67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9" name="Freeform 104"/>
            <p:cNvSpPr>
              <a:spLocks/>
            </p:cNvSpPr>
            <p:nvPr/>
          </p:nvSpPr>
          <p:spPr bwMode="auto">
            <a:xfrm>
              <a:off x="4808243" y="7304566"/>
              <a:ext cx="185216" cy="177233"/>
            </a:xfrm>
            <a:custGeom>
              <a:avLst/>
              <a:gdLst>
                <a:gd name="T0" fmla="*/ 22 w 98"/>
                <a:gd name="T1" fmla="*/ 8 h 94"/>
                <a:gd name="T2" fmla="*/ 15 w 98"/>
                <a:gd name="T3" fmla="*/ 61 h 94"/>
                <a:gd name="T4" fmla="*/ 76 w 98"/>
                <a:gd name="T5" fmla="*/ 86 h 94"/>
                <a:gd name="T6" fmla="*/ 84 w 98"/>
                <a:gd name="T7" fmla="*/ 33 h 94"/>
                <a:gd name="T8" fmla="*/ 22 w 98"/>
                <a:gd name="T9" fmla="*/ 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4">
                  <a:moveTo>
                    <a:pt x="22" y="8"/>
                  </a:moveTo>
                  <a:cubicBezTo>
                    <a:pt x="3" y="15"/>
                    <a:pt x="0" y="39"/>
                    <a:pt x="15" y="61"/>
                  </a:cubicBezTo>
                  <a:cubicBezTo>
                    <a:pt x="29" y="82"/>
                    <a:pt x="57" y="94"/>
                    <a:pt x="76" y="86"/>
                  </a:cubicBezTo>
                  <a:cubicBezTo>
                    <a:pt x="95" y="79"/>
                    <a:pt x="98" y="55"/>
                    <a:pt x="84" y="33"/>
                  </a:cubicBezTo>
                  <a:cubicBezTo>
                    <a:pt x="69" y="11"/>
                    <a:pt x="42" y="0"/>
                    <a:pt x="22" y="8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0" name="Freeform 105"/>
            <p:cNvSpPr>
              <a:spLocks/>
            </p:cNvSpPr>
            <p:nvPr/>
          </p:nvSpPr>
          <p:spPr bwMode="auto">
            <a:xfrm>
              <a:off x="4801058" y="7321331"/>
              <a:ext cx="181224" cy="179628"/>
            </a:xfrm>
            <a:custGeom>
              <a:avLst/>
              <a:gdLst>
                <a:gd name="T0" fmla="*/ 23 w 96"/>
                <a:gd name="T1" fmla="*/ 9 h 95"/>
                <a:gd name="T2" fmla="*/ 14 w 96"/>
                <a:gd name="T3" fmla="*/ 65 h 95"/>
                <a:gd name="T4" fmla="*/ 73 w 96"/>
                <a:gd name="T5" fmla="*/ 85 h 95"/>
                <a:gd name="T6" fmla="*/ 82 w 96"/>
                <a:gd name="T7" fmla="*/ 30 h 95"/>
                <a:gd name="T8" fmla="*/ 23 w 96"/>
                <a:gd name="T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5">
                  <a:moveTo>
                    <a:pt x="23" y="9"/>
                  </a:moveTo>
                  <a:cubicBezTo>
                    <a:pt x="4" y="19"/>
                    <a:pt x="0" y="44"/>
                    <a:pt x="14" y="65"/>
                  </a:cubicBezTo>
                  <a:cubicBezTo>
                    <a:pt x="28" y="85"/>
                    <a:pt x="54" y="95"/>
                    <a:pt x="73" y="85"/>
                  </a:cubicBezTo>
                  <a:cubicBezTo>
                    <a:pt x="92" y="75"/>
                    <a:pt x="96" y="51"/>
                    <a:pt x="82" y="30"/>
                  </a:cubicBezTo>
                  <a:cubicBezTo>
                    <a:pt x="68" y="9"/>
                    <a:pt x="42" y="0"/>
                    <a:pt x="23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1" name="Freeform 106"/>
            <p:cNvSpPr>
              <a:spLocks/>
            </p:cNvSpPr>
            <p:nvPr/>
          </p:nvSpPr>
          <p:spPr bwMode="auto">
            <a:xfrm>
              <a:off x="4810638" y="7116156"/>
              <a:ext cx="214755" cy="273035"/>
            </a:xfrm>
            <a:custGeom>
              <a:avLst/>
              <a:gdLst>
                <a:gd name="T0" fmla="*/ 85 w 114"/>
                <a:gd name="T1" fmla="*/ 0 h 145"/>
                <a:gd name="T2" fmla="*/ 9 w 114"/>
                <a:gd name="T3" fmla="*/ 104 h 145"/>
                <a:gd name="T4" fmla="*/ 9 w 114"/>
                <a:gd name="T5" fmla="*/ 138 h 145"/>
                <a:gd name="T6" fmla="*/ 9 w 114"/>
                <a:gd name="T7" fmla="*/ 138 h 145"/>
                <a:gd name="T8" fmla="*/ 36 w 114"/>
                <a:gd name="T9" fmla="*/ 134 h 145"/>
                <a:gd name="T10" fmla="*/ 96 w 114"/>
                <a:gd name="T11" fmla="*/ 52 h 145"/>
                <a:gd name="T12" fmla="*/ 85 w 114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45">
                  <a:moveTo>
                    <a:pt x="85" y="0"/>
                  </a:moveTo>
                  <a:cubicBezTo>
                    <a:pt x="9" y="104"/>
                    <a:pt x="9" y="104"/>
                    <a:pt x="9" y="104"/>
                  </a:cubicBezTo>
                  <a:cubicBezTo>
                    <a:pt x="2" y="113"/>
                    <a:pt x="0" y="132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17" y="145"/>
                    <a:pt x="30" y="143"/>
                    <a:pt x="36" y="134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14" y="28"/>
                    <a:pt x="93" y="4"/>
                    <a:pt x="85" y="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92" name="组合 1191"/>
          <p:cNvGrpSpPr/>
          <p:nvPr/>
        </p:nvGrpSpPr>
        <p:grpSpPr>
          <a:xfrm>
            <a:off x="7100997" y="5396759"/>
            <a:ext cx="1108102" cy="1108107"/>
            <a:chOff x="2044375" y="6645929"/>
            <a:chExt cx="1108102" cy="1108107"/>
          </a:xfrm>
        </p:grpSpPr>
        <p:sp>
          <p:nvSpPr>
            <p:cNvPr id="1193" name="Oval 107"/>
            <p:cNvSpPr>
              <a:spLocks noChangeArrowheads="1"/>
            </p:cNvSpPr>
            <p:nvPr/>
          </p:nvSpPr>
          <p:spPr bwMode="auto">
            <a:xfrm>
              <a:off x="2044375" y="6645929"/>
              <a:ext cx="1108102" cy="1108107"/>
            </a:xfrm>
            <a:prstGeom prst="ellipse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4" name="Freeform 108"/>
            <p:cNvSpPr>
              <a:spLocks/>
            </p:cNvSpPr>
            <p:nvPr/>
          </p:nvSpPr>
          <p:spPr bwMode="auto">
            <a:xfrm>
              <a:off x="2156144" y="7176032"/>
              <a:ext cx="368037" cy="337701"/>
            </a:xfrm>
            <a:custGeom>
              <a:avLst/>
              <a:gdLst>
                <a:gd name="T0" fmla="*/ 77 w 195"/>
                <a:gd name="T1" fmla="*/ 7 h 179"/>
                <a:gd name="T2" fmla="*/ 6 w 195"/>
                <a:gd name="T3" fmla="*/ 102 h 179"/>
                <a:gd name="T4" fmla="*/ 101 w 195"/>
                <a:gd name="T5" fmla="*/ 173 h 179"/>
                <a:gd name="T6" fmla="*/ 188 w 195"/>
                <a:gd name="T7" fmla="*/ 61 h 179"/>
                <a:gd name="T8" fmla="*/ 77 w 195"/>
                <a:gd name="T9" fmla="*/ 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79">
                  <a:moveTo>
                    <a:pt x="77" y="7"/>
                  </a:moveTo>
                  <a:cubicBezTo>
                    <a:pt x="32" y="13"/>
                    <a:pt x="0" y="56"/>
                    <a:pt x="6" y="102"/>
                  </a:cubicBezTo>
                  <a:cubicBezTo>
                    <a:pt x="13" y="147"/>
                    <a:pt x="55" y="179"/>
                    <a:pt x="101" y="173"/>
                  </a:cubicBezTo>
                  <a:cubicBezTo>
                    <a:pt x="147" y="166"/>
                    <a:pt x="195" y="107"/>
                    <a:pt x="188" y="61"/>
                  </a:cubicBezTo>
                  <a:cubicBezTo>
                    <a:pt x="182" y="15"/>
                    <a:pt x="123" y="0"/>
                    <a:pt x="77" y="7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5" name="Freeform 109"/>
            <p:cNvSpPr>
              <a:spLocks/>
            </p:cNvSpPr>
            <p:nvPr/>
          </p:nvSpPr>
          <p:spPr bwMode="auto">
            <a:xfrm>
              <a:off x="2188077" y="7051490"/>
              <a:ext cx="232318" cy="294590"/>
            </a:xfrm>
            <a:custGeom>
              <a:avLst/>
              <a:gdLst>
                <a:gd name="T0" fmla="*/ 92 w 123"/>
                <a:gd name="T1" fmla="*/ 0 h 156"/>
                <a:gd name="T2" fmla="*/ 9 w 123"/>
                <a:gd name="T3" fmla="*/ 113 h 156"/>
                <a:gd name="T4" fmla="*/ 9 w 123"/>
                <a:gd name="T5" fmla="*/ 149 h 156"/>
                <a:gd name="T6" fmla="*/ 9 w 123"/>
                <a:gd name="T7" fmla="*/ 149 h 156"/>
                <a:gd name="T8" fmla="*/ 39 w 123"/>
                <a:gd name="T9" fmla="*/ 144 h 156"/>
                <a:gd name="T10" fmla="*/ 104 w 123"/>
                <a:gd name="T11" fmla="*/ 56 h 156"/>
                <a:gd name="T12" fmla="*/ 92 w 123"/>
                <a:gd name="T1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56">
                  <a:moveTo>
                    <a:pt x="92" y="0"/>
                  </a:moveTo>
                  <a:cubicBezTo>
                    <a:pt x="9" y="113"/>
                    <a:pt x="9" y="113"/>
                    <a:pt x="9" y="113"/>
                  </a:cubicBezTo>
                  <a:cubicBezTo>
                    <a:pt x="2" y="122"/>
                    <a:pt x="0" y="142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9" y="156"/>
                    <a:pt x="32" y="154"/>
                    <a:pt x="39" y="144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23" y="30"/>
                    <a:pt x="100" y="4"/>
                    <a:pt x="92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6" name="Freeform 110"/>
            <p:cNvSpPr>
              <a:spLocks/>
            </p:cNvSpPr>
            <p:nvPr/>
          </p:nvSpPr>
          <p:spPr bwMode="auto">
            <a:xfrm>
              <a:off x="2365310" y="6824759"/>
              <a:ext cx="456653" cy="558844"/>
            </a:xfrm>
            <a:custGeom>
              <a:avLst/>
              <a:gdLst>
                <a:gd name="T0" fmla="*/ 20 w 242"/>
                <a:gd name="T1" fmla="*/ 0 h 296"/>
                <a:gd name="T2" fmla="*/ 221 w 242"/>
                <a:gd name="T3" fmla="*/ 0 h 296"/>
                <a:gd name="T4" fmla="*/ 242 w 242"/>
                <a:gd name="T5" fmla="*/ 21 h 296"/>
                <a:gd name="T6" fmla="*/ 242 w 242"/>
                <a:gd name="T7" fmla="*/ 276 h 296"/>
                <a:gd name="T8" fmla="*/ 221 w 242"/>
                <a:gd name="T9" fmla="*/ 296 h 296"/>
                <a:gd name="T10" fmla="*/ 20 w 242"/>
                <a:gd name="T11" fmla="*/ 296 h 296"/>
                <a:gd name="T12" fmla="*/ 0 w 242"/>
                <a:gd name="T13" fmla="*/ 276 h 296"/>
                <a:gd name="T14" fmla="*/ 0 w 242"/>
                <a:gd name="T15" fmla="*/ 21 h 296"/>
                <a:gd name="T16" fmla="*/ 20 w 242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296">
                  <a:moveTo>
                    <a:pt x="20" y="0"/>
                  </a:moveTo>
                  <a:cubicBezTo>
                    <a:pt x="221" y="0"/>
                    <a:pt x="221" y="0"/>
                    <a:pt x="221" y="0"/>
                  </a:cubicBezTo>
                  <a:cubicBezTo>
                    <a:pt x="233" y="0"/>
                    <a:pt x="242" y="9"/>
                    <a:pt x="242" y="21"/>
                  </a:cubicBezTo>
                  <a:cubicBezTo>
                    <a:pt x="242" y="276"/>
                    <a:pt x="242" y="276"/>
                    <a:pt x="242" y="276"/>
                  </a:cubicBezTo>
                  <a:cubicBezTo>
                    <a:pt x="242" y="287"/>
                    <a:pt x="233" y="296"/>
                    <a:pt x="221" y="296"/>
                  </a:cubicBezTo>
                  <a:cubicBezTo>
                    <a:pt x="20" y="296"/>
                    <a:pt x="20" y="296"/>
                    <a:pt x="20" y="296"/>
                  </a:cubicBezTo>
                  <a:cubicBezTo>
                    <a:pt x="9" y="296"/>
                    <a:pt x="0" y="287"/>
                    <a:pt x="0" y="27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7" name="Freeform 111"/>
            <p:cNvSpPr>
              <a:spLocks/>
            </p:cNvSpPr>
            <p:nvPr/>
          </p:nvSpPr>
          <p:spPr bwMode="auto">
            <a:xfrm>
              <a:off x="2391655" y="6855096"/>
              <a:ext cx="403962" cy="94205"/>
            </a:xfrm>
            <a:custGeom>
              <a:avLst/>
              <a:gdLst>
                <a:gd name="T0" fmla="*/ 11 w 214"/>
                <a:gd name="T1" fmla="*/ 0 h 50"/>
                <a:gd name="T2" fmla="*/ 203 w 214"/>
                <a:gd name="T3" fmla="*/ 0 h 50"/>
                <a:gd name="T4" fmla="*/ 214 w 214"/>
                <a:gd name="T5" fmla="*/ 11 h 50"/>
                <a:gd name="T6" fmla="*/ 214 w 214"/>
                <a:gd name="T7" fmla="*/ 40 h 50"/>
                <a:gd name="T8" fmla="*/ 203 w 214"/>
                <a:gd name="T9" fmla="*/ 50 h 50"/>
                <a:gd name="T10" fmla="*/ 11 w 214"/>
                <a:gd name="T11" fmla="*/ 50 h 50"/>
                <a:gd name="T12" fmla="*/ 0 w 214"/>
                <a:gd name="T13" fmla="*/ 40 h 50"/>
                <a:gd name="T14" fmla="*/ 0 w 214"/>
                <a:gd name="T15" fmla="*/ 11 h 50"/>
                <a:gd name="T16" fmla="*/ 11 w 214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50">
                  <a:moveTo>
                    <a:pt x="11" y="0"/>
                  </a:moveTo>
                  <a:cubicBezTo>
                    <a:pt x="203" y="0"/>
                    <a:pt x="203" y="0"/>
                    <a:pt x="203" y="0"/>
                  </a:cubicBezTo>
                  <a:cubicBezTo>
                    <a:pt x="209" y="0"/>
                    <a:pt x="214" y="5"/>
                    <a:pt x="214" y="11"/>
                  </a:cubicBezTo>
                  <a:cubicBezTo>
                    <a:pt x="214" y="40"/>
                    <a:pt x="214" y="40"/>
                    <a:pt x="214" y="40"/>
                  </a:cubicBezTo>
                  <a:cubicBezTo>
                    <a:pt x="214" y="46"/>
                    <a:pt x="209" y="50"/>
                    <a:pt x="203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46"/>
                    <a:pt x="0" y="4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8" name="Freeform 112"/>
            <p:cNvSpPr>
              <a:spLocks/>
            </p:cNvSpPr>
            <p:nvPr/>
          </p:nvSpPr>
          <p:spPr bwMode="auto">
            <a:xfrm>
              <a:off x="2391655" y="6964470"/>
              <a:ext cx="88616" cy="91012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7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9" name="Freeform 113"/>
            <p:cNvSpPr>
              <a:spLocks/>
            </p:cNvSpPr>
            <p:nvPr/>
          </p:nvSpPr>
          <p:spPr bwMode="auto">
            <a:xfrm>
              <a:off x="2497835" y="6964470"/>
              <a:ext cx="86221" cy="91012"/>
            </a:xfrm>
            <a:custGeom>
              <a:avLst/>
              <a:gdLst>
                <a:gd name="T0" fmla="*/ 9 w 46"/>
                <a:gd name="T1" fmla="*/ 0 h 48"/>
                <a:gd name="T2" fmla="*/ 37 w 46"/>
                <a:gd name="T3" fmla="*/ 0 h 48"/>
                <a:gd name="T4" fmla="*/ 46 w 46"/>
                <a:gd name="T5" fmla="*/ 10 h 48"/>
                <a:gd name="T6" fmla="*/ 46 w 46"/>
                <a:gd name="T7" fmla="*/ 38 h 48"/>
                <a:gd name="T8" fmla="*/ 37 w 46"/>
                <a:gd name="T9" fmla="*/ 48 h 48"/>
                <a:gd name="T10" fmla="*/ 9 w 46"/>
                <a:gd name="T11" fmla="*/ 48 h 48"/>
                <a:gd name="T12" fmla="*/ 0 w 46"/>
                <a:gd name="T13" fmla="*/ 38 h 48"/>
                <a:gd name="T14" fmla="*/ 0 w 46"/>
                <a:gd name="T15" fmla="*/ 10 h 48"/>
                <a:gd name="T16" fmla="*/ 9 w 46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8">
                  <a:moveTo>
                    <a:pt x="9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5"/>
                    <a:pt x="46" y="1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3"/>
                    <a:pt x="42" y="48"/>
                    <a:pt x="37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0" name="Freeform 114"/>
            <p:cNvSpPr>
              <a:spLocks/>
            </p:cNvSpPr>
            <p:nvPr/>
          </p:nvSpPr>
          <p:spPr bwMode="auto">
            <a:xfrm>
              <a:off x="2601620" y="6964470"/>
              <a:ext cx="88616" cy="91012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7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3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1" name="Freeform 115"/>
            <p:cNvSpPr>
              <a:spLocks/>
            </p:cNvSpPr>
            <p:nvPr/>
          </p:nvSpPr>
          <p:spPr bwMode="auto">
            <a:xfrm>
              <a:off x="2707001" y="6964470"/>
              <a:ext cx="88616" cy="91012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7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2" name="Freeform 116"/>
            <p:cNvSpPr>
              <a:spLocks/>
            </p:cNvSpPr>
            <p:nvPr/>
          </p:nvSpPr>
          <p:spPr bwMode="auto">
            <a:xfrm>
              <a:off x="2391655" y="7066658"/>
              <a:ext cx="88616" cy="91012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7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3" name="Freeform 117"/>
            <p:cNvSpPr>
              <a:spLocks/>
            </p:cNvSpPr>
            <p:nvPr/>
          </p:nvSpPr>
          <p:spPr bwMode="auto">
            <a:xfrm>
              <a:off x="2497835" y="7066658"/>
              <a:ext cx="86221" cy="91012"/>
            </a:xfrm>
            <a:custGeom>
              <a:avLst/>
              <a:gdLst>
                <a:gd name="T0" fmla="*/ 9 w 46"/>
                <a:gd name="T1" fmla="*/ 0 h 48"/>
                <a:gd name="T2" fmla="*/ 37 w 46"/>
                <a:gd name="T3" fmla="*/ 0 h 48"/>
                <a:gd name="T4" fmla="*/ 46 w 46"/>
                <a:gd name="T5" fmla="*/ 10 h 48"/>
                <a:gd name="T6" fmla="*/ 46 w 46"/>
                <a:gd name="T7" fmla="*/ 38 h 48"/>
                <a:gd name="T8" fmla="*/ 37 w 46"/>
                <a:gd name="T9" fmla="*/ 48 h 48"/>
                <a:gd name="T10" fmla="*/ 9 w 46"/>
                <a:gd name="T11" fmla="*/ 48 h 48"/>
                <a:gd name="T12" fmla="*/ 0 w 46"/>
                <a:gd name="T13" fmla="*/ 38 h 48"/>
                <a:gd name="T14" fmla="*/ 0 w 46"/>
                <a:gd name="T15" fmla="*/ 10 h 48"/>
                <a:gd name="T16" fmla="*/ 9 w 46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8">
                  <a:moveTo>
                    <a:pt x="9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5"/>
                    <a:pt x="46" y="1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3"/>
                    <a:pt x="42" y="48"/>
                    <a:pt x="37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Freeform 118"/>
            <p:cNvSpPr>
              <a:spLocks/>
            </p:cNvSpPr>
            <p:nvPr/>
          </p:nvSpPr>
          <p:spPr bwMode="auto">
            <a:xfrm>
              <a:off x="2601620" y="7066658"/>
              <a:ext cx="88616" cy="91012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7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3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5" name="Freeform 119"/>
            <p:cNvSpPr>
              <a:spLocks/>
            </p:cNvSpPr>
            <p:nvPr/>
          </p:nvSpPr>
          <p:spPr bwMode="auto">
            <a:xfrm>
              <a:off x="2707001" y="7066658"/>
              <a:ext cx="88616" cy="91012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7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6" name="Freeform 120"/>
            <p:cNvSpPr>
              <a:spLocks/>
            </p:cNvSpPr>
            <p:nvPr/>
          </p:nvSpPr>
          <p:spPr bwMode="auto">
            <a:xfrm>
              <a:off x="2391655" y="7168847"/>
              <a:ext cx="88616" cy="90213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7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7" name="Freeform 121"/>
            <p:cNvSpPr>
              <a:spLocks/>
            </p:cNvSpPr>
            <p:nvPr/>
          </p:nvSpPr>
          <p:spPr bwMode="auto">
            <a:xfrm>
              <a:off x="2497835" y="7168847"/>
              <a:ext cx="86221" cy="90213"/>
            </a:xfrm>
            <a:custGeom>
              <a:avLst/>
              <a:gdLst>
                <a:gd name="T0" fmla="*/ 9 w 46"/>
                <a:gd name="T1" fmla="*/ 0 h 48"/>
                <a:gd name="T2" fmla="*/ 37 w 46"/>
                <a:gd name="T3" fmla="*/ 0 h 48"/>
                <a:gd name="T4" fmla="*/ 46 w 46"/>
                <a:gd name="T5" fmla="*/ 10 h 48"/>
                <a:gd name="T6" fmla="*/ 46 w 46"/>
                <a:gd name="T7" fmla="*/ 38 h 48"/>
                <a:gd name="T8" fmla="*/ 37 w 46"/>
                <a:gd name="T9" fmla="*/ 48 h 48"/>
                <a:gd name="T10" fmla="*/ 9 w 46"/>
                <a:gd name="T11" fmla="*/ 48 h 48"/>
                <a:gd name="T12" fmla="*/ 0 w 46"/>
                <a:gd name="T13" fmla="*/ 38 h 48"/>
                <a:gd name="T14" fmla="*/ 0 w 46"/>
                <a:gd name="T15" fmla="*/ 10 h 48"/>
                <a:gd name="T16" fmla="*/ 9 w 46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8">
                  <a:moveTo>
                    <a:pt x="9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5"/>
                    <a:pt x="46" y="1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3"/>
                    <a:pt x="42" y="48"/>
                    <a:pt x="37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8" name="Freeform 122"/>
            <p:cNvSpPr>
              <a:spLocks/>
            </p:cNvSpPr>
            <p:nvPr/>
          </p:nvSpPr>
          <p:spPr bwMode="auto">
            <a:xfrm>
              <a:off x="2601620" y="7168847"/>
              <a:ext cx="88616" cy="90213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7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3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9" name="Freeform 123"/>
            <p:cNvSpPr>
              <a:spLocks/>
            </p:cNvSpPr>
            <p:nvPr/>
          </p:nvSpPr>
          <p:spPr bwMode="auto">
            <a:xfrm>
              <a:off x="2707001" y="7168847"/>
              <a:ext cx="88616" cy="90213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7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0" name="Freeform 124"/>
            <p:cNvSpPr>
              <a:spLocks/>
            </p:cNvSpPr>
            <p:nvPr/>
          </p:nvSpPr>
          <p:spPr bwMode="auto">
            <a:xfrm>
              <a:off x="2391655" y="7270237"/>
              <a:ext cx="88616" cy="91012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6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1" name="Freeform 125"/>
            <p:cNvSpPr>
              <a:spLocks/>
            </p:cNvSpPr>
            <p:nvPr/>
          </p:nvSpPr>
          <p:spPr bwMode="auto">
            <a:xfrm>
              <a:off x="2497835" y="7270237"/>
              <a:ext cx="86221" cy="91012"/>
            </a:xfrm>
            <a:custGeom>
              <a:avLst/>
              <a:gdLst>
                <a:gd name="T0" fmla="*/ 9 w 46"/>
                <a:gd name="T1" fmla="*/ 0 h 48"/>
                <a:gd name="T2" fmla="*/ 37 w 46"/>
                <a:gd name="T3" fmla="*/ 0 h 48"/>
                <a:gd name="T4" fmla="*/ 46 w 46"/>
                <a:gd name="T5" fmla="*/ 10 h 48"/>
                <a:gd name="T6" fmla="*/ 46 w 46"/>
                <a:gd name="T7" fmla="*/ 38 h 48"/>
                <a:gd name="T8" fmla="*/ 37 w 46"/>
                <a:gd name="T9" fmla="*/ 48 h 48"/>
                <a:gd name="T10" fmla="*/ 9 w 46"/>
                <a:gd name="T11" fmla="*/ 48 h 48"/>
                <a:gd name="T12" fmla="*/ 0 w 46"/>
                <a:gd name="T13" fmla="*/ 38 h 48"/>
                <a:gd name="T14" fmla="*/ 0 w 46"/>
                <a:gd name="T15" fmla="*/ 10 h 48"/>
                <a:gd name="T16" fmla="*/ 9 w 46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8">
                  <a:moveTo>
                    <a:pt x="9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5"/>
                    <a:pt x="46" y="1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3"/>
                    <a:pt x="42" y="48"/>
                    <a:pt x="37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2" name="Freeform 126"/>
            <p:cNvSpPr>
              <a:spLocks/>
            </p:cNvSpPr>
            <p:nvPr/>
          </p:nvSpPr>
          <p:spPr bwMode="auto">
            <a:xfrm>
              <a:off x="2601620" y="7270237"/>
              <a:ext cx="88616" cy="91012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7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3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3" name="Freeform 127"/>
            <p:cNvSpPr>
              <a:spLocks/>
            </p:cNvSpPr>
            <p:nvPr/>
          </p:nvSpPr>
          <p:spPr bwMode="auto">
            <a:xfrm>
              <a:off x="2707001" y="7270237"/>
              <a:ext cx="88616" cy="91012"/>
            </a:xfrm>
            <a:custGeom>
              <a:avLst/>
              <a:gdLst>
                <a:gd name="T0" fmla="*/ 10 w 47"/>
                <a:gd name="T1" fmla="*/ 0 h 48"/>
                <a:gd name="T2" fmla="*/ 37 w 47"/>
                <a:gd name="T3" fmla="*/ 0 h 48"/>
                <a:gd name="T4" fmla="*/ 47 w 47"/>
                <a:gd name="T5" fmla="*/ 10 h 48"/>
                <a:gd name="T6" fmla="*/ 47 w 47"/>
                <a:gd name="T7" fmla="*/ 38 h 48"/>
                <a:gd name="T8" fmla="*/ 37 w 47"/>
                <a:gd name="T9" fmla="*/ 48 h 48"/>
                <a:gd name="T10" fmla="*/ 10 w 47"/>
                <a:gd name="T11" fmla="*/ 48 h 48"/>
                <a:gd name="T12" fmla="*/ 0 w 47"/>
                <a:gd name="T13" fmla="*/ 38 h 48"/>
                <a:gd name="T14" fmla="*/ 0 w 47"/>
                <a:gd name="T15" fmla="*/ 10 h 48"/>
                <a:gd name="T16" fmla="*/ 10 w 4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4" name="Freeform 128"/>
            <p:cNvSpPr>
              <a:spLocks/>
            </p:cNvSpPr>
            <p:nvPr/>
          </p:nvSpPr>
          <p:spPr bwMode="auto">
            <a:xfrm>
              <a:off x="2897805" y="7278221"/>
              <a:ext cx="233915" cy="249085"/>
            </a:xfrm>
            <a:custGeom>
              <a:avLst/>
              <a:gdLst>
                <a:gd name="T0" fmla="*/ 0 w 124"/>
                <a:gd name="T1" fmla="*/ 65 h 132"/>
                <a:gd name="T2" fmla="*/ 78 w 124"/>
                <a:gd name="T3" fmla="*/ 132 h 132"/>
                <a:gd name="T4" fmla="*/ 124 w 124"/>
                <a:gd name="T5" fmla="*/ 35 h 132"/>
                <a:gd name="T6" fmla="*/ 85 w 124"/>
                <a:gd name="T7" fmla="*/ 0 h 132"/>
                <a:gd name="T8" fmla="*/ 0 w 124"/>
                <a:gd name="T9" fmla="*/ 6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32">
                  <a:moveTo>
                    <a:pt x="0" y="65"/>
                  </a:moveTo>
                  <a:cubicBezTo>
                    <a:pt x="78" y="132"/>
                    <a:pt x="78" y="132"/>
                    <a:pt x="78" y="132"/>
                  </a:cubicBezTo>
                  <a:cubicBezTo>
                    <a:pt x="99" y="103"/>
                    <a:pt x="115" y="71"/>
                    <a:pt x="124" y="35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5" name="Freeform 129"/>
            <p:cNvSpPr>
              <a:spLocks/>
            </p:cNvSpPr>
            <p:nvPr/>
          </p:nvSpPr>
          <p:spPr bwMode="auto">
            <a:xfrm>
              <a:off x="2994405" y="7347677"/>
              <a:ext cx="137315" cy="193200"/>
            </a:xfrm>
            <a:custGeom>
              <a:avLst/>
              <a:gdLst>
                <a:gd name="T0" fmla="*/ 22 w 73"/>
                <a:gd name="T1" fmla="*/ 102 h 102"/>
                <a:gd name="T2" fmla="*/ 0 w 73"/>
                <a:gd name="T3" fmla="*/ 82 h 102"/>
                <a:gd name="T4" fmla="*/ 73 w 73"/>
                <a:gd name="T5" fmla="*/ 0 h 102"/>
                <a:gd name="T6" fmla="*/ 22 w 73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02">
                  <a:moveTo>
                    <a:pt x="22" y="102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3" y="38"/>
                    <a:pt x="45" y="72"/>
                    <a:pt x="22" y="102"/>
                  </a:cubicBez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Freeform 130"/>
            <p:cNvSpPr>
              <a:spLocks/>
            </p:cNvSpPr>
            <p:nvPr/>
          </p:nvSpPr>
          <p:spPr bwMode="auto">
            <a:xfrm>
              <a:off x="2675067" y="7287801"/>
              <a:ext cx="269840" cy="160468"/>
            </a:xfrm>
            <a:custGeom>
              <a:avLst/>
              <a:gdLst>
                <a:gd name="T0" fmla="*/ 9 w 143"/>
                <a:gd name="T1" fmla="*/ 33 h 85"/>
                <a:gd name="T2" fmla="*/ 77 w 143"/>
                <a:gd name="T3" fmla="*/ 69 h 85"/>
                <a:gd name="T4" fmla="*/ 137 w 143"/>
                <a:gd name="T5" fmla="*/ 76 h 85"/>
                <a:gd name="T6" fmla="*/ 106 w 143"/>
                <a:gd name="T7" fmla="*/ 38 h 85"/>
                <a:gd name="T8" fmla="*/ 49 w 143"/>
                <a:gd name="T9" fmla="*/ 12 h 85"/>
                <a:gd name="T10" fmla="*/ 3 w 143"/>
                <a:gd name="T11" fmla="*/ 19 h 85"/>
                <a:gd name="T12" fmla="*/ 9 w 143"/>
                <a:gd name="T13" fmla="*/ 3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85">
                  <a:moveTo>
                    <a:pt x="9" y="33"/>
                  </a:moveTo>
                  <a:cubicBezTo>
                    <a:pt x="77" y="69"/>
                    <a:pt x="77" y="69"/>
                    <a:pt x="77" y="69"/>
                  </a:cubicBezTo>
                  <a:cubicBezTo>
                    <a:pt x="87" y="75"/>
                    <a:pt x="131" y="85"/>
                    <a:pt x="137" y="76"/>
                  </a:cubicBezTo>
                  <a:cubicBezTo>
                    <a:pt x="143" y="66"/>
                    <a:pt x="116" y="44"/>
                    <a:pt x="106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3" y="0"/>
                    <a:pt x="10" y="9"/>
                    <a:pt x="3" y="19"/>
                  </a:cubicBezTo>
                  <a:cubicBezTo>
                    <a:pt x="0" y="24"/>
                    <a:pt x="0" y="27"/>
                    <a:pt x="9" y="33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7" name="Freeform 131"/>
            <p:cNvSpPr>
              <a:spLocks/>
            </p:cNvSpPr>
            <p:nvPr/>
          </p:nvSpPr>
          <p:spPr bwMode="auto">
            <a:xfrm>
              <a:off x="2482666" y="7051490"/>
              <a:ext cx="637877" cy="402367"/>
            </a:xfrm>
            <a:custGeom>
              <a:avLst/>
              <a:gdLst>
                <a:gd name="T0" fmla="*/ 51 w 338"/>
                <a:gd name="T1" fmla="*/ 16 h 213"/>
                <a:gd name="T2" fmla="*/ 130 w 338"/>
                <a:gd name="T3" fmla="*/ 82 h 213"/>
                <a:gd name="T4" fmla="*/ 163 w 338"/>
                <a:gd name="T5" fmla="*/ 61 h 213"/>
                <a:gd name="T6" fmla="*/ 191 w 338"/>
                <a:gd name="T7" fmla="*/ 37 h 213"/>
                <a:gd name="T8" fmla="*/ 224 w 338"/>
                <a:gd name="T9" fmla="*/ 19 h 213"/>
                <a:gd name="T10" fmla="*/ 291 w 338"/>
                <a:gd name="T11" fmla="*/ 75 h 213"/>
                <a:gd name="T12" fmla="*/ 329 w 338"/>
                <a:gd name="T13" fmla="*/ 137 h 213"/>
                <a:gd name="T14" fmla="*/ 258 w 338"/>
                <a:gd name="T15" fmla="*/ 210 h 213"/>
                <a:gd name="T16" fmla="*/ 213 w 338"/>
                <a:gd name="T17" fmla="*/ 200 h 213"/>
                <a:gd name="T18" fmla="*/ 24 w 338"/>
                <a:gd name="T19" fmla="*/ 47 h 213"/>
                <a:gd name="T20" fmla="*/ 51 w 338"/>
                <a:gd name="T21" fmla="*/ 1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213">
                  <a:moveTo>
                    <a:pt x="51" y="16"/>
                  </a:moveTo>
                  <a:cubicBezTo>
                    <a:pt x="130" y="82"/>
                    <a:pt x="130" y="82"/>
                    <a:pt x="130" y="82"/>
                  </a:cubicBezTo>
                  <a:cubicBezTo>
                    <a:pt x="125" y="65"/>
                    <a:pt x="147" y="51"/>
                    <a:pt x="163" y="61"/>
                  </a:cubicBezTo>
                  <a:cubicBezTo>
                    <a:pt x="155" y="45"/>
                    <a:pt x="175" y="30"/>
                    <a:pt x="191" y="37"/>
                  </a:cubicBezTo>
                  <a:cubicBezTo>
                    <a:pt x="187" y="20"/>
                    <a:pt x="210" y="7"/>
                    <a:pt x="224" y="19"/>
                  </a:cubicBezTo>
                  <a:cubicBezTo>
                    <a:pt x="291" y="75"/>
                    <a:pt x="291" y="75"/>
                    <a:pt x="291" y="75"/>
                  </a:cubicBezTo>
                  <a:cubicBezTo>
                    <a:pt x="310" y="91"/>
                    <a:pt x="326" y="121"/>
                    <a:pt x="329" y="137"/>
                  </a:cubicBezTo>
                  <a:cubicBezTo>
                    <a:pt x="338" y="184"/>
                    <a:pt x="283" y="213"/>
                    <a:pt x="258" y="210"/>
                  </a:cubicBezTo>
                  <a:cubicBezTo>
                    <a:pt x="238" y="207"/>
                    <a:pt x="223" y="208"/>
                    <a:pt x="213" y="200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0" y="28"/>
                    <a:pt x="32" y="0"/>
                    <a:pt x="51" y="16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8" name="Freeform 132"/>
            <p:cNvSpPr>
              <a:spLocks noEditPoints="1"/>
            </p:cNvSpPr>
            <p:nvPr/>
          </p:nvSpPr>
          <p:spPr bwMode="auto">
            <a:xfrm>
              <a:off x="2726161" y="7116156"/>
              <a:ext cx="162064" cy="139711"/>
            </a:xfrm>
            <a:custGeom>
              <a:avLst/>
              <a:gdLst>
                <a:gd name="T0" fmla="*/ 86 w 86"/>
                <a:gd name="T1" fmla="*/ 21 h 74"/>
                <a:gd name="T2" fmla="*/ 62 w 86"/>
                <a:gd name="T3" fmla="*/ 0 h 74"/>
                <a:gd name="T4" fmla="*/ 62 w 86"/>
                <a:gd name="T5" fmla="*/ 3 h 74"/>
                <a:gd name="T6" fmla="*/ 58 w 86"/>
                <a:gd name="T7" fmla="*/ 1 h 74"/>
                <a:gd name="T8" fmla="*/ 86 w 86"/>
                <a:gd name="T9" fmla="*/ 21 h 74"/>
                <a:gd name="T10" fmla="*/ 31 w 86"/>
                <a:gd name="T11" fmla="*/ 71 h 74"/>
                <a:gd name="T12" fmla="*/ 31 w 86"/>
                <a:gd name="T13" fmla="*/ 70 h 74"/>
                <a:gd name="T14" fmla="*/ 35 w 86"/>
                <a:gd name="T15" fmla="*/ 74 h 74"/>
                <a:gd name="T16" fmla="*/ 31 w 86"/>
                <a:gd name="T17" fmla="*/ 71 h 74"/>
                <a:gd name="T18" fmla="*/ 31 w 86"/>
                <a:gd name="T19" fmla="*/ 27 h 74"/>
                <a:gd name="T20" fmla="*/ 31 w 86"/>
                <a:gd name="T21" fmla="*/ 26 h 74"/>
                <a:gd name="T22" fmla="*/ 34 w 86"/>
                <a:gd name="T23" fmla="*/ 27 h 74"/>
                <a:gd name="T24" fmla="*/ 32 w 86"/>
                <a:gd name="T25" fmla="*/ 24 h 74"/>
                <a:gd name="T26" fmla="*/ 62 w 86"/>
                <a:gd name="T27" fmla="*/ 49 h 74"/>
                <a:gd name="T28" fmla="*/ 31 w 86"/>
                <a:gd name="T29" fmla="*/ 27 h 74"/>
                <a:gd name="T30" fmla="*/ 31 w 86"/>
                <a:gd name="T31" fmla="*/ 26 h 74"/>
                <a:gd name="T32" fmla="*/ 31 w 86"/>
                <a:gd name="T33" fmla="*/ 27 h 74"/>
                <a:gd name="T34" fmla="*/ 26 w 86"/>
                <a:gd name="T35" fmla="*/ 24 h 74"/>
                <a:gd name="T36" fmla="*/ 31 w 86"/>
                <a:gd name="T37" fmla="*/ 26 h 74"/>
                <a:gd name="T38" fmla="*/ 31 w 86"/>
                <a:gd name="T39" fmla="*/ 70 h 74"/>
                <a:gd name="T40" fmla="*/ 31 w 86"/>
                <a:gd name="T41" fmla="*/ 71 h 74"/>
                <a:gd name="T42" fmla="*/ 1 w 86"/>
                <a:gd name="T43" fmla="*/ 48 h 74"/>
                <a:gd name="T44" fmla="*/ 0 w 86"/>
                <a:gd name="T45" fmla="*/ 47 h 74"/>
                <a:gd name="T46" fmla="*/ 0 w 86"/>
                <a:gd name="T47" fmla="*/ 43 h 74"/>
                <a:gd name="T48" fmla="*/ 31 w 86"/>
                <a:gd name="T49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74">
                  <a:moveTo>
                    <a:pt x="86" y="21"/>
                  </a:moveTo>
                  <a:cubicBezTo>
                    <a:pt x="86" y="21"/>
                    <a:pt x="73" y="10"/>
                    <a:pt x="62" y="0"/>
                  </a:cubicBezTo>
                  <a:cubicBezTo>
                    <a:pt x="62" y="1"/>
                    <a:pt x="62" y="2"/>
                    <a:pt x="62" y="3"/>
                  </a:cubicBezTo>
                  <a:cubicBezTo>
                    <a:pt x="61" y="2"/>
                    <a:pt x="59" y="2"/>
                    <a:pt x="58" y="1"/>
                  </a:cubicBezTo>
                  <a:cubicBezTo>
                    <a:pt x="71" y="10"/>
                    <a:pt x="86" y="21"/>
                    <a:pt x="86" y="21"/>
                  </a:cubicBezTo>
                  <a:close/>
                  <a:moveTo>
                    <a:pt x="31" y="71"/>
                  </a:moveTo>
                  <a:cubicBezTo>
                    <a:pt x="31" y="70"/>
                    <a:pt x="31" y="70"/>
                    <a:pt x="31" y="70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1" y="71"/>
                    <a:pt x="31" y="71"/>
                    <a:pt x="31" y="71"/>
                  </a:cubicBezTo>
                  <a:close/>
                  <a:moveTo>
                    <a:pt x="31" y="27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3" y="26"/>
                    <a:pt x="33" y="25"/>
                    <a:pt x="32" y="24"/>
                  </a:cubicBezTo>
                  <a:cubicBezTo>
                    <a:pt x="45" y="35"/>
                    <a:pt x="62" y="49"/>
                    <a:pt x="62" y="49"/>
                  </a:cubicBezTo>
                  <a:cubicBezTo>
                    <a:pt x="62" y="49"/>
                    <a:pt x="44" y="37"/>
                    <a:pt x="31" y="27"/>
                  </a:cubicBezTo>
                  <a:close/>
                  <a:moveTo>
                    <a:pt x="31" y="26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29" y="26"/>
                    <a:pt x="28" y="25"/>
                    <a:pt x="26" y="24"/>
                  </a:cubicBezTo>
                  <a:cubicBezTo>
                    <a:pt x="28" y="25"/>
                    <a:pt x="29" y="25"/>
                    <a:pt x="31" y="26"/>
                  </a:cubicBezTo>
                  <a:close/>
                  <a:moveTo>
                    <a:pt x="31" y="70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23" y="65"/>
                    <a:pt x="8" y="54"/>
                    <a:pt x="1" y="48"/>
                  </a:cubicBezTo>
                  <a:cubicBezTo>
                    <a:pt x="1" y="48"/>
                    <a:pt x="1" y="48"/>
                    <a:pt x="0" y="47"/>
                  </a:cubicBezTo>
                  <a:cubicBezTo>
                    <a:pt x="0" y="46"/>
                    <a:pt x="0" y="44"/>
                    <a:pt x="0" y="43"/>
                  </a:cubicBezTo>
                  <a:cubicBezTo>
                    <a:pt x="9" y="51"/>
                    <a:pt x="24" y="64"/>
                    <a:pt x="31" y="7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9" name="Freeform 133"/>
            <p:cNvSpPr>
              <a:spLocks/>
            </p:cNvSpPr>
            <p:nvPr/>
          </p:nvSpPr>
          <p:spPr bwMode="auto">
            <a:xfrm>
              <a:off x="2709396" y="7298978"/>
              <a:ext cx="103785" cy="71851"/>
            </a:xfrm>
            <a:custGeom>
              <a:avLst/>
              <a:gdLst>
                <a:gd name="T0" fmla="*/ 8 w 55"/>
                <a:gd name="T1" fmla="*/ 0 h 38"/>
                <a:gd name="T2" fmla="*/ 55 w 55"/>
                <a:gd name="T3" fmla="*/ 38 h 38"/>
                <a:gd name="T4" fmla="*/ 0 w 55"/>
                <a:gd name="T5" fmla="*/ 2 h 38"/>
                <a:gd name="T6" fmla="*/ 8 w 5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38">
                  <a:moveTo>
                    <a:pt x="8" y="0"/>
                  </a:moveTo>
                  <a:cubicBezTo>
                    <a:pt x="55" y="38"/>
                    <a:pt x="55" y="38"/>
                    <a:pt x="55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5" y="0"/>
                    <a:pt x="8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0" name="Freeform 134"/>
            <p:cNvSpPr>
              <a:spLocks/>
            </p:cNvSpPr>
            <p:nvPr/>
          </p:nvSpPr>
          <p:spPr bwMode="auto">
            <a:xfrm>
              <a:off x="2117823" y="7314146"/>
              <a:ext cx="270639" cy="316944"/>
            </a:xfrm>
            <a:custGeom>
              <a:avLst/>
              <a:gdLst>
                <a:gd name="T0" fmla="*/ 63 w 143"/>
                <a:gd name="T1" fmla="*/ 0 h 168"/>
                <a:gd name="T2" fmla="*/ 0 w 143"/>
                <a:gd name="T3" fmla="*/ 86 h 168"/>
                <a:gd name="T4" fmla="*/ 31 w 143"/>
                <a:gd name="T5" fmla="*/ 129 h 168"/>
                <a:gd name="T6" fmla="*/ 73 w 143"/>
                <a:gd name="T7" fmla="*/ 168 h 168"/>
                <a:gd name="T8" fmla="*/ 143 w 143"/>
                <a:gd name="T9" fmla="*/ 72 h 168"/>
                <a:gd name="T10" fmla="*/ 63 w 143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168">
                  <a:moveTo>
                    <a:pt x="63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9" y="101"/>
                    <a:pt x="19" y="116"/>
                    <a:pt x="31" y="129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143" y="72"/>
                    <a:pt x="143" y="72"/>
                    <a:pt x="143" y="7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1" name="Freeform 135"/>
            <p:cNvSpPr>
              <a:spLocks/>
            </p:cNvSpPr>
            <p:nvPr/>
          </p:nvSpPr>
          <p:spPr bwMode="auto">
            <a:xfrm>
              <a:off x="2109041" y="7442680"/>
              <a:ext cx="199586" cy="197990"/>
            </a:xfrm>
            <a:custGeom>
              <a:avLst/>
              <a:gdLst>
                <a:gd name="T0" fmla="*/ 7 w 106"/>
                <a:gd name="T1" fmla="*/ 0 h 105"/>
                <a:gd name="T2" fmla="*/ 0 w 106"/>
                <a:gd name="T3" fmla="*/ 9 h 105"/>
                <a:gd name="T4" fmla="*/ 83 w 106"/>
                <a:gd name="T5" fmla="*/ 105 h 105"/>
                <a:gd name="T6" fmla="*/ 106 w 106"/>
                <a:gd name="T7" fmla="*/ 73 h 105"/>
                <a:gd name="T8" fmla="*/ 7 w 106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1" y="47"/>
                    <a:pt x="49" y="80"/>
                    <a:pt x="83" y="105"/>
                  </a:cubicBezTo>
                  <a:cubicBezTo>
                    <a:pt x="106" y="73"/>
                    <a:pt x="106" y="73"/>
                    <a:pt x="106" y="7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2" name="Freeform 136"/>
            <p:cNvSpPr>
              <a:spLocks/>
            </p:cNvSpPr>
            <p:nvPr/>
          </p:nvSpPr>
          <p:spPr bwMode="auto">
            <a:xfrm>
              <a:off x="2171312" y="7251875"/>
              <a:ext cx="199586" cy="190805"/>
            </a:xfrm>
            <a:custGeom>
              <a:avLst/>
              <a:gdLst>
                <a:gd name="T0" fmla="*/ 25 w 106"/>
                <a:gd name="T1" fmla="*/ 8 h 101"/>
                <a:gd name="T2" fmla="*/ 16 w 106"/>
                <a:gd name="T3" fmla="*/ 65 h 101"/>
                <a:gd name="T4" fmla="*/ 82 w 106"/>
                <a:gd name="T5" fmla="*/ 93 h 101"/>
                <a:gd name="T6" fmla="*/ 90 w 106"/>
                <a:gd name="T7" fmla="*/ 35 h 101"/>
                <a:gd name="T8" fmla="*/ 25 w 106"/>
                <a:gd name="T9" fmla="*/ 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1">
                  <a:moveTo>
                    <a:pt x="25" y="8"/>
                  </a:moveTo>
                  <a:cubicBezTo>
                    <a:pt x="4" y="16"/>
                    <a:pt x="0" y="42"/>
                    <a:pt x="16" y="65"/>
                  </a:cubicBezTo>
                  <a:cubicBezTo>
                    <a:pt x="32" y="89"/>
                    <a:pt x="61" y="101"/>
                    <a:pt x="82" y="93"/>
                  </a:cubicBezTo>
                  <a:cubicBezTo>
                    <a:pt x="102" y="84"/>
                    <a:pt x="106" y="59"/>
                    <a:pt x="90" y="35"/>
                  </a:cubicBezTo>
                  <a:cubicBezTo>
                    <a:pt x="75" y="12"/>
                    <a:pt x="45" y="0"/>
                    <a:pt x="25" y="8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3" name="Freeform 137"/>
            <p:cNvSpPr>
              <a:spLocks/>
            </p:cNvSpPr>
            <p:nvPr/>
          </p:nvSpPr>
          <p:spPr bwMode="auto">
            <a:xfrm>
              <a:off x="2161732" y="7268640"/>
              <a:ext cx="197989" cy="194797"/>
            </a:xfrm>
            <a:custGeom>
              <a:avLst/>
              <a:gdLst>
                <a:gd name="T0" fmla="*/ 25 w 105"/>
                <a:gd name="T1" fmla="*/ 11 h 103"/>
                <a:gd name="T2" fmla="*/ 16 w 105"/>
                <a:gd name="T3" fmla="*/ 70 h 103"/>
                <a:gd name="T4" fmla="*/ 80 w 105"/>
                <a:gd name="T5" fmla="*/ 92 h 103"/>
                <a:gd name="T6" fmla="*/ 90 w 105"/>
                <a:gd name="T7" fmla="*/ 33 h 103"/>
                <a:gd name="T8" fmla="*/ 25 w 105"/>
                <a:gd name="T9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3">
                  <a:moveTo>
                    <a:pt x="25" y="11"/>
                  </a:moveTo>
                  <a:cubicBezTo>
                    <a:pt x="5" y="21"/>
                    <a:pt x="0" y="48"/>
                    <a:pt x="16" y="70"/>
                  </a:cubicBezTo>
                  <a:cubicBezTo>
                    <a:pt x="31" y="93"/>
                    <a:pt x="59" y="103"/>
                    <a:pt x="80" y="92"/>
                  </a:cubicBezTo>
                  <a:cubicBezTo>
                    <a:pt x="100" y="82"/>
                    <a:pt x="105" y="55"/>
                    <a:pt x="90" y="33"/>
                  </a:cubicBezTo>
                  <a:cubicBezTo>
                    <a:pt x="75" y="10"/>
                    <a:pt x="46" y="0"/>
                    <a:pt x="25" y="1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4" name="Freeform 138"/>
            <p:cNvSpPr>
              <a:spLocks/>
            </p:cNvSpPr>
            <p:nvPr/>
          </p:nvSpPr>
          <p:spPr bwMode="auto">
            <a:xfrm>
              <a:off x="2172909" y="7047498"/>
              <a:ext cx="232318" cy="294590"/>
            </a:xfrm>
            <a:custGeom>
              <a:avLst/>
              <a:gdLst>
                <a:gd name="T0" fmla="*/ 92 w 123"/>
                <a:gd name="T1" fmla="*/ 0 h 156"/>
                <a:gd name="T2" fmla="*/ 10 w 123"/>
                <a:gd name="T3" fmla="*/ 112 h 156"/>
                <a:gd name="T4" fmla="*/ 10 w 123"/>
                <a:gd name="T5" fmla="*/ 149 h 156"/>
                <a:gd name="T6" fmla="*/ 10 w 123"/>
                <a:gd name="T7" fmla="*/ 149 h 156"/>
                <a:gd name="T8" fmla="*/ 40 w 123"/>
                <a:gd name="T9" fmla="*/ 144 h 156"/>
                <a:gd name="T10" fmla="*/ 104 w 123"/>
                <a:gd name="T11" fmla="*/ 56 h 156"/>
                <a:gd name="T12" fmla="*/ 92 w 123"/>
                <a:gd name="T1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56">
                  <a:moveTo>
                    <a:pt x="92" y="0"/>
                  </a:moveTo>
                  <a:cubicBezTo>
                    <a:pt x="10" y="112"/>
                    <a:pt x="10" y="112"/>
                    <a:pt x="10" y="112"/>
                  </a:cubicBezTo>
                  <a:cubicBezTo>
                    <a:pt x="3" y="122"/>
                    <a:pt x="0" y="142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9" y="156"/>
                    <a:pt x="33" y="154"/>
                    <a:pt x="40" y="144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23" y="30"/>
                    <a:pt x="100" y="4"/>
                    <a:pt x="92" y="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25" name="组合 1224"/>
          <p:cNvGrpSpPr/>
          <p:nvPr/>
        </p:nvGrpSpPr>
        <p:grpSpPr>
          <a:xfrm>
            <a:off x="2369611" y="5396759"/>
            <a:ext cx="1108102" cy="1108107"/>
            <a:chOff x="2044375" y="5348613"/>
            <a:chExt cx="1108102" cy="1108107"/>
          </a:xfrm>
        </p:grpSpPr>
        <p:sp>
          <p:nvSpPr>
            <p:cNvPr id="1226" name="Oval 139"/>
            <p:cNvSpPr>
              <a:spLocks noChangeArrowheads="1"/>
            </p:cNvSpPr>
            <p:nvPr/>
          </p:nvSpPr>
          <p:spPr bwMode="auto">
            <a:xfrm>
              <a:off x="2044375" y="5348613"/>
              <a:ext cx="1108102" cy="1108107"/>
            </a:xfrm>
            <a:prstGeom prst="ellipse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7" name="Rectangle 140"/>
            <p:cNvSpPr>
              <a:spLocks noChangeArrowheads="1"/>
            </p:cNvSpPr>
            <p:nvPr/>
          </p:nvSpPr>
          <p:spPr bwMode="auto">
            <a:xfrm>
              <a:off x="2199254" y="5724635"/>
              <a:ext cx="647457" cy="458252"/>
            </a:xfrm>
            <a:prstGeom prst="rect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8" name="Rectangle 141"/>
            <p:cNvSpPr>
              <a:spLocks noChangeArrowheads="1"/>
            </p:cNvSpPr>
            <p:nvPr/>
          </p:nvSpPr>
          <p:spPr bwMode="auto">
            <a:xfrm>
              <a:off x="2312619" y="6083093"/>
              <a:ext cx="455056" cy="7983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9" name="Rectangle 142"/>
            <p:cNvSpPr>
              <a:spLocks noChangeArrowheads="1"/>
            </p:cNvSpPr>
            <p:nvPr/>
          </p:nvSpPr>
          <p:spPr bwMode="auto">
            <a:xfrm>
              <a:off x="2308627" y="5798083"/>
              <a:ext cx="7983" cy="289002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0" name="Rectangle 143"/>
            <p:cNvSpPr>
              <a:spLocks noChangeArrowheads="1"/>
            </p:cNvSpPr>
            <p:nvPr/>
          </p:nvSpPr>
          <p:spPr bwMode="auto">
            <a:xfrm>
              <a:off x="2395647" y="5798083"/>
              <a:ext cx="7185" cy="289002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1" name="Rectangle 144"/>
            <p:cNvSpPr>
              <a:spLocks noChangeArrowheads="1"/>
            </p:cNvSpPr>
            <p:nvPr/>
          </p:nvSpPr>
          <p:spPr bwMode="auto">
            <a:xfrm>
              <a:off x="2482666" y="5798083"/>
              <a:ext cx="7185" cy="289002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2" name="Rectangle 145"/>
            <p:cNvSpPr>
              <a:spLocks noChangeArrowheads="1"/>
            </p:cNvSpPr>
            <p:nvPr/>
          </p:nvSpPr>
          <p:spPr bwMode="auto">
            <a:xfrm>
              <a:off x="2569686" y="5798083"/>
              <a:ext cx="7185" cy="289002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3" name="Freeform 146"/>
            <p:cNvSpPr>
              <a:spLocks/>
            </p:cNvSpPr>
            <p:nvPr/>
          </p:nvSpPr>
          <p:spPr bwMode="auto">
            <a:xfrm>
              <a:off x="2655907" y="5798083"/>
              <a:ext cx="11975" cy="289002"/>
            </a:xfrm>
            <a:custGeom>
              <a:avLst/>
              <a:gdLst>
                <a:gd name="T0" fmla="*/ 15 w 15"/>
                <a:gd name="T1" fmla="*/ 0 h 362"/>
                <a:gd name="T2" fmla="*/ 10 w 15"/>
                <a:gd name="T3" fmla="*/ 362 h 362"/>
                <a:gd name="T4" fmla="*/ 0 w 15"/>
                <a:gd name="T5" fmla="*/ 362 h 362"/>
                <a:gd name="T6" fmla="*/ 5 w 15"/>
                <a:gd name="T7" fmla="*/ 0 h 362"/>
                <a:gd name="T8" fmla="*/ 15 w 15"/>
                <a:gd name="T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2">
                  <a:moveTo>
                    <a:pt x="15" y="0"/>
                  </a:moveTo>
                  <a:lnTo>
                    <a:pt x="10" y="362"/>
                  </a:lnTo>
                  <a:lnTo>
                    <a:pt x="0" y="362"/>
                  </a:lnTo>
                  <a:lnTo>
                    <a:pt x="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4" name="Rectangle 147"/>
            <p:cNvSpPr>
              <a:spLocks noChangeArrowheads="1"/>
            </p:cNvSpPr>
            <p:nvPr/>
          </p:nvSpPr>
          <p:spPr bwMode="auto">
            <a:xfrm>
              <a:off x="2742927" y="5798083"/>
              <a:ext cx="7983" cy="289002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5" name="Rectangle 148"/>
            <p:cNvSpPr>
              <a:spLocks noChangeArrowheads="1"/>
            </p:cNvSpPr>
            <p:nvPr/>
          </p:nvSpPr>
          <p:spPr bwMode="auto">
            <a:xfrm>
              <a:off x="2312619" y="6015234"/>
              <a:ext cx="455056" cy="7185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6" name="Freeform 149"/>
            <p:cNvSpPr>
              <a:spLocks/>
            </p:cNvSpPr>
            <p:nvPr/>
          </p:nvSpPr>
          <p:spPr bwMode="auto">
            <a:xfrm>
              <a:off x="2312619" y="5947374"/>
              <a:ext cx="455056" cy="9580"/>
            </a:xfrm>
            <a:custGeom>
              <a:avLst/>
              <a:gdLst>
                <a:gd name="T0" fmla="*/ 0 w 570"/>
                <a:gd name="T1" fmla="*/ 0 h 12"/>
                <a:gd name="T2" fmla="*/ 570 w 570"/>
                <a:gd name="T3" fmla="*/ 5 h 12"/>
                <a:gd name="T4" fmla="*/ 570 w 570"/>
                <a:gd name="T5" fmla="*/ 12 h 12"/>
                <a:gd name="T6" fmla="*/ 0 w 570"/>
                <a:gd name="T7" fmla="*/ 9 h 12"/>
                <a:gd name="T8" fmla="*/ 0 w 57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12">
                  <a:moveTo>
                    <a:pt x="0" y="0"/>
                  </a:moveTo>
                  <a:lnTo>
                    <a:pt x="570" y="5"/>
                  </a:lnTo>
                  <a:lnTo>
                    <a:pt x="570" y="12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7" name="Rectangle 150"/>
            <p:cNvSpPr>
              <a:spLocks noChangeArrowheads="1"/>
            </p:cNvSpPr>
            <p:nvPr/>
          </p:nvSpPr>
          <p:spPr bwMode="auto">
            <a:xfrm>
              <a:off x="2312619" y="5881111"/>
              <a:ext cx="455056" cy="5588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8" name="Rectangle 151"/>
            <p:cNvSpPr>
              <a:spLocks noChangeArrowheads="1"/>
            </p:cNvSpPr>
            <p:nvPr/>
          </p:nvSpPr>
          <p:spPr bwMode="auto">
            <a:xfrm>
              <a:off x="2312619" y="5813252"/>
              <a:ext cx="455056" cy="5588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9" name="Freeform 152"/>
            <p:cNvSpPr>
              <a:spLocks/>
            </p:cNvSpPr>
            <p:nvPr/>
          </p:nvSpPr>
          <p:spPr bwMode="auto">
            <a:xfrm>
              <a:off x="2307031" y="5814848"/>
              <a:ext cx="443879" cy="273833"/>
            </a:xfrm>
            <a:custGeom>
              <a:avLst/>
              <a:gdLst>
                <a:gd name="T0" fmla="*/ 120 w 556"/>
                <a:gd name="T1" fmla="*/ 83 h 343"/>
                <a:gd name="T2" fmla="*/ 0 w 556"/>
                <a:gd name="T3" fmla="*/ 338 h 343"/>
                <a:gd name="T4" fmla="*/ 9 w 556"/>
                <a:gd name="T5" fmla="*/ 343 h 343"/>
                <a:gd name="T6" fmla="*/ 128 w 556"/>
                <a:gd name="T7" fmla="*/ 97 h 343"/>
                <a:gd name="T8" fmla="*/ 220 w 556"/>
                <a:gd name="T9" fmla="*/ 258 h 343"/>
                <a:gd name="T10" fmla="*/ 222 w 556"/>
                <a:gd name="T11" fmla="*/ 265 h 343"/>
                <a:gd name="T12" fmla="*/ 229 w 556"/>
                <a:gd name="T13" fmla="*/ 260 h 343"/>
                <a:gd name="T14" fmla="*/ 333 w 556"/>
                <a:gd name="T15" fmla="*/ 178 h 343"/>
                <a:gd name="T16" fmla="*/ 440 w 556"/>
                <a:gd name="T17" fmla="*/ 260 h 343"/>
                <a:gd name="T18" fmla="*/ 444 w 556"/>
                <a:gd name="T19" fmla="*/ 265 h 343"/>
                <a:gd name="T20" fmla="*/ 447 w 556"/>
                <a:gd name="T21" fmla="*/ 258 h 343"/>
                <a:gd name="T22" fmla="*/ 532 w 556"/>
                <a:gd name="T23" fmla="*/ 55 h 343"/>
                <a:gd name="T24" fmla="*/ 556 w 556"/>
                <a:gd name="T25" fmla="*/ 64 h 343"/>
                <a:gd name="T26" fmla="*/ 549 w 556"/>
                <a:gd name="T27" fmla="*/ 0 h 343"/>
                <a:gd name="T28" fmla="*/ 499 w 556"/>
                <a:gd name="T29" fmla="*/ 40 h 343"/>
                <a:gd name="T30" fmla="*/ 522 w 556"/>
                <a:gd name="T31" fmla="*/ 50 h 343"/>
                <a:gd name="T32" fmla="*/ 440 w 556"/>
                <a:gd name="T33" fmla="*/ 246 h 343"/>
                <a:gd name="T34" fmla="*/ 338 w 556"/>
                <a:gd name="T35" fmla="*/ 166 h 343"/>
                <a:gd name="T36" fmla="*/ 333 w 556"/>
                <a:gd name="T37" fmla="*/ 163 h 343"/>
                <a:gd name="T38" fmla="*/ 331 w 556"/>
                <a:gd name="T39" fmla="*/ 166 h 343"/>
                <a:gd name="T40" fmla="*/ 227 w 556"/>
                <a:gd name="T41" fmla="*/ 246 h 343"/>
                <a:gd name="T42" fmla="*/ 130 w 556"/>
                <a:gd name="T43" fmla="*/ 83 h 343"/>
                <a:gd name="T44" fmla="*/ 125 w 556"/>
                <a:gd name="T45" fmla="*/ 74 h 343"/>
                <a:gd name="T46" fmla="*/ 120 w 556"/>
                <a:gd name="T47" fmla="*/ 8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6" h="343">
                  <a:moveTo>
                    <a:pt x="120" y="83"/>
                  </a:moveTo>
                  <a:lnTo>
                    <a:pt x="0" y="338"/>
                  </a:lnTo>
                  <a:lnTo>
                    <a:pt x="9" y="343"/>
                  </a:lnTo>
                  <a:lnTo>
                    <a:pt x="128" y="97"/>
                  </a:lnTo>
                  <a:lnTo>
                    <a:pt x="220" y="258"/>
                  </a:lnTo>
                  <a:lnTo>
                    <a:pt x="222" y="265"/>
                  </a:lnTo>
                  <a:lnTo>
                    <a:pt x="229" y="260"/>
                  </a:lnTo>
                  <a:lnTo>
                    <a:pt x="333" y="178"/>
                  </a:lnTo>
                  <a:lnTo>
                    <a:pt x="440" y="260"/>
                  </a:lnTo>
                  <a:lnTo>
                    <a:pt x="444" y="265"/>
                  </a:lnTo>
                  <a:lnTo>
                    <a:pt x="447" y="258"/>
                  </a:lnTo>
                  <a:lnTo>
                    <a:pt x="532" y="55"/>
                  </a:lnTo>
                  <a:lnTo>
                    <a:pt x="556" y="64"/>
                  </a:lnTo>
                  <a:lnTo>
                    <a:pt x="549" y="0"/>
                  </a:lnTo>
                  <a:lnTo>
                    <a:pt x="499" y="40"/>
                  </a:lnTo>
                  <a:lnTo>
                    <a:pt x="522" y="50"/>
                  </a:lnTo>
                  <a:lnTo>
                    <a:pt x="440" y="246"/>
                  </a:lnTo>
                  <a:lnTo>
                    <a:pt x="338" y="166"/>
                  </a:lnTo>
                  <a:lnTo>
                    <a:pt x="333" y="163"/>
                  </a:lnTo>
                  <a:lnTo>
                    <a:pt x="331" y="166"/>
                  </a:lnTo>
                  <a:lnTo>
                    <a:pt x="227" y="246"/>
                  </a:lnTo>
                  <a:lnTo>
                    <a:pt x="130" y="83"/>
                  </a:lnTo>
                  <a:lnTo>
                    <a:pt x="125" y="74"/>
                  </a:lnTo>
                  <a:lnTo>
                    <a:pt x="120" y="83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Rectangle 153"/>
            <p:cNvSpPr>
              <a:spLocks noChangeArrowheads="1"/>
            </p:cNvSpPr>
            <p:nvPr/>
          </p:nvSpPr>
          <p:spPr bwMode="auto">
            <a:xfrm>
              <a:off x="2299047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Rectangle 154"/>
            <p:cNvSpPr>
              <a:spLocks noChangeArrowheads="1"/>
            </p:cNvSpPr>
            <p:nvPr/>
          </p:nvSpPr>
          <p:spPr bwMode="auto">
            <a:xfrm>
              <a:off x="2386067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2" name="Rectangle 155"/>
            <p:cNvSpPr>
              <a:spLocks noChangeArrowheads="1"/>
            </p:cNvSpPr>
            <p:nvPr/>
          </p:nvSpPr>
          <p:spPr bwMode="auto">
            <a:xfrm>
              <a:off x="2473086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3" name="Rectangle 156"/>
            <p:cNvSpPr>
              <a:spLocks noChangeArrowheads="1"/>
            </p:cNvSpPr>
            <p:nvPr/>
          </p:nvSpPr>
          <p:spPr bwMode="auto">
            <a:xfrm>
              <a:off x="2560106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4" name="Rectangle 157"/>
            <p:cNvSpPr>
              <a:spLocks noChangeArrowheads="1"/>
            </p:cNvSpPr>
            <p:nvPr/>
          </p:nvSpPr>
          <p:spPr bwMode="auto">
            <a:xfrm>
              <a:off x="2647125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5" name="Rectangle 158"/>
            <p:cNvSpPr>
              <a:spLocks noChangeArrowheads="1"/>
            </p:cNvSpPr>
            <p:nvPr/>
          </p:nvSpPr>
          <p:spPr bwMode="auto">
            <a:xfrm>
              <a:off x="2733346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6" name="Rectangle 159"/>
            <p:cNvSpPr>
              <a:spLocks noChangeArrowheads="1"/>
            </p:cNvSpPr>
            <p:nvPr/>
          </p:nvSpPr>
          <p:spPr bwMode="auto">
            <a:xfrm>
              <a:off x="2276694" y="6011242"/>
              <a:ext cx="26345" cy="15169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7" name="Rectangle 160"/>
            <p:cNvSpPr>
              <a:spLocks noChangeArrowheads="1"/>
            </p:cNvSpPr>
            <p:nvPr/>
          </p:nvSpPr>
          <p:spPr bwMode="auto">
            <a:xfrm>
              <a:off x="2276694" y="5944979"/>
              <a:ext cx="26345" cy="13572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8" name="Rectangle 161"/>
            <p:cNvSpPr>
              <a:spLocks noChangeArrowheads="1"/>
            </p:cNvSpPr>
            <p:nvPr/>
          </p:nvSpPr>
          <p:spPr bwMode="auto">
            <a:xfrm>
              <a:off x="2276694" y="5877120"/>
              <a:ext cx="26345" cy="13572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9" name="Rectangle 162"/>
            <p:cNvSpPr>
              <a:spLocks noChangeArrowheads="1"/>
            </p:cNvSpPr>
            <p:nvPr/>
          </p:nvSpPr>
          <p:spPr bwMode="auto">
            <a:xfrm>
              <a:off x="2276694" y="5817243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0" name="Freeform 163"/>
            <p:cNvSpPr>
              <a:spLocks/>
            </p:cNvSpPr>
            <p:nvPr/>
          </p:nvSpPr>
          <p:spPr bwMode="auto">
            <a:xfrm>
              <a:off x="2667882" y="5648792"/>
              <a:ext cx="350473" cy="222739"/>
            </a:xfrm>
            <a:custGeom>
              <a:avLst/>
              <a:gdLst>
                <a:gd name="T0" fmla="*/ 439 w 439"/>
                <a:gd name="T1" fmla="*/ 173 h 279"/>
                <a:gd name="T2" fmla="*/ 234 w 439"/>
                <a:gd name="T3" fmla="*/ 0 h 279"/>
                <a:gd name="T4" fmla="*/ 42 w 439"/>
                <a:gd name="T5" fmla="*/ 100 h 279"/>
                <a:gd name="T6" fmla="*/ 0 w 439"/>
                <a:gd name="T7" fmla="*/ 232 h 279"/>
                <a:gd name="T8" fmla="*/ 345 w 439"/>
                <a:gd name="T9" fmla="*/ 279 h 279"/>
                <a:gd name="T10" fmla="*/ 439 w 439"/>
                <a:gd name="T11" fmla="*/ 17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279">
                  <a:moveTo>
                    <a:pt x="439" y="173"/>
                  </a:moveTo>
                  <a:lnTo>
                    <a:pt x="234" y="0"/>
                  </a:lnTo>
                  <a:lnTo>
                    <a:pt x="42" y="100"/>
                  </a:lnTo>
                  <a:lnTo>
                    <a:pt x="0" y="232"/>
                  </a:lnTo>
                  <a:lnTo>
                    <a:pt x="345" y="279"/>
                  </a:lnTo>
                  <a:lnTo>
                    <a:pt x="439" y="173"/>
                  </a:ln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1" name="Freeform 164"/>
            <p:cNvSpPr>
              <a:spLocks/>
            </p:cNvSpPr>
            <p:nvPr/>
          </p:nvSpPr>
          <p:spPr bwMode="auto">
            <a:xfrm>
              <a:off x="2655907" y="5701483"/>
              <a:ext cx="151685" cy="232319"/>
            </a:xfrm>
            <a:custGeom>
              <a:avLst/>
              <a:gdLst>
                <a:gd name="T0" fmla="*/ 13 w 80"/>
                <a:gd name="T1" fmla="*/ 119 h 123"/>
                <a:gd name="T2" fmla="*/ 13 w 80"/>
                <a:gd name="T3" fmla="*/ 119 h 123"/>
                <a:gd name="T4" fmla="*/ 5 w 80"/>
                <a:gd name="T5" fmla="*/ 96 h 123"/>
                <a:gd name="T6" fmla="*/ 44 w 80"/>
                <a:gd name="T7" fmla="*/ 13 h 123"/>
                <a:gd name="T8" fmla="*/ 68 w 80"/>
                <a:gd name="T9" fmla="*/ 4 h 123"/>
                <a:gd name="T10" fmla="*/ 68 w 80"/>
                <a:gd name="T11" fmla="*/ 4 h 123"/>
                <a:gd name="T12" fmla="*/ 76 w 80"/>
                <a:gd name="T13" fmla="*/ 27 h 123"/>
                <a:gd name="T14" fmla="*/ 37 w 80"/>
                <a:gd name="T15" fmla="*/ 110 h 123"/>
                <a:gd name="T16" fmla="*/ 13 w 80"/>
                <a:gd name="T17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23">
                  <a:moveTo>
                    <a:pt x="13" y="119"/>
                  </a:moveTo>
                  <a:cubicBezTo>
                    <a:pt x="13" y="119"/>
                    <a:pt x="13" y="119"/>
                    <a:pt x="13" y="119"/>
                  </a:cubicBezTo>
                  <a:cubicBezTo>
                    <a:pt x="5" y="115"/>
                    <a:pt x="0" y="104"/>
                    <a:pt x="5" y="96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9" y="5"/>
                    <a:pt x="59" y="0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6" y="8"/>
                    <a:pt x="80" y="19"/>
                    <a:pt x="76" y="27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2" y="119"/>
                    <a:pt x="22" y="123"/>
                    <a:pt x="13" y="119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Freeform 165"/>
            <p:cNvSpPr>
              <a:spLocks/>
            </p:cNvSpPr>
            <p:nvPr/>
          </p:nvSpPr>
          <p:spPr bwMode="auto">
            <a:xfrm>
              <a:off x="2726161" y="5695894"/>
              <a:ext cx="122945" cy="240303"/>
            </a:xfrm>
            <a:custGeom>
              <a:avLst/>
              <a:gdLst>
                <a:gd name="T0" fmla="*/ 15 w 65"/>
                <a:gd name="T1" fmla="*/ 124 h 127"/>
                <a:gd name="T2" fmla="*/ 15 w 65"/>
                <a:gd name="T3" fmla="*/ 124 h 127"/>
                <a:gd name="T4" fmla="*/ 3 w 65"/>
                <a:gd name="T5" fmla="*/ 103 h 127"/>
                <a:gd name="T6" fmla="*/ 29 w 65"/>
                <a:gd name="T7" fmla="*/ 15 h 127"/>
                <a:gd name="T8" fmla="*/ 51 w 65"/>
                <a:gd name="T9" fmla="*/ 2 h 127"/>
                <a:gd name="T10" fmla="*/ 51 w 65"/>
                <a:gd name="T11" fmla="*/ 2 h 127"/>
                <a:gd name="T12" fmla="*/ 63 w 65"/>
                <a:gd name="T13" fmla="*/ 24 h 127"/>
                <a:gd name="T14" fmla="*/ 37 w 65"/>
                <a:gd name="T15" fmla="*/ 112 h 127"/>
                <a:gd name="T16" fmla="*/ 15 w 65"/>
                <a:gd name="T17" fmla="*/ 1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27">
                  <a:moveTo>
                    <a:pt x="15" y="124"/>
                  </a:moveTo>
                  <a:cubicBezTo>
                    <a:pt x="15" y="124"/>
                    <a:pt x="15" y="124"/>
                    <a:pt x="15" y="124"/>
                  </a:cubicBezTo>
                  <a:cubicBezTo>
                    <a:pt x="6" y="122"/>
                    <a:pt x="0" y="112"/>
                    <a:pt x="3" y="10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2" y="6"/>
                    <a:pt x="41" y="0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60" y="5"/>
                    <a:pt x="65" y="14"/>
                    <a:pt x="63" y="24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4" y="121"/>
                    <a:pt x="25" y="127"/>
                    <a:pt x="15" y="12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Freeform 166"/>
            <p:cNvSpPr>
              <a:spLocks/>
            </p:cNvSpPr>
            <p:nvPr/>
          </p:nvSpPr>
          <p:spPr bwMode="auto">
            <a:xfrm>
              <a:off x="2799609" y="5690306"/>
              <a:ext cx="67859" cy="240303"/>
            </a:xfrm>
            <a:custGeom>
              <a:avLst/>
              <a:gdLst>
                <a:gd name="T0" fmla="*/ 18 w 36"/>
                <a:gd name="T1" fmla="*/ 127 h 127"/>
                <a:gd name="T2" fmla="*/ 18 w 36"/>
                <a:gd name="T3" fmla="*/ 127 h 127"/>
                <a:gd name="T4" fmla="*/ 0 w 36"/>
                <a:gd name="T5" fmla="*/ 109 h 127"/>
                <a:gd name="T6" fmla="*/ 1 w 36"/>
                <a:gd name="T7" fmla="*/ 18 h 127"/>
                <a:gd name="T8" fmla="*/ 18 w 36"/>
                <a:gd name="T9" fmla="*/ 0 h 127"/>
                <a:gd name="T10" fmla="*/ 18 w 36"/>
                <a:gd name="T11" fmla="*/ 0 h 127"/>
                <a:gd name="T12" fmla="*/ 36 w 36"/>
                <a:gd name="T13" fmla="*/ 17 h 127"/>
                <a:gd name="T14" fmla="*/ 35 w 36"/>
                <a:gd name="T15" fmla="*/ 109 h 127"/>
                <a:gd name="T16" fmla="*/ 18 w 36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27">
                  <a:moveTo>
                    <a:pt x="18" y="127"/>
                  </a:moveTo>
                  <a:cubicBezTo>
                    <a:pt x="18" y="127"/>
                    <a:pt x="18" y="127"/>
                    <a:pt x="18" y="127"/>
                  </a:cubicBezTo>
                  <a:cubicBezTo>
                    <a:pt x="8" y="127"/>
                    <a:pt x="0" y="119"/>
                    <a:pt x="0" y="10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8"/>
                    <a:pt x="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7"/>
                    <a:pt x="36" y="17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18"/>
                    <a:pt x="27" y="126"/>
                    <a:pt x="18" y="127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4" name="Freeform 167"/>
            <p:cNvSpPr>
              <a:spLocks/>
            </p:cNvSpPr>
            <p:nvPr/>
          </p:nvSpPr>
          <p:spPr bwMode="auto">
            <a:xfrm>
              <a:off x="2850703" y="5741400"/>
              <a:ext cx="249083" cy="215554"/>
            </a:xfrm>
            <a:custGeom>
              <a:avLst/>
              <a:gdLst>
                <a:gd name="T0" fmla="*/ 64 w 132"/>
                <a:gd name="T1" fmla="*/ 11 h 114"/>
                <a:gd name="T2" fmla="*/ 129 w 132"/>
                <a:gd name="T3" fmla="*/ 73 h 114"/>
                <a:gd name="T4" fmla="*/ 57 w 132"/>
                <a:gd name="T5" fmla="*/ 110 h 114"/>
                <a:gd name="T6" fmla="*/ 2 w 132"/>
                <a:gd name="T7" fmla="*/ 63 h 114"/>
                <a:gd name="T8" fmla="*/ 64 w 132"/>
                <a:gd name="T9" fmla="*/ 1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4">
                  <a:moveTo>
                    <a:pt x="64" y="11"/>
                  </a:moveTo>
                  <a:cubicBezTo>
                    <a:pt x="99" y="0"/>
                    <a:pt x="132" y="47"/>
                    <a:pt x="129" y="73"/>
                  </a:cubicBezTo>
                  <a:cubicBezTo>
                    <a:pt x="125" y="98"/>
                    <a:pt x="94" y="114"/>
                    <a:pt x="57" y="110"/>
                  </a:cubicBezTo>
                  <a:cubicBezTo>
                    <a:pt x="21" y="107"/>
                    <a:pt x="0" y="77"/>
                    <a:pt x="2" y="63"/>
                  </a:cubicBezTo>
                  <a:cubicBezTo>
                    <a:pt x="5" y="50"/>
                    <a:pt x="29" y="22"/>
                    <a:pt x="64" y="1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5" name="Freeform 168"/>
            <p:cNvSpPr>
              <a:spLocks/>
            </p:cNvSpPr>
            <p:nvPr/>
          </p:nvSpPr>
          <p:spPr bwMode="auto">
            <a:xfrm>
              <a:off x="2816374" y="5603286"/>
              <a:ext cx="241898" cy="226731"/>
            </a:xfrm>
            <a:custGeom>
              <a:avLst/>
              <a:gdLst>
                <a:gd name="T0" fmla="*/ 123 w 128"/>
                <a:gd name="T1" fmla="*/ 107 h 120"/>
                <a:gd name="T2" fmla="*/ 123 w 128"/>
                <a:gd name="T3" fmla="*/ 107 h 120"/>
                <a:gd name="T4" fmla="*/ 99 w 128"/>
                <a:gd name="T5" fmla="*/ 113 h 120"/>
                <a:gd name="T6" fmla="*/ 12 w 128"/>
                <a:gd name="T7" fmla="*/ 35 h 120"/>
                <a:gd name="T8" fmla="*/ 5 w 128"/>
                <a:gd name="T9" fmla="*/ 11 h 120"/>
                <a:gd name="T10" fmla="*/ 5 w 128"/>
                <a:gd name="T11" fmla="*/ 11 h 120"/>
                <a:gd name="T12" fmla="*/ 29 w 128"/>
                <a:gd name="T13" fmla="*/ 5 h 120"/>
                <a:gd name="T14" fmla="*/ 117 w 128"/>
                <a:gd name="T15" fmla="*/ 83 h 120"/>
                <a:gd name="T16" fmla="*/ 123 w 128"/>
                <a:gd name="T17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0">
                  <a:moveTo>
                    <a:pt x="123" y="107"/>
                  </a:moveTo>
                  <a:cubicBezTo>
                    <a:pt x="123" y="107"/>
                    <a:pt x="123" y="107"/>
                    <a:pt x="123" y="107"/>
                  </a:cubicBezTo>
                  <a:cubicBezTo>
                    <a:pt x="118" y="115"/>
                    <a:pt x="106" y="120"/>
                    <a:pt x="99" y="11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4" y="29"/>
                    <a:pt x="0" y="2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0" y="3"/>
                    <a:pt x="21" y="0"/>
                    <a:pt x="29" y="5"/>
                  </a:cubicBezTo>
                  <a:cubicBezTo>
                    <a:pt x="117" y="83"/>
                    <a:pt x="117" y="83"/>
                    <a:pt x="117" y="83"/>
                  </a:cubicBezTo>
                  <a:cubicBezTo>
                    <a:pt x="124" y="89"/>
                    <a:pt x="128" y="98"/>
                    <a:pt x="123" y="107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6" name="Freeform 169"/>
            <p:cNvSpPr>
              <a:spLocks/>
            </p:cNvSpPr>
            <p:nvPr/>
          </p:nvSpPr>
          <p:spPr bwMode="auto">
            <a:xfrm>
              <a:off x="2684647" y="5605681"/>
              <a:ext cx="205973" cy="130131"/>
            </a:xfrm>
            <a:custGeom>
              <a:avLst/>
              <a:gdLst>
                <a:gd name="T0" fmla="*/ 3 w 109"/>
                <a:gd name="T1" fmla="*/ 55 h 69"/>
                <a:gd name="T2" fmla="*/ 3 w 109"/>
                <a:gd name="T3" fmla="*/ 55 h 69"/>
                <a:gd name="T4" fmla="*/ 13 w 109"/>
                <a:gd name="T5" fmla="*/ 33 h 69"/>
                <a:gd name="T6" fmla="*/ 83 w 109"/>
                <a:gd name="T7" fmla="*/ 3 h 69"/>
                <a:gd name="T8" fmla="*/ 105 w 109"/>
                <a:gd name="T9" fmla="*/ 13 h 69"/>
                <a:gd name="T10" fmla="*/ 105 w 109"/>
                <a:gd name="T11" fmla="*/ 13 h 69"/>
                <a:gd name="T12" fmla="*/ 95 w 109"/>
                <a:gd name="T13" fmla="*/ 36 h 69"/>
                <a:gd name="T14" fmla="*/ 26 w 109"/>
                <a:gd name="T15" fmla="*/ 66 h 69"/>
                <a:gd name="T16" fmla="*/ 3 w 109"/>
                <a:gd name="T1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69">
                  <a:moveTo>
                    <a:pt x="3" y="55"/>
                  </a:moveTo>
                  <a:cubicBezTo>
                    <a:pt x="3" y="55"/>
                    <a:pt x="3" y="55"/>
                    <a:pt x="3" y="55"/>
                  </a:cubicBezTo>
                  <a:cubicBezTo>
                    <a:pt x="0" y="46"/>
                    <a:pt x="4" y="36"/>
                    <a:pt x="13" y="3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92" y="0"/>
                    <a:pt x="102" y="4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9" y="22"/>
                    <a:pt x="104" y="33"/>
                    <a:pt x="95" y="3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17" y="69"/>
                    <a:pt x="7" y="64"/>
                    <a:pt x="3" y="5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7" name="Freeform 170"/>
            <p:cNvSpPr>
              <a:spLocks/>
            </p:cNvSpPr>
            <p:nvPr/>
          </p:nvSpPr>
          <p:spPr bwMode="auto">
            <a:xfrm>
              <a:off x="2586451" y="5663961"/>
              <a:ext cx="167652" cy="222739"/>
            </a:xfrm>
            <a:custGeom>
              <a:avLst/>
              <a:gdLst>
                <a:gd name="T0" fmla="*/ 11 w 89"/>
                <a:gd name="T1" fmla="*/ 113 h 118"/>
                <a:gd name="T2" fmla="*/ 11 w 89"/>
                <a:gd name="T3" fmla="*/ 113 h 118"/>
                <a:gd name="T4" fmla="*/ 5 w 89"/>
                <a:gd name="T5" fmla="*/ 89 h 118"/>
                <a:gd name="T6" fmla="*/ 54 w 89"/>
                <a:gd name="T7" fmla="*/ 11 h 118"/>
                <a:gd name="T8" fmla="*/ 78 w 89"/>
                <a:gd name="T9" fmla="*/ 5 h 118"/>
                <a:gd name="T10" fmla="*/ 78 w 89"/>
                <a:gd name="T11" fmla="*/ 5 h 118"/>
                <a:gd name="T12" fmla="*/ 84 w 89"/>
                <a:gd name="T13" fmla="*/ 29 h 118"/>
                <a:gd name="T14" fmla="*/ 35 w 89"/>
                <a:gd name="T15" fmla="*/ 107 h 118"/>
                <a:gd name="T16" fmla="*/ 11 w 89"/>
                <a:gd name="T17" fmla="*/ 11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18">
                  <a:moveTo>
                    <a:pt x="11" y="113"/>
                  </a:moveTo>
                  <a:cubicBezTo>
                    <a:pt x="11" y="113"/>
                    <a:pt x="11" y="113"/>
                    <a:pt x="11" y="113"/>
                  </a:cubicBezTo>
                  <a:cubicBezTo>
                    <a:pt x="3" y="108"/>
                    <a:pt x="0" y="98"/>
                    <a:pt x="5" y="8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9" y="3"/>
                    <a:pt x="69" y="0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86" y="10"/>
                    <a:pt x="89" y="21"/>
                    <a:pt x="84" y="2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0" y="115"/>
                    <a:pt x="20" y="118"/>
                    <a:pt x="11" y="113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8" name="Freeform 171"/>
            <p:cNvSpPr>
              <a:spLocks/>
            </p:cNvSpPr>
            <p:nvPr/>
          </p:nvSpPr>
          <p:spPr bwMode="auto">
            <a:xfrm>
              <a:off x="2801206" y="5600093"/>
              <a:ext cx="204376" cy="265850"/>
            </a:xfrm>
            <a:custGeom>
              <a:avLst/>
              <a:gdLst>
                <a:gd name="T0" fmla="*/ 5 w 108"/>
                <a:gd name="T1" fmla="*/ 52 h 141"/>
                <a:gd name="T2" fmla="*/ 37 w 108"/>
                <a:gd name="T3" fmla="*/ 120 h 141"/>
                <a:gd name="T4" fmla="*/ 108 w 108"/>
                <a:gd name="T5" fmla="*/ 141 h 141"/>
                <a:gd name="T6" fmla="*/ 99 w 108"/>
                <a:gd name="T7" fmla="*/ 73 h 141"/>
                <a:gd name="T8" fmla="*/ 5 w 108"/>
                <a:gd name="T9" fmla="*/ 5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41">
                  <a:moveTo>
                    <a:pt x="5" y="52"/>
                  </a:moveTo>
                  <a:cubicBezTo>
                    <a:pt x="18" y="62"/>
                    <a:pt x="73" y="99"/>
                    <a:pt x="37" y="120"/>
                  </a:cubicBezTo>
                  <a:cubicBezTo>
                    <a:pt x="0" y="140"/>
                    <a:pt x="108" y="141"/>
                    <a:pt x="108" y="14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50" y="0"/>
                    <a:pt x="5" y="52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" name="Freeform 172"/>
            <p:cNvSpPr>
              <a:spLocks/>
            </p:cNvSpPr>
            <p:nvPr/>
          </p:nvSpPr>
          <p:spPr bwMode="auto">
            <a:xfrm>
              <a:off x="2958479" y="5741400"/>
              <a:ext cx="149290" cy="200385"/>
            </a:xfrm>
            <a:custGeom>
              <a:avLst/>
              <a:gdLst>
                <a:gd name="T0" fmla="*/ 42 w 187"/>
                <a:gd name="T1" fmla="*/ 0 h 251"/>
                <a:gd name="T2" fmla="*/ 0 w 187"/>
                <a:gd name="T3" fmla="*/ 206 h 251"/>
                <a:gd name="T4" fmla="*/ 120 w 187"/>
                <a:gd name="T5" fmla="*/ 251 h 251"/>
                <a:gd name="T6" fmla="*/ 187 w 187"/>
                <a:gd name="T7" fmla="*/ 50 h 251"/>
                <a:gd name="T8" fmla="*/ 42 w 187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51">
                  <a:moveTo>
                    <a:pt x="42" y="0"/>
                  </a:moveTo>
                  <a:lnTo>
                    <a:pt x="0" y="206"/>
                  </a:lnTo>
                  <a:lnTo>
                    <a:pt x="120" y="251"/>
                  </a:lnTo>
                  <a:lnTo>
                    <a:pt x="187" y="5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" name="Freeform 173"/>
            <p:cNvSpPr>
              <a:spLocks/>
            </p:cNvSpPr>
            <p:nvPr/>
          </p:nvSpPr>
          <p:spPr bwMode="auto">
            <a:xfrm>
              <a:off x="3027935" y="5760561"/>
              <a:ext cx="124542" cy="241101"/>
            </a:xfrm>
            <a:custGeom>
              <a:avLst/>
              <a:gdLst>
                <a:gd name="T0" fmla="*/ 37 w 66"/>
                <a:gd name="T1" fmla="*/ 0 h 128"/>
                <a:gd name="T2" fmla="*/ 0 w 66"/>
                <a:gd name="T3" fmla="*/ 108 h 128"/>
                <a:gd name="T4" fmla="*/ 58 w 66"/>
                <a:gd name="T5" fmla="*/ 128 h 128"/>
                <a:gd name="T6" fmla="*/ 64 w 66"/>
                <a:gd name="T7" fmla="*/ 111 h 128"/>
                <a:gd name="T8" fmla="*/ 66 w 66"/>
                <a:gd name="T9" fmla="*/ 76 h 128"/>
                <a:gd name="T10" fmla="*/ 58 w 66"/>
                <a:gd name="T11" fmla="*/ 7 h 128"/>
                <a:gd name="T12" fmla="*/ 37 w 66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28">
                  <a:moveTo>
                    <a:pt x="37" y="0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65" y="100"/>
                    <a:pt x="66" y="88"/>
                    <a:pt x="66" y="76"/>
                  </a:cubicBezTo>
                  <a:cubicBezTo>
                    <a:pt x="66" y="52"/>
                    <a:pt x="63" y="29"/>
                    <a:pt x="58" y="7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" name="Freeform 174"/>
            <p:cNvSpPr>
              <a:spLocks/>
            </p:cNvSpPr>
            <p:nvPr/>
          </p:nvSpPr>
          <p:spPr bwMode="auto">
            <a:xfrm>
              <a:off x="2586451" y="5541015"/>
              <a:ext cx="289001" cy="392787"/>
            </a:xfrm>
            <a:custGeom>
              <a:avLst/>
              <a:gdLst>
                <a:gd name="T0" fmla="*/ 7 w 153"/>
                <a:gd name="T1" fmla="*/ 175 h 208"/>
                <a:gd name="T2" fmla="*/ 0 w 153"/>
                <a:gd name="T3" fmla="*/ 208 h 208"/>
                <a:gd name="T4" fmla="*/ 30 w 153"/>
                <a:gd name="T5" fmla="*/ 191 h 208"/>
                <a:gd name="T6" fmla="*/ 151 w 153"/>
                <a:gd name="T7" fmla="*/ 21 h 208"/>
                <a:gd name="T8" fmla="*/ 149 w 153"/>
                <a:gd name="T9" fmla="*/ 10 h 208"/>
                <a:gd name="T10" fmla="*/ 139 w 153"/>
                <a:gd name="T11" fmla="*/ 3 h 208"/>
                <a:gd name="T12" fmla="*/ 129 w 153"/>
                <a:gd name="T13" fmla="*/ 4 h 208"/>
                <a:gd name="T14" fmla="*/ 7 w 153"/>
                <a:gd name="T15" fmla="*/ 17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208">
                  <a:moveTo>
                    <a:pt x="7" y="175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3" y="17"/>
                    <a:pt x="153" y="13"/>
                    <a:pt x="149" y="10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6" y="0"/>
                    <a:pt x="131" y="1"/>
                    <a:pt x="129" y="4"/>
                  </a:cubicBezTo>
                  <a:lnTo>
                    <a:pt x="7" y="175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2" name="Freeform 175"/>
            <p:cNvSpPr>
              <a:spLocks/>
            </p:cNvSpPr>
            <p:nvPr/>
          </p:nvSpPr>
          <p:spPr bwMode="auto">
            <a:xfrm>
              <a:off x="2586451" y="5913045"/>
              <a:ext cx="18362" cy="20757"/>
            </a:xfrm>
            <a:custGeom>
              <a:avLst/>
              <a:gdLst>
                <a:gd name="T0" fmla="*/ 3 w 10"/>
                <a:gd name="T1" fmla="*/ 0 h 11"/>
                <a:gd name="T2" fmla="*/ 0 w 10"/>
                <a:gd name="T3" fmla="*/ 11 h 11"/>
                <a:gd name="T4" fmla="*/ 10 w 10"/>
                <a:gd name="T5" fmla="*/ 5 h 11"/>
                <a:gd name="T6" fmla="*/ 6 w 10"/>
                <a:gd name="T7" fmla="*/ 2 h 11"/>
                <a:gd name="T8" fmla="*/ 3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3"/>
                    <a:pt x="6" y="2"/>
                  </a:cubicBezTo>
                  <a:cubicBezTo>
                    <a:pt x="5" y="1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3" name="Freeform 176"/>
            <p:cNvSpPr>
              <a:spLocks/>
            </p:cNvSpPr>
            <p:nvPr/>
          </p:nvSpPr>
          <p:spPr bwMode="auto">
            <a:xfrm>
              <a:off x="2650319" y="5813252"/>
              <a:ext cx="269840" cy="90213"/>
            </a:xfrm>
            <a:custGeom>
              <a:avLst/>
              <a:gdLst>
                <a:gd name="T0" fmla="*/ 143 w 143"/>
                <a:gd name="T1" fmla="*/ 26 h 48"/>
                <a:gd name="T2" fmla="*/ 143 w 143"/>
                <a:gd name="T3" fmla="*/ 26 h 48"/>
                <a:gd name="T4" fmla="*/ 122 w 143"/>
                <a:gd name="T5" fmla="*/ 47 h 48"/>
                <a:gd name="T6" fmla="*/ 20 w 143"/>
                <a:gd name="T7" fmla="*/ 41 h 48"/>
                <a:gd name="T8" fmla="*/ 0 w 143"/>
                <a:gd name="T9" fmla="*/ 20 h 48"/>
                <a:gd name="T10" fmla="*/ 0 w 143"/>
                <a:gd name="T11" fmla="*/ 20 h 48"/>
                <a:gd name="T12" fmla="*/ 20 w 143"/>
                <a:gd name="T13" fmla="*/ 0 h 48"/>
                <a:gd name="T14" fmla="*/ 122 w 143"/>
                <a:gd name="T15" fmla="*/ 6 h 48"/>
                <a:gd name="T16" fmla="*/ 143 w 143"/>
                <a:gd name="T17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48">
                  <a:moveTo>
                    <a:pt x="143" y="26"/>
                  </a:moveTo>
                  <a:cubicBezTo>
                    <a:pt x="143" y="26"/>
                    <a:pt x="143" y="26"/>
                    <a:pt x="143" y="26"/>
                  </a:cubicBezTo>
                  <a:cubicBezTo>
                    <a:pt x="143" y="37"/>
                    <a:pt x="134" y="48"/>
                    <a:pt x="122" y="4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9" y="40"/>
                    <a:pt x="0" y="32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22" y="6"/>
                    <a:pt x="122" y="6"/>
                    <a:pt x="122" y="6"/>
                  </a:cubicBezTo>
                  <a:cubicBezTo>
                    <a:pt x="133" y="6"/>
                    <a:pt x="143" y="15"/>
                    <a:pt x="143" y="26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64" name="组合 1263"/>
          <p:cNvGrpSpPr/>
          <p:nvPr/>
        </p:nvGrpSpPr>
        <p:grpSpPr>
          <a:xfrm>
            <a:off x="3947006" y="5396759"/>
            <a:ext cx="1106505" cy="1108107"/>
            <a:chOff x="3341685" y="5348613"/>
            <a:chExt cx="1106505" cy="1108107"/>
          </a:xfrm>
        </p:grpSpPr>
        <p:sp>
          <p:nvSpPr>
            <p:cNvPr id="1265" name="Oval 177"/>
            <p:cNvSpPr>
              <a:spLocks noChangeArrowheads="1"/>
            </p:cNvSpPr>
            <p:nvPr/>
          </p:nvSpPr>
          <p:spPr bwMode="auto">
            <a:xfrm>
              <a:off x="3341685" y="5348613"/>
              <a:ext cx="1106505" cy="1108107"/>
            </a:xfrm>
            <a:prstGeom prst="ellipse">
              <a:avLst/>
            </a:pr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6" name="Freeform 178"/>
            <p:cNvSpPr>
              <a:spLocks/>
            </p:cNvSpPr>
            <p:nvPr/>
          </p:nvSpPr>
          <p:spPr bwMode="auto">
            <a:xfrm>
              <a:off x="3498160" y="5739804"/>
              <a:ext cx="792756" cy="530103"/>
            </a:xfrm>
            <a:custGeom>
              <a:avLst/>
              <a:gdLst>
                <a:gd name="T0" fmla="*/ 42 w 420"/>
                <a:gd name="T1" fmla="*/ 0 h 281"/>
                <a:gd name="T2" fmla="*/ 378 w 420"/>
                <a:gd name="T3" fmla="*/ 0 h 281"/>
                <a:gd name="T4" fmla="*/ 420 w 420"/>
                <a:gd name="T5" fmla="*/ 42 h 281"/>
                <a:gd name="T6" fmla="*/ 420 w 420"/>
                <a:gd name="T7" fmla="*/ 239 h 281"/>
                <a:gd name="T8" fmla="*/ 378 w 420"/>
                <a:gd name="T9" fmla="*/ 281 h 281"/>
                <a:gd name="T10" fmla="*/ 42 w 420"/>
                <a:gd name="T11" fmla="*/ 281 h 281"/>
                <a:gd name="T12" fmla="*/ 0 w 420"/>
                <a:gd name="T13" fmla="*/ 239 h 281"/>
                <a:gd name="T14" fmla="*/ 0 w 420"/>
                <a:gd name="T15" fmla="*/ 42 h 281"/>
                <a:gd name="T16" fmla="*/ 42 w 420"/>
                <a:gd name="T1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281">
                  <a:moveTo>
                    <a:pt x="42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401" y="0"/>
                    <a:pt x="420" y="19"/>
                    <a:pt x="420" y="42"/>
                  </a:cubicBezTo>
                  <a:cubicBezTo>
                    <a:pt x="420" y="239"/>
                    <a:pt x="420" y="239"/>
                    <a:pt x="420" y="239"/>
                  </a:cubicBezTo>
                  <a:cubicBezTo>
                    <a:pt x="420" y="262"/>
                    <a:pt x="401" y="281"/>
                    <a:pt x="378" y="281"/>
                  </a:cubicBezTo>
                  <a:cubicBezTo>
                    <a:pt x="42" y="281"/>
                    <a:pt x="42" y="281"/>
                    <a:pt x="42" y="281"/>
                  </a:cubicBezTo>
                  <a:cubicBezTo>
                    <a:pt x="19" y="281"/>
                    <a:pt x="0" y="262"/>
                    <a:pt x="0" y="2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7" name="Freeform 179"/>
            <p:cNvSpPr>
              <a:spLocks/>
            </p:cNvSpPr>
            <p:nvPr/>
          </p:nvSpPr>
          <p:spPr bwMode="auto">
            <a:xfrm>
              <a:off x="3758420" y="5612866"/>
              <a:ext cx="272235" cy="166056"/>
            </a:xfrm>
            <a:custGeom>
              <a:avLst/>
              <a:gdLst>
                <a:gd name="T0" fmla="*/ 13 w 144"/>
                <a:gd name="T1" fmla="*/ 0 h 88"/>
                <a:gd name="T2" fmla="*/ 131 w 144"/>
                <a:gd name="T3" fmla="*/ 0 h 88"/>
                <a:gd name="T4" fmla="*/ 144 w 144"/>
                <a:gd name="T5" fmla="*/ 13 h 88"/>
                <a:gd name="T6" fmla="*/ 144 w 144"/>
                <a:gd name="T7" fmla="*/ 75 h 88"/>
                <a:gd name="T8" fmla="*/ 131 w 144"/>
                <a:gd name="T9" fmla="*/ 88 h 88"/>
                <a:gd name="T10" fmla="*/ 127 w 144"/>
                <a:gd name="T11" fmla="*/ 88 h 88"/>
                <a:gd name="T12" fmla="*/ 127 w 144"/>
                <a:gd name="T13" fmla="*/ 28 h 88"/>
                <a:gd name="T14" fmla="*/ 119 w 144"/>
                <a:gd name="T15" fmla="*/ 20 h 88"/>
                <a:gd name="T16" fmla="*/ 25 w 144"/>
                <a:gd name="T17" fmla="*/ 20 h 88"/>
                <a:gd name="T18" fmla="*/ 17 w 144"/>
                <a:gd name="T19" fmla="*/ 28 h 88"/>
                <a:gd name="T20" fmla="*/ 17 w 144"/>
                <a:gd name="T21" fmla="*/ 88 h 88"/>
                <a:gd name="T22" fmla="*/ 13 w 144"/>
                <a:gd name="T23" fmla="*/ 88 h 88"/>
                <a:gd name="T24" fmla="*/ 0 w 144"/>
                <a:gd name="T25" fmla="*/ 75 h 88"/>
                <a:gd name="T26" fmla="*/ 0 w 144"/>
                <a:gd name="T27" fmla="*/ 13 h 88"/>
                <a:gd name="T28" fmla="*/ 13 w 144"/>
                <a:gd name="T2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88">
                  <a:moveTo>
                    <a:pt x="13" y="0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38" y="0"/>
                    <a:pt x="144" y="6"/>
                    <a:pt x="144" y="1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2"/>
                    <a:pt x="138" y="88"/>
                    <a:pt x="131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4"/>
                    <a:pt x="123" y="20"/>
                    <a:pt x="119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1" y="20"/>
                    <a:pt x="17" y="24"/>
                    <a:pt x="17" y="2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6" y="88"/>
                    <a:pt x="0" y="82"/>
                    <a:pt x="0" y="7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8" name="Freeform 180"/>
            <p:cNvSpPr>
              <a:spLocks/>
            </p:cNvSpPr>
            <p:nvPr/>
          </p:nvSpPr>
          <p:spPr bwMode="auto">
            <a:xfrm>
              <a:off x="3545262" y="5739804"/>
              <a:ext cx="698551" cy="348878"/>
            </a:xfrm>
            <a:custGeom>
              <a:avLst/>
              <a:gdLst>
                <a:gd name="T0" fmla="*/ 17 w 370"/>
                <a:gd name="T1" fmla="*/ 0 h 185"/>
                <a:gd name="T2" fmla="*/ 353 w 370"/>
                <a:gd name="T3" fmla="*/ 0 h 185"/>
                <a:gd name="T4" fmla="*/ 370 w 370"/>
                <a:gd name="T5" fmla="*/ 4 h 185"/>
                <a:gd name="T6" fmla="*/ 370 w 370"/>
                <a:gd name="T7" fmla="*/ 147 h 185"/>
                <a:gd name="T8" fmla="*/ 333 w 370"/>
                <a:gd name="T9" fmla="*/ 185 h 185"/>
                <a:gd name="T10" fmla="*/ 37 w 370"/>
                <a:gd name="T11" fmla="*/ 185 h 185"/>
                <a:gd name="T12" fmla="*/ 0 w 370"/>
                <a:gd name="T13" fmla="*/ 147 h 185"/>
                <a:gd name="T14" fmla="*/ 0 w 370"/>
                <a:gd name="T15" fmla="*/ 4 h 185"/>
                <a:gd name="T16" fmla="*/ 17 w 370"/>
                <a:gd name="T1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0" h="185">
                  <a:moveTo>
                    <a:pt x="17" y="0"/>
                  </a:moveTo>
                  <a:cubicBezTo>
                    <a:pt x="353" y="0"/>
                    <a:pt x="353" y="0"/>
                    <a:pt x="353" y="0"/>
                  </a:cubicBezTo>
                  <a:cubicBezTo>
                    <a:pt x="359" y="0"/>
                    <a:pt x="365" y="1"/>
                    <a:pt x="370" y="4"/>
                  </a:cubicBezTo>
                  <a:cubicBezTo>
                    <a:pt x="370" y="147"/>
                    <a:pt x="370" y="147"/>
                    <a:pt x="370" y="147"/>
                  </a:cubicBezTo>
                  <a:cubicBezTo>
                    <a:pt x="370" y="168"/>
                    <a:pt x="354" y="185"/>
                    <a:pt x="333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16" y="185"/>
                    <a:pt x="0" y="168"/>
                    <a:pt x="0" y="1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1"/>
                    <a:pt x="11" y="0"/>
                    <a:pt x="17" y="0"/>
                  </a:cubicBez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9" name="Freeform 181"/>
            <p:cNvSpPr>
              <a:spLocks/>
            </p:cNvSpPr>
            <p:nvPr/>
          </p:nvSpPr>
          <p:spPr bwMode="auto">
            <a:xfrm>
              <a:off x="3681779" y="6019225"/>
              <a:ext cx="90213" cy="137316"/>
            </a:xfrm>
            <a:custGeom>
              <a:avLst/>
              <a:gdLst>
                <a:gd name="T0" fmla="*/ 46 w 48"/>
                <a:gd name="T1" fmla="*/ 13 h 73"/>
                <a:gd name="T2" fmla="*/ 38 w 48"/>
                <a:gd name="T3" fmla="*/ 62 h 73"/>
                <a:gd name="T4" fmla="*/ 10 w 48"/>
                <a:gd name="T5" fmla="*/ 62 h 73"/>
                <a:gd name="T6" fmla="*/ 2 w 48"/>
                <a:gd name="T7" fmla="*/ 13 h 73"/>
                <a:gd name="T8" fmla="*/ 46 w 48"/>
                <a:gd name="T9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3">
                  <a:moveTo>
                    <a:pt x="46" y="13"/>
                  </a:moveTo>
                  <a:cubicBezTo>
                    <a:pt x="38" y="62"/>
                    <a:pt x="38" y="62"/>
                    <a:pt x="38" y="62"/>
                  </a:cubicBezTo>
                  <a:cubicBezTo>
                    <a:pt x="36" y="73"/>
                    <a:pt x="12" y="73"/>
                    <a:pt x="10" y="6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0"/>
                    <a:pt x="48" y="0"/>
                    <a:pt x="46" y="13"/>
                  </a:cubicBez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0" name="Freeform 182"/>
            <p:cNvSpPr>
              <a:spLocks/>
            </p:cNvSpPr>
            <p:nvPr/>
          </p:nvSpPr>
          <p:spPr bwMode="auto">
            <a:xfrm>
              <a:off x="4017882" y="6019225"/>
              <a:ext cx="90213" cy="137316"/>
            </a:xfrm>
            <a:custGeom>
              <a:avLst/>
              <a:gdLst>
                <a:gd name="T0" fmla="*/ 46 w 48"/>
                <a:gd name="T1" fmla="*/ 13 h 73"/>
                <a:gd name="T2" fmla="*/ 38 w 48"/>
                <a:gd name="T3" fmla="*/ 62 h 73"/>
                <a:gd name="T4" fmla="*/ 10 w 48"/>
                <a:gd name="T5" fmla="*/ 62 h 73"/>
                <a:gd name="T6" fmla="*/ 2 w 48"/>
                <a:gd name="T7" fmla="*/ 13 h 73"/>
                <a:gd name="T8" fmla="*/ 46 w 48"/>
                <a:gd name="T9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3">
                  <a:moveTo>
                    <a:pt x="46" y="13"/>
                  </a:moveTo>
                  <a:cubicBezTo>
                    <a:pt x="38" y="62"/>
                    <a:pt x="38" y="62"/>
                    <a:pt x="38" y="62"/>
                  </a:cubicBezTo>
                  <a:cubicBezTo>
                    <a:pt x="36" y="73"/>
                    <a:pt x="11" y="73"/>
                    <a:pt x="10" y="6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0"/>
                    <a:pt x="48" y="0"/>
                    <a:pt x="46" y="13"/>
                  </a:cubicBez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1" name="Freeform 183"/>
            <p:cNvSpPr>
              <a:spLocks/>
            </p:cNvSpPr>
            <p:nvPr/>
          </p:nvSpPr>
          <p:spPr bwMode="auto">
            <a:xfrm>
              <a:off x="3828675" y="5351008"/>
              <a:ext cx="150887" cy="177233"/>
            </a:xfrm>
            <a:custGeom>
              <a:avLst/>
              <a:gdLst>
                <a:gd name="T0" fmla="*/ 78 w 80"/>
                <a:gd name="T1" fmla="*/ 94 h 94"/>
                <a:gd name="T2" fmla="*/ 80 w 80"/>
                <a:gd name="T3" fmla="*/ 8 h 94"/>
                <a:gd name="T4" fmla="*/ 13 w 80"/>
                <a:gd name="T5" fmla="*/ 0 h 94"/>
                <a:gd name="T6" fmla="*/ 10 w 80"/>
                <a:gd name="T7" fmla="*/ 0 h 94"/>
                <a:gd name="T8" fmla="*/ 0 w 80"/>
                <a:gd name="T9" fmla="*/ 5 h 94"/>
                <a:gd name="T10" fmla="*/ 0 w 80"/>
                <a:gd name="T11" fmla="*/ 82 h 94"/>
                <a:gd name="T12" fmla="*/ 78 w 80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4">
                  <a:moveTo>
                    <a:pt x="78" y="94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7" y="2"/>
                    <a:pt x="3" y="3"/>
                    <a:pt x="0" y="5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78" y="94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2" name="Freeform 184"/>
            <p:cNvSpPr>
              <a:spLocks/>
            </p:cNvSpPr>
            <p:nvPr/>
          </p:nvSpPr>
          <p:spPr bwMode="auto">
            <a:xfrm>
              <a:off x="3930863" y="5430045"/>
              <a:ext cx="116558" cy="209167"/>
            </a:xfrm>
            <a:custGeom>
              <a:avLst/>
              <a:gdLst>
                <a:gd name="T0" fmla="*/ 56 w 62"/>
                <a:gd name="T1" fmla="*/ 78 h 111"/>
                <a:gd name="T2" fmla="*/ 40 w 62"/>
                <a:gd name="T3" fmla="*/ 30 h 111"/>
                <a:gd name="T4" fmla="*/ 7 w 62"/>
                <a:gd name="T5" fmla="*/ 5 h 111"/>
                <a:gd name="T6" fmla="*/ 10 w 62"/>
                <a:gd name="T7" fmla="*/ 44 h 111"/>
                <a:gd name="T8" fmla="*/ 33 w 62"/>
                <a:gd name="T9" fmla="*/ 84 h 111"/>
                <a:gd name="T10" fmla="*/ 60 w 62"/>
                <a:gd name="T11" fmla="*/ 105 h 111"/>
                <a:gd name="T12" fmla="*/ 56 w 62"/>
                <a:gd name="T13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11">
                  <a:moveTo>
                    <a:pt x="56" y="78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38" y="22"/>
                    <a:pt x="15" y="0"/>
                    <a:pt x="7" y="5"/>
                  </a:cubicBezTo>
                  <a:cubicBezTo>
                    <a:pt x="0" y="11"/>
                    <a:pt x="6" y="37"/>
                    <a:pt x="10" y="4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43" y="101"/>
                    <a:pt x="52" y="111"/>
                    <a:pt x="60" y="105"/>
                  </a:cubicBezTo>
                  <a:cubicBezTo>
                    <a:pt x="62" y="104"/>
                    <a:pt x="62" y="94"/>
                    <a:pt x="56" y="7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3" name="Freeform 185"/>
            <p:cNvSpPr>
              <a:spLocks/>
            </p:cNvSpPr>
            <p:nvPr/>
          </p:nvSpPr>
          <p:spPr bwMode="auto">
            <a:xfrm>
              <a:off x="3791153" y="5395716"/>
              <a:ext cx="213158" cy="330516"/>
            </a:xfrm>
            <a:custGeom>
              <a:avLst/>
              <a:gdLst>
                <a:gd name="T0" fmla="*/ 81 w 113"/>
                <a:gd name="T1" fmla="*/ 158 h 175"/>
                <a:gd name="T2" fmla="*/ 82 w 113"/>
                <a:gd name="T3" fmla="*/ 159 h 175"/>
                <a:gd name="T4" fmla="*/ 54 w 113"/>
                <a:gd name="T5" fmla="*/ 157 h 175"/>
                <a:gd name="T6" fmla="*/ 26 w 113"/>
                <a:gd name="T7" fmla="*/ 159 h 175"/>
                <a:gd name="T8" fmla="*/ 0 w 113"/>
                <a:gd name="T9" fmla="*/ 155 h 175"/>
                <a:gd name="T10" fmla="*/ 0 w 113"/>
                <a:gd name="T11" fmla="*/ 89 h 175"/>
                <a:gd name="T12" fmla="*/ 18 w 113"/>
                <a:gd name="T13" fmla="*/ 34 h 175"/>
                <a:gd name="T14" fmla="*/ 94 w 113"/>
                <a:gd name="T15" fmla="*/ 20 h 175"/>
                <a:gd name="T16" fmla="*/ 110 w 113"/>
                <a:gd name="T17" fmla="*/ 47 h 175"/>
                <a:gd name="T18" fmla="*/ 111 w 113"/>
                <a:gd name="T19" fmla="*/ 155 h 175"/>
                <a:gd name="T20" fmla="*/ 81 w 113"/>
                <a:gd name="T21" fmla="*/ 15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75">
                  <a:moveTo>
                    <a:pt x="81" y="158"/>
                  </a:moveTo>
                  <a:cubicBezTo>
                    <a:pt x="82" y="159"/>
                    <a:pt x="82" y="159"/>
                    <a:pt x="82" y="159"/>
                  </a:cubicBezTo>
                  <a:cubicBezTo>
                    <a:pt x="74" y="171"/>
                    <a:pt x="56" y="170"/>
                    <a:pt x="54" y="157"/>
                  </a:cubicBezTo>
                  <a:cubicBezTo>
                    <a:pt x="48" y="170"/>
                    <a:pt x="30" y="170"/>
                    <a:pt x="26" y="159"/>
                  </a:cubicBezTo>
                  <a:cubicBezTo>
                    <a:pt x="19" y="171"/>
                    <a:pt x="0" y="169"/>
                    <a:pt x="0" y="15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71"/>
                    <a:pt x="10" y="45"/>
                    <a:pt x="18" y="34"/>
                  </a:cubicBezTo>
                  <a:cubicBezTo>
                    <a:pt x="42" y="0"/>
                    <a:pt x="84" y="7"/>
                    <a:pt x="94" y="20"/>
                  </a:cubicBezTo>
                  <a:cubicBezTo>
                    <a:pt x="103" y="31"/>
                    <a:pt x="110" y="37"/>
                    <a:pt x="110" y="47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3" y="175"/>
                    <a:pt x="83" y="174"/>
                    <a:pt x="81" y="15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4" name="Freeform 186"/>
            <p:cNvSpPr>
              <a:spLocks noEditPoints="1"/>
            </p:cNvSpPr>
            <p:nvPr/>
          </p:nvSpPr>
          <p:spPr bwMode="auto">
            <a:xfrm>
              <a:off x="3838255" y="5636018"/>
              <a:ext cx="107776" cy="65465"/>
            </a:xfrm>
            <a:custGeom>
              <a:avLst/>
              <a:gdLst>
                <a:gd name="T0" fmla="*/ 0 w 57"/>
                <a:gd name="T1" fmla="*/ 10 h 35"/>
                <a:gd name="T2" fmla="*/ 0 w 57"/>
                <a:gd name="T3" fmla="*/ 34 h 35"/>
                <a:gd name="T4" fmla="*/ 1 w 57"/>
                <a:gd name="T5" fmla="*/ 32 h 35"/>
                <a:gd name="T6" fmla="*/ 3 w 57"/>
                <a:gd name="T7" fmla="*/ 35 h 35"/>
                <a:gd name="T8" fmla="*/ 0 w 57"/>
                <a:gd name="T9" fmla="*/ 10 h 35"/>
                <a:gd name="T10" fmla="*/ 57 w 57"/>
                <a:gd name="T11" fmla="*/ 32 h 35"/>
                <a:gd name="T12" fmla="*/ 54 w 57"/>
                <a:gd name="T13" fmla="*/ 35 h 35"/>
                <a:gd name="T14" fmla="*/ 55 w 57"/>
                <a:gd name="T15" fmla="*/ 0 h 35"/>
                <a:gd name="T16" fmla="*/ 57 w 57"/>
                <a:gd name="T17" fmla="*/ 32 h 35"/>
                <a:gd name="T18" fmla="*/ 57 w 57"/>
                <a:gd name="T19" fmla="*/ 32 h 35"/>
                <a:gd name="T20" fmla="*/ 31 w 57"/>
                <a:gd name="T21" fmla="*/ 35 h 35"/>
                <a:gd name="T22" fmla="*/ 29 w 57"/>
                <a:gd name="T23" fmla="*/ 30 h 35"/>
                <a:gd name="T24" fmla="*/ 28 w 57"/>
                <a:gd name="T25" fmla="*/ 32 h 35"/>
                <a:gd name="T26" fmla="*/ 28 w 57"/>
                <a:gd name="T27" fmla="*/ 4 h 35"/>
                <a:gd name="T28" fmla="*/ 31 w 57"/>
                <a:gd name="T2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35">
                  <a:moveTo>
                    <a:pt x="0" y="10"/>
                  </a:moveTo>
                  <a:cubicBezTo>
                    <a:pt x="0" y="10"/>
                    <a:pt x="0" y="23"/>
                    <a:pt x="0" y="34"/>
                  </a:cubicBezTo>
                  <a:cubicBezTo>
                    <a:pt x="0" y="34"/>
                    <a:pt x="1" y="33"/>
                    <a:pt x="1" y="32"/>
                  </a:cubicBezTo>
                  <a:cubicBezTo>
                    <a:pt x="2" y="33"/>
                    <a:pt x="2" y="34"/>
                    <a:pt x="3" y="35"/>
                  </a:cubicBezTo>
                  <a:cubicBezTo>
                    <a:pt x="2" y="23"/>
                    <a:pt x="0" y="10"/>
                    <a:pt x="0" y="10"/>
                  </a:cubicBezTo>
                  <a:close/>
                  <a:moveTo>
                    <a:pt x="57" y="32"/>
                  </a:moveTo>
                  <a:cubicBezTo>
                    <a:pt x="56" y="33"/>
                    <a:pt x="55" y="34"/>
                    <a:pt x="54" y="35"/>
                  </a:cubicBezTo>
                  <a:cubicBezTo>
                    <a:pt x="54" y="22"/>
                    <a:pt x="55" y="0"/>
                    <a:pt x="55" y="0"/>
                  </a:cubicBezTo>
                  <a:cubicBezTo>
                    <a:pt x="55" y="0"/>
                    <a:pt x="57" y="2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31" y="35"/>
                  </a:moveTo>
                  <a:cubicBezTo>
                    <a:pt x="30" y="33"/>
                    <a:pt x="29" y="32"/>
                    <a:pt x="29" y="30"/>
                  </a:cubicBezTo>
                  <a:cubicBezTo>
                    <a:pt x="29" y="31"/>
                    <a:pt x="28" y="31"/>
                    <a:pt x="28" y="32"/>
                  </a:cubicBezTo>
                  <a:cubicBezTo>
                    <a:pt x="28" y="19"/>
                    <a:pt x="28" y="4"/>
                    <a:pt x="28" y="4"/>
                  </a:cubicBezTo>
                  <a:cubicBezTo>
                    <a:pt x="28" y="4"/>
                    <a:pt x="30" y="23"/>
                    <a:pt x="31" y="35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5" name="Freeform 187"/>
            <p:cNvSpPr>
              <a:spLocks/>
            </p:cNvSpPr>
            <p:nvPr/>
          </p:nvSpPr>
          <p:spPr bwMode="auto">
            <a:xfrm>
              <a:off x="3998722" y="5554587"/>
              <a:ext cx="9580" cy="55086"/>
            </a:xfrm>
            <a:custGeom>
              <a:avLst/>
              <a:gdLst>
                <a:gd name="T0" fmla="*/ 1 w 5"/>
                <a:gd name="T1" fmla="*/ 25 h 29"/>
                <a:gd name="T2" fmla="*/ 0 w 5"/>
                <a:gd name="T3" fmla="*/ 0 h 29"/>
                <a:gd name="T4" fmla="*/ 5 w 5"/>
                <a:gd name="T5" fmla="*/ 29 h 29"/>
                <a:gd name="T6" fmla="*/ 1 w 5"/>
                <a:gd name="T7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9">
                  <a:moveTo>
                    <a:pt x="1" y="2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3" y="27"/>
                    <a:pt x="1" y="25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6" name="Freeform 188"/>
            <p:cNvSpPr>
              <a:spLocks/>
            </p:cNvSpPr>
            <p:nvPr/>
          </p:nvSpPr>
          <p:spPr bwMode="auto">
            <a:xfrm>
              <a:off x="3809514" y="5348613"/>
              <a:ext cx="193199" cy="77440"/>
            </a:xfrm>
            <a:custGeom>
              <a:avLst/>
              <a:gdLst>
                <a:gd name="T0" fmla="*/ 102 w 102"/>
                <a:gd name="T1" fmla="*/ 6 h 41"/>
                <a:gd name="T2" fmla="*/ 102 w 102"/>
                <a:gd name="T3" fmla="*/ 41 h 41"/>
                <a:gd name="T4" fmla="*/ 0 w 102"/>
                <a:gd name="T5" fmla="*/ 41 h 41"/>
                <a:gd name="T6" fmla="*/ 0 w 102"/>
                <a:gd name="T7" fmla="*/ 4 h 41"/>
                <a:gd name="T8" fmla="*/ 45 w 102"/>
                <a:gd name="T9" fmla="*/ 0 h 41"/>
                <a:gd name="T10" fmla="*/ 102 w 102"/>
                <a:gd name="T1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41">
                  <a:moveTo>
                    <a:pt x="102" y="6"/>
                  </a:moveTo>
                  <a:cubicBezTo>
                    <a:pt x="102" y="41"/>
                    <a:pt x="102" y="41"/>
                    <a:pt x="10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5" y="1"/>
                    <a:pt x="30" y="0"/>
                    <a:pt x="45" y="0"/>
                  </a:cubicBezTo>
                  <a:cubicBezTo>
                    <a:pt x="64" y="0"/>
                    <a:pt x="83" y="2"/>
                    <a:pt x="102" y="6"/>
                  </a:cubicBez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77" name="组合 1276"/>
          <p:cNvGrpSpPr/>
          <p:nvPr/>
        </p:nvGrpSpPr>
        <p:grpSpPr>
          <a:xfrm>
            <a:off x="791418" y="5396759"/>
            <a:ext cx="1108900" cy="1108107"/>
            <a:chOff x="747066" y="5348613"/>
            <a:chExt cx="1108900" cy="1108107"/>
          </a:xfrm>
        </p:grpSpPr>
        <p:sp>
          <p:nvSpPr>
            <p:cNvPr id="1278" name="Oval 189"/>
            <p:cNvSpPr>
              <a:spLocks noChangeArrowheads="1"/>
            </p:cNvSpPr>
            <p:nvPr/>
          </p:nvSpPr>
          <p:spPr bwMode="auto">
            <a:xfrm>
              <a:off x="747066" y="5348613"/>
              <a:ext cx="1108900" cy="1108107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9" name="Freeform 190"/>
            <p:cNvSpPr>
              <a:spLocks/>
            </p:cNvSpPr>
            <p:nvPr/>
          </p:nvSpPr>
          <p:spPr bwMode="auto">
            <a:xfrm>
              <a:off x="943459" y="5671944"/>
              <a:ext cx="712123" cy="718513"/>
            </a:xfrm>
            <a:custGeom>
              <a:avLst/>
              <a:gdLst>
                <a:gd name="T0" fmla="*/ 188 w 377"/>
                <a:gd name="T1" fmla="*/ 0 h 381"/>
                <a:gd name="T2" fmla="*/ 258 w 377"/>
                <a:gd name="T3" fmla="*/ 135 h 381"/>
                <a:gd name="T4" fmla="*/ 188 w 377"/>
                <a:gd name="T5" fmla="*/ 381 h 381"/>
                <a:gd name="T6" fmla="*/ 116 w 377"/>
                <a:gd name="T7" fmla="*/ 145 h 381"/>
                <a:gd name="T8" fmla="*/ 188 w 377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381">
                  <a:moveTo>
                    <a:pt x="188" y="0"/>
                  </a:moveTo>
                  <a:cubicBezTo>
                    <a:pt x="211" y="0"/>
                    <a:pt x="206" y="75"/>
                    <a:pt x="258" y="135"/>
                  </a:cubicBezTo>
                  <a:cubicBezTo>
                    <a:pt x="347" y="237"/>
                    <a:pt x="377" y="381"/>
                    <a:pt x="188" y="381"/>
                  </a:cubicBezTo>
                  <a:cubicBezTo>
                    <a:pt x="0" y="381"/>
                    <a:pt x="46" y="221"/>
                    <a:pt x="116" y="145"/>
                  </a:cubicBezTo>
                  <a:cubicBezTo>
                    <a:pt x="170" y="86"/>
                    <a:pt x="165" y="0"/>
                    <a:pt x="188" y="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0" name="Freeform 191"/>
            <p:cNvSpPr>
              <a:spLocks/>
            </p:cNvSpPr>
            <p:nvPr/>
          </p:nvSpPr>
          <p:spPr bwMode="auto">
            <a:xfrm>
              <a:off x="1427255" y="5611270"/>
              <a:ext cx="304169" cy="256270"/>
            </a:xfrm>
            <a:custGeom>
              <a:avLst/>
              <a:gdLst>
                <a:gd name="T0" fmla="*/ 0 w 161"/>
                <a:gd name="T1" fmla="*/ 3 h 136"/>
                <a:gd name="T2" fmla="*/ 148 w 161"/>
                <a:gd name="T3" fmla="*/ 0 h 136"/>
                <a:gd name="T4" fmla="*/ 161 w 161"/>
                <a:gd name="T5" fmla="*/ 114 h 136"/>
                <a:gd name="T6" fmla="*/ 161 w 161"/>
                <a:gd name="T7" fmla="*/ 118 h 136"/>
                <a:gd name="T8" fmla="*/ 153 w 161"/>
                <a:gd name="T9" fmla="*/ 136 h 136"/>
                <a:gd name="T10" fmla="*/ 20 w 161"/>
                <a:gd name="T11" fmla="*/ 136 h 136"/>
                <a:gd name="T12" fmla="*/ 0 w 161"/>
                <a:gd name="T1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36">
                  <a:moveTo>
                    <a:pt x="0" y="3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59" y="124"/>
                    <a:pt x="156" y="130"/>
                    <a:pt x="153" y="136"/>
                  </a:cubicBezTo>
                  <a:cubicBezTo>
                    <a:pt x="20" y="136"/>
                    <a:pt x="20" y="136"/>
                    <a:pt x="20" y="13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1" name="Freeform 192"/>
            <p:cNvSpPr>
              <a:spLocks/>
            </p:cNvSpPr>
            <p:nvPr/>
          </p:nvSpPr>
          <p:spPr bwMode="auto">
            <a:xfrm>
              <a:off x="1234854" y="5493912"/>
              <a:ext cx="360053" cy="200385"/>
            </a:xfrm>
            <a:custGeom>
              <a:avLst/>
              <a:gdLst>
                <a:gd name="T0" fmla="*/ 57 w 191"/>
                <a:gd name="T1" fmla="*/ 9 h 106"/>
                <a:gd name="T2" fmla="*/ 140 w 191"/>
                <a:gd name="T3" fmla="*/ 37 h 106"/>
                <a:gd name="T4" fmla="*/ 182 w 191"/>
                <a:gd name="T5" fmla="*/ 93 h 106"/>
                <a:gd name="T6" fmla="*/ 115 w 191"/>
                <a:gd name="T7" fmla="*/ 88 h 106"/>
                <a:gd name="T8" fmla="*/ 48 w 191"/>
                <a:gd name="T9" fmla="*/ 49 h 106"/>
                <a:gd name="T10" fmla="*/ 10 w 191"/>
                <a:gd name="T11" fmla="*/ 2 h 106"/>
                <a:gd name="T12" fmla="*/ 57 w 191"/>
                <a:gd name="T13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06">
                  <a:moveTo>
                    <a:pt x="57" y="9"/>
                  </a:moveTo>
                  <a:cubicBezTo>
                    <a:pt x="140" y="37"/>
                    <a:pt x="140" y="37"/>
                    <a:pt x="140" y="37"/>
                  </a:cubicBezTo>
                  <a:cubicBezTo>
                    <a:pt x="154" y="41"/>
                    <a:pt x="191" y="80"/>
                    <a:pt x="182" y="93"/>
                  </a:cubicBezTo>
                  <a:cubicBezTo>
                    <a:pt x="173" y="106"/>
                    <a:pt x="128" y="95"/>
                    <a:pt x="115" y="8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17" y="32"/>
                    <a:pt x="0" y="16"/>
                    <a:pt x="10" y="2"/>
                  </a:cubicBezTo>
                  <a:cubicBezTo>
                    <a:pt x="12" y="0"/>
                    <a:pt x="29" y="0"/>
                    <a:pt x="57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2" name="Freeform 193"/>
            <p:cNvSpPr>
              <a:spLocks/>
            </p:cNvSpPr>
            <p:nvPr/>
          </p:nvSpPr>
          <p:spPr bwMode="auto">
            <a:xfrm>
              <a:off x="1285150" y="5561772"/>
              <a:ext cx="98196" cy="13572"/>
            </a:xfrm>
            <a:custGeom>
              <a:avLst/>
              <a:gdLst>
                <a:gd name="T0" fmla="*/ 8 w 52"/>
                <a:gd name="T1" fmla="*/ 6 h 7"/>
                <a:gd name="T2" fmla="*/ 52 w 52"/>
                <a:gd name="T3" fmla="*/ 7 h 7"/>
                <a:gd name="T4" fmla="*/ 0 w 52"/>
                <a:gd name="T5" fmla="*/ 0 h 7"/>
                <a:gd name="T6" fmla="*/ 8 w 52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">
                  <a:moveTo>
                    <a:pt x="8" y="6"/>
                  </a:moveTo>
                  <a:cubicBezTo>
                    <a:pt x="52" y="7"/>
                    <a:pt x="52" y="7"/>
                    <a:pt x="52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8" y="6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3" name="Freeform 194"/>
            <p:cNvSpPr>
              <a:spLocks/>
            </p:cNvSpPr>
            <p:nvPr/>
          </p:nvSpPr>
          <p:spPr bwMode="auto">
            <a:xfrm>
              <a:off x="1121489" y="5420464"/>
              <a:ext cx="311354" cy="237908"/>
            </a:xfrm>
            <a:custGeom>
              <a:avLst/>
              <a:gdLst>
                <a:gd name="T0" fmla="*/ 35 w 165"/>
                <a:gd name="T1" fmla="*/ 85 h 126"/>
                <a:gd name="T2" fmla="*/ 37 w 165"/>
                <a:gd name="T3" fmla="*/ 26 h 126"/>
                <a:gd name="T4" fmla="*/ 88 w 165"/>
                <a:gd name="T5" fmla="*/ 0 h 126"/>
                <a:gd name="T6" fmla="*/ 133 w 165"/>
                <a:gd name="T7" fmla="*/ 25 h 126"/>
                <a:gd name="T8" fmla="*/ 133 w 165"/>
                <a:gd name="T9" fmla="*/ 86 h 126"/>
                <a:gd name="T10" fmla="*/ 35 w 165"/>
                <a:gd name="T11" fmla="*/ 8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26">
                  <a:moveTo>
                    <a:pt x="35" y="85"/>
                  </a:moveTo>
                  <a:cubicBezTo>
                    <a:pt x="14" y="58"/>
                    <a:pt x="0" y="20"/>
                    <a:pt x="37" y="26"/>
                  </a:cubicBezTo>
                  <a:cubicBezTo>
                    <a:pt x="74" y="32"/>
                    <a:pt x="56" y="0"/>
                    <a:pt x="88" y="0"/>
                  </a:cubicBezTo>
                  <a:cubicBezTo>
                    <a:pt x="119" y="0"/>
                    <a:pt x="105" y="34"/>
                    <a:pt x="133" y="25"/>
                  </a:cubicBezTo>
                  <a:cubicBezTo>
                    <a:pt x="162" y="16"/>
                    <a:pt x="165" y="46"/>
                    <a:pt x="133" y="86"/>
                  </a:cubicBezTo>
                  <a:cubicBezTo>
                    <a:pt x="101" y="126"/>
                    <a:pt x="76" y="122"/>
                    <a:pt x="35" y="85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4" name="Freeform 195"/>
            <p:cNvSpPr>
              <a:spLocks/>
            </p:cNvSpPr>
            <p:nvPr/>
          </p:nvSpPr>
          <p:spPr bwMode="auto">
            <a:xfrm>
              <a:off x="1087161" y="5568159"/>
              <a:ext cx="566824" cy="364047"/>
            </a:xfrm>
            <a:custGeom>
              <a:avLst/>
              <a:gdLst>
                <a:gd name="T0" fmla="*/ 28 w 300"/>
                <a:gd name="T1" fmla="*/ 55 h 193"/>
                <a:gd name="T2" fmla="*/ 27 w 300"/>
                <a:gd name="T3" fmla="*/ 53 h 193"/>
                <a:gd name="T4" fmla="*/ 31 w 300"/>
                <a:gd name="T5" fmla="*/ 101 h 193"/>
                <a:gd name="T6" fmla="*/ 27 w 300"/>
                <a:gd name="T7" fmla="*/ 149 h 193"/>
                <a:gd name="T8" fmla="*/ 34 w 300"/>
                <a:gd name="T9" fmla="*/ 193 h 193"/>
                <a:gd name="T10" fmla="*/ 147 w 300"/>
                <a:gd name="T11" fmla="*/ 193 h 193"/>
                <a:gd name="T12" fmla="*/ 242 w 300"/>
                <a:gd name="T13" fmla="*/ 163 h 193"/>
                <a:gd name="T14" fmla="*/ 265 w 300"/>
                <a:gd name="T15" fmla="*/ 32 h 193"/>
                <a:gd name="T16" fmla="*/ 219 w 300"/>
                <a:gd name="T17" fmla="*/ 5 h 193"/>
                <a:gd name="T18" fmla="*/ 34 w 300"/>
                <a:gd name="T19" fmla="*/ 3 h 193"/>
                <a:gd name="T20" fmla="*/ 28 w 300"/>
                <a:gd name="T21" fmla="*/ 5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0" h="193">
                  <a:moveTo>
                    <a:pt x="28" y="55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6" y="66"/>
                    <a:pt x="8" y="98"/>
                    <a:pt x="31" y="101"/>
                  </a:cubicBezTo>
                  <a:cubicBezTo>
                    <a:pt x="8" y="111"/>
                    <a:pt x="7" y="142"/>
                    <a:pt x="27" y="149"/>
                  </a:cubicBezTo>
                  <a:cubicBezTo>
                    <a:pt x="6" y="162"/>
                    <a:pt x="10" y="193"/>
                    <a:pt x="34" y="193"/>
                  </a:cubicBezTo>
                  <a:cubicBezTo>
                    <a:pt x="147" y="193"/>
                    <a:pt x="147" y="193"/>
                    <a:pt x="147" y="193"/>
                  </a:cubicBezTo>
                  <a:cubicBezTo>
                    <a:pt x="178" y="193"/>
                    <a:pt x="223" y="176"/>
                    <a:pt x="242" y="163"/>
                  </a:cubicBezTo>
                  <a:cubicBezTo>
                    <a:pt x="300" y="123"/>
                    <a:pt x="289" y="50"/>
                    <a:pt x="265" y="32"/>
                  </a:cubicBezTo>
                  <a:cubicBezTo>
                    <a:pt x="247" y="18"/>
                    <a:pt x="236" y="5"/>
                    <a:pt x="219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0" y="0"/>
                    <a:pt x="1" y="52"/>
                    <a:pt x="28" y="5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5" name="Freeform 196"/>
            <p:cNvSpPr>
              <a:spLocks noEditPoints="1"/>
            </p:cNvSpPr>
            <p:nvPr/>
          </p:nvSpPr>
          <p:spPr bwMode="auto">
            <a:xfrm>
              <a:off x="1128675" y="5669549"/>
              <a:ext cx="113365" cy="183620"/>
            </a:xfrm>
            <a:custGeom>
              <a:avLst/>
              <a:gdLst>
                <a:gd name="T0" fmla="*/ 44 w 60"/>
                <a:gd name="T1" fmla="*/ 97 h 97"/>
                <a:gd name="T2" fmla="*/ 1 w 60"/>
                <a:gd name="T3" fmla="*/ 97 h 97"/>
                <a:gd name="T4" fmla="*/ 5 w 60"/>
                <a:gd name="T5" fmla="*/ 95 h 97"/>
                <a:gd name="T6" fmla="*/ 0 w 60"/>
                <a:gd name="T7" fmla="*/ 93 h 97"/>
                <a:gd name="T8" fmla="*/ 44 w 60"/>
                <a:gd name="T9" fmla="*/ 97 h 97"/>
                <a:gd name="T10" fmla="*/ 5 w 60"/>
                <a:gd name="T11" fmla="*/ 0 h 97"/>
                <a:gd name="T12" fmla="*/ 0 w 60"/>
                <a:gd name="T13" fmla="*/ 4 h 97"/>
                <a:gd name="T14" fmla="*/ 60 w 60"/>
                <a:gd name="T15" fmla="*/ 2 h 97"/>
                <a:gd name="T16" fmla="*/ 5 w 60"/>
                <a:gd name="T17" fmla="*/ 0 h 97"/>
                <a:gd name="T18" fmla="*/ 5 w 60"/>
                <a:gd name="T19" fmla="*/ 0 h 97"/>
                <a:gd name="T20" fmla="*/ 0 w 60"/>
                <a:gd name="T21" fmla="*/ 44 h 97"/>
                <a:gd name="T22" fmla="*/ 9 w 60"/>
                <a:gd name="T23" fmla="*/ 47 h 97"/>
                <a:gd name="T24" fmla="*/ 5 w 60"/>
                <a:gd name="T25" fmla="*/ 49 h 97"/>
                <a:gd name="T26" fmla="*/ 54 w 60"/>
                <a:gd name="T27" fmla="*/ 49 h 97"/>
                <a:gd name="T28" fmla="*/ 0 w 60"/>
                <a:gd name="T29" fmla="*/ 4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97">
                  <a:moveTo>
                    <a:pt x="44" y="97"/>
                  </a:moveTo>
                  <a:cubicBezTo>
                    <a:pt x="44" y="97"/>
                    <a:pt x="21" y="97"/>
                    <a:pt x="1" y="97"/>
                  </a:cubicBezTo>
                  <a:cubicBezTo>
                    <a:pt x="2" y="96"/>
                    <a:pt x="4" y="96"/>
                    <a:pt x="5" y="95"/>
                  </a:cubicBezTo>
                  <a:cubicBezTo>
                    <a:pt x="3" y="94"/>
                    <a:pt x="1" y="94"/>
                    <a:pt x="0" y="93"/>
                  </a:cubicBezTo>
                  <a:cubicBezTo>
                    <a:pt x="20" y="94"/>
                    <a:pt x="44" y="97"/>
                    <a:pt x="44" y="97"/>
                  </a:cubicBezTo>
                  <a:close/>
                  <a:moveTo>
                    <a:pt x="5" y="0"/>
                  </a:moveTo>
                  <a:cubicBezTo>
                    <a:pt x="3" y="1"/>
                    <a:pt x="1" y="2"/>
                    <a:pt x="0" y="4"/>
                  </a:cubicBezTo>
                  <a:cubicBezTo>
                    <a:pt x="22" y="3"/>
                    <a:pt x="60" y="2"/>
                    <a:pt x="60" y="2"/>
                  </a:cubicBezTo>
                  <a:cubicBezTo>
                    <a:pt x="60" y="2"/>
                    <a:pt x="22" y="0"/>
                    <a:pt x="5" y="0"/>
                  </a:cubicBezTo>
                  <a:cubicBezTo>
                    <a:pt x="6" y="0"/>
                    <a:pt x="5" y="0"/>
                    <a:pt x="5" y="0"/>
                  </a:cubicBezTo>
                  <a:close/>
                  <a:moveTo>
                    <a:pt x="0" y="44"/>
                  </a:moveTo>
                  <a:cubicBezTo>
                    <a:pt x="3" y="46"/>
                    <a:pt x="6" y="47"/>
                    <a:pt x="9" y="47"/>
                  </a:cubicBezTo>
                  <a:cubicBezTo>
                    <a:pt x="8" y="48"/>
                    <a:pt x="6" y="48"/>
                    <a:pt x="5" y="49"/>
                  </a:cubicBezTo>
                  <a:cubicBezTo>
                    <a:pt x="27" y="49"/>
                    <a:pt x="54" y="49"/>
                    <a:pt x="54" y="49"/>
                  </a:cubicBezTo>
                  <a:cubicBezTo>
                    <a:pt x="54" y="49"/>
                    <a:pt x="21" y="46"/>
                    <a:pt x="0" y="4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6" name="Freeform 197"/>
            <p:cNvSpPr>
              <a:spLocks/>
            </p:cNvSpPr>
            <p:nvPr/>
          </p:nvSpPr>
          <p:spPr bwMode="auto">
            <a:xfrm>
              <a:off x="1600496" y="5571352"/>
              <a:ext cx="255470" cy="330516"/>
            </a:xfrm>
            <a:custGeom>
              <a:avLst/>
              <a:gdLst>
                <a:gd name="T0" fmla="*/ 77 w 135"/>
                <a:gd name="T1" fmla="*/ 0 h 175"/>
                <a:gd name="T2" fmla="*/ 0 w 135"/>
                <a:gd name="T3" fmla="*/ 0 h 175"/>
                <a:gd name="T4" fmla="*/ 0 w 135"/>
                <a:gd name="T5" fmla="*/ 175 h 175"/>
                <a:gd name="T6" fmla="*/ 135 w 135"/>
                <a:gd name="T7" fmla="*/ 175 h 175"/>
                <a:gd name="T8" fmla="*/ 77 w 135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75">
                  <a:moveTo>
                    <a:pt x="7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35" y="109"/>
                    <a:pt x="113" y="49"/>
                    <a:pt x="77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7" name="Freeform 198"/>
            <p:cNvSpPr>
              <a:spLocks noEditPoints="1"/>
            </p:cNvSpPr>
            <p:nvPr/>
          </p:nvSpPr>
          <p:spPr bwMode="auto">
            <a:xfrm>
              <a:off x="1215694" y="5986493"/>
              <a:ext cx="181224" cy="334508"/>
            </a:xfrm>
            <a:custGeom>
              <a:avLst/>
              <a:gdLst>
                <a:gd name="T0" fmla="*/ 80 w 96"/>
                <a:gd name="T1" fmla="*/ 21 h 177"/>
                <a:gd name="T2" fmla="*/ 67 w 96"/>
                <a:gd name="T3" fmla="*/ 48 h 177"/>
                <a:gd name="T4" fmla="*/ 64 w 96"/>
                <a:gd name="T5" fmla="*/ 12 h 177"/>
                <a:gd name="T6" fmla="*/ 88 w 96"/>
                <a:gd name="T7" fmla="*/ 87 h 177"/>
                <a:gd name="T8" fmla="*/ 85 w 96"/>
                <a:gd name="T9" fmla="*/ 144 h 177"/>
                <a:gd name="T10" fmla="*/ 64 w 96"/>
                <a:gd name="T11" fmla="*/ 133 h 177"/>
                <a:gd name="T12" fmla="*/ 72 w 96"/>
                <a:gd name="T13" fmla="*/ 117 h 177"/>
                <a:gd name="T14" fmla="*/ 64 w 96"/>
                <a:gd name="T15" fmla="*/ 102 h 177"/>
                <a:gd name="T16" fmla="*/ 41 w 96"/>
                <a:gd name="T17" fmla="*/ 136 h 177"/>
                <a:gd name="T18" fmla="*/ 35 w 96"/>
                <a:gd name="T19" fmla="*/ 92 h 177"/>
                <a:gd name="T20" fmla="*/ 41 w 96"/>
                <a:gd name="T21" fmla="*/ 66 h 177"/>
                <a:gd name="T22" fmla="*/ 35 w 96"/>
                <a:gd name="T23" fmla="*/ 35 h 177"/>
                <a:gd name="T24" fmla="*/ 41 w 96"/>
                <a:gd name="T25" fmla="*/ 10 h 177"/>
                <a:gd name="T26" fmla="*/ 55 w 96"/>
                <a:gd name="T27" fmla="*/ 0 h 177"/>
                <a:gd name="T28" fmla="*/ 64 w 96"/>
                <a:gd name="T29" fmla="*/ 12 h 177"/>
                <a:gd name="T30" fmla="*/ 55 w 96"/>
                <a:gd name="T31" fmla="*/ 32 h 177"/>
                <a:gd name="T32" fmla="*/ 64 w 96"/>
                <a:gd name="T33" fmla="*/ 73 h 177"/>
                <a:gd name="T34" fmla="*/ 55 w 96"/>
                <a:gd name="T35" fmla="*/ 98 h 177"/>
                <a:gd name="T36" fmla="*/ 64 w 96"/>
                <a:gd name="T37" fmla="*/ 133 h 177"/>
                <a:gd name="T38" fmla="*/ 55 w 96"/>
                <a:gd name="T39" fmla="*/ 159 h 177"/>
                <a:gd name="T40" fmla="*/ 41 w 96"/>
                <a:gd name="T41" fmla="*/ 177 h 177"/>
                <a:gd name="T42" fmla="*/ 35 w 96"/>
                <a:gd name="T43" fmla="*/ 158 h 177"/>
                <a:gd name="T44" fmla="*/ 41 w 96"/>
                <a:gd name="T45" fmla="*/ 136 h 177"/>
                <a:gd name="T46" fmla="*/ 13 w 96"/>
                <a:gd name="T47" fmla="*/ 77 h 177"/>
                <a:gd name="T48" fmla="*/ 14 w 96"/>
                <a:gd name="T49" fmla="*/ 23 h 177"/>
                <a:gd name="T50" fmla="*/ 35 w 96"/>
                <a:gd name="T51" fmla="*/ 35 h 177"/>
                <a:gd name="T52" fmla="*/ 28 w 96"/>
                <a:gd name="T53" fmla="*/ 49 h 177"/>
                <a:gd name="T54" fmla="*/ 35 w 96"/>
                <a:gd name="T55" fmla="*/ 62 h 177"/>
                <a:gd name="T56" fmla="*/ 35 w 96"/>
                <a:gd name="T57" fmla="*/ 158 h 177"/>
                <a:gd name="T58" fmla="*/ 0 w 96"/>
                <a:gd name="T59" fmla="*/ 116 h 177"/>
                <a:gd name="T60" fmla="*/ 31 w 96"/>
                <a:gd name="T61" fmla="*/ 127 h 177"/>
                <a:gd name="T62" fmla="*/ 35 w 96"/>
                <a:gd name="T63" fmla="*/ 1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77">
                  <a:moveTo>
                    <a:pt x="64" y="12"/>
                  </a:moveTo>
                  <a:cubicBezTo>
                    <a:pt x="70" y="14"/>
                    <a:pt x="76" y="17"/>
                    <a:pt x="80" y="21"/>
                  </a:cubicBezTo>
                  <a:cubicBezTo>
                    <a:pt x="87" y="27"/>
                    <a:pt x="91" y="35"/>
                    <a:pt x="92" y="45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4"/>
                    <a:pt x="65" y="41"/>
                    <a:pt x="64" y="39"/>
                  </a:cubicBezTo>
                  <a:cubicBezTo>
                    <a:pt x="64" y="12"/>
                    <a:pt x="64" y="12"/>
                    <a:pt x="64" y="12"/>
                  </a:cubicBezTo>
                  <a:close/>
                  <a:moveTo>
                    <a:pt x="64" y="73"/>
                  </a:moveTo>
                  <a:cubicBezTo>
                    <a:pt x="75" y="77"/>
                    <a:pt x="83" y="82"/>
                    <a:pt x="88" y="87"/>
                  </a:cubicBezTo>
                  <a:cubicBezTo>
                    <a:pt x="93" y="94"/>
                    <a:pt x="96" y="103"/>
                    <a:pt x="96" y="114"/>
                  </a:cubicBezTo>
                  <a:cubicBezTo>
                    <a:pt x="96" y="126"/>
                    <a:pt x="93" y="136"/>
                    <a:pt x="85" y="144"/>
                  </a:cubicBezTo>
                  <a:cubicBezTo>
                    <a:pt x="80" y="150"/>
                    <a:pt x="73" y="154"/>
                    <a:pt x="64" y="157"/>
                  </a:cubicBezTo>
                  <a:cubicBezTo>
                    <a:pt x="64" y="133"/>
                    <a:pt x="64" y="133"/>
                    <a:pt x="64" y="133"/>
                  </a:cubicBezTo>
                  <a:cubicBezTo>
                    <a:pt x="65" y="133"/>
                    <a:pt x="66" y="131"/>
                    <a:pt x="67" y="130"/>
                  </a:cubicBezTo>
                  <a:cubicBezTo>
                    <a:pt x="71" y="126"/>
                    <a:pt x="72" y="122"/>
                    <a:pt x="72" y="117"/>
                  </a:cubicBezTo>
                  <a:cubicBezTo>
                    <a:pt x="72" y="113"/>
                    <a:pt x="71" y="109"/>
                    <a:pt x="68" y="106"/>
                  </a:cubicBezTo>
                  <a:cubicBezTo>
                    <a:pt x="67" y="104"/>
                    <a:pt x="66" y="103"/>
                    <a:pt x="64" y="102"/>
                  </a:cubicBezTo>
                  <a:lnTo>
                    <a:pt x="64" y="73"/>
                  </a:lnTo>
                  <a:close/>
                  <a:moveTo>
                    <a:pt x="41" y="136"/>
                  </a:moveTo>
                  <a:cubicBezTo>
                    <a:pt x="41" y="94"/>
                    <a:pt x="41" y="94"/>
                    <a:pt x="41" y="94"/>
                  </a:cubicBezTo>
                  <a:cubicBezTo>
                    <a:pt x="39" y="94"/>
                    <a:pt x="37" y="93"/>
                    <a:pt x="35" y="9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4"/>
                    <a:pt x="39" y="65"/>
                    <a:pt x="41" y="66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39" y="33"/>
                    <a:pt x="36" y="34"/>
                    <a:pt x="35" y="35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1"/>
                    <a:pt x="39" y="10"/>
                    <a:pt x="41" y="1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1"/>
                    <a:pt x="61" y="11"/>
                    <a:pt x="64" y="12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2" y="36"/>
                    <a:pt x="59" y="34"/>
                    <a:pt x="55" y="3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8" y="72"/>
                    <a:pt x="61" y="72"/>
                    <a:pt x="64" y="73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61" y="101"/>
                    <a:pt x="59" y="99"/>
                    <a:pt x="55" y="98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9" y="136"/>
                    <a:pt x="61" y="135"/>
                    <a:pt x="64" y="133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1" y="158"/>
                    <a:pt x="58" y="158"/>
                    <a:pt x="55" y="159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39" y="159"/>
                    <a:pt x="37" y="159"/>
                    <a:pt x="35" y="158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7" y="133"/>
                    <a:pt x="39" y="134"/>
                    <a:pt x="41" y="136"/>
                  </a:cubicBezTo>
                  <a:close/>
                  <a:moveTo>
                    <a:pt x="35" y="92"/>
                  </a:moveTo>
                  <a:cubicBezTo>
                    <a:pt x="25" y="88"/>
                    <a:pt x="18" y="84"/>
                    <a:pt x="13" y="77"/>
                  </a:cubicBezTo>
                  <a:cubicBezTo>
                    <a:pt x="7" y="70"/>
                    <a:pt x="4" y="61"/>
                    <a:pt x="4" y="50"/>
                  </a:cubicBezTo>
                  <a:cubicBezTo>
                    <a:pt x="4" y="39"/>
                    <a:pt x="7" y="30"/>
                    <a:pt x="14" y="23"/>
                  </a:cubicBezTo>
                  <a:cubicBezTo>
                    <a:pt x="19" y="17"/>
                    <a:pt x="26" y="13"/>
                    <a:pt x="35" y="11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4" y="36"/>
                    <a:pt x="33" y="37"/>
                    <a:pt x="32" y="38"/>
                  </a:cubicBezTo>
                  <a:cubicBezTo>
                    <a:pt x="29" y="42"/>
                    <a:pt x="28" y="45"/>
                    <a:pt x="28" y="49"/>
                  </a:cubicBezTo>
                  <a:cubicBezTo>
                    <a:pt x="28" y="52"/>
                    <a:pt x="29" y="56"/>
                    <a:pt x="31" y="59"/>
                  </a:cubicBezTo>
                  <a:cubicBezTo>
                    <a:pt x="32" y="60"/>
                    <a:pt x="33" y="61"/>
                    <a:pt x="35" y="62"/>
                  </a:cubicBezTo>
                  <a:cubicBezTo>
                    <a:pt x="35" y="92"/>
                    <a:pt x="35" y="92"/>
                    <a:pt x="35" y="92"/>
                  </a:cubicBezTo>
                  <a:close/>
                  <a:moveTo>
                    <a:pt x="35" y="158"/>
                  </a:moveTo>
                  <a:cubicBezTo>
                    <a:pt x="26" y="156"/>
                    <a:pt x="19" y="152"/>
                    <a:pt x="13" y="147"/>
                  </a:cubicBezTo>
                  <a:cubicBezTo>
                    <a:pt x="6" y="139"/>
                    <a:pt x="2" y="129"/>
                    <a:pt x="0" y="116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6" y="119"/>
                    <a:pt x="28" y="123"/>
                    <a:pt x="31" y="127"/>
                  </a:cubicBezTo>
                  <a:cubicBezTo>
                    <a:pt x="32" y="129"/>
                    <a:pt x="34" y="130"/>
                    <a:pt x="35" y="131"/>
                  </a:cubicBezTo>
                  <a:lnTo>
                    <a:pt x="35" y="158"/>
                  </a:ln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88" name="组合 1287"/>
          <p:cNvGrpSpPr/>
          <p:nvPr/>
        </p:nvGrpSpPr>
        <p:grpSpPr>
          <a:xfrm>
            <a:off x="5522804" y="4004416"/>
            <a:ext cx="1106505" cy="1108107"/>
            <a:chOff x="4701265" y="2837808"/>
            <a:chExt cx="1106505" cy="1108107"/>
          </a:xfrm>
        </p:grpSpPr>
        <p:sp>
          <p:nvSpPr>
            <p:cNvPr id="1289" name="Oval 199"/>
            <p:cNvSpPr>
              <a:spLocks noChangeArrowheads="1"/>
            </p:cNvSpPr>
            <p:nvPr/>
          </p:nvSpPr>
          <p:spPr bwMode="auto">
            <a:xfrm>
              <a:off x="4701265" y="2837808"/>
              <a:ext cx="1106505" cy="1108107"/>
            </a:xfrm>
            <a:prstGeom prst="ellipse">
              <a:avLst/>
            </a:pr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0" name="Freeform 200"/>
            <p:cNvSpPr>
              <a:spLocks/>
            </p:cNvSpPr>
            <p:nvPr/>
          </p:nvSpPr>
          <p:spPr bwMode="auto">
            <a:xfrm>
              <a:off x="4825807" y="3432578"/>
              <a:ext cx="311354" cy="290599"/>
            </a:xfrm>
            <a:custGeom>
              <a:avLst/>
              <a:gdLst>
                <a:gd name="T0" fmla="*/ 57 w 165"/>
                <a:gd name="T1" fmla="*/ 11 h 154"/>
                <a:gd name="T2" fmla="*/ 11 w 165"/>
                <a:gd name="T3" fmla="*/ 97 h 154"/>
                <a:gd name="T4" fmla="*/ 97 w 165"/>
                <a:gd name="T5" fmla="*/ 143 h 154"/>
                <a:gd name="T6" fmla="*/ 154 w 165"/>
                <a:gd name="T7" fmla="*/ 41 h 154"/>
                <a:gd name="T8" fmla="*/ 57 w 165"/>
                <a:gd name="T9" fmla="*/ 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54">
                  <a:moveTo>
                    <a:pt x="57" y="11"/>
                  </a:moveTo>
                  <a:cubicBezTo>
                    <a:pt x="21" y="22"/>
                    <a:pt x="0" y="61"/>
                    <a:pt x="11" y="97"/>
                  </a:cubicBezTo>
                  <a:cubicBezTo>
                    <a:pt x="22" y="134"/>
                    <a:pt x="61" y="154"/>
                    <a:pt x="97" y="143"/>
                  </a:cubicBezTo>
                  <a:cubicBezTo>
                    <a:pt x="134" y="132"/>
                    <a:pt x="165" y="78"/>
                    <a:pt x="154" y="41"/>
                  </a:cubicBezTo>
                  <a:cubicBezTo>
                    <a:pt x="143" y="5"/>
                    <a:pt x="94" y="0"/>
                    <a:pt x="57" y="1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1" name="Freeform 201"/>
            <p:cNvSpPr>
              <a:spLocks/>
            </p:cNvSpPr>
            <p:nvPr/>
          </p:nvSpPr>
          <p:spPr bwMode="auto">
            <a:xfrm>
              <a:off x="4856144" y="3334381"/>
              <a:ext cx="163661" cy="257068"/>
            </a:xfrm>
            <a:custGeom>
              <a:avLst/>
              <a:gdLst>
                <a:gd name="T0" fmla="*/ 58 w 87"/>
                <a:gd name="T1" fmla="*/ 0 h 136"/>
                <a:gd name="T2" fmla="*/ 5 w 87"/>
                <a:gd name="T3" fmla="*/ 102 h 136"/>
                <a:gd name="T4" fmla="*/ 9 w 87"/>
                <a:gd name="T5" fmla="*/ 132 h 136"/>
                <a:gd name="T6" fmla="*/ 9 w 87"/>
                <a:gd name="T7" fmla="*/ 132 h 136"/>
                <a:gd name="T8" fmla="*/ 33 w 87"/>
                <a:gd name="T9" fmla="*/ 124 h 136"/>
                <a:gd name="T10" fmla="*/ 75 w 87"/>
                <a:gd name="T11" fmla="*/ 44 h 136"/>
                <a:gd name="T12" fmla="*/ 58 w 87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36">
                  <a:moveTo>
                    <a:pt x="58" y="0"/>
                  </a:moveTo>
                  <a:cubicBezTo>
                    <a:pt x="5" y="102"/>
                    <a:pt x="5" y="102"/>
                    <a:pt x="5" y="102"/>
                  </a:cubicBezTo>
                  <a:cubicBezTo>
                    <a:pt x="0" y="111"/>
                    <a:pt x="1" y="127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8" y="136"/>
                    <a:pt x="29" y="133"/>
                    <a:pt x="33" y="12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87" y="21"/>
                    <a:pt x="65" y="3"/>
                    <a:pt x="58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2" name="Freeform 202"/>
            <p:cNvSpPr>
              <a:spLocks/>
            </p:cNvSpPr>
            <p:nvPr/>
          </p:nvSpPr>
          <p:spPr bwMode="auto">
            <a:xfrm>
              <a:off x="4812235" y="3565103"/>
              <a:ext cx="225133" cy="254673"/>
            </a:xfrm>
            <a:custGeom>
              <a:avLst/>
              <a:gdLst>
                <a:gd name="T0" fmla="*/ 107 w 282"/>
                <a:gd name="T1" fmla="*/ 0 h 319"/>
                <a:gd name="T2" fmla="*/ 0 w 282"/>
                <a:gd name="T3" fmla="*/ 201 h 319"/>
                <a:gd name="T4" fmla="*/ 175 w 282"/>
                <a:gd name="T5" fmla="*/ 319 h 319"/>
                <a:gd name="T6" fmla="*/ 282 w 282"/>
                <a:gd name="T7" fmla="*/ 113 h 319"/>
                <a:gd name="T8" fmla="*/ 107 w 282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319">
                  <a:moveTo>
                    <a:pt x="107" y="0"/>
                  </a:moveTo>
                  <a:lnTo>
                    <a:pt x="0" y="201"/>
                  </a:lnTo>
                  <a:lnTo>
                    <a:pt x="175" y="319"/>
                  </a:lnTo>
                  <a:lnTo>
                    <a:pt x="282" y="113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3" name="Freeform 203"/>
            <p:cNvSpPr>
              <a:spLocks/>
            </p:cNvSpPr>
            <p:nvPr/>
          </p:nvSpPr>
          <p:spPr bwMode="auto">
            <a:xfrm>
              <a:off x="4802655" y="3681662"/>
              <a:ext cx="185216" cy="171645"/>
            </a:xfrm>
            <a:custGeom>
              <a:avLst/>
              <a:gdLst>
                <a:gd name="T0" fmla="*/ 9 w 98"/>
                <a:gd name="T1" fmla="*/ 0 h 91"/>
                <a:gd name="T2" fmla="*/ 0 w 98"/>
                <a:gd name="T3" fmla="*/ 17 h 91"/>
                <a:gd name="T4" fmla="*/ 76 w 98"/>
                <a:gd name="T5" fmla="*/ 91 h 91"/>
                <a:gd name="T6" fmla="*/ 98 w 98"/>
                <a:gd name="T7" fmla="*/ 47 h 91"/>
                <a:gd name="T8" fmla="*/ 9 w 9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1">
                  <a:moveTo>
                    <a:pt x="9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21" y="46"/>
                    <a:pt x="47" y="71"/>
                    <a:pt x="76" y="91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4" name="Freeform 204"/>
            <p:cNvSpPr>
              <a:spLocks/>
            </p:cNvSpPr>
            <p:nvPr/>
          </p:nvSpPr>
          <p:spPr bwMode="auto">
            <a:xfrm>
              <a:off x="4844169" y="3510017"/>
              <a:ext cx="168451" cy="150888"/>
            </a:xfrm>
            <a:custGeom>
              <a:avLst/>
              <a:gdLst>
                <a:gd name="T0" fmla="*/ 16 w 89"/>
                <a:gd name="T1" fmla="*/ 9 h 80"/>
                <a:gd name="T2" fmla="*/ 16 w 89"/>
                <a:gd name="T3" fmla="*/ 57 h 80"/>
                <a:gd name="T4" fmla="*/ 73 w 89"/>
                <a:gd name="T5" fmla="*/ 71 h 80"/>
                <a:gd name="T6" fmla="*/ 73 w 89"/>
                <a:gd name="T7" fmla="*/ 24 h 80"/>
                <a:gd name="T8" fmla="*/ 16 w 89"/>
                <a:gd name="T9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0">
                  <a:moveTo>
                    <a:pt x="16" y="9"/>
                  </a:moveTo>
                  <a:cubicBezTo>
                    <a:pt x="0" y="19"/>
                    <a:pt x="1" y="40"/>
                    <a:pt x="16" y="57"/>
                  </a:cubicBezTo>
                  <a:cubicBezTo>
                    <a:pt x="32" y="74"/>
                    <a:pt x="58" y="80"/>
                    <a:pt x="73" y="71"/>
                  </a:cubicBezTo>
                  <a:cubicBezTo>
                    <a:pt x="89" y="62"/>
                    <a:pt x="89" y="41"/>
                    <a:pt x="73" y="24"/>
                  </a:cubicBezTo>
                  <a:cubicBezTo>
                    <a:pt x="57" y="7"/>
                    <a:pt x="32" y="0"/>
                    <a:pt x="16" y="9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5" name="Freeform 206"/>
            <p:cNvSpPr>
              <a:spLocks/>
            </p:cNvSpPr>
            <p:nvPr/>
          </p:nvSpPr>
          <p:spPr bwMode="auto">
            <a:xfrm>
              <a:off x="4840975" y="3525186"/>
              <a:ext cx="162064" cy="154880"/>
            </a:xfrm>
            <a:custGeom>
              <a:avLst/>
              <a:gdLst>
                <a:gd name="T0" fmla="*/ 16 w 86"/>
                <a:gd name="T1" fmla="*/ 11 h 82"/>
                <a:gd name="T2" fmla="*/ 16 w 86"/>
                <a:gd name="T3" fmla="*/ 61 h 82"/>
                <a:gd name="T4" fmla="*/ 71 w 86"/>
                <a:gd name="T5" fmla="*/ 71 h 82"/>
                <a:gd name="T6" fmla="*/ 71 w 86"/>
                <a:gd name="T7" fmla="*/ 21 h 82"/>
                <a:gd name="T8" fmla="*/ 16 w 86"/>
                <a:gd name="T9" fmla="*/ 1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2">
                  <a:moveTo>
                    <a:pt x="16" y="11"/>
                  </a:moveTo>
                  <a:cubicBezTo>
                    <a:pt x="1" y="22"/>
                    <a:pt x="0" y="45"/>
                    <a:pt x="16" y="61"/>
                  </a:cubicBezTo>
                  <a:cubicBezTo>
                    <a:pt x="31" y="77"/>
                    <a:pt x="55" y="82"/>
                    <a:pt x="71" y="71"/>
                  </a:cubicBezTo>
                  <a:cubicBezTo>
                    <a:pt x="86" y="60"/>
                    <a:pt x="86" y="38"/>
                    <a:pt x="71" y="21"/>
                  </a:cubicBezTo>
                  <a:cubicBezTo>
                    <a:pt x="56" y="5"/>
                    <a:pt x="31" y="0"/>
                    <a:pt x="16" y="1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6" name="Freeform 207"/>
            <p:cNvSpPr>
              <a:spLocks/>
            </p:cNvSpPr>
            <p:nvPr/>
          </p:nvSpPr>
          <p:spPr bwMode="auto">
            <a:xfrm>
              <a:off x="4814629" y="2947182"/>
              <a:ext cx="722501" cy="832677"/>
            </a:xfrm>
            <a:custGeom>
              <a:avLst/>
              <a:gdLst>
                <a:gd name="T0" fmla="*/ 0 w 905"/>
                <a:gd name="T1" fmla="*/ 237 h 1043"/>
                <a:gd name="T2" fmla="*/ 569 w 905"/>
                <a:gd name="T3" fmla="*/ 0 h 1043"/>
                <a:gd name="T4" fmla="*/ 905 w 905"/>
                <a:gd name="T5" fmla="*/ 807 h 1043"/>
                <a:gd name="T6" fmla="*/ 335 w 905"/>
                <a:gd name="T7" fmla="*/ 1043 h 1043"/>
                <a:gd name="T8" fmla="*/ 0 w 905"/>
                <a:gd name="T9" fmla="*/ 237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043">
                  <a:moveTo>
                    <a:pt x="0" y="237"/>
                  </a:moveTo>
                  <a:lnTo>
                    <a:pt x="569" y="0"/>
                  </a:lnTo>
                  <a:lnTo>
                    <a:pt x="905" y="807"/>
                  </a:lnTo>
                  <a:lnTo>
                    <a:pt x="335" y="1043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7" name="Freeform 208"/>
            <p:cNvSpPr>
              <a:spLocks noEditPoints="1"/>
            </p:cNvSpPr>
            <p:nvPr/>
          </p:nvSpPr>
          <p:spPr bwMode="auto">
            <a:xfrm>
              <a:off x="5141152" y="3407829"/>
              <a:ext cx="188409" cy="115760"/>
            </a:xfrm>
            <a:custGeom>
              <a:avLst/>
              <a:gdLst>
                <a:gd name="T0" fmla="*/ 77 w 100"/>
                <a:gd name="T1" fmla="*/ 13 h 61"/>
                <a:gd name="T2" fmla="*/ 75 w 100"/>
                <a:gd name="T3" fmla="*/ 9 h 61"/>
                <a:gd name="T4" fmla="*/ 75 w 100"/>
                <a:gd name="T5" fmla="*/ 35 h 61"/>
                <a:gd name="T6" fmla="*/ 75 w 100"/>
                <a:gd name="T7" fmla="*/ 39 h 61"/>
                <a:gd name="T8" fmla="*/ 65 w 100"/>
                <a:gd name="T9" fmla="*/ 13 h 61"/>
                <a:gd name="T10" fmla="*/ 75 w 100"/>
                <a:gd name="T11" fmla="*/ 5 h 61"/>
                <a:gd name="T12" fmla="*/ 75 w 100"/>
                <a:gd name="T13" fmla="*/ 10 h 61"/>
                <a:gd name="T14" fmla="*/ 64 w 100"/>
                <a:gd name="T15" fmla="*/ 27 h 61"/>
                <a:gd name="T16" fmla="*/ 64 w 100"/>
                <a:gd name="T17" fmla="*/ 25 h 61"/>
                <a:gd name="T18" fmla="*/ 64 w 100"/>
                <a:gd name="T19" fmla="*/ 21 h 61"/>
                <a:gd name="T20" fmla="*/ 64 w 100"/>
                <a:gd name="T21" fmla="*/ 17 h 61"/>
                <a:gd name="T22" fmla="*/ 64 w 100"/>
                <a:gd name="T23" fmla="*/ 38 h 61"/>
                <a:gd name="T24" fmla="*/ 64 w 100"/>
                <a:gd name="T25" fmla="*/ 42 h 61"/>
                <a:gd name="T26" fmla="*/ 49 w 100"/>
                <a:gd name="T27" fmla="*/ 23 h 61"/>
                <a:gd name="T28" fmla="*/ 51 w 100"/>
                <a:gd name="T29" fmla="*/ 27 h 61"/>
                <a:gd name="T30" fmla="*/ 63 w 100"/>
                <a:gd name="T31" fmla="*/ 17 h 61"/>
                <a:gd name="T32" fmla="*/ 63 w 100"/>
                <a:gd name="T33" fmla="*/ 21 h 61"/>
                <a:gd name="T34" fmla="*/ 64 w 100"/>
                <a:gd name="T35" fmla="*/ 25 h 61"/>
                <a:gd name="T36" fmla="*/ 61 w 100"/>
                <a:gd name="T37" fmla="*/ 21 h 61"/>
                <a:gd name="T38" fmla="*/ 46 w 100"/>
                <a:gd name="T39" fmla="*/ 28 h 61"/>
                <a:gd name="T40" fmla="*/ 46 w 100"/>
                <a:gd name="T41" fmla="*/ 27 h 61"/>
                <a:gd name="T42" fmla="*/ 64 w 100"/>
                <a:gd name="T43" fmla="*/ 27 h 61"/>
                <a:gd name="T44" fmla="*/ 64 w 100"/>
                <a:gd name="T45" fmla="*/ 42 h 61"/>
                <a:gd name="T46" fmla="*/ 64 w 100"/>
                <a:gd name="T47" fmla="*/ 33 h 61"/>
                <a:gd name="T48" fmla="*/ 46 w 100"/>
                <a:gd name="T49" fmla="*/ 27 h 61"/>
                <a:gd name="T50" fmla="*/ 46 w 100"/>
                <a:gd name="T51" fmla="*/ 38 h 61"/>
                <a:gd name="T52" fmla="*/ 44 w 100"/>
                <a:gd name="T53" fmla="*/ 37 h 61"/>
                <a:gd name="T54" fmla="*/ 46 w 100"/>
                <a:gd name="T55" fmla="*/ 50 h 61"/>
                <a:gd name="T56" fmla="*/ 46 w 100"/>
                <a:gd name="T57" fmla="*/ 42 h 61"/>
                <a:gd name="T58" fmla="*/ 19 w 100"/>
                <a:gd name="T59" fmla="*/ 0 h 61"/>
                <a:gd name="T60" fmla="*/ 28 w 100"/>
                <a:gd name="T61" fmla="*/ 11 h 61"/>
                <a:gd name="T62" fmla="*/ 24 w 100"/>
                <a:gd name="T63" fmla="*/ 11 h 61"/>
                <a:gd name="T64" fmla="*/ 19 w 100"/>
                <a:gd name="T65" fmla="*/ 5 h 61"/>
                <a:gd name="T66" fmla="*/ 19 w 100"/>
                <a:gd name="T67" fmla="*/ 53 h 61"/>
                <a:gd name="T68" fmla="*/ 42 w 100"/>
                <a:gd name="T69" fmla="*/ 41 h 61"/>
                <a:gd name="T70" fmla="*/ 44 w 100"/>
                <a:gd name="T71" fmla="*/ 37 h 61"/>
                <a:gd name="T72" fmla="*/ 44 w 100"/>
                <a:gd name="T73" fmla="*/ 37 h 61"/>
                <a:gd name="T74" fmla="*/ 28 w 100"/>
                <a:gd name="T75" fmla="*/ 43 h 61"/>
                <a:gd name="T76" fmla="*/ 43 w 100"/>
                <a:gd name="T77" fmla="*/ 52 h 61"/>
                <a:gd name="T78" fmla="*/ 39 w 100"/>
                <a:gd name="T79" fmla="*/ 48 h 61"/>
                <a:gd name="T80" fmla="*/ 0 w 100"/>
                <a:gd name="T81" fmla="*/ 59 h 61"/>
                <a:gd name="T82" fmla="*/ 15 w 100"/>
                <a:gd name="T83" fmla="*/ 2 h 61"/>
                <a:gd name="T84" fmla="*/ 19 w 100"/>
                <a:gd name="T85" fmla="*/ 5 h 61"/>
                <a:gd name="T86" fmla="*/ 14 w 100"/>
                <a:gd name="T87" fmla="*/ 17 h 61"/>
                <a:gd name="T88" fmla="*/ 19 w 100"/>
                <a:gd name="T89" fmla="*/ 41 h 61"/>
                <a:gd name="T90" fmla="*/ 19 w 100"/>
                <a:gd name="T91" fmla="*/ 48 h 61"/>
                <a:gd name="T92" fmla="*/ 3 w 100"/>
                <a:gd name="T9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61">
                  <a:moveTo>
                    <a:pt x="75" y="5"/>
                  </a:moveTo>
                  <a:cubicBezTo>
                    <a:pt x="75" y="5"/>
                    <a:pt x="76" y="5"/>
                    <a:pt x="76" y="5"/>
                  </a:cubicBezTo>
                  <a:cubicBezTo>
                    <a:pt x="78" y="6"/>
                    <a:pt x="78" y="8"/>
                    <a:pt x="77" y="13"/>
                  </a:cubicBezTo>
                  <a:cubicBezTo>
                    <a:pt x="77" y="15"/>
                    <a:pt x="76" y="17"/>
                    <a:pt x="75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75" y="35"/>
                  </a:moveTo>
                  <a:cubicBezTo>
                    <a:pt x="82" y="33"/>
                    <a:pt x="91" y="32"/>
                    <a:pt x="100" y="32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91" y="36"/>
                    <a:pt x="82" y="37"/>
                    <a:pt x="75" y="39"/>
                  </a:cubicBezTo>
                  <a:lnTo>
                    <a:pt x="75" y="35"/>
                  </a:lnTo>
                  <a:close/>
                  <a:moveTo>
                    <a:pt x="64" y="14"/>
                  </a:moveTo>
                  <a:cubicBezTo>
                    <a:pt x="64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4"/>
                    <a:pt x="66" y="14"/>
                    <a:pt x="66" y="15"/>
                  </a:cubicBezTo>
                  <a:cubicBezTo>
                    <a:pt x="69" y="11"/>
                    <a:pt x="73" y="6"/>
                    <a:pt x="75" y="5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2" y="24"/>
                    <a:pt x="68" y="29"/>
                    <a:pt x="64" y="33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23"/>
                    <a:pt x="71" y="18"/>
                    <a:pt x="73" y="13"/>
                  </a:cubicBezTo>
                  <a:cubicBezTo>
                    <a:pt x="72" y="14"/>
                    <a:pt x="70" y="16"/>
                    <a:pt x="69" y="18"/>
                  </a:cubicBezTo>
                  <a:cubicBezTo>
                    <a:pt x="67" y="21"/>
                    <a:pt x="65" y="24"/>
                    <a:pt x="64" y="25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4"/>
                    <a:pt x="64" y="14"/>
                    <a:pt x="64" y="14"/>
                  </a:cubicBezTo>
                  <a:close/>
                  <a:moveTo>
                    <a:pt x="64" y="38"/>
                  </a:moveTo>
                  <a:cubicBezTo>
                    <a:pt x="67" y="37"/>
                    <a:pt x="71" y="35"/>
                    <a:pt x="75" y="35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1" y="40"/>
                    <a:pt x="67" y="41"/>
                    <a:pt x="64" y="42"/>
                  </a:cubicBezTo>
                  <a:lnTo>
                    <a:pt x="64" y="38"/>
                  </a:lnTo>
                  <a:close/>
                  <a:moveTo>
                    <a:pt x="46" y="23"/>
                  </a:moveTo>
                  <a:cubicBezTo>
                    <a:pt x="47" y="23"/>
                    <a:pt x="48" y="22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0" y="26"/>
                    <a:pt x="48" y="30"/>
                  </a:cubicBezTo>
                  <a:cubicBezTo>
                    <a:pt x="49" y="29"/>
                    <a:pt x="50" y="28"/>
                    <a:pt x="51" y="27"/>
                  </a:cubicBezTo>
                  <a:cubicBezTo>
                    <a:pt x="56" y="21"/>
                    <a:pt x="61" y="15"/>
                    <a:pt x="64" y="14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3" y="17"/>
                    <a:pt x="63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3" y="21"/>
                    <a:pt x="64" y="21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5"/>
                    <a:pt x="62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0" y="25"/>
                    <a:pt x="60" y="23"/>
                    <a:pt x="61" y="21"/>
                  </a:cubicBezTo>
                  <a:cubicBezTo>
                    <a:pt x="59" y="23"/>
                    <a:pt x="57" y="26"/>
                    <a:pt x="54" y="29"/>
                  </a:cubicBezTo>
                  <a:cubicBezTo>
                    <a:pt x="51" y="33"/>
                    <a:pt x="49" y="36"/>
                    <a:pt x="46" y="3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7" y="27"/>
                    <a:pt x="46" y="27"/>
                  </a:cubicBezTo>
                  <a:cubicBezTo>
                    <a:pt x="46" y="23"/>
                    <a:pt x="46" y="23"/>
                    <a:pt x="46" y="23"/>
                  </a:cubicBezTo>
                  <a:close/>
                  <a:moveTo>
                    <a:pt x="64" y="33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58" y="33"/>
                    <a:pt x="52" y="38"/>
                    <a:pt x="46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50" y="47"/>
                    <a:pt x="56" y="45"/>
                    <a:pt x="64" y="42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0" y="39"/>
                    <a:pt x="58" y="40"/>
                    <a:pt x="55" y="41"/>
                  </a:cubicBezTo>
                  <a:cubicBezTo>
                    <a:pt x="58" y="39"/>
                    <a:pt x="61" y="36"/>
                    <a:pt x="64" y="33"/>
                  </a:cubicBezTo>
                  <a:close/>
                  <a:moveTo>
                    <a:pt x="44" y="26"/>
                  </a:moveTo>
                  <a:cubicBezTo>
                    <a:pt x="45" y="25"/>
                    <a:pt x="46" y="24"/>
                    <a:pt x="46" y="23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9"/>
                    <a:pt x="44" y="40"/>
                    <a:pt x="44" y="40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26"/>
                    <a:pt x="44" y="26"/>
                    <a:pt x="44" y="26"/>
                  </a:cubicBezTo>
                  <a:close/>
                  <a:moveTo>
                    <a:pt x="46" y="50"/>
                  </a:moveTo>
                  <a:cubicBezTo>
                    <a:pt x="45" y="50"/>
                    <a:pt x="44" y="51"/>
                    <a:pt x="44" y="5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5" y="44"/>
                    <a:pt x="45" y="43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lnTo>
                    <a:pt x="46" y="50"/>
                  </a:lnTo>
                  <a:close/>
                  <a:moveTo>
                    <a:pt x="19" y="0"/>
                  </a:moveTo>
                  <a:cubicBezTo>
                    <a:pt x="20" y="0"/>
                    <a:pt x="22" y="1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7" y="7"/>
                    <a:pt x="28" y="11"/>
                  </a:cubicBezTo>
                  <a:cubicBezTo>
                    <a:pt x="28" y="18"/>
                    <a:pt x="26" y="28"/>
                    <a:pt x="19" y="4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3" y="23"/>
                    <a:pt x="24" y="16"/>
                    <a:pt x="24" y="11"/>
                  </a:cubicBezTo>
                  <a:cubicBezTo>
                    <a:pt x="23" y="8"/>
                    <a:pt x="22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4"/>
                    <a:pt x="19" y="5"/>
                  </a:cubicBezTo>
                  <a:cubicBezTo>
                    <a:pt x="19" y="0"/>
                    <a:pt x="19" y="0"/>
                    <a:pt x="19" y="0"/>
                  </a:cubicBezTo>
                  <a:close/>
                  <a:moveTo>
                    <a:pt x="19" y="48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22" y="53"/>
                    <a:pt x="26" y="51"/>
                    <a:pt x="31" y="46"/>
                  </a:cubicBezTo>
                  <a:cubicBezTo>
                    <a:pt x="35" y="42"/>
                    <a:pt x="39" y="37"/>
                    <a:pt x="42" y="34"/>
                  </a:cubicBezTo>
                  <a:cubicBezTo>
                    <a:pt x="40" y="38"/>
                    <a:pt x="40" y="40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3" y="41"/>
                    <a:pt x="44" y="40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4" y="3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3" y="27"/>
                    <a:pt x="41" y="28"/>
                    <a:pt x="40" y="30"/>
                  </a:cubicBezTo>
                  <a:cubicBezTo>
                    <a:pt x="36" y="34"/>
                    <a:pt x="32" y="39"/>
                    <a:pt x="28" y="43"/>
                  </a:cubicBezTo>
                  <a:cubicBezTo>
                    <a:pt x="24" y="47"/>
                    <a:pt x="21" y="49"/>
                    <a:pt x="19" y="48"/>
                  </a:cubicBezTo>
                  <a:close/>
                  <a:moveTo>
                    <a:pt x="44" y="51"/>
                  </a:moveTo>
                  <a:cubicBezTo>
                    <a:pt x="43" y="52"/>
                    <a:pt x="43" y="52"/>
                    <a:pt x="43" y="52"/>
                  </a:cubicBezTo>
                  <a:cubicBezTo>
                    <a:pt x="40" y="53"/>
                    <a:pt x="39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1"/>
                    <a:pt x="37" y="50"/>
                    <a:pt x="39" y="48"/>
                  </a:cubicBezTo>
                  <a:cubicBezTo>
                    <a:pt x="40" y="47"/>
                    <a:pt x="42" y="46"/>
                    <a:pt x="44" y="44"/>
                  </a:cubicBezTo>
                  <a:lnTo>
                    <a:pt x="44" y="51"/>
                  </a:lnTo>
                  <a:close/>
                  <a:moveTo>
                    <a:pt x="0" y="59"/>
                  </a:moveTo>
                  <a:cubicBezTo>
                    <a:pt x="5" y="54"/>
                    <a:pt x="8" y="49"/>
                    <a:pt x="11" y="44"/>
                  </a:cubicBezTo>
                  <a:cubicBezTo>
                    <a:pt x="10" y="38"/>
                    <a:pt x="9" y="29"/>
                    <a:pt x="10" y="17"/>
                  </a:cubicBezTo>
                  <a:cubicBezTo>
                    <a:pt x="10" y="9"/>
                    <a:pt x="12" y="4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18" y="1"/>
                    <a:pt x="19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7"/>
                    <a:pt x="14" y="10"/>
                    <a:pt x="14" y="17"/>
                  </a:cubicBezTo>
                  <a:cubicBezTo>
                    <a:pt x="13" y="26"/>
                    <a:pt x="14" y="34"/>
                    <a:pt x="15" y="39"/>
                  </a:cubicBezTo>
                  <a:cubicBezTo>
                    <a:pt x="16" y="37"/>
                    <a:pt x="18" y="34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2"/>
                    <a:pt x="17" y="43"/>
                    <a:pt x="16" y="45"/>
                  </a:cubicBezTo>
                  <a:cubicBezTo>
                    <a:pt x="16" y="45"/>
                    <a:pt x="16" y="46"/>
                    <a:pt x="17" y="46"/>
                  </a:cubicBezTo>
                  <a:cubicBezTo>
                    <a:pt x="17" y="47"/>
                    <a:pt x="18" y="48"/>
                    <a:pt x="19" y="48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3" y="49"/>
                  </a:cubicBezTo>
                  <a:cubicBezTo>
                    <a:pt x="11" y="53"/>
                    <a:pt x="7" y="57"/>
                    <a:pt x="3" y="61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8" name="Freeform 209"/>
            <p:cNvSpPr>
              <a:spLocks/>
            </p:cNvSpPr>
            <p:nvPr/>
          </p:nvSpPr>
          <p:spPr bwMode="auto">
            <a:xfrm>
              <a:off x="4957533" y="3071724"/>
              <a:ext cx="245890" cy="121349"/>
            </a:xfrm>
            <a:custGeom>
              <a:avLst/>
              <a:gdLst>
                <a:gd name="T0" fmla="*/ 0 w 308"/>
                <a:gd name="T1" fmla="*/ 123 h 152"/>
                <a:gd name="T2" fmla="*/ 296 w 308"/>
                <a:gd name="T3" fmla="*/ 0 h 152"/>
                <a:gd name="T4" fmla="*/ 308 w 308"/>
                <a:gd name="T5" fmla="*/ 31 h 152"/>
                <a:gd name="T6" fmla="*/ 12 w 308"/>
                <a:gd name="T7" fmla="*/ 152 h 152"/>
                <a:gd name="T8" fmla="*/ 0 w 308"/>
                <a:gd name="T9" fmla="*/ 1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152">
                  <a:moveTo>
                    <a:pt x="0" y="123"/>
                  </a:moveTo>
                  <a:lnTo>
                    <a:pt x="296" y="0"/>
                  </a:lnTo>
                  <a:lnTo>
                    <a:pt x="308" y="31"/>
                  </a:lnTo>
                  <a:lnTo>
                    <a:pt x="12" y="152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9" name="Freeform 210"/>
            <p:cNvSpPr>
              <a:spLocks/>
            </p:cNvSpPr>
            <p:nvPr/>
          </p:nvSpPr>
          <p:spPr bwMode="auto">
            <a:xfrm>
              <a:off x="4897657" y="3086893"/>
              <a:ext cx="405559" cy="186813"/>
            </a:xfrm>
            <a:custGeom>
              <a:avLst/>
              <a:gdLst>
                <a:gd name="T0" fmla="*/ 0 w 508"/>
                <a:gd name="T1" fmla="*/ 206 h 234"/>
                <a:gd name="T2" fmla="*/ 496 w 508"/>
                <a:gd name="T3" fmla="*/ 0 h 234"/>
                <a:gd name="T4" fmla="*/ 508 w 508"/>
                <a:gd name="T5" fmla="*/ 29 h 234"/>
                <a:gd name="T6" fmla="*/ 11 w 508"/>
                <a:gd name="T7" fmla="*/ 234 h 234"/>
                <a:gd name="T8" fmla="*/ 0 w 508"/>
                <a:gd name="T9" fmla="*/ 20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8" h="234">
                  <a:moveTo>
                    <a:pt x="0" y="206"/>
                  </a:moveTo>
                  <a:lnTo>
                    <a:pt x="496" y="0"/>
                  </a:lnTo>
                  <a:lnTo>
                    <a:pt x="508" y="29"/>
                  </a:lnTo>
                  <a:lnTo>
                    <a:pt x="11" y="234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0" name="Freeform 211"/>
            <p:cNvSpPr>
              <a:spLocks/>
            </p:cNvSpPr>
            <p:nvPr/>
          </p:nvSpPr>
          <p:spPr bwMode="auto">
            <a:xfrm>
              <a:off x="4914422" y="3128407"/>
              <a:ext cx="405559" cy="186813"/>
            </a:xfrm>
            <a:custGeom>
              <a:avLst/>
              <a:gdLst>
                <a:gd name="T0" fmla="*/ 0 w 508"/>
                <a:gd name="T1" fmla="*/ 204 h 234"/>
                <a:gd name="T2" fmla="*/ 497 w 508"/>
                <a:gd name="T3" fmla="*/ 0 h 234"/>
                <a:gd name="T4" fmla="*/ 508 w 508"/>
                <a:gd name="T5" fmla="*/ 29 h 234"/>
                <a:gd name="T6" fmla="*/ 12 w 508"/>
                <a:gd name="T7" fmla="*/ 234 h 234"/>
                <a:gd name="T8" fmla="*/ 0 w 508"/>
                <a:gd name="T9" fmla="*/ 20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8" h="234">
                  <a:moveTo>
                    <a:pt x="0" y="204"/>
                  </a:moveTo>
                  <a:lnTo>
                    <a:pt x="497" y="0"/>
                  </a:lnTo>
                  <a:lnTo>
                    <a:pt x="508" y="29"/>
                  </a:lnTo>
                  <a:lnTo>
                    <a:pt x="12" y="23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1" name="Freeform 212"/>
            <p:cNvSpPr>
              <a:spLocks/>
            </p:cNvSpPr>
            <p:nvPr/>
          </p:nvSpPr>
          <p:spPr bwMode="auto">
            <a:xfrm>
              <a:off x="4931187" y="3168324"/>
              <a:ext cx="406357" cy="186813"/>
            </a:xfrm>
            <a:custGeom>
              <a:avLst/>
              <a:gdLst>
                <a:gd name="T0" fmla="*/ 0 w 509"/>
                <a:gd name="T1" fmla="*/ 206 h 234"/>
                <a:gd name="T2" fmla="*/ 497 w 509"/>
                <a:gd name="T3" fmla="*/ 0 h 234"/>
                <a:gd name="T4" fmla="*/ 509 w 509"/>
                <a:gd name="T5" fmla="*/ 28 h 234"/>
                <a:gd name="T6" fmla="*/ 12 w 509"/>
                <a:gd name="T7" fmla="*/ 234 h 234"/>
                <a:gd name="T8" fmla="*/ 0 w 509"/>
                <a:gd name="T9" fmla="*/ 20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9" h="234">
                  <a:moveTo>
                    <a:pt x="0" y="206"/>
                  </a:moveTo>
                  <a:lnTo>
                    <a:pt x="497" y="0"/>
                  </a:lnTo>
                  <a:lnTo>
                    <a:pt x="509" y="28"/>
                  </a:lnTo>
                  <a:lnTo>
                    <a:pt x="12" y="234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2" name="Freeform 213"/>
            <p:cNvSpPr>
              <a:spLocks/>
            </p:cNvSpPr>
            <p:nvPr/>
          </p:nvSpPr>
          <p:spPr bwMode="auto">
            <a:xfrm>
              <a:off x="4947953" y="3291270"/>
              <a:ext cx="208368" cy="103785"/>
            </a:xfrm>
            <a:custGeom>
              <a:avLst/>
              <a:gdLst>
                <a:gd name="T0" fmla="*/ 0 w 261"/>
                <a:gd name="T1" fmla="*/ 101 h 130"/>
                <a:gd name="T2" fmla="*/ 249 w 261"/>
                <a:gd name="T3" fmla="*/ 0 h 130"/>
                <a:gd name="T4" fmla="*/ 261 w 261"/>
                <a:gd name="T5" fmla="*/ 28 h 130"/>
                <a:gd name="T6" fmla="*/ 12 w 261"/>
                <a:gd name="T7" fmla="*/ 130 h 130"/>
                <a:gd name="T8" fmla="*/ 0 w 261"/>
                <a:gd name="T9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30">
                  <a:moveTo>
                    <a:pt x="0" y="101"/>
                  </a:moveTo>
                  <a:lnTo>
                    <a:pt x="249" y="0"/>
                  </a:lnTo>
                  <a:lnTo>
                    <a:pt x="261" y="28"/>
                  </a:lnTo>
                  <a:lnTo>
                    <a:pt x="12" y="13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3" name="Freeform 214"/>
            <p:cNvSpPr>
              <a:spLocks/>
            </p:cNvSpPr>
            <p:nvPr/>
          </p:nvSpPr>
          <p:spPr bwMode="auto">
            <a:xfrm>
              <a:off x="4844168" y="3332784"/>
              <a:ext cx="162862" cy="256270"/>
            </a:xfrm>
            <a:custGeom>
              <a:avLst/>
              <a:gdLst>
                <a:gd name="T0" fmla="*/ 58 w 86"/>
                <a:gd name="T1" fmla="*/ 0 h 136"/>
                <a:gd name="T2" fmla="*/ 4 w 86"/>
                <a:gd name="T3" fmla="*/ 102 h 136"/>
                <a:gd name="T4" fmla="*/ 9 w 86"/>
                <a:gd name="T5" fmla="*/ 132 h 136"/>
                <a:gd name="T6" fmla="*/ 9 w 86"/>
                <a:gd name="T7" fmla="*/ 132 h 136"/>
                <a:gd name="T8" fmla="*/ 33 w 86"/>
                <a:gd name="T9" fmla="*/ 124 h 136"/>
                <a:gd name="T10" fmla="*/ 74 w 86"/>
                <a:gd name="T11" fmla="*/ 44 h 136"/>
                <a:gd name="T12" fmla="*/ 58 w 86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36">
                  <a:moveTo>
                    <a:pt x="58" y="0"/>
                  </a:moveTo>
                  <a:cubicBezTo>
                    <a:pt x="4" y="102"/>
                    <a:pt x="4" y="102"/>
                    <a:pt x="4" y="102"/>
                  </a:cubicBezTo>
                  <a:cubicBezTo>
                    <a:pt x="0" y="111"/>
                    <a:pt x="0" y="127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7" y="136"/>
                    <a:pt x="28" y="133"/>
                    <a:pt x="33" y="12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86" y="21"/>
                    <a:pt x="65" y="3"/>
                    <a:pt x="58" y="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4" name="Freeform 215"/>
            <p:cNvSpPr>
              <a:spLocks/>
            </p:cNvSpPr>
            <p:nvPr/>
          </p:nvSpPr>
          <p:spPr bwMode="auto">
            <a:xfrm>
              <a:off x="5382252" y="3280093"/>
              <a:ext cx="128533" cy="195595"/>
            </a:xfrm>
            <a:custGeom>
              <a:avLst/>
              <a:gdLst>
                <a:gd name="T0" fmla="*/ 11 w 68"/>
                <a:gd name="T1" fmla="*/ 101 h 104"/>
                <a:gd name="T2" fmla="*/ 11 w 68"/>
                <a:gd name="T3" fmla="*/ 101 h 104"/>
                <a:gd name="T4" fmla="*/ 4 w 68"/>
                <a:gd name="T5" fmla="*/ 81 h 104"/>
                <a:gd name="T6" fmla="*/ 38 w 68"/>
                <a:gd name="T7" fmla="*/ 11 h 104"/>
                <a:gd name="T8" fmla="*/ 57 w 68"/>
                <a:gd name="T9" fmla="*/ 3 h 104"/>
                <a:gd name="T10" fmla="*/ 57 w 68"/>
                <a:gd name="T11" fmla="*/ 3 h 104"/>
                <a:gd name="T12" fmla="*/ 65 w 68"/>
                <a:gd name="T13" fmla="*/ 23 h 104"/>
                <a:gd name="T14" fmla="*/ 31 w 68"/>
                <a:gd name="T15" fmla="*/ 93 h 104"/>
                <a:gd name="T16" fmla="*/ 11 w 68"/>
                <a:gd name="T17" fmla="*/ 10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04">
                  <a:moveTo>
                    <a:pt x="11" y="101"/>
                  </a:moveTo>
                  <a:cubicBezTo>
                    <a:pt x="11" y="101"/>
                    <a:pt x="11" y="101"/>
                    <a:pt x="11" y="101"/>
                  </a:cubicBezTo>
                  <a:cubicBezTo>
                    <a:pt x="4" y="97"/>
                    <a:pt x="0" y="88"/>
                    <a:pt x="4" y="8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1" y="3"/>
                    <a:pt x="50" y="0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5" y="7"/>
                    <a:pt x="68" y="15"/>
                    <a:pt x="65" y="2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27" y="100"/>
                    <a:pt x="19" y="104"/>
                    <a:pt x="11" y="101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5" name="Freeform 216"/>
            <p:cNvSpPr>
              <a:spLocks/>
            </p:cNvSpPr>
            <p:nvPr/>
          </p:nvSpPr>
          <p:spPr bwMode="auto">
            <a:xfrm>
              <a:off x="5441329" y="3259336"/>
              <a:ext cx="105381" cy="218747"/>
            </a:xfrm>
            <a:custGeom>
              <a:avLst/>
              <a:gdLst>
                <a:gd name="T0" fmla="*/ 13 w 56"/>
                <a:gd name="T1" fmla="*/ 113 h 116"/>
                <a:gd name="T2" fmla="*/ 13 w 56"/>
                <a:gd name="T3" fmla="*/ 113 h 116"/>
                <a:gd name="T4" fmla="*/ 3 w 56"/>
                <a:gd name="T5" fmla="*/ 95 h 116"/>
                <a:gd name="T6" fmla="*/ 21 w 56"/>
                <a:gd name="T7" fmla="*/ 13 h 116"/>
                <a:gd name="T8" fmla="*/ 40 w 56"/>
                <a:gd name="T9" fmla="*/ 2 h 116"/>
                <a:gd name="T10" fmla="*/ 40 w 56"/>
                <a:gd name="T11" fmla="*/ 2 h 116"/>
                <a:gd name="T12" fmla="*/ 54 w 56"/>
                <a:gd name="T13" fmla="*/ 28 h 116"/>
                <a:gd name="T14" fmla="*/ 32 w 56"/>
                <a:gd name="T15" fmla="*/ 103 h 116"/>
                <a:gd name="T16" fmla="*/ 13 w 56"/>
                <a:gd name="T17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16">
                  <a:moveTo>
                    <a:pt x="13" y="113"/>
                  </a:moveTo>
                  <a:cubicBezTo>
                    <a:pt x="13" y="113"/>
                    <a:pt x="13" y="113"/>
                    <a:pt x="13" y="113"/>
                  </a:cubicBezTo>
                  <a:cubicBezTo>
                    <a:pt x="5" y="111"/>
                    <a:pt x="0" y="103"/>
                    <a:pt x="3" y="95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5"/>
                    <a:pt x="32" y="0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8" y="4"/>
                    <a:pt x="56" y="20"/>
                    <a:pt x="54" y="28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29" y="111"/>
                    <a:pt x="21" y="116"/>
                    <a:pt x="13" y="113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6" name="Freeform 217"/>
            <p:cNvSpPr>
              <a:spLocks/>
            </p:cNvSpPr>
            <p:nvPr/>
          </p:nvSpPr>
          <p:spPr bwMode="auto">
            <a:xfrm>
              <a:off x="5503600" y="3268118"/>
              <a:ext cx="116558" cy="204377"/>
            </a:xfrm>
            <a:custGeom>
              <a:avLst/>
              <a:gdLst>
                <a:gd name="T0" fmla="*/ 15 w 62"/>
                <a:gd name="T1" fmla="*/ 108 h 108"/>
                <a:gd name="T2" fmla="*/ 15 w 62"/>
                <a:gd name="T3" fmla="*/ 108 h 108"/>
                <a:gd name="T4" fmla="*/ 0 w 62"/>
                <a:gd name="T5" fmla="*/ 93 h 108"/>
                <a:gd name="T6" fmla="*/ 1 w 62"/>
                <a:gd name="T7" fmla="*/ 15 h 108"/>
                <a:gd name="T8" fmla="*/ 16 w 62"/>
                <a:gd name="T9" fmla="*/ 0 h 108"/>
                <a:gd name="T10" fmla="*/ 16 w 62"/>
                <a:gd name="T11" fmla="*/ 0 h 108"/>
                <a:gd name="T12" fmla="*/ 62 w 62"/>
                <a:gd name="T13" fmla="*/ 26 h 108"/>
                <a:gd name="T14" fmla="*/ 30 w 62"/>
                <a:gd name="T15" fmla="*/ 93 h 108"/>
                <a:gd name="T16" fmla="*/ 15 w 62"/>
                <a:gd name="T1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08">
                  <a:moveTo>
                    <a:pt x="15" y="108"/>
                  </a:moveTo>
                  <a:cubicBezTo>
                    <a:pt x="15" y="108"/>
                    <a:pt x="15" y="108"/>
                    <a:pt x="15" y="108"/>
                  </a:cubicBezTo>
                  <a:cubicBezTo>
                    <a:pt x="7" y="108"/>
                    <a:pt x="0" y="102"/>
                    <a:pt x="0" y="9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7"/>
                    <a:pt x="8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62" y="18"/>
                    <a:pt x="62" y="26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0" y="101"/>
                    <a:pt x="24" y="108"/>
                    <a:pt x="15" y="108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7" name="Freeform 218"/>
            <p:cNvSpPr>
              <a:spLocks/>
            </p:cNvSpPr>
            <p:nvPr/>
          </p:nvSpPr>
          <p:spPr bwMode="auto">
            <a:xfrm>
              <a:off x="5546711" y="3313624"/>
              <a:ext cx="213158" cy="181225"/>
            </a:xfrm>
            <a:custGeom>
              <a:avLst/>
              <a:gdLst>
                <a:gd name="T0" fmla="*/ 55 w 113"/>
                <a:gd name="T1" fmla="*/ 9 h 96"/>
                <a:gd name="T2" fmla="*/ 110 w 113"/>
                <a:gd name="T3" fmla="*/ 61 h 96"/>
                <a:gd name="T4" fmla="*/ 49 w 113"/>
                <a:gd name="T5" fmla="*/ 93 h 96"/>
                <a:gd name="T6" fmla="*/ 2 w 113"/>
                <a:gd name="T7" fmla="*/ 53 h 96"/>
                <a:gd name="T8" fmla="*/ 55 w 113"/>
                <a:gd name="T9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6">
                  <a:moveTo>
                    <a:pt x="55" y="9"/>
                  </a:moveTo>
                  <a:cubicBezTo>
                    <a:pt x="85" y="0"/>
                    <a:pt x="113" y="39"/>
                    <a:pt x="110" y="61"/>
                  </a:cubicBezTo>
                  <a:cubicBezTo>
                    <a:pt x="107" y="83"/>
                    <a:pt x="80" y="96"/>
                    <a:pt x="49" y="93"/>
                  </a:cubicBezTo>
                  <a:cubicBezTo>
                    <a:pt x="18" y="91"/>
                    <a:pt x="0" y="65"/>
                    <a:pt x="2" y="53"/>
                  </a:cubicBezTo>
                  <a:cubicBezTo>
                    <a:pt x="4" y="41"/>
                    <a:pt x="25" y="18"/>
                    <a:pt x="55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8" name="Freeform 219"/>
            <p:cNvSpPr>
              <a:spLocks/>
            </p:cNvSpPr>
            <p:nvPr/>
          </p:nvSpPr>
          <p:spPr bwMode="auto">
            <a:xfrm>
              <a:off x="5518769" y="3194670"/>
              <a:ext cx="205174" cy="192402"/>
            </a:xfrm>
            <a:custGeom>
              <a:avLst/>
              <a:gdLst>
                <a:gd name="T0" fmla="*/ 105 w 109"/>
                <a:gd name="T1" fmla="*/ 91 h 102"/>
                <a:gd name="T2" fmla="*/ 105 w 109"/>
                <a:gd name="T3" fmla="*/ 91 h 102"/>
                <a:gd name="T4" fmla="*/ 84 w 109"/>
                <a:gd name="T5" fmla="*/ 97 h 102"/>
                <a:gd name="T6" fmla="*/ 10 w 109"/>
                <a:gd name="T7" fmla="*/ 30 h 102"/>
                <a:gd name="T8" fmla="*/ 5 w 109"/>
                <a:gd name="T9" fmla="*/ 10 h 102"/>
                <a:gd name="T10" fmla="*/ 5 w 109"/>
                <a:gd name="T11" fmla="*/ 10 h 102"/>
                <a:gd name="T12" fmla="*/ 25 w 109"/>
                <a:gd name="T13" fmla="*/ 4 h 102"/>
                <a:gd name="T14" fmla="*/ 99 w 109"/>
                <a:gd name="T15" fmla="*/ 71 h 102"/>
                <a:gd name="T16" fmla="*/ 105 w 109"/>
                <a:gd name="T17" fmla="*/ 9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102">
                  <a:moveTo>
                    <a:pt x="105" y="91"/>
                  </a:moveTo>
                  <a:cubicBezTo>
                    <a:pt x="105" y="91"/>
                    <a:pt x="105" y="91"/>
                    <a:pt x="105" y="91"/>
                  </a:cubicBezTo>
                  <a:cubicBezTo>
                    <a:pt x="101" y="98"/>
                    <a:pt x="90" y="102"/>
                    <a:pt x="84" y="97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4" y="25"/>
                    <a:pt x="0" y="1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9" y="3"/>
                    <a:pt x="18" y="0"/>
                    <a:pt x="25" y="4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105" y="76"/>
                    <a:pt x="109" y="84"/>
                    <a:pt x="105" y="9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9" name="Freeform 220"/>
            <p:cNvSpPr>
              <a:spLocks/>
            </p:cNvSpPr>
            <p:nvPr/>
          </p:nvSpPr>
          <p:spPr bwMode="auto">
            <a:xfrm>
              <a:off x="5405404" y="3197065"/>
              <a:ext cx="175636" cy="110970"/>
            </a:xfrm>
            <a:custGeom>
              <a:avLst/>
              <a:gdLst>
                <a:gd name="T0" fmla="*/ 3 w 93"/>
                <a:gd name="T1" fmla="*/ 47 h 59"/>
                <a:gd name="T2" fmla="*/ 3 w 93"/>
                <a:gd name="T3" fmla="*/ 47 h 59"/>
                <a:gd name="T4" fmla="*/ 12 w 93"/>
                <a:gd name="T5" fmla="*/ 28 h 59"/>
                <a:gd name="T6" fmla="*/ 71 w 93"/>
                <a:gd name="T7" fmla="*/ 3 h 59"/>
                <a:gd name="T8" fmla="*/ 90 w 93"/>
                <a:gd name="T9" fmla="*/ 12 h 59"/>
                <a:gd name="T10" fmla="*/ 90 w 93"/>
                <a:gd name="T11" fmla="*/ 12 h 59"/>
                <a:gd name="T12" fmla="*/ 82 w 93"/>
                <a:gd name="T13" fmla="*/ 31 h 59"/>
                <a:gd name="T14" fmla="*/ 22 w 93"/>
                <a:gd name="T15" fmla="*/ 56 h 59"/>
                <a:gd name="T16" fmla="*/ 3 w 93"/>
                <a:gd name="T1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59"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0" y="40"/>
                    <a:pt x="4" y="31"/>
                    <a:pt x="12" y="28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8" y="0"/>
                    <a:pt x="87" y="4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3" y="19"/>
                    <a:pt x="89" y="28"/>
                    <a:pt x="82" y="31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5" y="59"/>
                    <a:pt x="6" y="55"/>
                    <a:pt x="3" y="47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0" name="Freeform 221"/>
            <p:cNvSpPr>
              <a:spLocks/>
            </p:cNvSpPr>
            <p:nvPr/>
          </p:nvSpPr>
          <p:spPr bwMode="auto">
            <a:xfrm>
              <a:off x="5322376" y="3247361"/>
              <a:ext cx="142904" cy="189209"/>
            </a:xfrm>
            <a:custGeom>
              <a:avLst/>
              <a:gdLst>
                <a:gd name="T0" fmla="*/ 10 w 76"/>
                <a:gd name="T1" fmla="*/ 96 h 100"/>
                <a:gd name="T2" fmla="*/ 10 w 76"/>
                <a:gd name="T3" fmla="*/ 96 h 100"/>
                <a:gd name="T4" fmla="*/ 5 w 76"/>
                <a:gd name="T5" fmla="*/ 76 h 100"/>
                <a:gd name="T6" fmla="*/ 46 w 76"/>
                <a:gd name="T7" fmla="*/ 9 h 100"/>
                <a:gd name="T8" fmla="*/ 66 w 76"/>
                <a:gd name="T9" fmla="*/ 4 h 100"/>
                <a:gd name="T10" fmla="*/ 66 w 76"/>
                <a:gd name="T11" fmla="*/ 4 h 100"/>
                <a:gd name="T12" fmla="*/ 72 w 76"/>
                <a:gd name="T13" fmla="*/ 24 h 100"/>
                <a:gd name="T14" fmla="*/ 31 w 76"/>
                <a:gd name="T15" fmla="*/ 90 h 100"/>
                <a:gd name="T16" fmla="*/ 10 w 76"/>
                <a:gd name="T17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00">
                  <a:moveTo>
                    <a:pt x="10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3" y="92"/>
                    <a:pt x="0" y="82"/>
                    <a:pt x="5" y="7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50" y="2"/>
                    <a:pt x="59" y="0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3" y="8"/>
                    <a:pt x="76" y="17"/>
                    <a:pt x="72" y="24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6" y="97"/>
                    <a:pt x="17" y="100"/>
                    <a:pt x="10" y="96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1" name="Freeform 222"/>
            <p:cNvSpPr>
              <a:spLocks/>
            </p:cNvSpPr>
            <p:nvPr/>
          </p:nvSpPr>
          <p:spPr bwMode="auto">
            <a:xfrm>
              <a:off x="5505197" y="3193073"/>
              <a:ext cx="174039" cy="226731"/>
            </a:xfrm>
            <a:custGeom>
              <a:avLst/>
              <a:gdLst>
                <a:gd name="T0" fmla="*/ 4 w 92"/>
                <a:gd name="T1" fmla="*/ 44 h 120"/>
                <a:gd name="T2" fmla="*/ 31 w 92"/>
                <a:gd name="T3" fmla="*/ 101 h 120"/>
                <a:gd name="T4" fmla="*/ 92 w 92"/>
                <a:gd name="T5" fmla="*/ 120 h 120"/>
                <a:gd name="T6" fmla="*/ 84 w 92"/>
                <a:gd name="T7" fmla="*/ 62 h 120"/>
                <a:gd name="T8" fmla="*/ 4 w 92"/>
                <a:gd name="T9" fmla="*/ 4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20">
                  <a:moveTo>
                    <a:pt x="4" y="44"/>
                  </a:moveTo>
                  <a:cubicBezTo>
                    <a:pt x="16" y="52"/>
                    <a:pt x="62" y="84"/>
                    <a:pt x="31" y="101"/>
                  </a:cubicBezTo>
                  <a:cubicBezTo>
                    <a:pt x="0" y="119"/>
                    <a:pt x="92" y="120"/>
                    <a:pt x="92" y="12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42" y="0"/>
                    <a:pt x="4" y="4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2" name="Freeform 223"/>
            <p:cNvSpPr>
              <a:spLocks/>
            </p:cNvSpPr>
            <p:nvPr/>
          </p:nvSpPr>
          <p:spPr bwMode="auto">
            <a:xfrm>
              <a:off x="5639319" y="3312027"/>
              <a:ext cx="126138" cy="171645"/>
            </a:xfrm>
            <a:custGeom>
              <a:avLst/>
              <a:gdLst>
                <a:gd name="T0" fmla="*/ 38 w 158"/>
                <a:gd name="T1" fmla="*/ 0 h 215"/>
                <a:gd name="T2" fmla="*/ 0 w 158"/>
                <a:gd name="T3" fmla="*/ 175 h 215"/>
                <a:gd name="T4" fmla="*/ 102 w 158"/>
                <a:gd name="T5" fmla="*/ 215 h 215"/>
                <a:gd name="T6" fmla="*/ 158 w 158"/>
                <a:gd name="T7" fmla="*/ 45 h 215"/>
                <a:gd name="T8" fmla="*/ 38 w 158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15">
                  <a:moveTo>
                    <a:pt x="38" y="0"/>
                  </a:moveTo>
                  <a:lnTo>
                    <a:pt x="0" y="175"/>
                  </a:lnTo>
                  <a:lnTo>
                    <a:pt x="102" y="215"/>
                  </a:lnTo>
                  <a:lnTo>
                    <a:pt x="158" y="4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3" name="Freeform 224"/>
            <p:cNvSpPr>
              <a:spLocks/>
            </p:cNvSpPr>
            <p:nvPr/>
          </p:nvSpPr>
          <p:spPr bwMode="auto">
            <a:xfrm>
              <a:off x="5697598" y="3328792"/>
              <a:ext cx="110171" cy="203579"/>
            </a:xfrm>
            <a:custGeom>
              <a:avLst/>
              <a:gdLst>
                <a:gd name="T0" fmla="*/ 31 w 58"/>
                <a:gd name="T1" fmla="*/ 0 h 108"/>
                <a:gd name="T2" fmla="*/ 0 w 58"/>
                <a:gd name="T3" fmla="*/ 91 h 108"/>
                <a:gd name="T4" fmla="*/ 49 w 58"/>
                <a:gd name="T5" fmla="*/ 108 h 108"/>
                <a:gd name="T6" fmla="*/ 58 w 58"/>
                <a:gd name="T7" fmla="*/ 33 h 108"/>
                <a:gd name="T8" fmla="*/ 57 w 58"/>
                <a:gd name="T9" fmla="*/ 9 h 108"/>
                <a:gd name="T10" fmla="*/ 31 w 58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108">
                  <a:moveTo>
                    <a:pt x="31" y="0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5" y="84"/>
                    <a:pt x="58" y="59"/>
                    <a:pt x="58" y="33"/>
                  </a:cubicBezTo>
                  <a:cubicBezTo>
                    <a:pt x="58" y="25"/>
                    <a:pt x="58" y="17"/>
                    <a:pt x="57" y="9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4" name="Freeform 225"/>
            <p:cNvSpPr>
              <a:spLocks/>
            </p:cNvSpPr>
            <p:nvPr/>
          </p:nvSpPr>
          <p:spPr bwMode="auto">
            <a:xfrm>
              <a:off x="5323973" y="3176308"/>
              <a:ext cx="222738" cy="299381"/>
            </a:xfrm>
            <a:custGeom>
              <a:avLst/>
              <a:gdLst>
                <a:gd name="T0" fmla="*/ 6 w 118"/>
                <a:gd name="T1" fmla="*/ 131 h 159"/>
                <a:gd name="T2" fmla="*/ 0 w 118"/>
                <a:gd name="T3" fmla="*/ 159 h 159"/>
                <a:gd name="T4" fmla="*/ 25 w 118"/>
                <a:gd name="T5" fmla="*/ 144 h 159"/>
                <a:gd name="T6" fmla="*/ 118 w 118"/>
                <a:gd name="T7" fmla="*/ 14 h 159"/>
                <a:gd name="T8" fmla="*/ 99 w 118"/>
                <a:gd name="T9" fmla="*/ 0 h 159"/>
                <a:gd name="T10" fmla="*/ 6 w 118"/>
                <a:gd name="T11" fmla="*/ 13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59">
                  <a:moveTo>
                    <a:pt x="6" y="131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25" y="144"/>
                    <a:pt x="25" y="144"/>
                    <a:pt x="25" y="14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2" y="8"/>
                    <a:pt x="106" y="3"/>
                    <a:pt x="99" y="0"/>
                  </a:cubicBezTo>
                  <a:lnTo>
                    <a:pt x="6" y="131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5" name="Freeform 226"/>
            <p:cNvSpPr>
              <a:spLocks/>
            </p:cNvSpPr>
            <p:nvPr/>
          </p:nvSpPr>
          <p:spPr bwMode="auto">
            <a:xfrm>
              <a:off x="5376663" y="3371903"/>
              <a:ext cx="230721" cy="77440"/>
            </a:xfrm>
            <a:custGeom>
              <a:avLst/>
              <a:gdLst>
                <a:gd name="T0" fmla="*/ 122 w 122"/>
                <a:gd name="T1" fmla="*/ 23 h 41"/>
                <a:gd name="T2" fmla="*/ 122 w 122"/>
                <a:gd name="T3" fmla="*/ 23 h 41"/>
                <a:gd name="T4" fmla="*/ 104 w 122"/>
                <a:gd name="T5" fmla="*/ 41 h 41"/>
                <a:gd name="T6" fmla="*/ 18 w 122"/>
                <a:gd name="T7" fmla="*/ 35 h 41"/>
                <a:gd name="T8" fmla="*/ 0 w 122"/>
                <a:gd name="T9" fmla="*/ 18 h 41"/>
                <a:gd name="T10" fmla="*/ 0 w 122"/>
                <a:gd name="T11" fmla="*/ 18 h 41"/>
                <a:gd name="T12" fmla="*/ 17 w 122"/>
                <a:gd name="T13" fmla="*/ 0 h 41"/>
                <a:gd name="T14" fmla="*/ 104 w 122"/>
                <a:gd name="T15" fmla="*/ 6 h 41"/>
                <a:gd name="T16" fmla="*/ 122 w 122"/>
                <a:gd name="T17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41">
                  <a:moveTo>
                    <a:pt x="122" y="23"/>
                  </a:moveTo>
                  <a:cubicBezTo>
                    <a:pt x="122" y="23"/>
                    <a:pt x="122" y="23"/>
                    <a:pt x="122" y="23"/>
                  </a:cubicBezTo>
                  <a:cubicBezTo>
                    <a:pt x="122" y="32"/>
                    <a:pt x="114" y="41"/>
                    <a:pt x="104" y="41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8" y="35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1"/>
                    <a:pt x="17" y="0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13" y="6"/>
                    <a:pt x="121" y="13"/>
                    <a:pt x="122" y="23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16" name="组合 1315"/>
          <p:cNvGrpSpPr/>
          <p:nvPr/>
        </p:nvGrpSpPr>
        <p:grpSpPr>
          <a:xfrm>
            <a:off x="10254192" y="4005214"/>
            <a:ext cx="1108102" cy="1106511"/>
            <a:chOff x="4636598" y="4053692"/>
            <a:chExt cx="1108102" cy="1106511"/>
          </a:xfrm>
        </p:grpSpPr>
        <p:sp>
          <p:nvSpPr>
            <p:cNvPr id="1317" name="Oval 227"/>
            <p:cNvSpPr>
              <a:spLocks noChangeArrowheads="1"/>
            </p:cNvSpPr>
            <p:nvPr/>
          </p:nvSpPr>
          <p:spPr bwMode="auto">
            <a:xfrm>
              <a:off x="4636598" y="4053692"/>
              <a:ext cx="1108102" cy="1106511"/>
            </a:xfrm>
            <a:prstGeom prst="ellipse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8" name="Freeform 228"/>
            <p:cNvSpPr>
              <a:spLocks/>
            </p:cNvSpPr>
            <p:nvPr/>
          </p:nvSpPr>
          <p:spPr bwMode="auto">
            <a:xfrm>
              <a:off x="5082074" y="4312357"/>
              <a:ext cx="341691" cy="316944"/>
            </a:xfrm>
            <a:custGeom>
              <a:avLst/>
              <a:gdLst>
                <a:gd name="T0" fmla="*/ 428 w 428"/>
                <a:gd name="T1" fmla="*/ 5 h 397"/>
                <a:gd name="T2" fmla="*/ 104 w 428"/>
                <a:gd name="T3" fmla="*/ 0 h 397"/>
                <a:gd name="T4" fmla="*/ 0 w 428"/>
                <a:gd name="T5" fmla="*/ 241 h 397"/>
                <a:gd name="T6" fmla="*/ 62 w 428"/>
                <a:gd name="T7" fmla="*/ 397 h 397"/>
                <a:gd name="T8" fmla="*/ 421 w 428"/>
                <a:gd name="T9" fmla="*/ 177 h 397"/>
                <a:gd name="T10" fmla="*/ 428 w 428"/>
                <a:gd name="T11" fmla="*/ 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8" h="397">
                  <a:moveTo>
                    <a:pt x="428" y="5"/>
                  </a:moveTo>
                  <a:lnTo>
                    <a:pt x="104" y="0"/>
                  </a:lnTo>
                  <a:lnTo>
                    <a:pt x="0" y="241"/>
                  </a:lnTo>
                  <a:lnTo>
                    <a:pt x="62" y="397"/>
                  </a:lnTo>
                  <a:lnTo>
                    <a:pt x="421" y="177"/>
                  </a:lnTo>
                  <a:lnTo>
                    <a:pt x="428" y="5"/>
                  </a:lnTo>
                  <a:close/>
                </a:path>
              </a:pathLst>
            </a:custGeom>
            <a:solidFill>
              <a:srgbClr val="FCE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9" name="Freeform 229"/>
            <p:cNvSpPr>
              <a:spLocks/>
            </p:cNvSpPr>
            <p:nvPr/>
          </p:nvSpPr>
          <p:spPr bwMode="auto">
            <a:xfrm>
              <a:off x="5133168" y="4344291"/>
              <a:ext cx="135719" cy="294590"/>
            </a:xfrm>
            <a:custGeom>
              <a:avLst/>
              <a:gdLst>
                <a:gd name="T0" fmla="*/ 55 w 72"/>
                <a:gd name="T1" fmla="*/ 153 h 156"/>
                <a:gd name="T2" fmla="*/ 55 w 72"/>
                <a:gd name="T3" fmla="*/ 153 h 156"/>
                <a:gd name="T4" fmla="*/ 28 w 72"/>
                <a:gd name="T5" fmla="*/ 138 h 156"/>
                <a:gd name="T6" fmla="*/ 2 w 72"/>
                <a:gd name="T7" fmla="*/ 29 h 156"/>
                <a:gd name="T8" fmla="*/ 17 w 72"/>
                <a:gd name="T9" fmla="*/ 3 h 156"/>
                <a:gd name="T10" fmla="*/ 17 w 72"/>
                <a:gd name="T11" fmla="*/ 3 h 156"/>
                <a:gd name="T12" fmla="*/ 43 w 72"/>
                <a:gd name="T13" fmla="*/ 18 h 156"/>
                <a:gd name="T14" fmla="*/ 70 w 72"/>
                <a:gd name="T15" fmla="*/ 126 h 156"/>
                <a:gd name="T16" fmla="*/ 55 w 72"/>
                <a:gd name="T17" fmla="*/ 15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56">
                  <a:moveTo>
                    <a:pt x="55" y="153"/>
                  </a:moveTo>
                  <a:cubicBezTo>
                    <a:pt x="55" y="153"/>
                    <a:pt x="55" y="153"/>
                    <a:pt x="55" y="153"/>
                  </a:cubicBezTo>
                  <a:cubicBezTo>
                    <a:pt x="43" y="156"/>
                    <a:pt x="31" y="149"/>
                    <a:pt x="28" y="13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18"/>
                    <a:pt x="6" y="6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9" y="0"/>
                    <a:pt x="40" y="7"/>
                    <a:pt x="43" y="18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2" y="138"/>
                    <a:pt x="66" y="149"/>
                    <a:pt x="55" y="153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0" name="Freeform 230"/>
            <p:cNvSpPr>
              <a:spLocks/>
            </p:cNvSpPr>
            <p:nvPr/>
          </p:nvSpPr>
          <p:spPr bwMode="auto">
            <a:xfrm>
              <a:off x="5061318" y="4355468"/>
              <a:ext cx="138114" cy="292994"/>
            </a:xfrm>
            <a:custGeom>
              <a:avLst/>
              <a:gdLst>
                <a:gd name="T0" fmla="*/ 55 w 73"/>
                <a:gd name="T1" fmla="*/ 152 h 155"/>
                <a:gd name="T2" fmla="*/ 55 w 73"/>
                <a:gd name="T3" fmla="*/ 152 h 155"/>
                <a:gd name="T4" fmla="*/ 29 w 73"/>
                <a:gd name="T5" fmla="*/ 137 h 155"/>
                <a:gd name="T6" fmla="*/ 3 w 73"/>
                <a:gd name="T7" fmla="*/ 29 h 155"/>
                <a:gd name="T8" fmla="*/ 18 w 73"/>
                <a:gd name="T9" fmla="*/ 3 h 155"/>
                <a:gd name="T10" fmla="*/ 18 w 73"/>
                <a:gd name="T11" fmla="*/ 3 h 155"/>
                <a:gd name="T12" fmla="*/ 44 w 73"/>
                <a:gd name="T13" fmla="*/ 18 h 155"/>
                <a:gd name="T14" fmla="*/ 70 w 73"/>
                <a:gd name="T15" fmla="*/ 126 h 155"/>
                <a:gd name="T16" fmla="*/ 55 w 73"/>
                <a:gd name="T17" fmla="*/ 15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55">
                  <a:moveTo>
                    <a:pt x="55" y="152"/>
                  </a:moveTo>
                  <a:cubicBezTo>
                    <a:pt x="55" y="152"/>
                    <a:pt x="55" y="152"/>
                    <a:pt x="55" y="152"/>
                  </a:cubicBezTo>
                  <a:cubicBezTo>
                    <a:pt x="44" y="155"/>
                    <a:pt x="32" y="149"/>
                    <a:pt x="29" y="13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18"/>
                    <a:pt x="7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9" y="0"/>
                    <a:pt x="41" y="6"/>
                    <a:pt x="44" y="18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3" y="137"/>
                    <a:pt x="66" y="149"/>
                    <a:pt x="55" y="152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1" name="Freeform 231"/>
            <p:cNvSpPr>
              <a:spLocks/>
            </p:cNvSpPr>
            <p:nvPr/>
          </p:nvSpPr>
          <p:spPr bwMode="auto">
            <a:xfrm>
              <a:off x="5146740" y="4342695"/>
              <a:ext cx="171644" cy="286607"/>
            </a:xfrm>
            <a:custGeom>
              <a:avLst/>
              <a:gdLst>
                <a:gd name="T0" fmla="*/ 76 w 91"/>
                <a:gd name="T1" fmla="*/ 147 h 152"/>
                <a:gd name="T2" fmla="*/ 76 w 91"/>
                <a:gd name="T3" fmla="*/ 147 h 152"/>
                <a:gd name="T4" fmla="*/ 48 w 91"/>
                <a:gd name="T5" fmla="*/ 136 h 152"/>
                <a:gd name="T6" fmla="*/ 5 w 91"/>
                <a:gd name="T7" fmla="*/ 33 h 152"/>
                <a:gd name="T8" fmla="*/ 15 w 91"/>
                <a:gd name="T9" fmla="*/ 5 h 152"/>
                <a:gd name="T10" fmla="*/ 15 w 91"/>
                <a:gd name="T11" fmla="*/ 5 h 152"/>
                <a:gd name="T12" fmla="*/ 43 w 91"/>
                <a:gd name="T13" fmla="*/ 16 h 152"/>
                <a:gd name="T14" fmla="*/ 86 w 91"/>
                <a:gd name="T15" fmla="*/ 118 h 152"/>
                <a:gd name="T16" fmla="*/ 76 w 91"/>
                <a:gd name="T17" fmla="*/ 14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52">
                  <a:moveTo>
                    <a:pt x="76" y="147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65" y="152"/>
                    <a:pt x="52" y="147"/>
                    <a:pt x="48" y="136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0" y="23"/>
                    <a:pt x="5" y="10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26" y="0"/>
                    <a:pt x="39" y="5"/>
                    <a:pt x="43" y="16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91" y="129"/>
                    <a:pt x="87" y="142"/>
                    <a:pt x="76" y="147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2" name="Freeform 232"/>
            <p:cNvSpPr>
              <a:spLocks/>
            </p:cNvSpPr>
            <p:nvPr/>
          </p:nvSpPr>
          <p:spPr bwMode="auto">
            <a:xfrm>
              <a:off x="5318384" y="4225337"/>
              <a:ext cx="281017" cy="449470"/>
            </a:xfrm>
            <a:custGeom>
              <a:avLst/>
              <a:gdLst>
                <a:gd name="T0" fmla="*/ 24 w 149"/>
                <a:gd name="T1" fmla="*/ 37 h 238"/>
                <a:gd name="T2" fmla="*/ 132 w 149"/>
                <a:gd name="T3" fmla="*/ 45 h 238"/>
                <a:gd name="T4" fmla="*/ 94 w 149"/>
                <a:gd name="T5" fmla="*/ 125 h 238"/>
                <a:gd name="T6" fmla="*/ 21 w 149"/>
                <a:gd name="T7" fmla="*/ 182 h 238"/>
                <a:gd name="T8" fmla="*/ 24 w 149"/>
                <a:gd name="T9" fmla="*/ 3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38">
                  <a:moveTo>
                    <a:pt x="24" y="37"/>
                  </a:moveTo>
                  <a:cubicBezTo>
                    <a:pt x="49" y="0"/>
                    <a:pt x="116" y="18"/>
                    <a:pt x="132" y="45"/>
                  </a:cubicBezTo>
                  <a:cubicBezTo>
                    <a:pt x="149" y="72"/>
                    <a:pt x="131" y="100"/>
                    <a:pt x="94" y="125"/>
                  </a:cubicBezTo>
                  <a:cubicBezTo>
                    <a:pt x="57" y="151"/>
                    <a:pt x="40" y="126"/>
                    <a:pt x="21" y="182"/>
                  </a:cubicBezTo>
                  <a:cubicBezTo>
                    <a:pt x="1" y="238"/>
                    <a:pt x="0" y="74"/>
                    <a:pt x="24" y="37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3" name="Freeform 233"/>
            <p:cNvSpPr>
              <a:spLocks/>
            </p:cNvSpPr>
            <p:nvPr/>
          </p:nvSpPr>
          <p:spPr bwMode="auto">
            <a:xfrm>
              <a:off x="5118000" y="4230926"/>
              <a:ext cx="355263" cy="92608"/>
            </a:xfrm>
            <a:custGeom>
              <a:avLst/>
              <a:gdLst>
                <a:gd name="T0" fmla="*/ 186 w 188"/>
                <a:gd name="T1" fmla="*/ 24 h 49"/>
                <a:gd name="T2" fmla="*/ 186 w 188"/>
                <a:gd name="T3" fmla="*/ 24 h 49"/>
                <a:gd name="T4" fmla="*/ 169 w 188"/>
                <a:gd name="T5" fmla="*/ 48 h 49"/>
                <a:gd name="T6" fmla="*/ 26 w 188"/>
                <a:gd name="T7" fmla="*/ 42 h 49"/>
                <a:gd name="T8" fmla="*/ 2 w 188"/>
                <a:gd name="T9" fmla="*/ 24 h 49"/>
                <a:gd name="T10" fmla="*/ 2 w 188"/>
                <a:gd name="T11" fmla="*/ 24 h 49"/>
                <a:gd name="T12" fmla="*/ 20 w 188"/>
                <a:gd name="T13" fmla="*/ 0 h 49"/>
                <a:gd name="T14" fmla="*/ 162 w 188"/>
                <a:gd name="T15" fmla="*/ 6 h 49"/>
                <a:gd name="T16" fmla="*/ 186 w 188"/>
                <a:gd name="T17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49">
                  <a:moveTo>
                    <a:pt x="186" y="24"/>
                  </a:moveTo>
                  <a:cubicBezTo>
                    <a:pt x="186" y="24"/>
                    <a:pt x="186" y="24"/>
                    <a:pt x="186" y="24"/>
                  </a:cubicBezTo>
                  <a:cubicBezTo>
                    <a:pt x="188" y="35"/>
                    <a:pt x="180" y="49"/>
                    <a:pt x="169" y="4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15" y="42"/>
                    <a:pt x="4" y="36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13"/>
                    <a:pt x="8" y="2"/>
                    <a:pt x="20" y="0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73" y="7"/>
                    <a:pt x="184" y="12"/>
                    <a:pt x="186" y="2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4" name="Freeform 234"/>
            <p:cNvSpPr>
              <a:spLocks/>
            </p:cNvSpPr>
            <p:nvPr/>
          </p:nvSpPr>
          <p:spPr bwMode="auto">
            <a:xfrm>
              <a:off x="5034972" y="4227732"/>
              <a:ext cx="170047" cy="245093"/>
            </a:xfrm>
            <a:custGeom>
              <a:avLst/>
              <a:gdLst>
                <a:gd name="T0" fmla="*/ 13 w 90"/>
                <a:gd name="T1" fmla="*/ 124 h 130"/>
                <a:gd name="T2" fmla="*/ 13 w 90"/>
                <a:gd name="T3" fmla="*/ 124 h 130"/>
                <a:gd name="T4" fmla="*/ 5 w 90"/>
                <a:gd name="T5" fmla="*/ 95 h 130"/>
                <a:gd name="T6" fmla="*/ 48 w 90"/>
                <a:gd name="T7" fmla="*/ 14 h 130"/>
                <a:gd name="T8" fmla="*/ 77 w 90"/>
                <a:gd name="T9" fmla="*/ 6 h 130"/>
                <a:gd name="T10" fmla="*/ 77 w 90"/>
                <a:gd name="T11" fmla="*/ 6 h 130"/>
                <a:gd name="T12" fmla="*/ 85 w 90"/>
                <a:gd name="T13" fmla="*/ 35 h 130"/>
                <a:gd name="T14" fmla="*/ 42 w 90"/>
                <a:gd name="T15" fmla="*/ 116 h 130"/>
                <a:gd name="T16" fmla="*/ 13 w 90"/>
                <a:gd name="T17" fmla="*/ 12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30">
                  <a:moveTo>
                    <a:pt x="13" y="124"/>
                  </a:moveTo>
                  <a:cubicBezTo>
                    <a:pt x="13" y="124"/>
                    <a:pt x="13" y="124"/>
                    <a:pt x="13" y="124"/>
                  </a:cubicBezTo>
                  <a:cubicBezTo>
                    <a:pt x="3" y="119"/>
                    <a:pt x="0" y="106"/>
                    <a:pt x="5" y="9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3" y="4"/>
                    <a:pt x="67" y="0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87" y="12"/>
                    <a:pt x="90" y="25"/>
                    <a:pt x="85" y="35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37" y="127"/>
                    <a:pt x="23" y="130"/>
                    <a:pt x="13" y="12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5" name="Freeform 235"/>
            <p:cNvSpPr>
              <a:spLocks/>
            </p:cNvSpPr>
            <p:nvPr/>
          </p:nvSpPr>
          <p:spPr bwMode="auto">
            <a:xfrm>
              <a:off x="5034972" y="4400974"/>
              <a:ext cx="85423" cy="290599"/>
            </a:xfrm>
            <a:custGeom>
              <a:avLst/>
              <a:gdLst>
                <a:gd name="T0" fmla="*/ 22 w 45"/>
                <a:gd name="T1" fmla="*/ 154 h 154"/>
                <a:gd name="T2" fmla="*/ 22 w 45"/>
                <a:gd name="T3" fmla="*/ 154 h 154"/>
                <a:gd name="T4" fmla="*/ 0 w 45"/>
                <a:gd name="T5" fmla="*/ 133 h 154"/>
                <a:gd name="T6" fmla="*/ 2 w 45"/>
                <a:gd name="T7" fmla="*/ 22 h 154"/>
                <a:gd name="T8" fmla="*/ 23 w 45"/>
                <a:gd name="T9" fmla="*/ 0 h 154"/>
                <a:gd name="T10" fmla="*/ 23 w 45"/>
                <a:gd name="T11" fmla="*/ 0 h 154"/>
                <a:gd name="T12" fmla="*/ 45 w 45"/>
                <a:gd name="T13" fmla="*/ 21 h 154"/>
                <a:gd name="T14" fmla="*/ 43 w 45"/>
                <a:gd name="T15" fmla="*/ 132 h 154"/>
                <a:gd name="T16" fmla="*/ 22 w 45"/>
                <a:gd name="T1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54">
                  <a:moveTo>
                    <a:pt x="22" y="154"/>
                  </a:moveTo>
                  <a:cubicBezTo>
                    <a:pt x="22" y="154"/>
                    <a:pt x="22" y="154"/>
                    <a:pt x="22" y="154"/>
                  </a:cubicBezTo>
                  <a:cubicBezTo>
                    <a:pt x="10" y="154"/>
                    <a:pt x="0" y="145"/>
                    <a:pt x="0" y="13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10"/>
                    <a:pt x="11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9"/>
                    <a:pt x="45" y="21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44"/>
                    <a:pt x="34" y="154"/>
                    <a:pt x="22" y="15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6" name="Freeform 236"/>
            <p:cNvSpPr>
              <a:spLocks/>
            </p:cNvSpPr>
            <p:nvPr/>
          </p:nvSpPr>
          <p:spPr bwMode="auto">
            <a:xfrm>
              <a:off x="5141152" y="4225337"/>
              <a:ext cx="336103" cy="344088"/>
            </a:xfrm>
            <a:custGeom>
              <a:avLst/>
              <a:gdLst>
                <a:gd name="T0" fmla="*/ 2 w 178"/>
                <a:gd name="T1" fmla="*/ 91 h 182"/>
                <a:gd name="T2" fmla="*/ 82 w 178"/>
                <a:gd name="T3" fmla="*/ 131 h 182"/>
                <a:gd name="T4" fmla="*/ 178 w 178"/>
                <a:gd name="T5" fmla="*/ 75 h 182"/>
                <a:gd name="T6" fmla="*/ 117 w 178"/>
                <a:gd name="T7" fmla="*/ 18 h 182"/>
                <a:gd name="T8" fmla="*/ 2 w 178"/>
                <a:gd name="T9" fmla="*/ 9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82">
                  <a:moveTo>
                    <a:pt x="2" y="91"/>
                  </a:moveTo>
                  <a:cubicBezTo>
                    <a:pt x="24" y="70"/>
                    <a:pt x="100" y="79"/>
                    <a:pt x="82" y="131"/>
                  </a:cubicBezTo>
                  <a:cubicBezTo>
                    <a:pt x="63" y="182"/>
                    <a:pt x="178" y="75"/>
                    <a:pt x="178" y="75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8"/>
                    <a:pt x="0" y="0"/>
                    <a:pt x="2" y="9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7" name="Freeform 237"/>
            <p:cNvSpPr>
              <a:spLocks/>
            </p:cNvSpPr>
            <p:nvPr/>
          </p:nvSpPr>
          <p:spPr bwMode="auto">
            <a:xfrm>
              <a:off x="5367083" y="4208572"/>
              <a:ext cx="213956" cy="232319"/>
            </a:xfrm>
            <a:custGeom>
              <a:avLst/>
              <a:gdLst>
                <a:gd name="T0" fmla="*/ 0 w 268"/>
                <a:gd name="T1" fmla="*/ 61 h 291"/>
                <a:gd name="T2" fmla="*/ 119 w 268"/>
                <a:gd name="T3" fmla="*/ 291 h 291"/>
                <a:gd name="T4" fmla="*/ 268 w 268"/>
                <a:gd name="T5" fmla="*/ 239 h 291"/>
                <a:gd name="T6" fmla="*/ 175 w 268"/>
                <a:gd name="T7" fmla="*/ 0 h 291"/>
                <a:gd name="T8" fmla="*/ 0 w 268"/>
                <a:gd name="T9" fmla="*/ 6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291">
                  <a:moveTo>
                    <a:pt x="0" y="61"/>
                  </a:moveTo>
                  <a:lnTo>
                    <a:pt x="119" y="291"/>
                  </a:lnTo>
                  <a:lnTo>
                    <a:pt x="268" y="239"/>
                  </a:lnTo>
                  <a:lnTo>
                    <a:pt x="175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8" name="Freeform 238"/>
            <p:cNvSpPr>
              <a:spLocks/>
            </p:cNvSpPr>
            <p:nvPr/>
          </p:nvSpPr>
          <p:spPr bwMode="auto">
            <a:xfrm>
              <a:off x="5480448" y="4174243"/>
              <a:ext cx="221141" cy="266648"/>
            </a:xfrm>
            <a:custGeom>
              <a:avLst/>
              <a:gdLst>
                <a:gd name="T0" fmla="*/ 0 w 117"/>
                <a:gd name="T1" fmla="*/ 12 h 141"/>
                <a:gd name="T2" fmla="*/ 48 w 117"/>
                <a:gd name="T3" fmla="*/ 141 h 141"/>
                <a:gd name="T4" fmla="*/ 117 w 117"/>
                <a:gd name="T5" fmla="*/ 115 h 141"/>
                <a:gd name="T6" fmla="*/ 31 w 117"/>
                <a:gd name="T7" fmla="*/ 0 h 141"/>
                <a:gd name="T8" fmla="*/ 0 w 117"/>
                <a:gd name="T9" fmla="*/ 1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0" y="12"/>
                  </a:moveTo>
                  <a:cubicBezTo>
                    <a:pt x="48" y="141"/>
                    <a:pt x="48" y="141"/>
                    <a:pt x="48" y="141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98" y="70"/>
                    <a:pt x="68" y="31"/>
                    <a:pt x="31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9" name="Rectangle 239"/>
            <p:cNvSpPr>
              <a:spLocks noChangeArrowheads="1"/>
            </p:cNvSpPr>
            <p:nvPr/>
          </p:nvSpPr>
          <p:spPr bwMode="auto">
            <a:xfrm>
              <a:off x="5076486" y="4650059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0" name="Oval 240"/>
            <p:cNvSpPr>
              <a:spLocks noChangeArrowheads="1"/>
            </p:cNvSpPr>
            <p:nvPr/>
          </p:nvSpPr>
          <p:spPr bwMode="auto">
            <a:xfrm>
              <a:off x="5076486" y="4622116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1" name="Oval 241"/>
            <p:cNvSpPr>
              <a:spLocks noChangeArrowheads="1"/>
            </p:cNvSpPr>
            <p:nvPr/>
          </p:nvSpPr>
          <p:spPr bwMode="auto">
            <a:xfrm>
              <a:off x="5076486" y="4610940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2" name="Oval 242"/>
            <p:cNvSpPr>
              <a:spLocks noChangeArrowheads="1"/>
            </p:cNvSpPr>
            <p:nvPr/>
          </p:nvSpPr>
          <p:spPr bwMode="auto">
            <a:xfrm>
              <a:off x="5091655" y="4616528"/>
              <a:ext cx="147694" cy="65465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3" name="Freeform 243"/>
            <p:cNvSpPr>
              <a:spLocks/>
            </p:cNvSpPr>
            <p:nvPr/>
          </p:nvSpPr>
          <p:spPr bwMode="auto">
            <a:xfrm>
              <a:off x="5127580" y="4619721"/>
              <a:ext cx="75843" cy="60674"/>
            </a:xfrm>
            <a:custGeom>
              <a:avLst/>
              <a:gdLst>
                <a:gd name="T0" fmla="*/ 7 w 40"/>
                <a:gd name="T1" fmla="*/ 19 h 32"/>
                <a:gd name="T2" fmla="*/ 13 w 40"/>
                <a:gd name="T3" fmla="*/ 22 h 32"/>
                <a:gd name="T4" fmla="*/ 20 w 40"/>
                <a:gd name="T5" fmla="*/ 23 h 32"/>
                <a:gd name="T6" fmla="*/ 24 w 40"/>
                <a:gd name="T7" fmla="*/ 22 h 32"/>
                <a:gd name="T8" fmla="*/ 26 w 40"/>
                <a:gd name="T9" fmla="*/ 20 h 32"/>
                <a:gd name="T10" fmla="*/ 25 w 40"/>
                <a:gd name="T11" fmla="*/ 18 h 32"/>
                <a:gd name="T12" fmla="*/ 18 w 40"/>
                <a:gd name="T13" fmla="*/ 17 h 32"/>
                <a:gd name="T14" fmla="*/ 6 w 40"/>
                <a:gd name="T15" fmla="*/ 14 h 32"/>
                <a:gd name="T16" fmla="*/ 3 w 40"/>
                <a:gd name="T17" fmla="*/ 10 h 32"/>
                <a:gd name="T18" fmla="*/ 7 w 40"/>
                <a:gd name="T19" fmla="*/ 5 h 32"/>
                <a:gd name="T20" fmla="*/ 20 w 40"/>
                <a:gd name="T21" fmla="*/ 2 h 32"/>
                <a:gd name="T22" fmla="*/ 20 w 40"/>
                <a:gd name="T23" fmla="*/ 0 h 32"/>
                <a:gd name="T24" fmla="*/ 25 w 40"/>
                <a:gd name="T25" fmla="*/ 0 h 32"/>
                <a:gd name="T26" fmla="*/ 25 w 40"/>
                <a:gd name="T27" fmla="*/ 2 h 32"/>
                <a:gd name="T28" fmla="*/ 31 w 40"/>
                <a:gd name="T29" fmla="*/ 3 h 32"/>
                <a:gd name="T30" fmla="*/ 38 w 40"/>
                <a:gd name="T31" fmla="*/ 4 h 32"/>
                <a:gd name="T32" fmla="*/ 33 w 40"/>
                <a:gd name="T33" fmla="*/ 9 h 32"/>
                <a:gd name="T34" fmla="*/ 28 w 40"/>
                <a:gd name="T35" fmla="*/ 8 h 32"/>
                <a:gd name="T36" fmla="*/ 22 w 40"/>
                <a:gd name="T37" fmla="*/ 7 h 32"/>
                <a:gd name="T38" fmla="*/ 18 w 40"/>
                <a:gd name="T39" fmla="*/ 8 h 32"/>
                <a:gd name="T40" fmla="*/ 16 w 40"/>
                <a:gd name="T41" fmla="*/ 9 h 32"/>
                <a:gd name="T42" fmla="*/ 18 w 40"/>
                <a:gd name="T43" fmla="*/ 11 h 32"/>
                <a:gd name="T44" fmla="*/ 24 w 40"/>
                <a:gd name="T45" fmla="*/ 12 h 32"/>
                <a:gd name="T46" fmla="*/ 24 w 40"/>
                <a:gd name="T47" fmla="*/ 12 h 32"/>
                <a:gd name="T48" fmla="*/ 36 w 40"/>
                <a:gd name="T49" fmla="*/ 14 h 32"/>
                <a:gd name="T50" fmla="*/ 39 w 40"/>
                <a:gd name="T51" fmla="*/ 16 h 32"/>
                <a:gd name="T52" fmla="*/ 40 w 40"/>
                <a:gd name="T53" fmla="*/ 19 h 32"/>
                <a:gd name="T54" fmla="*/ 35 w 40"/>
                <a:gd name="T55" fmla="*/ 25 h 32"/>
                <a:gd name="T56" fmla="*/ 23 w 40"/>
                <a:gd name="T57" fmla="*/ 28 h 32"/>
                <a:gd name="T58" fmla="*/ 23 w 40"/>
                <a:gd name="T59" fmla="*/ 32 h 32"/>
                <a:gd name="T60" fmla="*/ 18 w 40"/>
                <a:gd name="T61" fmla="*/ 32 h 32"/>
                <a:gd name="T62" fmla="*/ 18 w 40"/>
                <a:gd name="T63" fmla="*/ 28 h 32"/>
                <a:gd name="T64" fmla="*/ 8 w 40"/>
                <a:gd name="T65" fmla="*/ 27 h 32"/>
                <a:gd name="T66" fmla="*/ 0 w 40"/>
                <a:gd name="T67" fmla="*/ 24 h 32"/>
                <a:gd name="T68" fmla="*/ 7 w 40"/>
                <a:gd name="T69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32">
                  <a:moveTo>
                    <a:pt x="7" y="19"/>
                  </a:moveTo>
                  <a:cubicBezTo>
                    <a:pt x="9" y="20"/>
                    <a:pt x="11" y="21"/>
                    <a:pt x="13" y="22"/>
                  </a:cubicBezTo>
                  <a:cubicBezTo>
                    <a:pt x="15" y="22"/>
                    <a:pt x="18" y="23"/>
                    <a:pt x="20" y="23"/>
                  </a:cubicBezTo>
                  <a:cubicBezTo>
                    <a:pt x="22" y="23"/>
                    <a:pt x="23" y="22"/>
                    <a:pt x="24" y="22"/>
                  </a:cubicBezTo>
                  <a:cubicBezTo>
                    <a:pt x="26" y="21"/>
                    <a:pt x="26" y="21"/>
                    <a:pt x="26" y="20"/>
                  </a:cubicBezTo>
                  <a:cubicBezTo>
                    <a:pt x="26" y="19"/>
                    <a:pt x="26" y="19"/>
                    <a:pt x="25" y="18"/>
                  </a:cubicBezTo>
                  <a:cubicBezTo>
                    <a:pt x="24" y="18"/>
                    <a:pt x="21" y="17"/>
                    <a:pt x="18" y="17"/>
                  </a:cubicBezTo>
                  <a:cubicBezTo>
                    <a:pt x="12" y="16"/>
                    <a:pt x="8" y="15"/>
                    <a:pt x="6" y="14"/>
                  </a:cubicBezTo>
                  <a:cubicBezTo>
                    <a:pt x="4" y="13"/>
                    <a:pt x="3" y="12"/>
                    <a:pt x="3" y="10"/>
                  </a:cubicBezTo>
                  <a:cubicBezTo>
                    <a:pt x="3" y="8"/>
                    <a:pt x="4" y="6"/>
                    <a:pt x="7" y="5"/>
                  </a:cubicBezTo>
                  <a:cubicBezTo>
                    <a:pt x="10" y="3"/>
                    <a:pt x="15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2"/>
                    <a:pt x="29" y="2"/>
                    <a:pt x="31" y="3"/>
                  </a:cubicBezTo>
                  <a:cubicBezTo>
                    <a:pt x="34" y="3"/>
                    <a:pt x="36" y="4"/>
                    <a:pt x="38" y="4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8"/>
                    <a:pt x="30" y="8"/>
                    <a:pt x="28" y="8"/>
                  </a:cubicBezTo>
                  <a:cubicBezTo>
                    <a:pt x="26" y="7"/>
                    <a:pt x="24" y="7"/>
                    <a:pt x="22" y="7"/>
                  </a:cubicBezTo>
                  <a:cubicBezTo>
                    <a:pt x="21" y="7"/>
                    <a:pt x="19" y="7"/>
                    <a:pt x="18" y="8"/>
                  </a:cubicBezTo>
                  <a:cubicBezTo>
                    <a:pt x="17" y="8"/>
                    <a:pt x="16" y="9"/>
                    <a:pt x="16" y="9"/>
                  </a:cubicBezTo>
                  <a:cubicBezTo>
                    <a:pt x="16" y="10"/>
                    <a:pt x="17" y="10"/>
                    <a:pt x="18" y="11"/>
                  </a:cubicBezTo>
                  <a:cubicBezTo>
                    <a:pt x="19" y="11"/>
                    <a:pt x="21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30" y="12"/>
                    <a:pt x="34" y="13"/>
                    <a:pt x="36" y="14"/>
                  </a:cubicBezTo>
                  <a:cubicBezTo>
                    <a:pt x="37" y="15"/>
                    <a:pt x="38" y="15"/>
                    <a:pt x="39" y="16"/>
                  </a:cubicBezTo>
                  <a:cubicBezTo>
                    <a:pt x="40" y="17"/>
                    <a:pt x="40" y="18"/>
                    <a:pt x="40" y="19"/>
                  </a:cubicBezTo>
                  <a:cubicBezTo>
                    <a:pt x="40" y="21"/>
                    <a:pt x="39" y="23"/>
                    <a:pt x="35" y="25"/>
                  </a:cubicBezTo>
                  <a:cubicBezTo>
                    <a:pt x="32" y="26"/>
                    <a:pt x="28" y="27"/>
                    <a:pt x="23" y="28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5" y="28"/>
                    <a:pt x="11" y="27"/>
                    <a:pt x="8" y="27"/>
                  </a:cubicBezTo>
                  <a:cubicBezTo>
                    <a:pt x="5" y="26"/>
                    <a:pt x="3" y="25"/>
                    <a:pt x="0" y="24"/>
                  </a:cubicBezTo>
                  <a:lnTo>
                    <a:pt x="7" y="19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4" name="Freeform 244"/>
            <p:cNvSpPr>
              <a:spLocks/>
            </p:cNvSpPr>
            <p:nvPr/>
          </p:nvSpPr>
          <p:spPr bwMode="auto">
            <a:xfrm>
              <a:off x="5220188" y="4378620"/>
              <a:ext cx="192401" cy="322533"/>
            </a:xfrm>
            <a:custGeom>
              <a:avLst/>
              <a:gdLst>
                <a:gd name="T0" fmla="*/ 80 w 102"/>
                <a:gd name="T1" fmla="*/ 4 h 171"/>
                <a:gd name="T2" fmla="*/ 80 w 102"/>
                <a:gd name="T3" fmla="*/ 4 h 171"/>
                <a:gd name="T4" fmla="*/ 97 w 102"/>
                <a:gd name="T5" fmla="*/ 35 h 171"/>
                <a:gd name="T6" fmla="*/ 52 w 102"/>
                <a:gd name="T7" fmla="*/ 151 h 171"/>
                <a:gd name="T8" fmla="*/ 21 w 102"/>
                <a:gd name="T9" fmla="*/ 167 h 171"/>
                <a:gd name="T10" fmla="*/ 21 w 102"/>
                <a:gd name="T11" fmla="*/ 167 h 171"/>
                <a:gd name="T12" fmla="*/ 4 w 102"/>
                <a:gd name="T13" fmla="*/ 136 h 171"/>
                <a:gd name="T14" fmla="*/ 49 w 102"/>
                <a:gd name="T15" fmla="*/ 20 h 171"/>
                <a:gd name="T16" fmla="*/ 80 w 102"/>
                <a:gd name="T17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71">
                  <a:moveTo>
                    <a:pt x="80" y="4"/>
                  </a:moveTo>
                  <a:cubicBezTo>
                    <a:pt x="80" y="4"/>
                    <a:pt x="80" y="4"/>
                    <a:pt x="80" y="4"/>
                  </a:cubicBezTo>
                  <a:cubicBezTo>
                    <a:pt x="94" y="8"/>
                    <a:pt x="102" y="23"/>
                    <a:pt x="97" y="35"/>
                  </a:cubicBezTo>
                  <a:cubicBezTo>
                    <a:pt x="52" y="151"/>
                    <a:pt x="52" y="151"/>
                    <a:pt x="52" y="151"/>
                  </a:cubicBezTo>
                  <a:cubicBezTo>
                    <a:pt x="47" y="163"/>
                    <a:pt x="34" y="171"/>
                    <a:pt x="21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7" y="163"/>
                    <a:pt x="0" y="149"/>
                    <a:pt x="4" y="136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4" y="8"/>
                    <a:pt x="67" y="0"/>
                    <a:pt x="80" y="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5" name="Rectangle 245"/>
            <p:cNvSpPr>
              <a:spLocks noChangeArrowheads="1"/>
            </p:cNvSpPr>
            <p:nvPr/>
          </p:nvSpPr>
          <p:spPr bwMode="auto">
            <a:xfrm>
              <a:off x="5076486" y="4984566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6" name="Oval 246"/>
            <p:cNvSpPr>
              <a:spLocks noChangeArrowheads="1"/>
            </p:cNvSpPr>
            <p:nvPr/>
          </p:nvSpPr>
          <p:spPr bwMode="auto">
            <a:xfrm>
              <a:off x="5076486" y="4955826"/>
              <a:ext cx="178031" cy="79835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7" name="Oval 247"/>
            <p:cNvSpPr>
              <a:spLocks noChangeArrowheads="1"/>
            </p:cNvSpPr>
            <p:nvPr/>
          </p:nvSpPr>
          <p:spPr bwMode="auto">
            <a:xfrm>
              <a:off x="5076486" y="4944649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8" name="Oval 248"/>
            <p:cNvSpPr>
              <a:spLocks noChangeArrowheads="1"/>
            </p:cNvSpPr>
            <p:nvPr/>
          </p:nvSpPr>
          <p:spPr bwMode="auto">
            <a:xfrm>
              <a:off x="5091655" y="4952633"/>
              <a:ext cx="147694" cy="65465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9" name="Rectangle 249"/>
            <p:cNvSpPr>
              <a:spLocks noChangeArrowheads="1"/>
            </p:cNvSpPr>
            <p:nvPr/>
          </p:nvSpPr>
          <p:spPr bwMode="auto">
            <a:xfrm>
              <a:off x="5076486" y="4961414"/>
              <a:ext cx="178031" cy="11975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0" name="Oval 250"/>
            <p:cNvSpPr>
              <a:spLocks noChangeArrowheads="1"/>
            </p:cNvSpPr>
            <p:nvPr/>
          </p:nvSpPr>
          <p:spPr bwMode="auto">
            <a:xfrm>
              <a:off x="5076486" y="4933472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1" name="Oval 251"/>
            <p:cNvSpPr>
              <a:spLocks noChangeArrowheads="1"/>
            </p:cNvSpPr>
            <p:nvPr/>
          </p:nvSpPr>
          <p:spPr bwMode="auto">
            <a:xfrm>
              <a:off x="5076486" y="4922295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2" name="Oval 252"/>
            <p:cNvSpPr>
              <a:spLocks noChangeArrowheads="1"/>
            </p:cNvSpPr>
            <p:nvPr/>
          </p:nvSpPr>
          <p:spPr bwMode="auto">
            <a:xfrm>
              <a:off x="5091655" y="4927884"/>
              <a:ext cx="147694" cy="67860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3" name="Rectangle 253"/>
            <p:cNvSpPr>
              <a:spLocks noChangeArrowheads="1"/>
            </p:cNvSpPr>
            <p:nvPr/>
          </p:nvSpPr>
          <p:spPr bwMode="auto">
            <a:xfrm>
              <a:off x="5076486" y="4939061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4" name="Oval 254"/>
            <p:cNvSpPr>
              <a:spLocks noChangeArrowheads="1"/>
            </p:cNvSpPr>
            <p:nvPr/>
          </p:nvSpPr>
          <p:spPr bwMode="auto">
            <a:xfrm>
              <a:off x="5076486" y="4911118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5" name="Oval 255"/>
            <p:cNvSpPr>
              <a:spLocks noChangeArrowheads="1"/>
            </p:cNvSpPr>
            <p:nvPr/>
          </p:nvSpPr>
          <p:spPr bwMode="auto">
            <a:xfrm>
              <a:off x="5076486" y="4899143"/>
              <a:ext cx="178031" cy="79835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6" name="Oval 256"/>
            <p:cNvSpPr>
              <a:spLocks noChangeArrowheads="1"/>
            </p:cNvSpPr>
            <p:nvPr/>
          </p:nvSpPr>
          <p:spPr bwMode="auto">
            <a:xfrm>
              <a:off x="5091655" y="4905530"/>
              <a:ext cx="147694" cy="67860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7" name="Rectangle 257"/>
            <p:cNvSpPr>
              <a:spLocks noChangeArrowheads="1"/>
            </p:cNvSpPr>
            <p:nvPr/>
          </p:nvSpPr>
          <p:spPr bwMode="auto">
            <a:xfrm>
              <a:off x="5076486" y="4916707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8" name="Oval 258"/>
            <p:cNvSpPr>
              <a:spLocks noChangeArrowheads="1"/>
            </p:cNvSpPr>
            <p:nvPr/>
          </p:nvSpPr>
          <p:spPr bwMode="auto">
            <a:xfrm>
              <a:off x="5076486" y="4887966"/>
              <a:ext cx="178031" cy="79835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9" name="Oval 259"/>
            <p:cNvSpPr>
              <a:spLocks noChangeArrowheads="1"/>
            </p:cNvSpPr>
            <p:nvPr/>
          </p:nvSpPr>
          <p:spPr bwMode="auto">
            <a:xfrm>
              <a:off x="5076486" y="4876789"/>
              <a:ext cx="178031" cy="77440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0" name="Oval 260"/>
            <p:cNvSpPr>
              <a:spLocks noChangeArrowheads="1"/>
            </p:cNvSpPr>
            <p:nvPr/>
          </p:nvSpPr>
          <p:spPr bwMode="auto">
            <a:xfrm>
              <a:off x="5091655" y="4882378"/>
              <a:ext cx="147694" cy="66263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1" name="Rectangle 261"/>
            <p:cNvSpPr>
              <a:spLocks noChangeArrowheads="1"/>
            </p:cNvSpPr>
            <p:nvPr/>
          </p:nvSpPr>
          <p:spPr bwMode="auto">
            <a:xfrm>
              <a:off x="5076486" y="4891958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2" name="Oval 262"/>
            <p:cNvSpPr>
              <a:spLocks noChangeArrowheads="1"/>
            </p:cNvSpPr>
            <p:nvPr/>
          </p:nvSpPr>
          <p:spPr bwMode="auto">
            <a:xfrm>
              <a:off x="5076486" y="4865613"/>
              <a:ext cx="178031" cy="77440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3" name="Oval 263"/>
            <p:cNvSpPr>
              <a:spLocks noChangeArrowheads="1"/>
            </p:cNvSpPr>
            <p:nvPr/>
          </p:nvSpPr>
          <p:spPr bwMode="auto">
            <a:xfrm>
              <a:off x="5076486" y="4852041"/>
              <a:ext cx="178031" cy="79835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4" name="Oval 264"/>
            <p:cNvSpPr>
              <a:spLocks noChangeArrowheads="1"/>
            </p:cNvSpPr>
            <p:nvPr/>
          </p:nvSpPr>
          <p:spPr bwMode="auto">
            <a:xfrm>
              <a:off x="5091655" y="4860024"/>
              <a:ext cx="147694" cy="66263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5" name="Rectangle 265"/>
            <p:cNvSpPr>
              <a:spLocks noChangeArrowheads="1"/>
            </p:cNvSpPr>
            <p:nvPr/>
          </p:nvSpPr>
          <p:spPr bwMode="auto">
            <a:xfrm>
              <a:off x="5076486" y="4869604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6" name="Oval 266"/>
            <p:cNvSpPr>
              <a:spLocks noChangeArrowheads="1"/>
            </p:cNvSpPr>
            <p:nvPr/>
          </p:nvSpPr>
          <p:spPr bwMode="auto">
            <a:xfrm>
              <a:off x="5076486" y="4840864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7" name="Oval 267"/>
            <p:cNvSpPr>
              <a:spLocks noChangeArrowheads="1"/>
            </p:cNvSpPr>
            <p:nvPr/>
          </p:nvSpPr>
          <p:spPr bwMode="auto">
            <a:xfrm>
              <a:off x="5076486" y="4829687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8" name="Oval 268"/>
            <p:cNvSpPr>
              <a:spLocks noChangeArrowheads="1"/>
            </p:cNvSpPr>
            <p:nvPr/>
          </p:nvSpPr>
          <p:spPr bwMode="auto">
            <a:xfrm>
              <a:off x="5091655" y="4835275"/>
              <a:ext cx="147694" cy="67860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9" name="Rectangle 269"/>
            <p:cNvSpPr>
              <a:spLocks noChangeArrowheads="1"/>
            </p:cNvSpPr>
            <p:nvPr/>
          </p:nvSpPr>
          <p:spPr bwMode="auto">
            <a:xfrm>
              <a:off x="5076486" y="4846452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0" name="Oval 270"/>
            <p:cNvSpPr>
              <a:spLocks noChangeArrowheads="1"/>
            </p:cNvSpPr>
            <p:nvPr/>
          </p:nvSpPr>
          <p:spPr bwMode="auto">
            <a:xfrm>
              <a:off x="5076486" y="4818510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1" name="Oval 271"/>
            <p:cNvSpPr>
              <a:spLocks noChangeArrowheads="1"/>
            </p:cNvSpPr>
            <p:nvPr/>
          </p:nvSpPr>
          <p:spPr bwMode="auto">
            <a:xfrm>
              <a:off x="5076486" y="4807333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2" name="Oval 272"/>
            <p:cNvSpPr>
              <a:spLocks noChangeArrowheads="1"/>
            </p:cNvSpPr>
            <p:nvPr/>
          </p:nvSpPr>
          <p:spPr bwMode="auto">
            <a:xfrm>
              <a:off x="5091655" y="4812922"/>
              <a:ext cx="147694" cy="67860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3" name="Rectangle 273"/>
            <p:cNvSpPr>
              <a:spLocks noChangeArrowheads="1"/>
            </p:cNvSpPr>
            <p:nvPr/>
          </p:nvSpPr>
          <p:spPr bwMode="auto">
            <a:xfrm>
              <a:off x="5076486" y="4824098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4" name="Oval 274"/>
            <p:cNvSpPr>
              <a:spLocks noChangeArrowheads="1"/>
            </p:cNvSpPr>
            <p:nvPr/>
          </p:nvSpPr>
          <p:spPr bwMode="auto">
            <a:xfrm>
              <a:off x="5076486" y="4795358"/>
              <a:ext cx="178031" cy="79835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5" name="Oval 275"/>
            <p:cNvSpPr>
              <a:spLocks noChangeArrowheads="1"/>
            </p:cNvSpPr>
            <p:nvPr/>
          </p:nvSpPr>
          <p:spPr bwMode="auto">
            <a:xfrm>
              <a:off x="5076486" y="4784181"/>
              <a:ext cx="178031" cy="77440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6" name="Oval 276"/>
            <p:cNvSpPr>
              <a:spLocks noChangeArrowheads="1"/>
            </p:cNvSpPr>
            <p:nvPr/>
          </p:nvSpPr>
          <p:spPr bwMode="auto">
            <a:xfrm>
              <a:off x="5091655" y="4789770"/>
              <a:ext cx="147694" cy="66263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67" name="组合 1366"/>
          <p:cNvGrpSpPr/>
          <p:nvPr/>
        </p:nvGrpSpPr>
        <p:grpSpPr>
          <a:xfrm>
            <a:off x="2369611" y="4004416"/>
            <a:ext cx="1108102" cy="1108107"/>
            <a:chOff x="2044375" y="2757175"/>
            <a:chExt cx="1108102" cy="1108107"/>
          </a:xfrm>
        </p:grpSpPr>
        <p:sp>
          <p:nvSpPr>
            <p:cNvPr id="1368" name="Oval 277"/>
            <p:cNvSpPr>
              <a:spLocks noChangeArrowheads="1"/>
            </p:cNvSpPr>
            <p:nvPr/>
          </p:nvSpPr>
          <p:spPr bwMode="auto">
            <a:xfrm>
              <a:off x="2044375" y="2757175"/>
              <a:ext cx="1108102" cy="1108107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9" name="Freeform 278"/>
            <p:cNvSpPr>
              <a:spLocks/>
            </p:cNvSpPr>
            <p:nvPr/>
          </p:nvSpPr>
          <p:spPr bwMode="auto">
            <a:xfrm>
              <a:off x="2697420" y="3054959"/>
              <a:ext cx="432703" cy="392787"/>
            </a:xfrm>
            <a:custGeom>
              <a:avLst/>
              <a:gdLst>
                <a:gd name="T0" fmla="*/ 0 w 229"/>
                <a:gd name="T1" fmla="*/ 79 h 208"/>
                <a:gd name="T2" fmla="*/ 152 w 229"/>
                <a:gd name="T3" fmla="*/ 0 h 208"/>
                <a:gd name="T4" fmla="*/ 226 w 229"/>
                <a:gd name="T5" fmla="*/ 112 h 208"/>
                <a:gd name="T6" fmla="*/ 228 w 229"/>
                <a:gd name="T7" fmla="*/ 116 h 208"/>
                <a:gd name="T8" fmla="*/ 229 w 229"/>
                <a:gd name="T9" fmla="*/ 139 h 208"/>
                <a:gd name="T10" fmla="*/ 90 w 229"/>
                <a:gd name="T11" fmla="*/ 208 h 208"/>
                <a:gd name="T12" fmla="*/ 0 w 229"/>
                <a:gd name="T13" fmla="*/ 7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08">
                  <a:moveTo>
                    <a:pt x="0" y="79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8" y="116"/>
                    <a:pt x="228" y="116"/>
                    <a:pt x="228" y="116"/>
                  </a:cubicBezTo>
                  <a:cubicBezTo>
                    <a:pt x="228" y="124"/>
                    <a:pt x="229" y="131"/>
                    <a:pt x="229" y="139"/>
                  </a:cubicBezTo>
                  <a:cubicBezTo>
                    <a:pt x="90" y="208"/>
                    <a:pt x="90" y="208"/>
                    <a:pt x="90" y="208"/>
                  </a:cubicBezTo>
                  <a:lnTo>
                    <a:pt x="0" y="79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0" name="Freeform 279"/>
            <p:cNvSpPr>
              <a:spLocks/>
            </p:cNvSpPr>
            <p:nvPr/>
          </p:nvSpPr>
          <p:spPr bwMode="auto">
            <a:xfrm>
              <a:off x="2318207" y="3110045"/>
              <a:ext cx="709728" cy="590778"/>
            </a:xfrm>
            <a:custGeom>
              <a:avLst/>
              <a:gdLst>
                <a:gd name="T0" fmla="*/ 58 w 376"/>
                <a:gd name="T1" fmla="*/ 160 h 313"/>
                <a:gd name="T2" fmla="*/ 56 w 376"/>
                <a:gd name="T3" fmla="*/ 159 h 313"/>
                <a:gd name="T4" fmla="*/ 85 w 376"/>
                <a:gd name="T5" fmla="*/ 206 h 313"/>
                <a:gd name="T6" fmla="*/ 105 w 376"/>
                <a:gd name="T7" fmla="*/ 258 h 313"/>
                <a:gd name="T8" fmla="*/ 136 w 376"/>
                <a:gd name="T9" fmla="*/ 301 h 313"/>
                <a:gd name="T10" fmla="*/ 253 w 376"/>
                <a:gd name="T11" fmla="*/ 242 h 313"/>
                <a:gd name="T12" fmla="*/ 337 w 376"/>
                <a:gd name="T13" fmla="*/ 161 h 313"/>
                <a:gd name="T14" fmla="*/ 293 w 376"/>
                <a:gd name="T15" fmla="*/ 12 h 313"/>
                <a:gd name="T16" fmla="*/ 231 w 376"/>
                <a:gd name="T17" fmla="*/ 8 h 313"/>
                <a:gd name="T18" fmla="*/ 37 w 376"/>
                <a:gd name="T19" fmla="*/ 102 h 313"/>
                <a:gd name="T20" fmla="*/ 58 w 376"/>
                <a:gd name="T21" fmla="*/ 16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6" h="313">
                  <a:moveTo>
                    <a:pt x="58" y="160"/>
                  </a:moveTo>
                  <a:cubicBezTo>
                    <a:pt x="56" y="159"/>
                    <a:pt x="56" y="159"/>
                    <a:pt x="56" y="159"/>
                  </a:cubicBezTo>
                  <a:cubicBezTo>
                    <a:pt x="40" y="183"/>
                    <a:pt x="59" y="215"/>
                    <a:pt x="85" y="206"/>
                  </a:cubicBezTo>
                  <a:cubicBezTo>
                    <a:pt x="66" y="229"/>
                    <a:pt x="81" y="261"/>
                    <a:pt x="105" y="258"/>
                  </a:cubicBezTo>
                  <a:cubicBezTo>
                    <a:pt x="90" y="282"/>
                    <a:pt x="110" y="313"/>
                    <a:pt x="136" y="301"/>
                  </a:cubicBezTo>
                  <a:cubicBezTo>
                    <a:pt x="253" y="242"/>
                    <a:pt x="253" y="242"/>
                    <a:pt x="253" y="242"/>
                  </a:cubicBezTo>
                  <a:cubicBezTo>
                    <a:pt x="285" y="226"/>
                    <a:pt x="323" y="185"/>
                    <a:pt x="337" y="161"/>
                  </a:cubicBezTo>
                  <a:cubicBezTo>
                    <a:pt x="376" y="89"/>
                    <a:pt x="326" y="19"/>
                    <a:pt x="293" y="12"/>
                  </a:cubicBezTo>
                  <a:cubicBezTo>
                    <a:pt x="266" y="7"/>
                    <a:pt x="249" y="0"/>
                    <a:pt x="231" y="8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0" y="117"/>
                    <a:pt x="28" y="170"/>
                    <a:pt x="58" y="16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1" name="Freeform 280"/>
            <p:cNvSpPr>
              <a:spLocks/>
            </p:cNvSpPr>
            <p:nvPr/>
          </p:nvSpPr>
          <p:spPr bwMode="auto">
            <a:xfrm>
              <a:off x="2854694" y="2975922"/>
              <a:ext cx="297782" cy="435898"/>
            </a:xfrm>
            <a:custGeom>
              <a:avLst/>
              <a:gdLst>
                <a:gd name="T0" fmla="*/ 98 w 158"/>
                <a:gd name="T1" fmla="*/ 0 h 231"/>
                <a:gd name="T2" fmla="*/ 0 w 158"/>
                <a:gd name="T3" fmla="*/ 49 h 231"/>
                <a:gd name="T4" fmla="*/ 91 w 158"/>
                <a:gd name="T5" fmla="*/ 231 h 231"/>
                <a:gd name="T6" fmla="*/ 157 w 158"/>
                <a:gd name="T7" fmla="*/ 198 h 231"/>
                <a:gd name="T8" fmla="*/ 158 w 158"/>
                <a:gd name="T9" fmla="*/ 177 h 231"/>
                <a:gd name="T10" fmla="*/ 98 w 158"/>
                <a:gd name="T1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231">
                  <a:moveTo>
                    <a:pt x="98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91" y="231"/>
                    <a:pt x="91" y="231"/>
                    <a:pt x="91" y="231"/>
                  </a:cubicBezTo>
                  <a:cubicBezTo>
                    <a:pt x="157" y="198"/>
                    <a:pt x="157" y="198"/>
                    <a:pt x="157" y="198"/>
                  </a:cubicBezTo>
                  <a:cubicBezTo>
                    <a:pt x="158" y="191"/>
                    <a:pt x="158" y="184"/>
                    <a:pt x="158" y="177"/>
                  </a:cubicBezTo>
                  <a:cubicBezTo>
                    <a:pt x="158" y="110"/>
                    <a:pt x="135" y="49"/>
                    <a:pt x="98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2" name="Freeform 281"/>
            <p:cNvSpPr>
              <a:spLocks/>
            </p:cNvSpPr>
            <p:nvPr/>
          </p:nvSpPr>
          <p:spPr bwMode="auto">
            <a:xfrm>
              <a:off x="2176900" y="3043782"/>
              <a:ext cx="447073" cy="411149"/>
            </a:xfrm>
            <a:custGeom>
              <a:avLst/>
              <a:gdLst>
                <a:gd name="T0" fmla="*/ 237 w 237"/>
                <a:gd name="T1" fmla="*/ 118 h 218"/>
                <a:gd name="T2" fmla="*/ 112 w 237"/>
                <a:gd name="T3" fmla="*/ 0 h 218"/>
                <a:gd name="T4" fmla="*/ 11 w 237"/>
                <a:gd name="T5" fmla="*/ 89 h 218"/>
                <a:gd name="T6" fmla="*/ 8 w 237"/>
                <a:gd name="T7" fmla="*/ 92 h 218"/>
                <a:gd name="T8" fmla="*/ 0 w 237"/>
                <a:gd name="T9" fmla="*/ 114 h 218"/>
                <a:gd name="T10" fmla="*/ 115 w 237"/>
                <a:gd name="T11" fmla="*/ 218 h 218"/>
                <a:gd name="T12" fmla="*/ 237 w 237"/>
                <a:gd name="T13" fmla="*/ 1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218">
                  <a:moveTo>
                    <a:pt x="237" y="118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5" y="99"/>
                    <a:pt x="3" y="107"/>
                    <a:pt x="0" y="114"/>
                  </a:cubicBezTo>
                  <a:cubicBezTo>
                    <a:pt x="115" y="218"/>
                    <a:pt x="115" y="218"/>
                    <a:pt x="115" y="218"/>
                  </a:cubicBezTo>
                  <a:lnTo>
                    <a:pt x="237" y="118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3" name="Freeform 282"/>
            <p:cNvSpPr>
              <a:spLocks/>
            </p:cNvSpPr>
            <p:nvPr/>
          </p:nvSpPr>
          <p:spPr bwMode="auto">
            <a:xfrm>
              <a:off x="2286273" y="3145971"/>
              <a:ext cx="668214" cy="645065"/>
            </a:xfrm>
            <a:custGeom>
              <a:avLst/>
              <a:gdLst>
                <a:gd name="T0" fmla="*/ 287 w 354"/>
                <a:gd name="T1" fmla="*/ 208 h 342"/>
                <a:gd name="T2" fmla="*/ 289 w 354"/>
                <a:gd name="T3" fmla="*/ 208 h 342"/>
                <a:gd name="T4" fmla="*/ 249 w 354"/>
                <a:gd name="T5" fmla="*/ 246 h 342"/>
                <a:gd name="T6" fmla="*/ 215 w 354"/>
                <a:gd name="T7" fmla="*/ 290 h 342"/>
                <a:gd name="T8" fmla="*/ 174 w 354"/>
                <a:gd name="T9" fmla="*/ 323 h 342"/>
                <a:gd name="T10" fmla="*/ 77 w 354"/>
                <a:gd name="T11" fmla="*/ 235 h 342"/>
                <a:gd name="T12" fmla="*/ 18 w 354"/>
                <a:gd name="T13" fmla="*/ 134 h 342"/>
                <a:gd name="T14" fmla="*/ 101 w 354"/>
                <a:gd name="T15" fmla="*/ 3 h 342"/>
                <a:gd name="T16" fmla="*/ 161 w 354"/>
                <a:gd name="T17" fmla="*/ 16 h 342"/>
                <a:gd name="T18" fmla="*/ 323 w 354"/>
                <a:gd name="T19" fmla="*/ 158 h 342"/>
                <a:gd name="T20" fmla="*/ 287 w 354"/>
                <a:gd name="T21" fmla="*/ 208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4" h="342">
                  <a:moveTo>
                    <a:pt x="287" y="208"/>
                  </a:moveTo>
                  <a:cubicBezTo>
                    <a:pt x="289" y="208"/>
                    <a:pt x="289" y="208"/>
                    <a:pt x="289" y="208"/>
                  </a:cubicBezTo>
                  <a:cubicBezTo>
                    <a:pt x="298" y="235"/>
                    <a:pt x="271" y="261"/>
                    <a:pt x="249" y="246"/>
                  </a:cubicBezTo>
                  <a:cubicBezTo>
                    <a:pt x="261" y="273"/>
                    <a:pt x="237" y="300"/>
                    <a:pt x="215" y="290"/>
                  </a:cubicBezTo>
                  <a:cubicBezTo>
                    <a:pt x="223" y="318"/>
                    <a:pt x="195" y="342"/>
                    <a:pt x="174" y="323"/>
                  </a:cubicBezTo>
                  <a:cubicBezTo>
                    <a:pt x="77" y="235"/>
                    <a:pt x="77" y="235"/>
                    <a:pt x="77" y="235"/>
                  </a:cubicBezTo>
                  <a:cubicBezTo>
                    <a:pt x="50" y="210"/>
                    <a:pt x="25" y="161"/>
                    <a:pt x="18" y="134"/>
                  </a:cubicBezTo>
                  <a:cubicBezTo>
                    <a:pt x="0" y="54"/>
                    <a:pt x="67" y="0"/>
                    <a:pt x="101" y="3"/>
                  </a:cubicBezTo>
                  <a:cubicBezTo>
                    <a:pt x="127" y="5"/>
                    <a:pt x="147" y="3"/>
                    <a:pt x="161" y="16"/>
                  </a:cubicBezTo>
                  <a:cubicBezTo>
                    <a:pt x="323" y="158"/>
                    <a:pt x="323" y="158"/>
                    <a:pt x="323" y="158"/>
                  </a:cubicBezTo>
                  <a:cubicBezTo>
                    <a:pt x="354" y="183"/>
                    <a:pt x="313" y="227"/>
                    <a:pt x="287" y="20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4" name="Freeform 283"/>
            <p:cNvSpPr>
              <a:spLocks noEditPoints="1"/>
            </p:cNvSpPr>
            <p:nvPr/>
          </p:nvSpPr>
          <p:spPr bwMode="auto">
            <a:xfrm>
              <a:off x="2626368" y="3461318"/>
              <a:ext cx="209166" cy="241101"/>
            </a:xfrm>
            <a:custGeom>
              <a:avLst/>
              <a:gdLst>
                <a:gd name="T0" fmla="*/ 69 w 111"/>
                <a:gd name="T1" fmla="*/ 83 h 128"/>
                <a:gd name="T2" fmla="*/ 69 w 111"/>
                <a:gd name="T3" fmla="*/ 80 h 128"/>
                <a:gd name="T4" fmla="*/ 71 w 111"/>
                <a:gd name="T5" fmla="*/ 84 h 128"/>
                <a:gd name="T6" fmla="*/ 69 w 111"/>
                <a:gd name="T7" fmla="*/ 83 h 128"/>
                <a:gd name="T8" fmla="*/ 69 w 111"/>
                <a:gd name="T9" fmla="*/ 79 h 128"/>
                <a:gd name="T10" fmla="*/ 79 w 111"/>
                <a:gd name="T11" fmla="*/ 83 h 128"/>
                <a:gd name="T12" fmla="*/ 69 w 111"/>
                <a:gd name="T13" fmla="*/ 76 h 128"/>
                <a:gd name="T14" fmla="*/ 69 w 111"/>
                <a:gd name="T15" fmla="*/ 79 h 128"/>
                <a:gd name="T16" fmla="*/ 69 w 111"/>
                <a:gd name="T17" fmla="*/ 9 h 128"/>
                <a:gd name="T18" fmla="*/ 69 w 111"/>
                <a:gd name="T19" fmla="*/ 7 h 128"/>
                <a:gd name="T20" fmla="*/ 109 w 111"/>
                <a:gd name="T21" fmla="*/ 41 h 128"/>
                <a:gd name="T22" fmla="*/ 109 w 111"/>
                <a:gd name="T23" fmla="*/ 42 h 128"/>
                <a:gd name="T24" fmla="*/ 111 w 111"/>
                <a:gd name="T25" fmla="*/ 49 h 128"/>
                <a:gd name="T26" fmla="*/ 69 w 111"/>
                <a:gd name="T27" fmla="*/ 9 h 128"/>
                <a:gd name="T28" fmla="*/ 0 w 111"/>
                <a:gd name="T29" fmla="*/ 94 h 128"/>
                <a:gd name="T30" fmla="*/ 36 w 111"/>
                <a:gd name="T31" fmla="*/ 128 h 128"/>
                <a:gd name="T32" fmla="*/ 35 w 111"/>
                <a:gd name="T33" fmla="*/ 123 h 128"/>
                <a:gd name="T34" fmla="*/ 41 w 111"/>
                <a:gd name="T35" fmla="*/ 125 h 128"/>
                <a:gd name="T36" fmla="*/ 0 w 111"/>
                <a:gd name="T37" fmla="*/ 94 h 128"/>
                <a:gd name="T38" fmla="*/ 69 w 111"/>
                <a:gd name="T39" fmla="*/ 7 h 128"/>
                <a:gd name="T40" fmla="*/ 69 w 111"/>
                <a:gd name="T41" fmla="*/ 9 h 128"/>
                <a:gd name="T42" fmla="*/ 60 w 111"/>
                <a:gd name="T43" fmla="*/ 0 h 128"/>
                <a:gd name="T44" fmla="*/ 69 w 111"/>
                <a:gd name="T45" fmla="*/ 7 h 128"/>
                <a:gd name="T46" fmla="*/ 69 w 111"/>
                <a:gd name="T47" fmla="*/ 76 h 128"/>
                <a:gd name="T48" fmla="*/ 69 w 111"/>
                <a:gd name="T49" fmla="*/ 79 h 128"/>
                <a:gd name="T50" fmla="*/ 69 w 111"/>
                <a:gd name="T51" fmla="*/ 79 h 128"/>
                <a:gd name="T52" fmla="*/ 69 w 111"/>
                <a:gd name="T53" fmla="*/ 80 h 128"/>
                <a:gd name="T54" fmla="*/ 69 w 111"/>
                <a:gd name="T55" fmla="*/ 83 h 128"/>
                <a:gd name="T56" fmla="*/ 29 w 111"/>
                <a:gd name="T57" fmla="*/ 45 h 128"/>
                <a:gd name="T58" fmla="*/ 69 w 111"/>
                <a:gd name="T59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1" h="128">
                  <a:moveTo>
                    <a:pt x="69" y="83"/>
                  </a:moveTo>
                  <a:cubicBezTo>
                    <a:pt x="69" y="80"/>
                    <a:pt x="69" y="80"/>
                    <a:pt x="69" y="80"/>
                  </a:cubicBezTo>
                  <a:cubicBezTo>
                    <a:pt x="70" y="81"/>
                    <a:pt x="70" y="83"/>
                    <a:pt x="71" y="84"/>
                  </a:cubicBezTo>
                  <a:cubicBezTo>
                    <a:pt x="69" y="83"/>
                    <a:pt x="69" y="83"/>
                    <a:pt x="69" y="83"/>
                  </a:cubicBezTo>
                  <a:close/>
                  <a:moveTo>
                    <a:pt x="69" y="79"/>
                  </a:moveTo>
                  <a:cubicBezTo>
                    <a:pt x="72" y="81"/>
                    <a:pt x="76" y="82"/>
                    <a:pt x="79" y="83"/>
                  </a:cubicBezTo>
                  <a:cubicBezTo>
                    <a:pt x="76" y="81"/>
                    <a:pt x="73" y="78"/>
                    <a:pt x="69" y="76"/>
                  </a:cubicBezTo>
                  <a:cubicBezTo>
                    <a:pt x="69" y="79"/>
                    <a:pt x="69" y="79"/>
                    <a:pt x="69" y="79"/>
                  </a:cubicBezTo>
                  <a:close/>
                  <a:moveTo>
                    <a:pt x="69" y="9"/>
                  </a:moveTo>
                  <a:cubicBezTo>
                    <a:pt x="69" y="7"/>
                    <a:pt x="69" y="7"/>
                    <a:pt x="69" y="7"/>
                  </a:cubicBezTo>
                  <a:cubicBezTo>
                    <a:pt x="81" y="17"/>
                    <a:pt x="100" y="32"/>
                    <a:pt x="109" y="41"/>
                  </a:cubicBezTo>
                  <a:cubicBezTo>
                    <a:pt x="109" y="41"/>
                    <a:pt x="109" y="41"/>
                    <a:pt x="109" y="42"/>
                  </a:cubicBezTo>
                  <a:cubicBezTo>
                    <a:pt x="110" y="44"/>
                    <a:pt x="111" y="47"/>
                    <a:pt x="111" y="49"/>
                  </a:cubicBezTo>
                  <a:cubicBezTo>
                    <a:pt x="98" y="37"/>
                    <a:pt x="80" y="20"/>
                    <a:pt x="69" y="9"/>
                  </a:cubicBezTo>
                  <a:close/>
                  <a:moveTo>
                    <a:pt x="0" y="94"/>
                  </a:moveTo>
                  <a:cubicBezTo>
                    <a:pt x="0" y="94"/>
                    <a:pt x="19" y="112"/>
                    <a:pt x="36" y="128"/>
                  </a:cubicBezTo>
                  <a:cubicBezTo>
                    <a:pt x="36" y="127"/>
                    <a:pt x="36" y="125"/>
                    <a:pt x="35" y="123"/>
                  </a:cubicBezTo>
                  <a:cubicBezTo>
                    <a:pt x="37" y="124"/>
                    <a:pt x="39" y="125"/>
                    <a:pt x="41" y="125"/>
                  </a:cubicBezTo>
                  <a:cubicBezTo>
                    <a:pt x="23" y="111"/>
                    <a:pt x="0" y="94"/>
                    <a:pt x="0" y="94"/>
                  </a:cubicBezTo>
                  <a:close/>
                  <a:moveTo>
                    <a:pt x="69" y="7"/>
                  </a:moveTo>
                  <a:cubicBezTo>
                    <a:pt x="69" y="9"/>
                    <a:pt x="69" y="9"/>
                    <a:pt x="69" y="9"/>
                  </a:cubicBezTo>
                  <a:cubicBezTo>
                    <a:pt x="64" y="4"/>
                    <a:pt x="60" y="0"/>
                    <a:pt x="60" y="0"/>
                  </a:cubicBezTo>
                  <a:cubicBezTo>
                    <a:pt x="60" y="0"/>
                    <a:pt x="64" y="3"/>
                    <a:pt x="69" y="7"/>
                  </a:cubicBezTo>
                  <a:close/>
                  <a:moveTo>
                    <a:pt x="69" y="76"/>
                  </a:moveTo>
                  <a:cubicBezTo>
                    <a:pt x="69" y="79"/>
                    <a:pt x="69" y="79"/>
                    <a:pt x="69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9" y="79"/>
                    <a:pt x="69" y="79"/>
                    <a:pt x="69" y="80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51" y="66"/>
                    <a:pt x="29" y="45"/>
                    <a:pt x="29" y="45"/>
                  </a:cubicBezTo>
                  <a:cubicBezTo>
                    <a:pt x="29" y="45"/>
                    <a:pt x="51" y="62"/>
                    <a:pt x="69" y="76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5" name="Freeform 284"/>
            <p:cNvSpPr>
              <a:spLocks/>
            </p:cNvSpPr>
            <p:nvPr/>
          </p:nvSpPr>
          <p:spPr bwMode="auto">
            <a:xfrm>
              <a:off x="2055552" y="2869742"/>
              <a:ext cx="453459" cy="508548"/>
            </a:xfrm>
            <a:custGeom>
              <a:avLst/>
              <a:gdLst>
                <a:gd name="T0" fmla="*/ 110 w 240"/>
                <a:gd name="T1" fmla="*/ 0 h 269"/>
                <a:gd name="T2" fmla="*/ 240 w 240"/>
                <a:gd name="T3" fmla="*/ 118 h 269"/>
                <a:gd name="T4" fmla="*/ 104 w 240"/>
                <a:gd name="T5" fmla="*/ 269 h 269"/>
                <a:gd name="T6" fmla="*/ 0 w 240"/>
                <a:gd name="T7" fmla="*/ 176 h 269"/>
                <a:gd name="T8" fmla="*/ 110 w 240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69">
                  <a:moveTo>
                    <a:pt x="110" y="0"/>
                  </a:moveTo>
                  <a:cubicBezTo>
                    <a:pt x="240" y="118"/>
                    <a:pt x="240" y="118"/>
                    <a:pt x="240" y="118"/>
                  </a:cubicBezTo>
                  <a:cubicBezTo>
                    <a:pt x="104" y="269"/>
                    <a:pt x="104" y="269"/>
                    <a:pt x="104" y="269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14" y="104"/>
                    <a:pt x="54" y="43"/>
                    <a:pt x="110" y="0"/>
                  </a:cubicBez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6" name="Freeform 285"/>
            <p:cNvSpPr>
              <a:spLocks/>
            </p:cNvSpPr>
            <p:nvPr/>
          </p:nvSpPr>
          <p:spPr bwMode="auto">
            <a:xfrm>
              <a:off x="2453926" y="3566700"/>
              <a:ext cx="157274" cy="138114"/>
            </a:xfrm>
            <a:custGeom>
              <a:avLst/>
              <a:gdLst>
                <a:gd name="T0" fmla="*/ 75 w 83"/>
                <a:gd name="T1" fmla="*/ 10 h 73"/>
                <a:gd name="T2" fmla="*/ 75 w 83"/>
                <a:gd name="T3" fmla="*/ 10 h 73"/>
                <a:gd name="T4" fmla="*/ 72 w 83"/>
                <a:gd name="T5" fmla="*/ 42 h 73"/>
                <a:gd name="T6" fmla="*/ 39 w 83"/>
                <a:gd name="T7" fmla="*/ 66 h 73"/>
                <a:gd name="T8" fmla="*/ 8 w 83"/>
                <a:gd name="T9" fmla="*/ 63 h 73"/>
                <a:gd name="T10" fmla="*/ 8 w 83"/>
                <a:gd name="T11" fmla="*/ 63 h 73"/>
                <a:gd name="T12" fmla="*/ 10 w 83"/>
                <a:gd name="T13" fmla="*/ 32 h 73"/>
                <a:gd name="T14" fmla="*/ 43 w 83"/>
                <a:gd name="T15" fmla="*/ 8 h 73"/>
                <a:gd name="T16" fmla="*/ 75 w 83"/>
                <a:gd name="T17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3">
                  <a:moveTo>
                    <a:pt x="75" y="1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3" y="19"/>
                    <a:pt x="82" y="34"/>
                    <a:pt x="72" y="42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29" y="73"/>
                    <a:pt x="16" y="7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54"/>
                    <a:pt x="1" y="40"/>
                    <a:pt x="10" y="3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0"/>
                    <a:pt x="67" y="1"/>
                    <a:pt x="75" y="1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7" name="Freeform 286"/>
            <p:cNvSpPr>
              <a:spLocks/>
            </p:cNvSpPr>
            <p:nvPr/>
          </p:nvSpPr>
          <p:spPr bwMode="auto">
            <a:xfrm>
              <a:off x="2399638" y="3502832"/>
              <a:ext cx="156475" cy="137316"/>
            </a:xfrm>
            <a:custGeom>
              <a:avLst/>
              <a:gdLst>
                <a:gd name="T0" fmla="*/ 75 w 83"/>
                <a:gd name="T1" fmla="*/ 10 h 73"/>
                <a:gd name="T2" fmla="*/ 75 w 83"/>
                <a:gd name="T3" fmla="*/ 10 h 73"/>
                <a:gd name="T4" fmla="*/ 72 w 83"/>
                <a:gd name="T5" fmla="*/ 42 h 73"/>
                <a:gd name="T6" fmla="*/ 39 w 83"/>
                <a:gd name="T7" fmla="*/ 66 h 73"/>
                <a:gd name="T8" fmla="*/ 8 w 83"/>
                <a:gd name="T9" fmla="*/ 63 h 73"/>
                <a:gd name="T10" fmla="*/ 8 w 83"/>
                <a:gd name="T11" fmla="*/ 63 h 73"/>
                <a:gd name="T12" fmla="*/ 10 w 83"/>
                <a:gd name="T13" fmla="*/ 32 h 73"/>
                <a:gd name="T14" fmla="*/ 43 w 83"/>
                <a:gd name="T15" fmla="*/ 8 h 73"/>
                <a:gd name="T16" fmla="*/ 75 w 83"/>
                <a:gd name="T17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3">
                  <a:moveTo>
                    <a:pt x="75" y="1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3" y="19"/>
                    <a:pt x="82" y="34"/>
                    <a:pt x="72" y="42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29" y="73"/>
                    <a:pt x="16" y="7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54"/>
                    <a:pt x="1" y="40"/>
                    <a:pt x="10" y="3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0"/>
                    <a:pt x="67" y="1"/>
                    <a:pt x="75" y="1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8" name="Freeform 287"/>
            <p:cNvSpPr>
              <a:spLocks/>
            </p:cNvSpPr>
            <p:nvPr/>
          </p:nvSpPr>
          <p:spPr bwMode="auto">
            <a:xfrm>
              <a:off x="2344552" y="3438166"/>
              <a:ext cx="156475" cy="138114"/>
            </a:xfrm>
            <a:custGeom>
              <a:avLst/>
              <a:gdLst>
                <a:gd name="T0" fmla="*/ 75 w 83"/>
                <a:gd name="T1" fmla="*/ 10 h 73"/>
                <a:gd name="T2" fmla="*/ 75 w 83"/>
                <a:gd name="T3" fmla="*/ 10 h 73"/>
                <a:gd name="T4" fmla="*/ 72 w 83"/>
                <a:gd name="T5" fmla="*/ 42 h 73"/>
                <a:gd name="T6" fmla="*/ 39 w 83"/>
                <a:gd name="T7" fmla="*/ 66 h 73"/>
                <a:gd name="T8" fmla="*/ 8 w 83"/>
                <a:gd name="T9" fmla="*/ 63 h 73"/>
                <a:gd name="T10" fmla="*/ 8 w 83"/>
                <a:gd name="T11" fmla="*/ 63 h 73"/>
                <a:gd name="T12" fmla="*/ 10 w 83"/>
                <a:gd name="T13" fmla="*/ 32 h 73"/>
                <a:gd name="T14" fmla="*/ 43 w 83"/>
                <a:gd name="T15" fmla="*/ 8 h 73"/>
                <a:gd name="T16" fmla="*/ 75 w 83"/>
                <a:gd name="T17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3">
                  <a:moveTo>
                    <a:pt x="75" y="1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3" y="19"/>
                    <a:pt x="82" y="34"/>
                    <a:pt x="72" y="42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29" y="73"/>
                    <a:pt x="16" y="7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54"/>
                    <a:pt x="1" y="40"/>
                    <a:pt x="10" y="3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0"/>
                    <a:pt x="67" y="1"/>
                    <a:pt x="75" y="1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9" name="Freeform 288"/>
            <p:cNvSpPr>
              <a:spLocks/>
            </p:cNvSpPr>
            <p:nvPr/>
          </p:nvSpPr>
          <p:spPr bwMode="auto">
            <a:xfrm>
              <a:off x="2290265" y="3374298"/>
              <a:ext cx="156475" cy="137316"/>
            </a:xfrm>
            <a:custGeom>
              <a:avLst/>
              <a:gdLst>
                <a:gd name="T0" fmla="*/ 75 w 83"/>
                <a:gd name="T1" fmla="*/ 10 h 73"/>
                <a:gd name="T2" fmla="*/ 75 w 83"/>
                <a:gd name="T3" fmla="*/ 10 h 73"/>
                <a:gd name="T4" fmla="*/ 72 w 83"/>
                <a:gd name="T5" fmla="*/ 42 h 73"/>
                <a:gd name="T6" fmla="*/ 39 w 83"/>
                <a:gd name="T7" fmla="*/ 66 h 73"/>
                <a:gd name="T8" fmla="*/ 8 w 83"/>
                <a:gd name="T9" fmla="*/ 63 h 73"/>
                <a:gd name="T10" fmla="*/ 8 w 83"/>
                <a:gd name="T11" fmla="*/ 63 h 73"/>
                <a:gd name="T12" fmla="*/ 10 w 83"/>
                <a:gd name="T13" fmla="*/ 32 h 73"/>
                <a:gd name="T14" fmla="*/ 43 w 83"/>
                <a:gd name="T15" fmla="*/ 8 h 73"/>
                <a:gd name="T16" fmla="*/ 75 w 83"/>
                <a:gd name="T17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3">
                  <a:moveTo>
                    <a:pt x="75" y="1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3" y="19"/>
                    <a:pt x="82" y="34"/>
                    <a:pt x="72" y="42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29" y="73"/>
                    <a:pt x="16" y="7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54"/>
                    <a:pt x="1" y="40"/>
                    <a:pt x="10" y="3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0"/>
                    <a:pt x="67" y="1"/>
                    <a:pt x="75" y="1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0" name="Freeform 289"/>
            <p:cNvSpPr>
              <a:spLocks/>
            </p:cNvSpPr>
            <p:nvPr/>
          </p:nvSpPr>
          <p:spPr bwMode="auto">
            <a:xfrm>
              <a:off x="2450732" y="3111642"/>
              <a:ext cx="407156" cy="156476"/>
            </a:xfrm>
            <a:custGeom>
              <a:avLst/>
              <a:gdLst>
                <a:gd name="T0" fmla="*/ 46 w 216"/>
                <a:gd name="T1" fmla="*/ 21 h 83"/>
                <a:gd name="T2" fmla="*/ 98 w 216"/>
                <a:gd name="T3" fmla="*/ 7 h 83"/>
                <a:gd name="T4" fmla="*/ 178 w 216"/>
                <a:gd name="T5" fmla="*/ 4 h 83"/>
                <a:gd name="T6" fmla="*/ 214 w 216"/>
                <a:gd name="T7" fmla="*/ 37 h 83"/>
                <a:gd name="T8" fmla="*/ 146 w 216"/>
                <a:gd name="T9" fmla="*/ 70 h 83"/>
                <a:gd name="T10" fmla="*/ 60 w 216"/>
                <a:gd name="T11" fmla="*/ 69 h 83"/>
                <a:gd name="T12" fmla="*/ 1 w 216"/>
                <a:gd name="T13" fmla="*/ 50 h 83"/>
                <a:gd name="T14" fmla="*/ 46 w 216"/>
                <a:gd name="T15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" h="83">
                  <a:moveTo>
                    <a:pt x="46" y="21"/>
                  </a:moveTo>
                  <a:cubicBezTo>
                    <a:pt x="55" y="16"/>
                    <a:pt x="76" y="10"/>
                    <a:pt x="98" y="7"/>
                  </a:cubicBezTo>
                  <a:cubicBezTo>
                    <a:pt x="119" y="3"/>
                    <a:pt x="152" y="0"/>
                    <a:pt x="178" y="4"/>
                  </a:cubicBezTo>
                  <a:cubicBezTo>
                    <a:pt x="193" y="6"/>
                    <a:pt x="216" y="19"/>
                    <a:pt x="214" y="37"/>
                  </a:cubicBezTo>
                  <a:cubicBezTo>
                    <a:pt x="213" y="55"/>
                    <a:pt x="162" y="69"/>
                    <a:pt x="146" y="70"/>
                  </a:cubicBezTo>
                  <a:cubicBezTo>
                    <a:pt x="133" y="70"/>
                    <a:pt x="89" y="56"/>
                    <a:pt x="60" y="69"/>
                  </a:cubicBezTo>
                  <a:cubicBezTo>
                    <a:pt x="27" y="83"/>
                    <a:pt x="0" y="66"/>
                    <a:pt x="1" y="50"/>
                  </a:cubicBezTo>
                  <a:cubicBezTo>
                    <a:pt x="1" y="47"/>
                    <a:pt x="15" y="39"/>
                    <a:pt x="46" y="21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81" name="组合 1380"/>
          <p:cNvGrpSpPr/>
          <p:nvPr/>
        </p:nvGrpSpPr>
        <p:grpSpPr>
          <a:xfrm>
            <a:off x="7098602" y="4005214"/>
            <a:ext cx="1108900" cy="1106511"/>
            <a:chOff x="747066" y="4053692"/>
            <a:chExt cx="1108900" cy="1106511"/>
          </a:xfrm>
        </p:grpSpPr>
        <p:sp>
          <p:nvSpPr>
            <p:cNvPr id="1382" name="Oval 290"/>
            <p:cNvSpPr>
              <a:spLocks noChangeArrowheads="1"/>
            </p:cNvSpPr>
            <p:nvPr/>
          </p:nvSpPr>
          <p:spPr bwMode="auto">
            <a:xfrm>
              <a:off x="747066" y="4053692"/>
              <a:ext cx="1108900" cy="1106511"/>
            </a:xfrm>
            <a:prstGeom prst="ellipse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3" name="Freeform 291"/>
            <p:cNvSpPr>
              <a:spLocks/>
            </p:cNvSpPr>
            <p:nvPr/>
          </p:nvSpPr>
          <p:spPr bwMode="auto">
            <a:xfrm>
              <a:off x="1155020" y="4408957"/>
              <a:ext cx="332111" cy="285010"/>
            </a:xfrm>
            <a:custGeom>
              <a:avLst/>
              <a:gdLst>
                <a:gd name="T0" fmla="*/ 170 w 176"/>
                <a:gd name="T1" fmla="*/ 9 h 151"/>
                <a:gd name="T2" fmla="*/ 170 w 176"/>
                <a:gd name="T3" fmla="*/ 9 h 151"/>
                <a:gd name="T4" fmla="*/ 167 w 176"/>
                <a:gd name="T5" fmla="*/ 34 h 151"/>
                <a:gd name="T6" fmla="*/ 30 w 176"/>
                <a:gd name="T7" fmla="*/ 145 h 151"/>
                <a:gd name="T8" fmla="*/ 6 w 176"/>
                <a:gd name="T9" fmla="*/ 142 h 151"/>
                <a:gd name="T10" fmla="*/ 6 w 176"/>
                <a:gd name="T11" fmla="*/ 142 h 151"/>
                <a:gd name="T12" fmla="*/ 9 w 176"/>
                <a:gd name="T13" fmla="*/ 118 h 151"/>
                <a:gd name="T14" fmla="*/ 145 w 176"/>
                <a:gd name="T15" fmla="*/ 6 h 151"/>
                <a:gd name="T16" fmla="*/ 170 w 176"/>
                <a:gd name="T17" fmla="*/ 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51">
                  <a:moveTo>
                    <a:pt x="170" y="9"/>
                  </a:moveTo>
                  <a:cubicBezTo>
                    <a:pt x="170" y="9"/>
                    <a:pt x="170" y="9"/>
                    <a:pt x="170" y="9"/>
                  </a:cubicBezTo>
                  <a:cubicBezTo>
                    <a:pt x="176" y="17"/>
                    <a:pt x="174" y="28"/>
                    <a:pt x="167" y="3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23" y="151"/>
                    <a:pt x="12" y="150"/>
                    <a:pt x="6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0" y="135"/>
                    <a:pt x="1" y="124"/>
                    <a:pt x="9" y="118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53" y="0"/>
                    <a:pt x="164" y="2"/>
                    <a:pt x="170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4" name="Freeform 292"/>
            <p:cNvSpPr>
              <a:spLocks/>
            </p:cNvSpPr>
            <p:nvPr/>
          </p:nvSpPr>
          <p:spPr bwMode="auto">
            <a:xfrm>
              <a:off x="1019301" y="4474422"/>
              <a:ext cx="362448" cy="385602"/>
            </a:xfrm>
            <a:custGeom>
              <a:avLst/>
              <a:gdLst>
                <a:gd name="T0" fmla="*/ 0 w 454"/>
                <a:gd name="T1" fmla="*/ 414 h 483"/>
                <a:gd name="T2" fmla="*/ 220 w 454"/>
                <a:gd name="T3" fmla="*/ 483 h 483"/>
                <a:gd name="T4" fmla="*/ 272 w 454"/>
                <a:gd name="T5" fmla="*/ 310 h 483"/>
                <a:gd name="T6" fmla="*/ 454 w 454"/>
                <a:gd name="T7" fmla="*/ 100 h 483"/>
                <a:gd name="T8" fmla="*/ 128 w 454"/>
                <a:gd name="T9" fmla="*/ 0 h 483"/>
                <a:gd name="T10" fmla="*/ 0 w 454"/>
                <a:gd name="T11" fmla="*/ 414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4" h="483">
                  <a:moveTo>
                    <a:pt x="0" y="414"/>
                  </a:moveTo>
                  <a:lnTo>
                    <a:pt x="220" y="483"/>
                  </a:lnTo>
                  <a:lnTo>
                    <a:pt x="272" y="310"/>
                  </a:lnTo>
                  <a:lnTo>
                    <a:pt x="454" y="100"/>
                  </a:lnTo>
                  <a:lnTo>
                    <a:pt x="128" y="0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5" name="Freeform 293"/>
            <p:cNvSpPr>
              <a:spLocks/>
            </p:cNvSpPr>
            <p:nvPr/>
          </p:nvSpPr>
          <p:spPr bwMode="auto">
            <a:xfrm>
              <a:off x="1139851" y="4514339"/>
              <a:ext cx="332910" cy="285010"/>
            </a:xfrm>
            <a:custGeom>
              <a:avLst/>
              <a:gdLst>
                <a:gd name="T0" fmla="*/ 170 w 176"/>
                <a:gd name="T1" fmla="*/ 9 h 151"/>
                <a:gd name="T2" fmla="*/ 170 w 176"/>
                <a:gd name="T3" fmla="*/ 9 h 151"/>
                <a:gd name="T4" fmla="*/ 167 w 176"/>
                <a:gd name="T5" fmla="*/ 34 h 151"/>
                <a:gd name="T6" fmla="*/ 31 w 176"/>
                <a:gd name="T7" fmla="*/ 145 h 151"/>
                <a:gd name="T8" fmla="*/ 6 w 176"/>
                <a:gd name="T9" fmla="*/ 142 h 151"/>
                <a:gd name="T10" fmla="*/ 6 w 176"/>
                <a:gd name="T11" fmla="*/ 142 h 151"/>
                <a:gd name="T12" fmla="*/ 9 w 176"/>
                <a:gd name="T13" fmla="*/ 118 h 151"/>
                <a:gd name="T14" fmla="*/ 145 w 176"/>
                <a:gd name="T15" fmla="*/ 6 h 151"/>
                <a:gd name="T16" fmla="*/ 170 w 176"/>
                <a:gd name="T17" fmla="*/ 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51">
                  <a:moveTo>
                    <a:pt x="170" y="9"/>
                  </a:moveTo>
                  <a:cubicBezTo>
                    <a:pt x="170" y="9"/>
                    <a:pt x="170" y="9"/>
                    <a:pt x="170" y="9"/>
                  </a:cubicBezTo>
                  <a:cubicBezTo>
                    <a:pt x="176" y="16"/>
                    <a:pt x="175" y="27"/>
                    <a:pt x="167" y="34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23" y="151"/>
                    <a:pt x="12" y="150"/>
                    <a:pt x="6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0" y="135"/>
                    <a:pt x="1" y="124"/>
                    <a:pt x="9" y="118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53" y="0"/>
                    <a:pt x="164" y="1"/>
                    <a:pt x="170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6" name="Freeform 294"/>
            <p:cNvSpPr>
              <a:spLocks/>
            </p:cNvSpPr>
            <p:nvPr/>
          </p:nvSpPr>
          <p:spPr bwMode="auto">
            <a:xfrm>
              <a:off x="1200525" y="4282020"/>
              <a:ext cx="322531" cy="277825"/>
            </a:xfrm>
            <a:custGeom>
              <a:avLst/>
              <a:gdLst>
                <a:gd name="T0" fmla="*/ 165 w 171"/>
                <a:gd name="T1" fmla="*/ 9 h 147"/>
                <a:gd name="T2" fmla="*/ 165 w 171"/>
                <a:gd name="T3" fmla="*/ 9 h 147"/>
                <a:gd name="T4" fmla="*/ 162 w 171"/>
                <a:gd name="T5" fmla="*/ 33 h 147"/>
                <a:gd name="T6" fmla="*/ 30 w 171"/>
                <a:gd name="T7" fmla="*/ 141 h 147"/>
                <a:gd name="T8" fmla="*/ 6 w 171"/>
                <a:gd name="T9" fmla="*/ 138 h 147"/>
                <a:gd name="T10" fmla="*/ 6 w 171"/>
                <a:gd name="T11" fmla="*/ 138 h 147"/>
                <a:gd name="T12" fmla="*/ 9 w 171"/>
                <a:gd name="T13" fmla="*/ 113 h 147"/>
                <a:gd name="T14" fmla="*/ 140 w 171"/>
                <a:gd name="T15" fmla="*/ 6 h 147"/>
                <a:gd name="T16" fmla="*/ 165 w 171"/>
                <a:gd name="T17" fmla="*/ 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147">
                  <a:moveTo>
                    <a:pt x="165" y="9"/>
                  </a:moveTo>
                  <a:cubicBezTo>
                    <a:pt x="165" y="9"/>
                    <a:pt x="165" y="9"/>
                    <a:pt x="165" y="9"/>
                  </a:cubicBezTo>
                  <a:cubicBezTo>
                    <a:pt x="171" y="16"/>
                    <a:pt x="169" y="27"/>
                    <a:pt x="162" y="33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23" y="147"/>
                    <a:pt x="12" y="145"/>
                    <a:pt x="6" y="138"/>
                  </a:cubicBezTo>
                  <a:cubicBezTo>
                    <a:pt x="6" y="138"/>
                    <a:pt x="6" y="138"/>
                    <a:pt x="6" y="138"/>
                  </a:cubicBezTo>
                  <a:cubicBezTo>
                    <a:pt x="0" y="130"/>
                    <a:pt x="1" y="119"/>
                    <a:pt x="9" y="113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8" y="0"/>
                    <a:pt x="159" y="1"/>
                    <a:pt x="165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7" name="Freeform 295"/>
            <p:cNvSpPr>
              <a:spLocks/>
            </p:cNvSpPr>
            <p:nvPr/>
          </p:nvSpPr>
          <p:spPr bwMode="auto">
            <a:xfrm>
              <a:off x="1145439" y="4117560"/>
              <a:ext cx="313749" cy="619518"/>
            </a:xfrm>
            <a:custGeom>
              <a:avLst/>
              <a:gdLst>
                <a:gd name="T0" fmla="*/ 34 w 166"/>
                <a:gd name="T1" fmla="*/ 0 h 328"/>
                <a:gd name="T2" fmla="*/ 132 w 166"/>
                <a:gd name="T3" fmla="*/ 0 h 328"/>
                <a:gd name="T4" fmla="*/ 166 w 166"/>
                <a:gd name="T5" fmla="*/ 35 h 328"/>
                <a:gd name="T6" fmla="*/ 166 w 166"/>
                <a:gd name="T7" fmla="*/ 294 h 328"/>
                <a:gd name="T8" fmla="*/ 132 w 166"/>
                <a:gd name="T9" fmla="*/ 328 h 328"/>
                <a:gd name="T10" fmla="*/ 34 w 166"/>
                <a:gd name="T11" fmla="*/ 328 h 328"/>
                <a:gd name="T12" fmla="*/ 0 w 166"/>
                <a:gd name="T13" fmla="*/ 294 h 328"/>
                <a:gd name="T14" fmla="*/ 0 w 166"/>
                <a:gd name="T15" fmla="*/ 35 h 328"/>
                <a:gd name="T16" fmla="*/ 34 w 166"/>
                <a:gd name="T17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28">
                  <a:moveTo>
                    <a:pt x="34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51" y="0"/>
                    <a:pt x="166" y="16"/>
                    <a:pt x="166" y="35"/>
                  </a:cubicBezTo>
                  <a:cubicBezTo>
                    <a:pt x="166" y="294"/>
                    <a:pt x="166" y="294"/>
                    <a:pt x="166" y="294"/>
                  </a:cubicBezTo>
                  <a:cubicBezTo>
                    <a:pt x="166" y="313"/>
                    <a:pt x="151" y="328"/>
                    <a:pt x="132" y="328"/>
                  </a:cubicBezTo>
                  <a:cubicBezTo>
                    <a:pt x="34" y="328"/>
                    <a:pt x="34" y="328"/>
                    <a:pt x="34" y="328"/>
                  </a:cubicBezTo>
                  <a:cubicBezTo>
                    <a:pt x="15" y="328"/>
                    <a:pt x="0" y="313"/>
                    <a:pt x="0" y="29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8" name="Freeform 296"/>
            <p:cNvSpPr>
              <a:spLocks/>
            </p:cNvSpPr>
            <p:nvPr/>
          </p:nvSpPr>
          <p:spPr bwMode="auto">
            <a:xfrm>
              <a:off x="1171785" y="4171050"/>
              <a:ext cx="258664" cy="509346"/>
            </a:xfrm>
            <a:custGeom>
              <a:avLst/>
              <a:gdLst>
                <a:gd name="T0" fmla="*/ 1 w 137"/>
                <a:gd name="T1" fmla="*/ 0 h 270"/>
                <a:gd name="T2" fmla="*/ 137 w 137"/>
                <a:gd name="T3" fmla="*/ 0 h 270"/>
                <a:gd name="T4" fmla="*/ 137 w 137"/>
                <a:gd name="T5" fmla="*/ 0 h 270"/>
                <a:gd name="T6" fmla="*/ 137 w 137"/>
                <a:gd name="T7" fmla="*/ 270 h 270"/>
                <a:gd name="T8" fmla="*/ 137 w 137"/>
                <a:gd name="T9" fmla="*/ 270 h 270"/>
                <a:gd name="T10" fmla="*/ 1 w 137"/>
                <a:gd name="T11" fmla="*/ 270 h 270"/>
                <a:gd name="T12" fmla="*/ 0 w 137"/>
                <a:gd name="T13" fmla="*/ 270 h 270"/>
                <a:gd name="T14" fmla="*/ 0 w 137"/>
                <a:gd name="T15" fmla="*/ 0 h 270"/>
                <a:gd name="T16" fmla="*/ 1 w 137"/>
                <a:gd name="T17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270">
                  <a:moveTo>
                    <a:pt x="1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" y="270"/>
                    <a:pt x="1" y="270"/>
                    <a:pt x="1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9" name="Freeform 297"/>
            <p:cNvSpPr>
              <a:spLocks/>
            </p:cNvSpPr>
            <p:nvPr/>
          </p:nvSpPr>
          <p:spPr bwMode="auto">
            <a:xfrm>
              <a:off x="1374564" y="4495179"/>
              <a:ext cx="122147" cy="113365"/>
            </a:xfrm>
            <a:custGeom>
              <a:avLst/>
              <a:gdLst>
                <a:gd name="T0" fmla="*/ 59 w 65"/>
                <a:gd name="T1" fmla="*/ 9 h 60"/>
                <a:gd name="T2" fmla="*/ 59 w 65"/>
                <a:gd name="T3" fmla="*/ 9 h 60"/>
                <a:gd name="T4" fmla="*/ 56 w 65"/>
                <a:gd name="T5" fmla="*/ 33 h 60"/>
                <a:gd name="T6" fmla="*/ 30 w 65"/>
                <a:gd name="T7" fmla="*/ 54 h 60"/>
                <a:gd name="T8" fmla="*/ 6 w 65"/>
                <a:gd name="T9" fmla="*/ 51 h 60"/>
                <a:gd name="T10" fmla="*/ 6 w 65"/>
                <a:gd name="T11" fmla="*/ 51 h 60"/>
                <a:gd name="T12" fmla="*/ 9 w 65"/>
                <a:gd name="T13" fmla="*/ 26 h 60"/>
                <a:gd name="T14" fmla="*/ 34 w 65"/>
                <a:gd name="T15" fmla="*/ 6 h 60"/>
                <a:gd name="T16" fmla="*/ 59 w 65"/>
                <a:gd name="T17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0">
                  <a:moveTo>
                    <a:pt x="59" y="9"/>
                  </a:moveTo>
                  <a:cubicBezTo>
                    <a:pt x="59" y="9"/>
                    <a:pt x="59" y="9"/>
                    <a:pt x="59" y="9"/>
                  </a:cubicBezTo>
                  <a:cubicBezTo>
                    <a:pt x="65" y="16"/>
                    <a:pt x="64" y="27"/>
                    <a:pt x="56" y="3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3" y="60"/>
                    <a:pt x="12" y="59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0" y="43"/>
                    <a:pt x="1" y="32"/>
                    <a:pt x="9" y="2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42" y="0"/>
                    <a:pt x="53" y="1"/>
                    <a:pt x="59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0" name="Freeform 298"/>
            <p:cNvSpPr>
              <a:spLocks/>
            </p:cNvSpPr>
            <p:nvPr/>
          </p:nvSpPr>
          <p:spPr bwMode="auto">
            <a:xfrm>
              <a:off x="1398515" y="4388200"/>
              <a:ext cx="115760" cy="105382"/>
            </a:xfrm>
            <a:custGeom>
              <a:avLst/>
              <a:gdLst>
                <a:gd name="T0" fmla="*/ 55 w 61"/>
                <a:gd name="T1" fmla="*/ 8 h 56"/>
                <a:gd name="T2" fmla="*/ 55 w 61"/>
                <a:gd name="T3" fmla="*/ 8 h 56"/>
                <a:gd name="T4" fmla="*/ 53 w 61"/>
                <a:gd name="T5" fmla="*/ 33 h 56"/>
                <a:gd name="T6" fmla="*/ 31 w 61"/>
                <a:gd name="T7" fmla="*/ 50 h 56"/>
                <a:gd name="T8" fmla="*/ 6 w 61"/>
                <a:gd name="T9" fmla="*/ 48 h 56"/>
                <a:gd name="T10" fmla="*/ 6 w 61"/>
                <a:gd name="T11" fmla="*/ 48 h 56"/>
                <a:gd name="T12" fmla="*/ 9 w 61"/>
                <a:gd name="T13" fmla="*/ 23 h 56"/>
                <a:gd name="T14" fmla="*/ 31 w 61"/>
                <a:gd name="T15" fmla="*/ 6 h 56"/>
                <a:gd name="T16" fmla="*/ 55 w 61"/>
                <a:gd name="T17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6">
                  <a:moveTo>
                    <a:pt x="55" y="8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61" y="16"/>
                    <a:pt x="60" y="27"/>
                    <a:pt x="53" y="33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23" y="56"/>
                    <a:pt x="12" y="55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0" y="40"/>
                    <a:pt x="1" y="29"/>
                    <a:pt x="9" y="2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8" y="0"/>
                    <a:pt x="49" y="1"/>
                    <a:pt x="55" y="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1" name="Freeform 299"/>
            <p:cNvSpPr>
              <a:spLocks/>
            </p:cNvSpPr>
            <p:nvPr/>
          </p:nvSpPr>
          <p:spPr bwMode="auto">
            <a:xfrm>
              <a:off x="926693" y="4750650"/>
              <a:ext cx="305766" cy="384804"/>
            </a:xfrm>
            <a:custGeom>
              <a:avLst/>
              <a:gdLst>
                <a:gd name="T0" fmla="*/ 43 w 162"/>
                <a:gd name="T1" fmla="*/ 0 h 204"/>
                <a:gd name="T2" fmla="*/ 162 w 162"/>
                <a:gd name="T3" fmla="*/ 37 h 204"/>
                <a:gd name="T4" fmla="*/ 111 w 162"/>
                <a:gd name="T5" fmla="*/ 204 h 204"/>
                <a:gd name="T6" fmla="*/ 0 w 162"/>
                <a:gd name="T7" fmla="*/ 140 h 204"/>
                <a:gd name="T8" fmla="*/ 43 w 162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204">
                  <a:moveTo>
                    <a:pt x="43" y="0"/>
                  </a:moveTo>
                  <a:cubicBezTo>
                    <a:pt x="162" y="37"/>
                    <a:pt x="162" y="37"/>
                    <a:pt x="162" y="37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69" y="191"/>
                    <a:pt x="31" y="169"/>
                    <a:pt x="0" y="14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2" name="Freeform 300"/>
            <p:cNvSpPr>
              <a:spLocks/>
            </p:cNvSpPr>
            <p:nvPr/>
          </p:nvSpPr>
          <p:spPr bwMode="auto">
            <a:xfrm>
              <a:off x="1049638" y="4353871"/>
              <a:ext cx="120550" cy="328121"/>
            </a:xfrm>
            <a:custGeom>
              <a:avLst/>
              <a:gdLst>
                <a:gd name="T0" fmla="*/ 18 w 64"/>
                <a:gd name="T1" fmla="*/ 170 h 174"/>
                <a:gd name="T2" fmla="*/ 30 w 64"/>
                <a:gd name="T3" fmla="*/ 174 h 174"/>
                <a:gd name="T4" fmla="*/ 33 w 64"/>
                <a:gd name="T5" fmla="*/ 159 h 174"/>
                <a:gd name="T6" fmla="*/ 59 w 64"/>
                <a:gd name="T7" fmla="*/ 38 h 174"/>
                <a:gd name="T8" fmla="*/ 33 w 64"/>
                <a:gd name="T9" fmla="*/ 0 h 174"/>
                <a:gd name="T10" fmla="*/ 2 w 64"/>
                <a:gd name="T11" fmla="*/ 142 h 174"/>
                <a:gd name="T12" fmla="*/ 18 w 64"/>
                <a:gd name="T13" fmla="*/ 17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74">
                  <a:moveTo>
                    <a:pt x="18" y="170"/>
                  </a:moveTo>
                  <a:cubicBezTo>
                    <a:pt x="30" y="174"/>
                    <a:pt x="30" y="174"/>
                    <a:pt x="30" y="174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4" y="13"/>
                    <a:pt x="49" y="4"/>
                    <a:pt x="33" y="0"/>
                  </a:cubicBezTo>
                  <a:cubicBezTo>
                    <a:pt x="2" y="142"/>
                    <a:pt x="2" y="142"/>
                    <a:pt x="2" y="142"/>
                  </a:cubicBezTo>
                  <a:cubicBezTo>
                    <a:pt x="0" y="154"/>
                    <a:pt x="7" y="167"/>
                    <a:pt x="18" y="17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3" name="Freeform 301"/>
            <p:cNvSpPr>
              <a:spLocks/>
            </p:cNvSpPr>
            <p:nvPr/>
          </p:nvSpPr>
          <p:spPr bwMode="auto">
            <a:xfrm>
              <a:off x="1464777" y="4846452"/>
              <a:ext cx="247487" cy="226731"/>
            </a:xfrm>
            <a:custGeom>
              <a:avLst/>
              <a:gdLst>
                <a:gd name="T0" fmla="*/ 0 w 131"/>
                <a:gd name="T1" fmla="*/ 26 h 120"/>
                <a:gd name="T2" fmla="*/ 49 w 131"/>
                <a:gd name="T3" fmla="*/ 120 h 120"/>
                <a:gd name="T4" fmla="*/ 75 w 131"/>
                <a:gd name="T5" fmla="*/ 118 h 120"/>
                <a:gd name="T6" fmla="*/ 131 w 131"/>
                <a:gd name="T7" fmla="*/ 70 h 120"/>
                <a:gd name="T8" fmla="*/ 95 w 131"/>
                <a:gd name="T9" fmla="*/ 0 h 120"/>
                <a:gd name="T10" fmla="*/ 0 w 131"/>
                <a:gd name="T11" fmla="*/ 2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20">
                  <a:moveTo>
                    <a:pt x="0" y="26"/>
                  </a:moveTo>
                  <a:cubicBezTo>
                    <a:pt x="49" y="120"/>
                    <a:pt x="49" y="120"/>
                    <a:pt x="49" y="120"/>
                  </a:cubicBezTo>
                  <a:cubicBezTo>
                    <a:pt x="75" y="118"/>
                    <a:pt x="75" y="118"/>
                    <a:pt x="75" y="118"/>
                  </a:cubicBezTo>
                  <a:cubicBezTo>
                    <a:pt x="95" y="105"/>
                    <a:pt x="114" y="89"/>
                    <a:pt x="131" y="70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4" name="Freeform 302"/>
            <p:cNvSpPr>
              <a:spLocks/>
            </p:cNvSpPr>
            <p:nvPr/>
          </p:nvSpPr>
          <p:spPr bwMode="auto">
            <a:xfrm>
              <a:off x="1511879" y="4918304"/>
              <a:ext cx="217150" cy="181225"/>
            </a:xfrm>
            <a:custGeom>
              <a:avLst/>
              <a:gdLst>
                <a:gd name="T0" fmla="*/ 104 w 115"/>
                <a:gd name="T1" fmla="*/ 0 h 96"/>
                <a:gd name="T2" fmla="*/ 115 w 115"/>
                <a:gd name="T3" fmla="*/ 22 h 96"/>
                <a:gd name="T4" fmla="*/ 22 w 115"/>
                <a:gd name="T5" fmla="*/ 96 h 96"/>
                <a:gd name="T6" fmla="*/ 0 w 115"/>
                <a:gd name="T7" fmla="*/ 52 h 96"/>
                <a:gd name="T8" fmla="*/ 104 w 115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96">
                  <a:moveTo>
                    <a:pt x="104" y="0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89" y="53"/>
                    <a:pt x="58" y="78"/>
                    <a:pt x="22" y="96"/>
                  </a:cubicBezTo>
                  <a:cubicBezTo>
                    <a:pt x="0" y="52"/>
                    <a:pt x="0" y="52"/>
                    <a:pt x="0" y="52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5" name="Freeform 303"/>
            <p:cNvSpPr>
              <a:spLocks/>
            </p:cNvSpPr>
            <p:nvPr/>
          </p:nvSpPr>
          <p:spPr bwMode="auto">
            <a:xfrm>
              <a:off x="1293133" y="4737079"/>
              <a:ext cx="207569" cy="207571"/>
            </a:xfrm>
            <a:custGeom>
              <a:avLst/>
              <a:gdLst>
                <a:gd name="T0" fmla="*/ 7 w 110"/>
                <a:gd name="T1" fmla="*/ 24 h 110"/>
                <a:gd name="T2" fmla="*/ 52 w 110"/>
                <a:gd name="T3" fmla="*/ 78 h 110"/>
                <a:gd name="T4" fmla="*/ 102 w 110"/>
                <a:gd name="T5" fmla="*/ 104 h 110"/>
                <a:gd name="T6" fmla="*/ 88 w 110"/>
                <a:gd name="T7" fmla="*/ 62 h 110"/>
                <a:gd name="T8" fmla="*/ 48 w 110"/>
                <a:gd name="T9" fmla="*/ 19 h 110"/>
                <a:gd name="T10" fmla="*/ 6 w 110"/>
                <a:gd name="T11" fmla="*/ 10 h 110"/>
                <a:gd name="T12" fmla="*/ 7 w 110"/>
                <a:gd name="T13" fmla="*/ 2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10">
                  <a:moveTo>
                    <a:pt x="7" y="24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9" y="86"/>
                    <a:pt x="93" y="110"/>
                    <a:pt x="102" y="104"/>
                  </a:cubicBezTo>
                  <a:cubicBezTo>
                    <a:pt x="110" y="98"/>
                    <a:pt x="95" y="70"/>
                    <a:pt x="88" y="62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30" y="0"/>
                    <a:pt x="15" y="4"/>
                    <a:pt x="6" y="10"/>
                  </a:cubicBezTo>
                  <a:cubicBezTo>
                    <a:pt x="2" y="13"/>
                    <a:pt x="0" y="16"/>
                    <a:pt x="7" y="2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6" name="Freeform 304"/>
            <p:cNvSpPr>
              <a:spLocks/>
            </p:cNvSpPr>
            <p:nvPr/>
          </p:nvSpPr>
          <p:spPr bwMode="auto">
            <a:xfrm>
              <a:off x="1207710" y="4472825"/>
              <a:ext cx="470225" cy="509346"/>
            </a:xfrm>
            <a:custGeom>
              <a:avLst/>
              <a:gdLst>
                <a:gd name="T0" fmla="*/ 48 w 249"/>
                <a:gd name="T1" fmla="*/ 21 h 270"/>
                <a:gd name="T2" fmla="*/ 93 w 249"/>
                <a:gd name="T3" fmla="*/ 105 h 270"/>
                <a:gd name="T4" fmla="*/ 129 w 249"/>
                <a:gd name="T5" fmla="*/ 98 h 270"/>
                <a:gd name="T6" fmla="*/ 162 w 249"/>
                <a:gd name="T7" fmla="*/ 87 h 270"/>
                <a:gd name="T8" fmla="*/ 196 w 249"/>
                <a:gd name="T9" fmla="*/ 83 h 270"/>
                <a:gd name="T10" fmla="*/ 235 w 249"/>
                <a:gd name="T11" fmla="*/ 154 h 270"/>
                <a:gd name="T12" fmla="*/ 246 w 249"/>
                <a:gd name="T13" fmla="*/ 220 h 270"/>
                <a:gd name="T14" fmla="*/ 160 w 249"/>
                <a:gd name="T15" fmla="*/ 259 h 270"/>
                <a:gd name="T16" fmla="*/ 125 w 249"/>
                <a:gd name="T17" fmla="*/ 235 h 270"/>
                <a:gd name="T18" fmla="*/ 14 w 249"/>
                <a:gd name="T19" fmla="*/ 39 h 270"/>
                <a:gd name="T20" fmla="*/ 48 w 249"/>
                <a:gd name="T21" fmla="*/ 2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270">
                  <a:moveTo>
                    <a:pt x="48" y="21"/>
                  </a:moveTo>
                  <a:cubicBezTo>
                    <a:pt x="93" y="105"/>
                    <a:pt x="93" y="105"/>
                    <a:pt x="93" y="105"/>
                  </a:cubicBezTo>
                  <a:cubicBezTo>
                    <a:pt x="95" y="89"/>
                    <a:pt x="119" y="84"/>
                    <a:pt x="129" y="98"/>
                  </a:cubicBezTo>
                  <a:cubicBezTo>
                    <a:pt x="128" y="82"/>
                    <a:pt x="150" y="76"/>
                    <a:pt x="162" y="87"/>
                  </a:cubicBezTo>
                  <a:cubicBezTo>
                    <a:pt x="164" y="71"/>
                    <a:pt x="188" y="68"/>
                    <a:pt x="196" y="83"/>
                  </a:cubicBezTo>
                  <a:cubicBezTo>
                    <a:pt x="235" y="154"/>
                    <a:pt x="235" y="154"/>
                    <a:pt x="235" y="154"/>
                  </a:cubicBezTo>
                  <a:cubicBezTo>
                    <a:pt x="246" y="174"/>
                    <a:pt x="249" y="205"/>
                    <a:pt x="246" y="220"/>
                  </a:cubicBezTo>
                  <a:cubicBezTo>
                    <a:pt x="237" y="264"/>
                    <a:pt x="181" y="270"/>
                    <a:pt x="160" y="259"/>
                  </a:cubicBezTo>
                  <a:cubicBezTo>
                    <a:pt x="143" y="250"/>
                    <a:pt x="131" y="245"/>
                    <a:pt x="125" y="235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0" y="14"/>
                    <a:pt x="37" y="0"/>
                    <a:pt x="48" y="2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7" name="Freeform 305"/>
            <p:cNvSpPr>
              <a:spLocks noEditPoints="1"/>
            </p:cNvSpPr>
            <p:nvPr/>
          </p:nvSpPr>
          <p:spPr bwMode="auto">
            <a:xfrm>
              <a:off x="1383346" y="4631697"/>
              <a:ext cx="157274" cy="103785"/>
            </a:xfrm>
            <a:custGeom>
              <a:avLst/>
              <a:gdLst>
                <a:gd name="T0" fmla="*/ 83 w 83"/>
                <a:gd name="T1" fmla="*/ 27 h 55"/>
                <a:gd name="T2" fmla="*/ 69 w 83"/>
                <a:gd name="T3" fmla="*/ 0 h 55"/>
                <a:gd name="T4" fmla="*/ 69 w 83"/>
                <a:gd name="T5" fmla="*/ 3 h 55"/>
                <a:gd name="T6" fmla="*/ 65 w 83"/>
                <a:gd name="T7" fmla="*/ 0 h 55"/>
                <a:gd name="T8" fmla="*/ 83 w 83"/>
                <a:gd name="T9" fmla="*/ 27 h 55"/>
                <a:gd name="T10" fmla="*/ 0 w 83"/>
                <a:gd name="T11" fmla="*/ 20 h 55"/>
                <a:gd name="T12" fmla="*/ 1 w 83"/>
                <a:gd name="T13" fmla="*/ 16 h 55"/>
                <a:gd name="T14" fmla="*/ 21 w 83"/>
                <a:gd name="T15" fmla="*/ 55 h 55"/>
                <a:gd name="T16" fmla="*/ 0 w 83"/>
                <a:gd name="T17" fmla="*/ 21 h 55"/>
                <a:gd name="T18" fmla="*/ 0 w 83"/>
                <a:gd name="T19" fmla="*/ 20 h 55"/>
                <a:gd name="T20" fmla="*/ 31 w 83"/>
                <a:gd name="T21" fmla="*/ 9 h 55"/>
                <a:gd name="T22" fmla="*/ 36 w 83"/>
                <a:gd name="T23" fmla="*/ 14 h 55"/>
                <a:gd name="T24" fmla="*/ 36 w 83"/>
                <a:gd name="T25" fmla="*/ 11 h 55"/>
                <a:gd name="T26" fmla="*/ 52 w 83"/>
                <a:gd name="T27" fmla="*/ 42 h 55"/>
                <a:gd name="T28" fmla="*/ 31 w 83"/>
                <a:gd name="T2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55">
                  <a:moveTo>
                    <a:pt x="83" y="27"/>
                  </a:moveTo>
                  <a:cubicBezTo>
                    <a:pt x="83" y="27"/>
                    <a:pt x="76" y="13"/>
                    <a:pt x="69" y="0"/>
                  </a:cubicBezTo>
                  <a:cubicBezTo>
                    <a:pt x="69" y="1"/>
                    <a:pt x="69" y="2"/>
                    <a:pt x="69" y="3"/>
                  </a:cubicBezTo>
                  <a:cubicBezTo>
                    <a:pt x="68" y="2"/>
                    <a:pt x="67" y="1"/>
                    <a:pt x="65" y="0"/>
                  </a:cubicBezTo>
                  <a:cubicBezTo>
                    <a:pt x="73" y="12"/>
                    <a:pt x="83" y="27"/>
                    <a:pt x="83" y="27"/>
                  </a:cubicBezTo>
                  <a:close/>
                  <a:moveTo>
                    <a:pt x="0" y="20"/>
                  </a:moveTo>
                  <a:cubicBezTo>
                    <a:pt x="1" y="19"/>
                    <a:pt x="1" y="17"/>
                    <a:pt x="1" y="16"/>
                  </a:cubicBezTo>
                  <a:cubicBezTo>
                    <a:pt x="9" y="30"/>
                    <a:pt x="21" y="55"/>
                    <a:pt x="21" y="55"/>
                  </a:cubicBezTo>
                  <a:cubicBezTo>
                    <a:pt x="21" y="55"/>
                    <a:pt x="6" y="3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lose/>
                  <a:moveTo>
                    <a:pt x="31" y="9"/>
                  </a:moveTo>
                  <a:cubicBezTo>
                    <a:pt x="32" y="11"/>
                    <a:pt x="34" y="12"/>
                    <a:pt x="36" y="14"/>
                  </a:cubicBezTo>
                  <a:cubicBezTo>
                    <a:pt x="36" y="13"/>
                    <a:pt x="36" y="12"/>
                    <a:pt x="36" y="11"/>
                  </a:cubicBezTo>
                  <a:cubicBezTo>
                    <a:pt x="43" y="25"/>
                    <a:pt x="52" y="42"/>
                    <a:pt x="52" y="42"/>
                  </a:cubicBezTo>
                  <a:cubicBezTo>
                    <a:pt x="52" y="42"/>
                    <a:pt x="39" y="22"/>
                    <a:pt x="31" y="9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8" name="Freeform 306"/>
            <p:cNvSpPr>
              <a:spLocks/>
            </p:cNvSpPr>
            <p:nvPr/>
          </p:nvSpPr>
          <p:spPr bwMode="auto">
            <a:xfrm>
              <a:off x="1336244" y="4746659"/>
              <a:ext cx="66263" cy="94205"/>
            </a:xfrm>
            <a:custGeom>
              <a:avLst/>
              <a:gdLst>
                <a:gd name="T0" fmla="*/ 7 w 35"/>
                <a:gd name="T1" fmla="*/ 2 h 50"/>
                <a:gd name="T2" fmla="*/ 35 w 35"/>
                <a:gd name="T3" fmla="*/ 50 h 50"/>
                <a:gd name="T4" fmla="*/ 0 w 35"/>
                <a:gd name="T5" fmla="*/ 0 h 50"/>
                <a:gd name="T6" fmla="*/ 7 w 35"/>
                <a:gd name="T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50">
                  <a:moveTo>
                    <a:pt x="7" y="2"/>
                  </a:moveTo>
                  <a:cubicBezTo>
                    <a:pt x="35" y="50"/>
                    <a:pt x="35" y="50"/>
                    <a:pt x="35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894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65549" y="5136094"/>
            <a:ext cx="3594101" cy="1730375"/>
            <a:chOff x="3414713" y="4056063"/>
            <a:chExt cx="3594101" cy="1730375"/>
          </a:xfrm>
        </p:grpSpPr>
        <p:sp>
          <p:nvSpPr>
            <p:cNvPr id="6" name="Freeform 59"/>
            <p:cNvSpPr>
              <a:spLocks/>
            </p:cNvSpPr>
            <p:nvPr/>
          </p:nvSpPr>
          <p:spPr bwMode="auto">
            <a:xfrm>
              <a:off x="6238876" y="4576763"/>
              <a:ext cx="769938" cy="885825"/>
            </a:xfrm>
            <a:custGeom>
              <a:avLst/>
              <a:gdLst>
                <a:gd name="T0" fmla="*/ 485 w 485"/>
                <a:gd name="T1" fmla="*/ 508 h 558"/>
                <a:gd name="T2" fmla="*/ 270 w 485"/>
                <a:gd name="T3" fmla="*/ 0 h 558"/>
                <a:gd name="T4" fmla="*/ 0 w 485"/>
                <a:gd name="T5" fmla="*/ 423 h 558"/>
                <a:gd name="T6" fmla="*/ 481 w 485"/>
                <a:gd name="T7" fmla="*/ 558 h 558"/>
                <a:gd name="T8" fmla="*/ 485 w 485"/>
                <a:gd name="T9" fmla="*/ 50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558">
                  <a:moveTo>
                    <a:pt x="485" y="508"/>
                  </a:moveTo>
                  <a:lnTo>
                    <a:pt x="270" y="0"/>
                  </a:lnTo>
                  <a:lnTo>
                    <a:pt x="0" y="423"/>
                  </a:lnTo>
                  <a:lnTo>
                    <a:pt x="481" y="558"/>
                  </a:lnTo>
                  <a:lnTo>
                    <a:pt x="485" y="508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60"/>
            <p:cNvSpPr>
              <a:spLocks/>
            </p:cNvSpPr>
            <p:nvPr/>
          </p:nvSpPr>
          <p:spPr bwMode="auto">
            <a:xfrm>
              <a:off x="3414713" y="4067175"/>
              <a:ext cx="1447800" cy="1674813"/>
            </a:xfrm>
            <a:custGeom>
              <a:avLst/>
              <a:gdLst>
                <a:gd name="T0" fmla="*/ 0 w 912"/>
                <a:gd name="T1" fmla="*/ 1055 h 1055"/>
                <a:gd name="T2" fmla="*/ 405 w 912"/>
                <a:gd name="T3" fmla="*/ 0 h 1055"/>
                <a:gd name="T4" fmla="*/ 912 w 912"/>
                <a:gd name="T5" fmla="*/ 691 h 1055"/>
                <a:gd name="T6" fmla="*/ 0 w 912"/>
                <a:gd name="T7" fmla="*/ 1055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2" h="1055">
                  <a:moveTo>
                    <a:pt x="0" y="1055"/>
                  </a:moveTo>
                  <a:lnTo>
                    <a:pt x="405" y="0"/>
                  </a:lnTo>
                  <a:lnTo>
                    <a:pt x="912" y="691"/>
                  </a:lnTo>
                  <a:lnTo>
                    <a:pt x="0" y="1055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61"/>
            <p:cNvSpPr>
              <a:spLocks/>
            </p:cNvSpPr>
            <p:nvPr/>
          </p:nvSpPr>
          <p:spPr bwMode="auto">
            <a:xfrm>
              <a:off x="4313238" y="4357688"/>
              <a:ext cx="1763713" cy="1428750"/>
            </a:xfrm>
            <a:custGeom>
              <a:avLst/>
              <a:gdLst>
                <a:gd name="T0" fmla="*/ 0 w 1111"/>
                <a:gd name="T1" fmla="*/ 884 h 900"/>
                <a:gd name="T2" fmla="*/ 547 w 1111"/>
                <a:gd name="T3" fmla="*/ 0 h 900"/>
                <a:gd name="T4" fmla="*/ 1111 w 1111"/>
                <a:gd name="T5" fmla="*/ 900 h 900"/>
                <a:gd name="T6" fmla="*/ 0 w 1111"/>
                <a:gd name="T7" fmla="*/ 88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1" h="900">
                  <a:moveTo>
                    <a:pt x="0" y="884"/>
                  </a:moveTo>
                  <a:lnTo>
                    <a:pt x="547" y="0"/>
                  </a:lnTo>
                  <a:lnTo>
                    <a:pt x="1111" y="900"/>
                  </a:lnTo>
                  <a:lnTo>
                    <a:pt x="0" y="88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62"/>
            <p:cNvSpPr>
              <a:spLocks/>
            </p:cNvSpPr>
            <p:nvPr/>
          </p:nvSpPr>
          <p:spPr bwMode="auto">
            <a:xfrm>
              <a:off x="5335588" y="4056063"/>
              <a:ext cx="1628775" cy="1406525"/>
            </a:xfrm>
            <a:custGeom>
              <a:avLst/>
              <a:gdLst>
                <a:gd name="T0" fmla="*/ 0 w 1026"/>
                <a:gd name="T1" fmla="*/ 872 h 886"/>
                <a:gd name="T2" fmla="*/ 526 w 1026"/>
                <a:gd name="T3" fmla="*/ 0 h 886"/>
                <a:gd name="T4" fmla="*/ 1026 w 1026"/>
                <a:gd name="T5" fmla="*/ 886 h 886"/>
                <a:gd name="T6" fmla="*/ 0 w 1026"/>
                <a:gd name="T7" fmla="*/ 872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6" h="886">
                  <a:moveTo>
                    <a:pt x="0" y="872"/>
                  </a:moveTo>
                  <a:lnTo>
                    <a:pt x="526" y="0"/>
                  </a:lnTo>
                  <a:lnTo>
                    <a:pt x="1026" y="886"/>
                  </a:lnTo>
                  <a:lnTo>
                    <a:pt x="0" y="872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63"/>
            <p:cNvSpPr>
              <a:spLocks/>
            </p:cNvSpPr>
            <p:nvPr/>
          </p:nvSpPr>
          <p:spPr bwMode="auto">
            <a:xfrm>
              <a:off x="4057651" y="4067175"/>
              <a:ext cx="739775" cy="1447800"/>
            </a:xfrm>
            <a:custGeom>
              <a:avLst/>
              <a:gdLst>
                <a:gd name="T0" fmla="*/ 0 w 197"/>
                <a:gd name="T1" fmla="*/ 0 h 384"/>
                <a:gd name="T2" fmla="*/ 162 w 197"/>
                <a:gd name="T3" fmla="*/ 376 h 384"/>
                <a:gd name="T4" fmla="*/ 197 w 197"/>
                <a:gd name="T5" fmla="*/ 254 h 384"/>
                <a:gd name="T6" fmla="*/ 0 w 197"/>
                <a:gd name="T7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84">
                  <a:moveTo>
                    <a:pt x="0" y="0"/>
                  </a:moveTo>
                  <a:cubicBezTo>
                    <a:pt x="0" y="0"/>
                    <a:pt x="161" y="368"/>
                    <a:pt x="162" y="376"/>
                  </a:cubicBezTo>
                  <a:cubicBezTo>
                    <a:pt x="164" y="384"/>
                    <a:pt x="197" y="254"/>
                    <a:pt x="197" y="2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64"/>
            <p:cNvSpPr>
              <a:spLocks/>
            </p:cNvSpPr>
            <p:nvPr/>
          </p:nvSpPr>
          <p:spPr bwMode="auto">
            <a:xfrm>
              <a:off x="5181601" y="4357688"/>
              <a:ext cx="409575" cy="1017588"/>
            </a:xfrm>
            <a:custGeom>
              <a:avLst/>
              <a:gdLst>
                <a:gd name="T0" fmla="*/ 0 w 258"/>
                <a:gd name="T1" fmla="*/ 0 h 641"/>
                <a:gd name="T2" fmla="*/ 258 w 258"/>
                <a:gd name="T3" fmla="*/ 406 h 641"/>
                <a:gd name="T4" fmla="*/ 121 w 258"/>
                <a:gd name="T5" fmla="*/ 641 h 641"/>
                <a:gd name="T6" fmla="*/ 0 w 258"/>
                <a:gd name="T7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641">
                  <a:moveTo>
                    <a:pt x="0" y="0"/>
                  </a:moveTo>
                  <a:lnTo>
                    <a:pt x="258" y="406"/>
                  </a:lnTo>
                  <a:lnTo>
                    <a:pt x="121" y="6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65"/>
            <p:cNvSpPr>
              <a:spLocks/>
            </p:cNvSpPr>
            <p:nvPr/>
          </p:nvSpPr>
          <p:spPr bwMode="auto">
            <a:xfrm>
              <a:off x="6170613" y="4056063"/>
              <a:ext cx="387350" cy="1003300"/>
            </a:xfrm>
            <a:custGeom>
              <a:avLst/>
              <a:gdLst>
                <a:gd name="T0" fmla="*/ 0 w 244"/>
                <a:gd name="T1" fmla="*/ 0 h 632"/>
                <a:gd name="T2" fmla="*/ 244 w 244"/>
                <a:gd name="T3" fmla="*/ 432 h 632"/>
                <a:gd name="T4" fmla="*/ 126 w 244"/>
                <a:gd name="T5" fmla="*/ 632 h 632"/>
                <a:gd name="T6" fmla="*/ 0 w 244"/>
                <a:gd name="T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632">
                  <a:moveTo>
                    <a:pt x="0" y="0"/>
                  </a:moveTo>
                  <a:lnTo>
                    <a:pt x="244" y="432"/>
                  </a:lnTo>
                  <a:lnTo>
                    <a:pt x="126" y="6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66"/>
            <p:cNvSpPr>
              <a:spLocks/>
            </p:cNvSpPr>
            <p:nvPr/>
          </p:nvSpPr>
          <p:spPr bwMode="auto">
            <a:xfrm>
              <a:off x="6667501" y="4576763"/>
              <a:ext cx="341313" cy="946150"/>
            </a:xfrm>
            <a:custGeom>
              <a:avLst/>
              <a:gdLst>
                <a:gd name="T0" fmla="*/ 215 w 215"/>
                <a:gd name="T1" fmla="*/ 508 h 596"/>
                <a:gd name="T2" fmla="*/ 0 w 215"/>
                <a:gd name="T3" fmla="*/ 0 h 596"/>
                <a:gd name="T4" fmla="*/ 71 w 215"/>
                <a:gd name="T5" fmla="*/ 596 h 596"/>
                <a:gd name="T6" fmla="*/ 211 w 215"/>
                <a:gd name="T7" fmla="*/ 572 h 596"/>
                <a:gd name="T8" fmla="*/ 215 w 215"/>
                <a:gd name="T9" fmla="*/ 50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596">
                  <a:moveTo>
                    <a:pt x="215" y="508"/>
                  </a:moveTo>
                  <a:lnTo>
                    <a:pt x="0" y="0"/>
                  </a:lnTo>
                  <a:lnTo>
                    <a:pt x="71" y="596"/>
                  </a:lnTo>
                  <a:lnTo>
                    <a:pt x="211" y="572"/>
                  </a:lnTo>
                  <a:lnTo>
                    <a:pt x="215" y="508"/>
                  </a:ln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>
              <a:off x="3895726" y="4217988"/>
              <a:ext cx="431800" cy="320675"/>
            </a:xfrm>
            <a:custGeom>
              <a:avLst/>
              <a:gdLst>
                <a:gd name="T0" fmla="*/ 0 w 272"/>
                <a:gd name="T1" fmla="*/ 168 h 202"/>
                <a:gd name="T2" fmla="*/ 78 w 272"/>
                <a:gd name="T3" fmla="*/ 119 h 202"/>
                <a:gd name="T4" fmla="*/ 135 w 272"/>
                <a:gd name="T5" fmla="*/ 202 h 202"/>
                <a:gd name="T6" fmla="*/ 154 w 272"/>
                <a:gd name="T7" fmla="*/ 111 h 202"/>
                <a:gd name="T8" fmla="*/ 227 w 272"/>
                <a:gd name="T9" fmla="*/ 195 h 202"/>
                <a:gd name="T10" fmla="*/ 208 w 272"/>
                <a:gd name="T11" fmla="*/ 66 h 202"/>
                <a:gd name="T12" fmla="*/ 272 w 272"/>
                <a:gd name="T13" fmla="*/ 119 h 202"/>
                <a:gd name="T14" fmla="*/ 177 w 272"/>
                <a:gd name="T15" fmla="*/ 0 h 202"/>
                <a:gd name="T16" fmla="*/ 189 w 272"/>
                <a:gd name="T17" fmla="*/ 85 h 202"/>
                <a:gd name="T18" fmla="*/ 132 w 272"/>
                <a:gd name="T19" fmla="*/ 54 h 202"/>
                <a:gd name="T20" fmla="*/ 118 w 272"/>
                <a:gd name="T21" fmla="*/ 116 h 202"/>
                <a:gd name="T22" fmla="*/ 80 w 272"/>
                <a:gd name="T23" fmla="*/ 45 h 202"/>
                <a:gd name="T24" fmla="*/ 42 w 272"/>
                <a:gd name="T25" fmla="*/ 104 h 202"/>
                <a:gd name="T26" fmla="*/ 52 w 272"/>
                <a:gd name="T27" fmla="*/ 28 h 202"/>
                <a:gd name="T28" fmla="*/ 0 w 272"/>
                <a:gd name="T29" fmla="*/ 16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02">
                  <a:moveTo>
                    <a:pt x="0" y="168"/>
                  </a:moveTo>
                  <a:lnTo>
                    <a:pt x="78" y="119"/>
                  </a:lnTo>
                  <a:lnTo>
                    <a:pt x="135" y="202"/>
                  </a:lnTo>
                  <a:lnTo>
                    <a:pt x="154" y="111"/>
                  </a:lnTo>
                  <a:lnTo>
                    <a:pt x="227" y="195"/>
                  </a:lnTo>
                  <a:lnTo>
                    <a:pt x="208" y="66"/>
                  </a:lnTo>
                  <a:lnTo>
                    <a:pt x="272" y="119"/>
                  </a:lnTo>
                  <a:lnTo>
                    <a:pt x="177" y="0"/>
                  </a:lnTo>
                  <a:lnTo>
                    <a:pt x="189" y="85"/>
                  </a:lnTo>
                  <a:lnTo>
                    <a:pt x="132" y="54"/>
                  </a:lnTo>
                  <a:lnTo>
                    <a:pt x="118" y="116"/>
                  </a:lnTo>
                  <a:lnTo>
                    <a:pt x="80" y="45"/>
                  </a:lnTo>
                  <a:lnTo>
                    <a:pt x="42" y="104"/>
                  </a:lnTo>
                  <a:lnTo>
                    <a:pt x="52" y="28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5008563" y="4443413"/>
              <a:ext cx="360363" cy="339725"/>
            </a:xfrm>
            <a:custGeom>
              <a:avLst/>
              <a:gdLst>
                <a:gd name="T0" fmla="*/ 0 w 227"/>
                <a:gd name="T1" fmla="*/ 114 h 214"/>
                <a:gd name="T2" fmla="*/ 47 w 227"/>
                <a:gd name="T3" fmla="*/ 93 h 214"/>
                <a:gd name="T4" fmla="*/ 47 w 227"/>
                <a:gd name="T5" fmla="*/ 157 h 214"/>
                <a:gd name="T6" fmla="*/ 109 w 227"/>
                <a:gd name="T7" fmla="*/ 91 h 214"/>
                <a:gd name="T8" fmla="*/ 114 w 227"/>
                <a:gd name="T9" fmla="*/ 214 h 214"/>
                <a:gd name="T10" fmla="*/ 140 w 227"/>
                <a:gd name="T11" fmla="*/ 110 h 214"/>
                <a:gd name="T12" fmla="*/ 197 w 227"/>
                <a:gd name="T13" fmla="*/ 171 h 214"/>
                <a:gd name="T14" fmla="*/ 175 w 227"/>
                <a:gd name="T15" fmla="*/ 95 h 214"/>
                <a:gd name="T16" fmla="*/ 227 w 227"/>
                <a:gd name="T17" fmla="*/ 129 h 214"/>
                <a:gd name="T18" fmla="*/ 159 w 227"/>
                <a:gd name="T19" fmla="*/ 17 h 214"/>
                <a:gd name="T20" fmla="*/ 190 w 227"/>
                <a:gd name="T21" fmla="*/ 81 h 214"/>
                <a:gd name="T22" fmla="*/ 147 w 227"/>
                <a:gd name="T23" fmla="*/ 55 h 214"/>
                <a:gd name="T24" fmla="*/ 147 w 227"/>
                <a:gd name="T25" fmla="*/ 84 h 214"/>
                <a:gd name="T26" fmla="*/ 121 w 227"/>
                <a:gd name="T27" fmla="*/ 41 h 214"/>
                <a:gd name="T28" fmla="*/ 83 w 227"/>
                <a:gd name="T29" fmla="*/ 74 h 214"/>
                <a:gd name="T30" fmla="*/ 73 w 227"/>
                <a:gd name="T31" fmla="*/ 0 h 214"/>
                <a:gd name="T32" fmla="*/ 0 w 227"/>
                <a:gd name="T33" fmla="*/ 1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7" h="214">
                  <a:moveTo>
                    <a:pt x="0" y="114"/>
                  </a:moveTo>
                  <a:lnTo>
                    <a:pt x="47" y="93"/>
                  </a:lnTo>
                  <a:lnTo>
                    <a:pt x="47" y="157"/>
                  </a:lnTo>
                  <a:lnTo>
                    <a:pt x="109" y="91"/>
                  </a:lnTo>
                  <a:lnTo>
                    <a:pt x="114" y="214"/>
                  </a:lnTo>
                  <a:lnTo>
                    <a:pt x="140" y="110"/>
                  </a:lnTo>
                  <a:lnTo>
                    <a:pt x="197" y="171"/>
                  </a:lnTo>
                  <a:lnTo>
                    <a:pt x="175" y="95"/>
                  </a:lnTo>
                  <a:lnTo>
                    <a:pt x="227" y="129"/>
                  </a:lnTo>
                  <a:lnTo>
                    <a:pt x="159" y="17"/>
                  </a:lnTo>
                  <a:lnTo>
                    <a:pt x="190" y="81"/>
                  </a:lnTo>
                  <a:lnTo>
                    <a:pt x="147" y="55"/>
                  </a:lnTo>
                  <a:lnTo>
                    <a:pt x="147" y="84"/>
                  </a:lnTo>
                  <a:lnTo>
                    <a:pt x="121" y="41"/>
                  </a:lnTo>
                  <a:lnTo>
                    <a:pt x="83" y="74"/>
                  </a:lnTo>
                  <a:lnTo>
                    <a:pt x="73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5956301" y="4157663"/>
              <a:ext cx="458788" cy="381000"/>
            </a:xfrm>
            <a:custGeom>
              <a:avLst/>
              <a:gdLst>
                <a:gd name="T0" fmla="*/ 230 w 289"/>
                <a:gd name="T1" fmla="*/ 109 h 240"/>
                <a:gd name="T2" fmla="*/ 289 w 289"/>
                <a:gd name="T3" fmla="*/ 209 h 240"/>
                <a:gd name="T4" fmla="*/ 173 w 289"/>
                <a:gd name="T5" fmla="*/ 133 h 240"/>
                <a:gd name="T6" fmla="*/ 142 w 289"/>
                <a:gd name="T7" fmla="*/ 240 h 240"/>
                <a:gd name="T8" fmla="*/ 118 w 289"/>
                <a:gd name="T9" fmla="*/ 133 h 240"/>
                <a:gd name="T10" fmla="*/ 55 w 289"/>
                <a:gd name="T11" fmla="*/ 214 h 240"/>
                <a:gd name="T12" fmla="*/ 90 w 289"/>
                <a:gd name="T13" fmla="*/ 54 h 240"/>
                <a:gd name="T14" fmla="*/ 0 w 289"/>
                <a:gd name="T15" fmla="*/ 152 h 240"/>
                <a:gd name="T16" fmla="*/ 92 w 289"/>
                <a:gd name="T17" fmla="*/ 0 h 240"/>
                <a:gd name="T18" fmla="*/ 111 w 289"/>
                <a:gd name="T19" fmla="*/ 62 h 240"/>
                <a:gd name="T20" fmla="*/ 142 w 289"/>
                <a:gd name="T21" fmla="*/ 52 h 240"/>
                <a:gd name="T22" fmla="*/ 152 w 289"/>
                <a:gd name="T23" fmla="*/ 149 h 240"/>
                <a:gd name="T24" fmla="*/ 156 w 289"/>
                <a:gd name="T25" fmla="*/ 52 h 240"/>
                <a:gd name="T26" fmla="*/ 237 w 289"/>
                <a:gd name="T27" fmla="*/ 138 h 240"/>
                <a:gd name="T28" fmla="*/ 230 w 289"/>
                <a:gd name="T29" fmla="*/ 10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40">
                  <a:moveTo>
                    <a:pt x="230" y="109"/>
                  </a:moveTo>
                  <a:lnTo>
                    <a:pt x="289" y="209"/>
                  </a:lnTo>
                  <a:lnTo>
                    <a:pt x="173" y="133"/>
                  </a:lnTo>
                  <a:lnTo>
                    <a:pt x="142" y="240"/>
                  </a:lnTo>
                  <a:lnTo>
                    <a:pt x="118" y="133"/>
                  </a:lnTo>
                  <a:lnTo>
                    <a:pt x="55" y="214"/>
                  </a:lnTo>
                  <a:lnTo>
                    <a:pt x="90" y="54"/>
                  </a:lnTo>
                  <a:lnTo>
                    <a:pt x="0" y="152"/>
                  </a:lnTo>
                  <a:lnTo>
                    <a:pt x="92" y="0"/>
                  </a:lnTo>
                  <a:lnTo>
                    <a:pt x="111" y="62"/>
                  </a:lnTo>
                  <a:lnTo>
                    <a:pt x="142" y="52"/>
                  </a:lnTo>
                  <a:lnTo>
                    <a:pt x="152" y="149"/>
                  </a:lnTo>
                  <a:lnTo>
                    <a:pt x="156" y="52"/>
                  </a:lnTo>
                  <a:lnTo>
                    <a:pt x="237" y="138"/>
                  </a:lnTo>
                  <a:lnTo>
                    <a:pt x="230" y="109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auto">
            <a:xfrm>
              <a:off x="6524626" y="4678363"/>
              <a:ext cx="280988" cy="233363"/>
            </a:xfrm>
            <a:custGeom>
              <a:avLst/>
              <a:gdLst>
                <a:gd name="T0" fmla="*/ 47 w 177"/>
                <a:gd name="T1" fmla="*/ 0 h 147"/>
                <a:gd name="T2" fmla="*/ 0 w 177"/>
                <a:gd name="T3" fmla="*/ 76 h 147"/>
                <a:gd name="T4" fmla="*/ 57 w 177"/>
                <a:gd name="T5" fmla="*/ 59 h 147"/>
                <a:gd name="T6" fmla="*/ 71 w 177"/>
                <a:gd name="T7" fmla="*/ 147 h 147"/>
                <a:gd name="T8" fmla="*/ 104 w 177"/>
                <a:gd name="T9" fmla="*/ 66 h 147"/>
                <a:gd name="T10" fmla="*/ 177 w 177"/>
                <a:gd name="T11" fmla="*/ 142 h 147"/>
                <a:gd name="T12" fmla="*/ 130 w 177"/>
                <a:gd name="T13" fmla="*/ 31 h 147"/>
                <a:gd name="T14" fmla="*/ 123 w 177"/>
                <a:gd name="T15" fmla="*/ 61 h 147"/>
                <a:gd name="T16" fmla="*/ 95 w 177"/>
                <a:gd name="T17" fmla="*/ 0 h 147"/>
                <a:gd name="T18" fmla="*/ 76 w 177"/>
                <a:gd name="T19" fmla="*/ 50 h 147"/>
                <a:gd name="T20" fmla="*/ 47 w 177"/>
                <a:gd name="T2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7" h="147">
                  <a:moveTo>
                    <a:pt x="47" y="0"/>
                  </a:moveTo>
                  <a:lnTo>
                    <a:pt x="0" y="76"/>
                  </a:lnTo>
                  <a:lnTo>
                    <a:pt x="57" y="59"/>
                  </a:lnTo>
                  <a:lnTo>
                    <a:pt x="71" y="147"/>
                  </a:lnTo>
                  <a:lnTo>
                    <a:pt x="104" y="66"/>
                  </a:lnTo>
                  <a:lnTo>
                    <a:pt x="177" y="142"/>
                  </a:lnTo>
                  <a:lnTo>
                    <a:pt x="130" y="31"/>
                  </a:lnTo>
                  <a:lnTo>
                    <a:pt x="123" y="61"/>
                  </a:lnTo>
                  <a:lnTo>
                    <a:pt x="95" y="0"/>
                  </a:lnTo>
                  <a:lnTo>
                    <a:pt x="76" y="5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6344238"/>
            <a:ext cx="12192000" cy="513761"/>
          </a:xfrm>
          <a:prstGeom prst="rect">
            <a:avLst/>
          </a:prstGeom>
          <a:solidFill>
            <a:srgbClr val="ABD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61026" y="5443114"/>
            <a:ext cx="3791899" cy="1124469"/>
            <a:chOff x="384175" y="5132388"/>
            <a:chExt cx="4962526" cy="1471613"/>
          </a:xfrm>
        </p:grpSpPr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774700" y="6148388"/>
              <a:ext cx="96838" cy="442913"/>
            </a:xfrm>
            <a:custGeom>
              <a:avLst/>
              <a:gdLst>
                <a:gd name="T0" fmla="*/ 41 w 41"/>
                <a:gd name="T1" fmla="*/ 178 h 187"/>
                <a:gd name="T2" fmla="*/ 21 w 41"/>
                <a:gd name="T3" fmla="*/ 187 h 187"/>
                <a:gd name="T4" fmla="*/ 21 w 41"/>
                <a:gd name="T5" fmla="*/ 187 h 187"/>
                <a:gd name="T6" fmla="*/ 0 w 41"/>
                <a:gd name="T7" fmla="*/ 178 h 187"/>
                <a:gd name="T8" fmla="*/ 0 w 41"/>
                <a:gd name="T9" fmla="*/ 8 h 187"/>
                <a:gd name="T10" fmla="*/ 21 w 41"/>
                <a:gd name="T11" fmla="*/ 0 h 187"/>
                <a:gd name="T12" fmla="*/ 21 w 41"/>
                <a:gd name="T13" fmla="*/ 0 h 187"/>
                <a:gd name="T14" fmla="*/ 41 w 41"/>
                <a:gd name="T15" fmla="*/ 8 h 187"/>
                <a:gd name="T16" fmla="*/ 41 w 41"/>
                <a:gd name="T17" fmla="*/ 17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7">
                  <a:moveTo>
                    <a:pt x="41" y="178"/>
                  </a:moveTo>
                  <a:cubicBezTo>
                    <a:pt x="41" y="183"/>
                    <a:pt x="32" y="187"/>
                    <a:pt x="21" y="187"/>
                  </a:cubicBezTo>
                  <a:cubicBezTo>
                    <a:pt x="21" y="187"/>
                    <a:pt x="21" y="187"/>
                    <a:pt x="21" y="187"/>
                  </a:cubicBezTo>
                  <a:cubicBezTo>
                    <a:pt x="9" y="187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0"/>
                    <a:pt x="41" y="4"/>
                    <a:pt x="41" y="8"/>
                  </a:cubicBezTo>
                  <a:lnTo>
                    <a:pt x="41" y="17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384175" y="5356225"/>
              <a:ext cx="876300" cy="1014413"/>
            </a:xfrm>
            <a:custGeom>
              <a:avLst/>
              <a:gdLst>
                <a:gd name="T0" fmla="*/ 261 w 371"/>
                <a:gd name="T1" fmla="*/ 304 h 429"/>
                <a:gd name="T2" fmla="*/ 353 w 371"/>
                <a:gd name="T3" fmla="*/ 288 h 429"/>
                <a:gd name="T4" fmla="*/ 246 w 371"/>
                <a:gd name="T5" fmla="*/ 207 h 429"/>
                <a:gd name="T6" fmla="*/ 327 w 371"/>
                <a:gd name="T7" fmla="*/ 184 h 429"/>
                <a:gd name="T8" fmla="*/ 233 w 371"/>
                <a:gd name="T9" fmla="*/ 120 h 429"/>
                <a:gd name="T10" fmla="*/ 272 w 371"/>
                <a:gd name="T11" fmla="*/ 104 h 429"/>
                <a:gd name="T12" fmla="*/ 187 w 371"/>
                <a:gd name="T13" fmla="*/ 0 h 429"/>
                <a:gd name="T14" fmla="*/ 89 w 371"/>
                <a:gd name="T15" fmla="*/ 103 h 429"/>
                <a:gd name="T16" fmla="*/ 137 w 371"/>
                <a:gd name="T17" fmla="*/ 121 h 429"/>
                <a:gd name="T18" fmla="*/ 44 w 371"/>
                <a:gd name="T19" fmla="*/ 184 h 429"/>
                <a:gd name="T20" fmla="*/ 125 w 371"/>
                <a:gd name="T21" fmla="*/ 207 h 429"/>
                <a:gd name="T22" fmla="*/ 18 w 371"/>
                <a:gd name="T23" fmla="*/ 288 h 429"/>
                <a:gd name="T24" fmla="*/ 110 w 371"/>
                <a:gd name="T25" fmla="*/ 304 h 429"/>
                <a:gd name="T26" fmla="*/ 0 w 371"/>
                <a:gd name="T27" fmla="*/ 397 h 429"/>
                <a:gd name="T28" fmla="*/ 186 w 371"/>
                <a:gd name="T29" fmla="*/ 429 h 429"/>
                <a:gd name="T30" fmla="*/ 371 w 371"/>
                <a:gd name="T31" fmla="*/ 397 h 429"/>
                <a:gd name="T32" fmla="*/ 261 w 371"/>
                <a:gd name="T33" fmla="*/ 30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429">
                  <a:moveTo>
                    <a:pt x="261" y="304"/>
                  </a:moveTo>
                  <a:cubicBezTo>
                    <a:pt x="289" y="305"/>
                    <a:pt x="332" y="302"/>
                    <a:pt x="353" y="288"/>
                  </a:cubicBezTo>
                  <a:cubicBezTo>
                    <a:pt x="312" y="272"/>
                    <a:pt x="268" y="235"/>
                    <a:pt x="246" y="207"/>
                  </a:cubicBezTo>
                  <a:cubicBezTo>
                    <a:pt x="281" y="203"/>
                    <a:pt x="299" y="203"/>
                    <a:pt x="327" y="184"/>
                  </a:cubicBezTo>
                  <a:cubicBezTo>
                    <a:pt x="289" y="176"/>
                    <a:pt x="248" y="141"/>
                    <a:pt x="233" y="120"/>
                  </a:cubicBezTo>
                  <a:cubicBezTo>
                    <a:pt x="253" y="114"/>
                    <a:pt x="254" y="113"/>
                    <a:pt x="272" y="104"/>
                  </a:cubicBezTo>
                  <a:cubicBezTo>
                    <a:pt x="226" y="78"/>
                    <a:pt x="195" y="34"/>
                    <a:pt x="187" y="0"/>
                  </a:cubicBezTo>
                  <a:cubicBezTo>
                    <a:pt x="168" y="54"/>
                    <a:pt x="140" y="84"/>
                    <a:pt x="89" y="103"/>
                  </a:cubicBezTo>
                  <a:cubicBezTo>
                    <a:pt x="105" y="113"/>
                    <a:pt x="119" y="118"/>
                    <a:pt x="137" y="121"/>
                  </a:cubicBezTo>
                  <a:cubicBezTo>
                    <a:pt x="122" y="142"/>
                    <a:pt x="82" y="176"/>
                    <a:pt x="44" y="184"/>
                  </a:cubicBezTo>
                  <a:cubicBezTo>
                    <a:pt x="72" y="203"/>
                    <a:pt x="90" y="203"/>
                    <a:pt x="125" y="207"/>
                  </a:cubicBezTo>
                  <a:cubicBezTo>
                    <a:pt x="103" y="235"/>
                    <a:pt x="59" y="272"/>
                    <a:pt x="18" y="288"/>
                  </a:cubicBezTo>
                  <a:cubicBezTo>
                    <a:pt x="39" y="302"/>
                    <a:pt x="82" y="305"/>
                    <a:pt x="110" y="304"/>
                  </a:cubicBezTo>
                  <a:cubicBezTo>
                    <a:pt x="95" y="333"/>
                    <a:pt x="31" y="383"/>
                    <a:pt x="0" y="397"/>
                  </a:cubicBezTo>
                  <a:cubicBezTo>
                    <a:pt x="66" y="426"/>
                    <a:pt x="133" y="429"/>
                    <a:pt x="186" y="429"/>
                  </a:cubicBezTo>
                  <a:cubicBezTo>
                    <a:pt x="239" y="429"/>
                    <a:pt x="305" y="426"/>
                    <a:pt x="371" y="397"/>
                  </a:cubicBezTo>
                  <a:cubicBezTo>
                    <a:pt x="340" y="383"/>
                    <a:pt x="276" y="333"/>
                    <a:pt x="261" y="30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49"/>
            <p:cNvSpPr>
              <a:spLocks/>
            </p:cNvSpPr>
            <p:nvPr/>
          </p:nvSpPr>
          <p:spPr bwMode="auto">
            <a:xfrm>
              <a:off x="1235075" y="6075363"/>
              <a:ext cx="111125" cy="509588"/>
            </a:xfrm>
            <a:custGeom>
              <a:avLst/>
              <a:gdLst>
                <a:gd name="T0" fmla="*/ 47 w 47"/>
                <a:gd name="T1" fmla="*/ 205 h 215"/>
                <a:gd name="T2" fmla="*/ 23 w 47"/>
                <a:gd name="T3" fmla="*/ 215 h 215"/>
                <a:gd name="T4" fmla="*/ 23 w 47"/>
                <a:gd name="T5" fmla="*/ 215 h 215"/>
                <a:gd name="T6" fmla="*/ 0 w 47"/>
                <a:gd name="T7" fmla="*/ 205 h 215"/>
                <a:gd name="T8" fmla="*/ 0 w 47"/>
                <a:gd name="T9" fmla="*/ 9 h 215"/>
                <a:gd name="T10" fmla="*/ 23 w 47"/>
                <a:gd name="T11" fmla="*/ 0 h 215"/>
                <a:gd name="T12" fmla="*/ 23 w 47"/>
                <a:gd name="T13" fmla="*/ 0 h 215"/>
                <a:gd name="T14" fmla="*/ 47 w 47"/>
                <a:gd name="T15" fmla="*/ 9 h 215"/>
                <a:gd name="T16" fmla="*/ 47 w 47"/>
                <a:gd name="T17" fmla="*/ 20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5">
                  <a:moveTo>
                    <a:pt x="47" y="205"/>
                  </a:moveTo>
                  <a:cubicBezTo>
                    <a:pt x="47" y="211"/>
                    <a:pt x="36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11" y="215"/>
                    <a:pt x="0" y="211"/>
                    <a:pt x="0" y="20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1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5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50"/>
            <p:cNvSpPr>
              <a:spLocks/>
            </p:cNvSpPr>
            <p:nvPr/>
          </p:nvSpPr>
          <p:spPr bwMode="auto">
            <a:xfrm>
              <a:off x="785813" y="5159375"/>
              <a:ext cx="1008063" cy="1171575"/>
            </a:xfrm>
            <a:custGeom>
              <a:avLst/>
              <a:gdLst>
                <a:gd name="T0" fmla="*/ 300 w 427"/>
                <a:gd name="T1" fmla="*/ 351 h 495"/>
                <a:gd name="T2" fmla="*/ 407 w 427"/>
                <a:gd name="T3" fmla="*/ 332 h 495"/>
                <a:gd name="T4" fmla="*/ 284 w 427"/>
                <a:gd name="T5" fmla="*/ 239 h 495"/>
                <a:gd name="T6" fmla="*/ 377 w 427"/>
                <a:gd name="T7" fmla="*/ 212 h 495"/>
                <a:gd name="T8" fmla="*/ 269 w 427"/>
                <a:gd name="T9" fmla="*/ 139 h 495"/>
                <a:gd name="T10" fmla="*/ 313 w 427"/>
                <a:gd name="T11" fmla="*/ 120 h 495"/>
                <a:gd name="T12" fmla="*/ 215 w 427"/>
                <a:gd name="T13" fmla="*/ 0 h 495"/>
                <a:gd name="T14" fmla="*/ 102 w 427"/>
                <a:gd name="T15" fmla="*/ 119 h 495"/>
                <a:gd name="T16" fmla="*/ 157 w 427"/>
                <a:gd name="T17" fmla="*/ 140 h 495"/>
                <a:gd name="T18" fmla="*/ 50 w 427"/>
                <a:gd name="T19" fmla="*/ 212 h 495"/>
                <a:gd name="T20" fmla="*/ 143 w 427"/>
                <a:gd name="T21" fmla="*/ 239 h 495"/>
                <a:gd name="T22" fmla="*/ 20 w 427"/>
                <a:gd name="T23" fmla="*/ 332 h 495"/>
                <a:gd name="T24" fmla="*/ 127 w 427"/>
                <a:gd name="T25" fmla="*/ 351 h 495"/>
                <a:gd name="T26" fmla="*/ 0 w 427"/>
                <a:gd name="T27" fmla="*/ 458 h 495"/>
                <a:gd name="T28" fmla="*/ 214 w 427"/>
                <a:gd name="T29" fmla="*/ 495 h 495"/>
                <a:gd name="T30" fmla="*/ 427 w 427"/>
                <a:gd name="T31" fmla="*/ 458 h 495"/>
                <a:gd name="T32" fmla="*/ 300 w 427"/>
                <a:gd name="T33" fmla="*/ 35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7" h="495">
                  <a:moveTo>
                    <a:pt x="300" y="351"/>
                  </a:moveTo>
                  <a:cubicBezTo>
                    <a:pt x="333" y="352"/>
                    <a:pt x="382" y="348"/>
                    <a:pt x="407" y="332"/>
                  </a:cubicBezTo>
                  <a:cubicBezTo>
                    <a:pt x="360" y="314"/>
                    <a:pt x="309" y="271"/>
                    <a:pt x="284" y="239"/>
                  </a:cubicBezTo>
                  <a:cubicBezTo>
                    <a:pt x="324" y="234"/>
                    <a:pt x="344" y="234"/>
                    <a:pt x="377" y="212"/>
                  </a:cubicBezTo>
                  <a:cubicBezTo>
                    <a:pt x="333" y="203"/>
                    <a:pt x="286" y="162"/>
                    <a:pt x="269" y="139"/>
                  </a:cubicBezTo>
                  <a:cubicBezTo>
                    <a:pt x="292" y="132"/>
                    <a:pt x="293" y="131"/>
                    <a:pt x="313" y="120"/>
                  </a:cubicBezTo>
                  <a:cubicBezTo>
                    <a:pt x="261" y="90"/>
                    <a:pt x="225" y="39"/>
                    <a:pt x="215" y="0"/>
                  </a:cubicBezTo>
                  <a:cubicBezTo>
                    <a:pt x="194" y="62"/>
                    <a:pt x="161" y="97"/>
                    <a:pt x="102" y="119"/>
                  </a:cubicBezTo>
                  <a:cubicBezTo>
                    <a:pt x="121" y="131"/>
                    <a:pt x="137" y="136"/>
                    <a:pt x="157" y="140"/>
                  </a:cubicBezTo>
                  <a:cubicBezTo>
                    <a:pt x="140" y="164"/>
                    <a:pt x="94" y="203"/>
                    <a:pt x="50" y="212"/>
                  </a:cubicBezTo>
                  <a:cubicBezTo>
                    <a:pt x="82" y="234"/>
                    <a:pt x="103" y="234"/>
                    <a:pt x="143" y="239"/>
                  </a:cubicBezTo>
                  <a:cubicBezTo>
                    <a:pt x="118" y="271"/>
                    <a:pt x="67" y="314"/>
                    <a:pt x="20" y="332"/>
                  </a:cubicBezTo>
                  <a:cubicBezTo>
                    <a:pt x="45" y="348"/>
                    <a:pt x="94" y="352"/>
                    <a:pt x="127" y="351"/>
                  </a:cubicBezTo>
                  <a:cubicBezTo>
                    <a:pt x="110" y="385"/>
                    <a:pt x="35" y="442"/>
                    <a:pt x="0" y="458"/>
                  </a:cubicBezTo>
                  <a:cubicBezTo>
                    <a:pt x="76" y="491"/>
                    <a:pt x="153" y="495"/>
                    <a:pt x="214" y="495"/>
                  </a:cubicBezTo>
                  <a:cubicBezTo>
                    <a:pt x="276" y="495"/>
                    <a:pt x="351" y="491"/>
                    <a:pt x="427" y="458"/>
                  </a:cubicBezTo>
                  <a:cubicBezTo>
                    <a:pt x="392" y="442"/>
                    <a:pt x="317" y="385"/>
                    <a:pt x="300" y="35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51"/>
            <p:cNvSpPr>
              <a:spLocks/>
            </p:cNvSpPr>
            <p:nvPr/>
          </p:nvSpPr>
          <p:spPr bwMode="auto">
            <a:xfrm>
              <a:off x="2041525" y="6091238"/>
              <a:ext cx="85725" cy="395288"/>
            </a:xfrm>
            <a:custGeom>
              <a:avLst/>
              <a:gdLst>
                <a:gd name="T0" fmla="*/ 36 w 36"/>
                <a:gd name="T1" fmla="*/ 160 h 167"/>
                <a:gd name="T2" fmla="*/ 18 w 36"/>
                <a:gd name="T3" fmla="*/ 167 h 167"/>
                <a:gd name="T4" fmla="*/ 18 w 36"/>
                <a:gd name="T5" fmla="*/ 167 h 167"/>
                <a:gd name="T6" fmla="*/ 0 w 36"/>
                <a:gd name="T7" fmla="*/ 160 h 167"/>
                <a:gd name="T8" fmla="*/ 0 w 36"/>
                <a:gd name="T9" fmla="*/ 8 h 167"/>
                <a:gd name="T10" fmla="*/ 18 w 36"/>
                <a:gd name="T11" fmla="*/ 0 h 167"/>
                <a:gd name="T12" fmla="*/ 18 w 36"/>
                <a:gd name="T13" fmla="*/ 0 h 167"/>
                <a:gd name="T14" fmla="*/ 36 w 36"/>
                <a:gd name="T15" fmla="*/ 8 h 167"/>
                <a:gd name="T16" fmla="*/ 36 w 36"/>
                <a:gd name="T17" fmla="*/ 16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67">
                  <a:moveTo>
                    <a:pt x="36" y="160"/>
                  </a:moveTo>
                  <a:cubicBezTo>
                    <a:pt x="36" y="164"/>
                    <a:pt x="28" y="167"/>
                    <a:pt x="18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8" y="167"/>
                    <a:pt x="0" y="164"/>
                    <a:pt x="0" y="1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3"/>
                    <a:pt x="36" y="8"/>
                  </a:cubicBezTo>
                  <a:lnTo>
                    <a:pt x="36" y="160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52"/>
            <p:cNvSpPr>
              <a:spLocks/>
            </p:cNvSpPr>
            <p:nvPr/>
          </p:nvSpPr>
          <p:spPr bwMode="auto">
            <a:xfrm>
              <a:off x="1692275" y="5383213"/>
              <a:ext cx="784225" cy="908050"/>
            </a:xfrm>
            <a:custGeom>
              <a:avLst/>
              <a:gdLst>
                <a:gd name="T0" fmla="*/ 233 w 332"/>
                <a:gd name="T1" fmla="*/ 272 h 383"/>
                <a:gd name="T2" fmla="*/ 316 w 332"/>
                <a:gd name="T3" fmla="*/ 257 h 383"/>
                <a:gd name="T4" fmla="*/ 220 w 332"/>
                <a:gd name="T5" fmla="*/ 185 h 383"/>
                <a:gd name="T6" fmla="*/ 292 w 332"/>
                <a:gd name="T7" fmla="*/ 164 h 383"/>
                <a:gd name="T8" fmla="*/ 209 w 332"/>
                <a:gd name="T9" fmla="*/ 107 h 383"/>
                <a:gd name="T10" fmla="*/ 243 w 332"/>
                <a:gd name="T11" fmla="*/ 93 h 383"/>
                <a:gd name="T12" fmla="*/ 167 w 332"/>
                <a:gd name="T13" fmla="*/ 0 h 383"/>
                <a:gd name="T14" fmla="*/ 80 w 332"/>
                <a:gd name="T15" fmla="*/ 92 h 383"/>
                <a:gd name="T16" fmla="*/ 122 w 332"/>
                <a:gd name="T17" fmla="*/ 108 h 383"/>
                <a:gd name="T18" fmla="*/ 40 w 332"/>
                <a:gd name="T19" fmla="*/ 164 h 383"/>
                <a:gd name="T20" fmla="*/ 112 w 332"/>
                <a:gd name="T21" fmla="*/ 185 h 383"/>
                <a:gd name="T22" fmla="*/ 16 w 332"/>
                <a:gd name="T23" fmla="*/ 257 h 383"/>
                <a:gd name="T24" fmla="*/ 99 w 332"/>
                <a:gd name="T25" fmla="*/ 272 h 383"/>
                <a:gd name="T26" fmla="*/ 0 w 332"/>
                <a:gd name="T27" fmla="*/ 354 h 383"/>
                <a:gd name="T28" fmla="*/ 167 w 332"/>
                <a:gd name="T29" fmla="*/ 383 h 383"/>
                <a:gd name="T30" fmla="*/ 332 w 332"/>
                <a:gd name="T31" fmla="*/ 354 h 383"/>
                <a:gd name="T32" fmla="*/ 233 w 332"/>
                <a:gd name="T33" fmla="*/ 272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83">
                  <a:moveTo>
                    <a:pt x="233" y="272"/>
                  </a:moveTo>
                  <a:cubicBezTo>
                    <a:pt x="258" y="272"/>
                    <a:pt x="297" y="270"/>
                    <a:pt x="316" y="257"/>
                  </a:cubicBezTo>
                  <a:cubicBezTo>
                    <a:pt x="279" y="243"/>
                    <a:pt x="240" y="210"/>
                    <a:pt x="220" y="185"/>
                  </a:cubicBezTo>
                  <a:cubicBezTo>
                    <a:pt x="252" y="181"/>
                    <a:pt x="267" y="181"/>
                    <a:pt x="292" y="164"/>
                  </a:cubicBezTo>
                  <a:cubicBezTo>
                    <a:pt x="258" y="158"/>
                    <a:pt x="222" y="126"/>
                    <a:pt x="209" y="107"/>
                  </a:cubicBezTo>
                  <a:cubicBezTo>
                    <a:pt x="226" y="102"/>
                    <a:pt x="227" y="101"/>
                    <a:pt x="243" y="93"/>
                  </a:cubicBezTo>
                  <a:cubicBezTo>
                    <a:pt x="202" y="70"/>
                    <a:pt x="175" y="30"/>
                    <a:pt x="167" y="0"/>
                  </a:cubicBezTo>
                  <a:cubicBezTo>
                    <a:pt x="151" y="48"/>
                    <a:pt x="126" y="75"/>
                    <a:pt x="80" y="92"/>
                  </a:cubicBezTo>
                  <a:cubicBezTo>
                    <a:pt x="94" y="101"/>
                    <a:pt x="107" y="105"/>
                    <a:pt x="122" y="108"/>
                  </a:cubicBezTo>
                  <a:cubicBezTo>
                    <a:pt x="109" y="127"/>
                    <a:pt x="74" y="158"/>
                    <a:pt x="40" y="164"/>
                  </a:cubicBezTo>
                  <a:cubicBezTo>
                    <a:pt x="65" y="181"/>
                    <a:pt x="80" y="181"/>
                    <a:pt x="112" y="185"/>
                  </a:cubicBezTo>
                  <a:cubicBezTo>
                    <a:pt x="92" y="210"/>
                    <a:pt x="53" y="243"/>
                    <a:pt x="16" y="257"/>
                  </a:cubicBezTo>
                  <a:cubicBezTo>
                    <a:pt x="35" y="270"/>
                    <a:pt x="73" y="272"/>
                    <a:pt x="99" y="272"/>
                  </a:cubicBezTo>
                  <a:cubicBezTo>
                    <a:pt x="86" y="298"/>
                    <a:pt x="28" y="342"/>
                    <a:pt x="0" y="354"/>
                  </a:cubicBezTo>
                  <a:cubicBezTo>
                    <a:pt x="59" y="380"/>
                    <a:pt x="119" y="383"/>
                    <a:pt x="167" y="383"/>
                  </a:cubicBezTo>
                  <a:cubicBezTo>
                    <a:pt x="214" y="383"/>
                    <a:pt x="273" y="380"/>
                    <a:pt x="332" y="354"/>
                  </a:cubicBezTo>
                  <a:cubicBezTo>
                    <a:pt x="304" y="342"/>
                    <a:pt x="246" y="298"/>
                    <a:pt x="233" y="272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53"/>
            <p:cNvSpPr>
              <a:spLocks/>
            </p:cNvSpPr>
            <p:nvPr/>
          </p:nvSpPr>
          <p:spPr bwMode="auto">
            <a:xfrm>
              <a:off x="2427288" y="6056313"/>
              <a:ext cx="111125" cy="514350"/>
            </a:xfrm>
            <a:custGeom>
              <a:avLst/>
              <a:gdLst>
                <a:gd name="T0" fmla="*/ 47 w 47"/>
                <a:gd name="T1" fmla="*/ 208 h 217"/>
                <a:gd name="T2" fmla="*/ 24 w 47"/>
                <a:gd name="T3" fmla="*/ 217 h 217"/>
                <a:gd name="T4" fmla="*/ 24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4 w 47"/>
                <a:gd name="T11" fmla="*/ 0 h 217"/>
                <a:gd name="T12" fmla="*/ 24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7" y="217"/>
                    <a:pt x="24" y="217"/>
                  </a:cubicBezTo>
                  <a:cubicBezTo>
                    <a:pt x="24" y="217"/>
                    <a:pt x="24" y="217"/>
                    <a:pt x="24" y="217"/>
                  </a:cubicBezTo>
                  <a:cubicBezTo>
                    <a:pt x="11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7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54"/>
            <p:cNvSpPr>
              <a:spLocks/>
            </p:cNvSpPr>
            <p:nvPr/>
          </p:nvSpPr>
          <p:spPr bwMode="auto">
            <a:xfrm>
              <a:off x="1973263" y="5132388"/>
              <a:ext cx="1020763" cy="1184275"/>
            </a:xfrm>
            <a:custGeom>
              <a:avLst/>
              <a:gdLst>
                <a:gd name="T0" fmla="*/ 304 w 432"/>
                <a:gd name="T1" fmla="*/ 354 h 500"/>
                <a:gd name="T2" fmla="*/ 411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6 w 432"/>
                <a:gd name="T11" fmla="*/ 120 h 500"/>
                <a:gd name="T12" fmla="*/ 217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0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6" y="351"/>
                    <a:pt x="411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6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6" y="120"/>
                  </a:cubicBezTo>
                  <a:cubicBezTo>
                    <a:pt x="264" y="91"/>
                    <a:pt x="227" y="39"/>
                    <a:pt x="217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0" y="335"/>
                  </a:cubicBezTo>
                  <a:cubicBezTo>
                    <a:pt x="45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55"/>
            <p:cNvSpPr>
              <a:spLocks/>
            </p:cNvSpPr>
            <p:nvPr/>
          </p:nvSpPr>
          <p:spPr bwMode="auto">
            <a:xfrm>
              <a:off x="3373438" y="6137275"/>
              <a:ext cx="96838" cy="439738"/>
            </a:xfrm>
            <a:custGeom>
              <a:avLst/>
              <a:gdLst>
                <a:gd name="T0" fmla="*/ 41 w 41"/>
                <a:gd name="T1" fmla="*/ 178 h 186"/>
                <a:gd name="T2" fmla="*/ 21 w 41"/>
                <a:gd name="T3" fmla="*/ 186 h 186"/>
                <a:gd name="T4" fmla="*/ 21 w 41"/>
                <a:gd name="T5" fmla="*/ 186 h 186"/>
                <a:gd name="T6" fmla="*/ 0 w 41"/>
                <a:gd name="T7" fmla="*/ 178 h 186"/>
                <a:gd name="T8" fmla="*/ 0 w 41"/>
                <a:gd name="T9" fmla="*/ 8 h 186"/>
                <a:gd name="T10" fmla="*/ 21 w 41"/>
                <a:gd name="T11" fmla="*/ 0 h 186"/>
                <a:gd name="T12" fmla="*/ 21 w 41"/>
                <a:gd name="T13" fmla="*/ 0 h 186"/>
                <a:gd name="T14" fmla="*/ 41 w 41"/>
                <a:gd name="T15" fmla="*/ 8 h 186"/>
                <a:gd name="T16" fmla="*/ 41 w 41"/>
                <a:gd name="T1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6">
                  <a:moveTo>
                    <a:pt x="41" y="178"/>
                  </a:moveTo>
                  <a:cubicBezTo>
                    <a:pt x="41" y="183"/>
                    <a:pt x="32" y="186"/>
                    <a:pt x="21" y="186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9" y="186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0"/>
                    <a:pt x="41" y="3"/>
                    <a:pt x="41" y="8"/>
                  </a:cubicBezTo>
                  <a:lnTo>
                    <a:pt x="41" y="17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56"/>
            <p:cNvSpPr>
              <a:spLocks/>
            </p:cNvSpPr>
            <p:nvPr/>
          </p:nvSpPr>
          <p:spPr bwMode="auto">
            <a:xfrm>
              <a:off x="2984500" y="5346700"/>
              <a:ext cx="876300" cy="1012825"/>
            </a:xfrm>
            <a:custGeom>
              <a:avLst/>
              <a:gdLst>
                <a:gd name="T0" fmla="*/ 261 w 371"/>
                <a:gd name="T1" fmla="*/ 303 h 428"/>
                <a:gd name="T2" fmla="*/ 353 w 371"/>
                <a:gd name="T3" fmla="*/ 287 h 428"/>
                <a:gd name="T4" fmla="*/ 246 w 371"/>
                <a:gd name="T5" fmla="*/ 206 h 428"/>
                <a:gd name="T6" fmla="*/ 327 w 371"/>
                <a:gd name="T7" fmla="*/ 183 h 428"/>
                <a:gd name="T8" fmla="*/ 233 w 371"/>
                <a:gd name="T9" fmla="*/ 119 h 428"/>
                <a:gd name="T10" fmla="*/ 272 w 371"/>
                <a:gd name="T11" fmla="*/ 103 h 428"/>
                <a:gd name="T12" fmla="*/ 187 w 371"/>
                <a:gd name="T13" fmla="*/ 0 h 428"/>
                <a:gd name="T14" fmla="*/ 89 w 371"/>
                <a:gd name="T15" fmla="*/ 102 h 428"/>
                <a:gd name="T16" fmla="*/ 137 w 371"/>
                <a:gd name="T17" fmla="*/ 120 h 428"/>
                <a:gd name="T18" fmla="*/ 44 w 371"/>
                <a:gd name="T19" fmla="*/ 183 h 428"/>
                <a:gd name="T20" fmla="*/ 125 w 371"/>
                <a:gd name="T21" fmla="*/ 206 h 428"/>
                <a:gd name="T22" fmla="*/ 18 w 371"/>
                <a:gd name="T23" fmla="*/ 287 h 428"/>
                <a:gd name="T24" fmla="*/ 110 w 371"/>
                <a:gd name="T25" fmla="*/ 303 h 428"/>
                <a:gd name="T26" fmla="*/ 0 w 371"/>
                <a:gd name="T27" fmla="*/ 395 h 428"/>
                <a:gd name="T28" fmla="*/ 186 w 371"/>
                <a:gd name="T29" fmla="*/ 428 h 428"/>
                <a:gd name="T30" fmla="*/ 371 w 371"/>
                <a:gd name="T31" fmla="*/ 395 h 428"/>
                <a:gd name="T32" fmla="*/ 261 w 371"/>
                <a:gd name="T33" fmla="*/ 30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428">
                  <a:moveTo>
                    <a:pt x="261" y="303"/>
                  </a:moveTo>
                  <a:cubicBezTo>
                    <a:pt x="289" y="304"/>
                    <a:pt x="332" y="301"/>
                    <a:pt x="353" y="287"/>
                  </a:cubicBezTo>
                  <a:cubicBezTo>
                    <a:pt x="312" y="271"/>
                    <a:pt x="268" y="234"/>
                    <a:pt x="246" y="206"/>
                  </a:cubicBezTo>
                  <a:cubicBezTo>
                    <a:pt x="281" y="202"/>
                    <a:pt x="299" y="202"/>
                    <a:pt x="327" y="183"/>
                  </a:cubicBezTo>
                  <a:cubicBezTo>
                    <a:pt x="289" y="175"/>
                    <a:pt x="248" y="140"/>
                    <a:pt x="233" y="119"/>
                  </a:cubicBezTo>
                  <a:cubicBezTo>
                    <a:pt x="253" y="113"/>
                    <a:pt x="254" y="112"/>
                    <a:pt x="272" y="103"/>
                  </a:cubicBezTo>
                  <a:cubicBezTo>
                    <a:pt x="226" y="77"/>
                    <a:pt x="195" y="33"/>
                    <a:pt x="187" y="0"/>
                  </a:cubicBezTo>
                  <a:cubicBezTo>
                    <a:pt x="168" y="53"/>
                    <a:pt x="140" y="83"/>
                    <a:pt x="89" y="102"/>
                  </a:cubicBezTo>
                  <a:cubicBezTo>
                    <a:pt x="106" y="112"/>
                    <a:pt x="119" y="117"/>
                    <a:pt x="137" y="120"/>
                  </a:cubicBezTo>
                  <a:cubicBezTo>
                    <a:pt x="122" y="141"/>
                    <a:pt x="82" y="175"/>
                    <a:pt x="44" y="183"/>
                  </a:cubicBezTo>
                  <a:cubicBezTo>
                    <a:pt x="72" y="202"/>
                    <a:pt x="90" y="202"/>
                    <a:pt x="125" y="206"/>
                  </a:cubicBezTo>
                  <a:cubicBezTo>
                    <a:pt x="103" y="234"/>
                    <a:pt x="59" y="271"/>
                    <a:pt x="18" y="287"/>
                  </a:cubicBezTo>
                  <a:cubicBezTo>
                    <a:pt x="39" y="301"/>
                    <a:pt x="82" y="304"/>
                    <a:pt x="110" y="303"/>
                  </a:cubicBezTo>
                  <a:cubicBezTo>
                    <a:pt x="96" y="332"/>
                    <a:pt x="31" y="382"/>
                    <a:pt x="0" y="395"/>
                  </a:cubicBezTo>
                  <a:cubicBezTo>
                    <a:pt x="66" y="425"/>
                    <a:pt x="133" y="428"/>
                    <a:pt x="186" y="428"/>
                  </a:cubicBezTo>
                  <a:cubicBezTo>
                    <a:pt x="239" y="428"/>
                    <a:pt x="305" y="425"/>
                    <a:pt x="371" y="395"/>
                  </a:cubicBezTo>
                  <a:cubicBezTo>
                    <a:pt x="340" y="382"/>
                    <a:pt x="275" y="332"/>
                    <a:pt x="261" y="303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57"/>
            <p:cNvSpPr>
              <a:spLocks/>
            </p:cNvSpPr>
            <p:nvPr/>
          </p:nvSpPr>
          <p:spPr bwMode="auto">
            <a:xfrm>
              <a:off x="2936875" y="6122988"/>
              <a:ext cx="101600" cy="471488"/>
            </a:xfrm>
            <a:custGeom>
              <a:avLst/>
              <a:gdLst>
                <a:gd name="T0" fmla="*/ 43 w 43"/>
                <a:gd name="T1" fmla="*/ 190 h 199"/>
                <a:gd name="T2" fmla="*/ 22 w 43"/>
                <a:gd name="T3" fmla="*/ 199 h 199"/>
                <a:gd name="T4" fmla="*/ 22 w 43"/>
                <a:gd name="T5" fmla="*/ 199 h 199"/>
                <a:gd name="T6" fmla="*/ 0 w 43"/>
                <a:gd name="T7" fmla="*/ 190 h 199"/>
                <a:gd name="T8" fmla="*/ 0 w 43"/>
                <a:gd name="T9" fmla="*/ 9 h 199"/>
                <a:gd name="T10" fmla="*/ 22 w 43"/>
                <a:gd name="T11" fmla="*/ 0 h 199"/>
                <a:gd name="T12" fmla="*/ 22 w 43"/>
                <a:gd name="T13" fmla="*/ 0 h 199"/>
                <a:gd name="T14" fmla="*/ 43 w 43"/>
                <a:gd name="T15" fmla="*/ 9 h 199"/>
                <a:gd name="T16" fmla="*/ 43 w 43"/>
                <a:gd name="T1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9">
                  <a:moveTo>
                    <a:pt x="43" y="190"/>
                  </a:moveTo>
                  <a:cubicBezTo>
                    <a:pt x="43" y="195"/>
                    <a:pt x="34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10" y="199"/>
                    <a:pt x="0" y="195"/>
                    <a:pt x="0" y="19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3" y="4"/>
                    <a:pt x="43" y="9"/>
                  </a:cubicBezTo>
                  <a:lnTo>
                    <a:pt x="43" y="19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58"/>
            <p:cNvSpPr>
              <a:spLocks/>
            </p:cNvSpPr>
            <p:nvPr/>
          </p:nvSpPr>
          <p:spPr bwMode="auto">
            <a:xfrm>
              <a:off x="2520950" y="5276850"/>
              <a:ext cx="933450" cy="1084263"/>
            </a:xfrm>
            <a:custGeom>
              <a:avLst/>
              <a:gdLst>
                <a:gd name="T0" fmla="*/ 278 w 395"/>
                <a:gd name="T1" fmla="*/ 324 h 458"/>
                <a:gd name="T2" fmla="*/ 377 w 395"/>
                <a:gd name="T3" fmla="*/ 307 h 458"/>
                <a:gd name="T4" fmla="*/ 262 w 395"/>
                <a:gd name="T5" fmla="*/ 221 h 458"/>
                <a:gd name="T6" fmla="*/ 348 w 395"/>
                <a:gd name="T7" fmla="*/ 196 h 458"/>
                <a:gd name="T8" fmla="*/ 249 w 395"/>
                <a:gd name="T9" fmla="*/ 128 h 458"/>
                <a:gd name="T10" fmla="*/ 290 w 395"/>
                <a:gd name="T11" fmla="*/ 111 h 458"/>
                <a:gd name="T12" fmla="*/ 199 w 395"/>
                <a:gd name="T13" fmla="*/ 0 h 458"/>
                <a:gd name="T14" fmla="*/ 95 w 395"/>
                <a:gd name="T15" fmla="*/ 109 h 458"/>
                <a:gd name="T16" fmla="*/ 146 w 395"/>
                <a:gd name="T17" fmla="*/ 129 h 458"/>
                <a:gd name="T18" fmla="*/ 47 w 395"/>
                <a:gd name="T19" fmla="*/ 196 h 458"/>
                <a:gd name="T20" fmla="*/ 133 w 395"/>
                <a:gd name="T21" fmla="*/ 221 h 458"/>
                <a:gd name="T22" fmla="*/ 19 w 395"/>
                <a:gd name="T23" fmla="*/ 307 h 458"/>
                <a:gd name="T24" fmla="*/ 117 w 395"/>
                <a:gd name="T25" fmla="*/ 324 h 458"/>
                <a:gd name="T26" fmla="*/ 0 w 395"/>
                <a:gd name="T27" fmla="*/ 423 h 458"/>
                <a:gd name="T28" fmla="*/ 198 w 395"/>
                <a:gd name="T29" fmla="*/ 458 h 458"/>
                <a:gd name="T30" fmla="*/ 395 w 395"/>
                <a:gd name="T31" fmla="*/ 423 h 458"/>
                <a:gd name="T32" fmla="*/ 278 w 395"/>
                <a:gd name="T33" fmla="*/ 32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5" h="458">
                  <a:moveTo>
                    <a:pt x="278" y="324"/>
                  </a:moveTo>
                  <a:cubicBezTo>
                    <a:pt x="308" y="325"/>
                    <a:pt x="354" y="322"/>
                    <a:pt x="377" y="307"/>
                  </a:cubicBezTo>
                  <a:cubicBezTo>
                    <a:pt x="333" y="290"/>
                    <a:pt x="285" y="251"/>
                    <a:pt x="262" y="221"/>
                  </a:cubicBezTo>
                  <a:cubicBezTo>
                    <a:pt x="300" y="216"/>
                    <a:pt x="319" y="216"/>
                    <a:pt x="348" y="196"/>
                  </a:cubicBezTo>
                  <a:cubicBezTo>
                    <a:pt x="308" y="188"/>
                    <a:pt x="264" y="150"/>
                    <a:pt x="249" y="128"/>
                  </a:cubicBezTo>
                  <a:cubicBezTo>
                    <a:pt x="270" y="122"/>
                    <a:pt x="271" y="121"/>
                    <a:pt x="290" y="111"/>
                  </a:cubicBezTo>
                  <a:cubicBezTo>
                    <a:pt x="241" y="83"/>
                    <a:pt x="208" y="36"/>
                    <a:pt x="199" y="0"/>
                  </a:cubicBezTo>
                  <a:cubicBezTo>
                    <a:pt x="179" y="57"/>
                    <a:pt x="149" y="90"/>
                    <a:pt x="95" y="109"/>
                  </a:cubicBezTo>
                  <a:cubicBezTo>
                    <a:pt x="112" y="121"/>
                    <a:pt x="127" y="126"/>
                    <a:pt x="146" y="129"/>
                  </a:cubicBezTo>
                  <a:cubicBezTo>
                    <a:pt x="130" y="151"/>
                    <a:pt x="88" y="188"/>
                    <a:pt x="47" y="196"/>
                  </a:cubicBezTo>
                  <a:cubicBezTo>
                    <a:pt x="77" y="216"/>
                    <a:pt x="95" y="216"/>
                    <a:pt x="133" y="221"/>
                  </a:cubicBezTo>
                  <a:cubicBezTo>
                    <a:pt x="110" y="251"/>
                    <a:pt x="62" y="290"/>
                    <a:pt x="19" y="307"/>
                  </a:cubicBezTo>
                  <a:cubicBezTo>
                    <a:pt x="42" y="322"/>
                    <a:pt x="87" y="325"/>
                    <a:pt x="117" y="324"/>
                  </a:cubicBezTo>
                  <a:cubicBezTo>
                    <a:pt x="102" y="355"/>
                    <a:pt x="33" y="409"/>
                    <a:pt x="0" y="423"/>
                  </a:cubicBezTo>
                  <a:cubicBezTo>
                    <a:pt x="70" y="454"/>
                    <a:pt x="142" y="458"/>
                    <a:pt x="198" y="458"/>
                  </a:cubicBezTo>
                  <a:cubicBezTo>
                    <a:pt x="255" y="458"/>
                    <a:pt x="325" y="454"/>
                    <a:pt x="395" y="423"/>
                  </a:cubicBezTo>
                  <a:cubicBezTo>
                    <a:pt x="362" y="409"/>
                    <a:pt x="294" y="355"/>
                    <a:pt x="278" y="32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59"/>
            <p:cNvSpPr>
              <a:spLocks/>
            </p:cNvSpPr>
            <p:nvPr/>
          </p:nvSpPr>
          <p:spPr bwMode="auto">
            <a:xfrm>
              <a:off x="3814763" y="6056313"/>
              <a:ext cx="111125" cy="514350"/>
            </a:xfrm>
            <a:custGeom>
              <a:avLst/>
              <a:gdLst>
                <a:gd name="T0" fmla="*/ 47 w 47"/>
                <a:gd name="T1" fmla="*/ 208 h 217"/>
                <a:gd name="T2" fmla="*/ 24 w 47"/>
                <a:gd name="T3" fmla="*/ 217 h 217"/>
                <a:gd name="T4" fmla="*/ 24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4 w 47"/>
                <a:gd name="T11" fmla="*/ 0 h 217"/>
                <a:gd name="T12" fmla="*/ 24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7" y="217"/>
                    <a:pt x="24" y="217"/>
                  </a:cubicBezTo>
                  <a:cubicBezTo>
                    <a:pt x="24" y="217"/>
                    <a:pt x="24" y="217"/>
                    <a:pt x="24" y="217"/>
                  </a:cubicBezTo>
                  <a:cubicBezTo>
                    <a:pt x="11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7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60"/>
            <p:cNvSpPr>
              <a:spLocks/>
            </p:cNvSpPr>
            <p:nvPr/>
          </p:nvSpPr>
          <p:spPr bwMode="auto">
            <a:xfrm>
              <a:off x="3362325" y="5132388"/>
              <a:ext cx="1019175" cy="11842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6 w 432"/>
                <a:gd name="T11" fmla="*/ 120 h 500"/>
                <a:gd name="T12" fmla="*/ 217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0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6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6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6" y="120"/>
                  </a:cubicBezTo>
                  <a:cubicBezTo>
                    <a:pt x="264" y="91"/>
                    <a:pt x="227" y="39"/>
                    <a:pt x="217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0" y="335"/>
                  </a:cubicBezTo>
                  <a:cubicBezTo>
                    <a:pt x="45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1"/>
            <p:cNvSpPr>
              <a:spLocks/>
            </p:cNvSpPr>
            <p:nvPr/>
          </p:nvSpPr>
          <p:spPr bwMode="auto">
            <a:xfrm>
              <a:off x="4360863" y="6137275"/>
              <a:ext cx="93663" cy="439738"/>
            </a:xfrm>
            <a:custGeom>
              <a:avLst/>
              <a:gdLst>
                <a:gd name="T0" fmla="*/ 40 w 40"/>
                <a:gd name="T1" fmla="*/ 178 h 186"/>
                <a:gd name="T2" fmla="*/ 20 w 40"/>
                <a:gd name="T3" fmla="*/ 186 h 186"/>
                <a:gd name="T4" fmla="*/ 20 w 40"/>
                <a:gd name="T5" fmla="*/ 186 h 186"/>
                <a:gd name="T6" fmla="*/ 0 w 40"/>
                <a:gd name="T7" fmla="*/ 178 h 186"/>
                <a:gd name="T8" fmla="*/ 0 w 40"/>
                <a:gd name="T9" fmla="*/ 8 h 186"/>
                <a:gd name="T10" fmla="*/ 20 w 40"/>
                <a:gd name="T11" fmla="*/ 0 h 186"/>
                <a:gd name="T12" fmla="*/ 20 w 40"/>
                <a:gd name="T13" fmla="*/ 0 h 186"/>
                <a:gd name="T14" fmla="*/ 40 w 40"/>
                <a:gd name="T15" fmla="*/ 8 h 186"/>
                <a:gd name="T16" fmla="*/ 40 w 40"/>
                <a:gd name="T1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6">
                  <a:moveTo>
                    <a:pt x="40" y="178"/>
                  </a:moveTo>
                  <a:cubicBezTo>
                    <a:pt x="40" y="183"/>
                    <a:pt x="31" y="186"/>
                    <a:pt x="20" y="186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9" y="186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3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62"/>
            <p:cNvSpPr>
              <a:spLocks/>
            </p:cNvSpPr>
            <p:nvPr/>
          </p:nvSpPr>
          <p:spPr bwMode="auto">
            <a:xfrm>
              <a:off x="3970338" y="5346700"/>
              <a:ext cx="876300" cy="1012825"/>
            </a:xfrm>
            <a:custGeom>
              <a:avLst/>
              <a:gdLst>
                <a:gd name="T0" fmla="*/ 261 w 371"/>
                <a:gd name="T1" fmla="*/ 303 h 428"/>
                <a:gd name="T2" fmla="*/ 353 w 371"/>
                <a:gd name="T3" fmla="*/ 287 h 428"/>
                <a:gd name="T4" fmla="*/ 246 w 371"/>
                <a:gd name="T5" fmla="*/ 206 h 428"/>
                <a:gd name="T6" fmla="*/ 327 w 371"/>
                <a:gd name="T7" fmla="*/ 183 h 428"/>
                <a:gd name="T8" fmla="*/ 233 w 371"/>
                <a:gd name="T9" fmla="*/ 119 h 428"/>
                <a:gd name="T10" fmla="*/ 271 w 371"/>
                <a:gd name="T11" fmla="*/ 103 h 428"/>
                <a:gd name="T12" fmla="*/ 187 w 371"/>
                <a:gd name="T13" fmla="*/ 0 h 428"/>
                <a:gd name="T14" fmla="*/ 89 w 371"/>
                <a:gd name="T15" fmla="*/ 102 h 428"/>
                <a:gd name="T16" fmla="*/ 137 w 371"/>
                <a:gd name="T17" fmla="*/ 120 h 428"/>
                <a:gd name="T18" fmla="*/ 44 w 371"/>
                <a:gd name="T19" fmla="*/ 183 h 428"/>
                <a:gd name="T20" fmla="*/ 125 w 371"/>
                <a:gd name="T21" fmla="*/ 206 h 428"/>
                <a:gd name="T22" fmla="*/ 18 w 371"/>
                <a:gd name="T23" fmla="*/ 287 h 428"/>
                <a:gd name="T24" fmla="*/ 110 w 371"/>
                <a:gd name="T25" fmla="*/ 303 h 428"/>
                <a:gd name="T26" fmla="*/ 0 w 371"/>
                <a:gd name="T27" fmla="*/ 395 h 428"/>
                <a:gd name="T28" fmla="*/ 186 w 371"/>
                <a:gd name="T29" fmla="*/ 428 h 428"/>
                <a:gd name="T30" fmla="*/ 371 w 371"/>
                <a:gd name="T31" fmla="*/ 395 h 428"/>
                <a:gd name="T32" fmla="*/ 261 w 371"/>
                <a:gd name="T33" fmla="*/ 30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428">
                  <a:moveTo>
                    <a:pt x="261" y="303"/>
                  </a:moveTo>
                  <a:cubicBezTo>
                    <a:pt x="289" y="304"/>
                    <a:pt x="331" y="301"/>
                    <a:pt x="353" y="287"/>
                  </a:cubicBezTo>
                  <a:cubicBezTo>
                    <a:pt x="312" y="271"/>
                    <a:pt x="268" y="234"/>
                    <a:pt x="246" y="206"/>
                  </a:cubicBezTo>
                  <a:cubicBezTo>
                    <a:pt x="281" y="202"/>
                    <a:pt x="299" y="202"/>
                    <a:pt x="327" y="183"/>
                  </a:cubicBezTo>
                  <a:cubicBezTo>
                    <a:pt x="288" y="175"/>
                    <a:pt x="248" y="140"/>
                    <a:pt x="233" y="119"/>
                  </a:cubicBezTo>
                  <a:cubicBezTo>
                    <a:pt x="253" y="113"/>
                    <a:pt x="254" y="112"/>
                    <a:pt x="271" y="103"/>
                  </a:cubicBezTo>
                  <a:cubicBezTo>
                    <a:pt x="226" y="77"/>
                    <a:pt x="195" y="33"/>
                    <a:pt x="187" y="0"/>
                  </a:cubicBezTo>
                  <a:cubicBezTo>
                    <a:pt x="168" y="53"/>
                    <a:pt x="140" y="83"/>
                    <a:pt x="89" y="102"/>
                  </a:cubicBezTo>
                  <a:cubicBezTo>
                    <a:pt x="105" y="112"/>
                    <a:pt x="119" y="117"/>
                    <a:pt x="137" y="120"/>
                  </a:cubicBezTo>
                  <a:cubicBezTo>
                    <a:pt x="122" y="141"/>
                    <a:pt x="82" y="175"/>
                    <a:pt x="44" y="183"/>
                  </a:cubicBezTo>
                  <a:cubicBezTo>
                    <a:pt x="72" y="202"/>
                    <a:pt x="90" y="202"/>
                    <a:pt x="125" y="206"/>
                  </a:cubicBezTo>
                  <a:cubicBezTo>
                    <a:pt x="103" y="234"/>
                    <a:pt x="59" y="271"/>
                    <a:pt x="18" y="287"/>
                  </a:cubicBezTo>
                  <a:cubicBezTo>
                    <a:pt x="39" y="301"/>
                    <a:pt x="82" y="304"/>
                    <a:pt x="110" y="303"/>
                  </a:cubicBezTo>
                  <a:cubicBezTo>
                    <a:pt x="95" y="332"/>
                    <a:pt x="31" y="382"/>
                    <a:pt x="0" y="395"/>
                  </a:cubicBezTo>
                  <a:cubicBezTo>
                    <a:pt x="66" y="425"/>
                    <a:pt x="133" y="428"/>
                    <a:pt x="186" y="428"/>
                  </a:cubicBezTo>
                  <a:cubicBezTo>
                    <a:pt x="239" y="428"/>
                    <a:pt x="305" y="425"/>
                    <a:pt x="371" y="395"/>
                  </a:cubicBezTo>
                  <a:cubicBezTo>
                    <a:pt x="340" y="382"/>
                    <a:pt x="275" y="332"/>
                    <a:pt x="261" y="303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63"/>
            <p:cNvSpPr>
              <a:spLocks/>
            </p:cNvSpPr>
            <p:nvPr/>
          </p:nvSpPr>
          <p:spPr bwMode="auto">
            <a:xfrm>
              <a:off x="3895725" y="6230938"/>
              <a:ext cx="79375" cy="373063"/>
            </a:xfrm>
            <a:custGeom>
              <a:avLst/>
              <a:gdLst>
                <a:gd name="T0" fmla="*/ 34 w 34"/>
                <a:gd name="T1" fmla="*/ 150 h 157"/>
                <a:gd name="T2" fmla="*/ 17 w 34"/>
                <a:gd name="T3" fmla="*/ 157 h 157"/>
                <a:gd name="T4" fmla="*/ 17 w 34"/>
                <a:gd name="T5" fmla="*/ 157 h 157"/>
                <a:gd name="T6" fmla="*/ 0 w 34"/>
                <a:gd name="T7" fmla="*/ 150 h 157"/>
                <a:gd name="T8" fmla="*/ 0 w 34"/>
                <a:gd name="T9" fmla="*/ 7 h 157"/>
                <a:gd name="T10" fmla="*/ 17 w 34"/>
                <a:gd name="T11" fmla="*/ 0 h 157"/>
                <a:gd name="T12" fmla="*/ 17 w 34"/>
                <a:gd name="T13" fmla="*/ 0 h 157"/>
                <a:gd name="T14" fmla="*/ 34 w 34"/>
                <a:gd name="T15" fmla="*/ 7 h 157"/>
                <a:gd name="T16" fmla="*/ 34 w 34"/>
                <a:gd name="T17" fmla="*/ 1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57">
                  <a:moveTo>
                    <a:pt x="34" y="150"/>
                  </a:moveTo>
                  <a:cubicBezTo>
                    <a:pt x="34" y="154"/>
                    <a:pt x="26" y="157"/>
                    <a:pt x="17" y="157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7" y="157"/>
                    <a:pt x="0" y="154"/>
                    <a:pt x="0" y="1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6" y="0"/>
                    <a:pt x="34" y="3"/>
                    <a:pt x="34" y="7"/>
                  </a:cubicBezTo>
                  <a:lnTo>
                    <a:pt x="34" y="15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64"/>
            <p:cNvSpPr>
              <a:spLocks/>
            </p:cNvSpPr>
            <p:nvPr/>
          </p:nvSpPr>
          <p:spPr bwMode="auto">
            <a:xfrm>
              <a:off x="3565525" y="5561013"/>
              <a:ext cx="738188" cy="857250"/>
            </a:xfrm>
            <a:custGeom>
              <a:avLst/>
              <a:gdLst>
                <a:gd name="T0" fmla="*/ 221 w 313"/>
                <a:gd name="T1" fmla="*/ 257 h 362"/>
                <a:gd name="T2" fmla="*/ 298 w 313"/>
                <a:gd name="T3" fmla="*/ 243 h 362"/>
                <a:gd name="T4" fmla="*/ 208 w 313"/>
                <a:gd name="T5" fmla="*/ 175 h 362"/>
                <a:gd name="T6" fmla="*/ 276 w 313"/>
                <a:gd name="T7" fmla="*/ 155 h 362"/>
                <a:gd name="T8" fmla="*/ 197 w 313"/>
                <a:gd name="T9" fmla="*/ 101 h 362"/>
                <a:gd name="T10" fmla="*/ 230 w 313"/>
                <a:gd name="T11" fmla="*/ 88 h 362"/>
                <a:gd name="T12" fmla="*/ 158 w 313"/>
                <a:gd name="T13" fmla="*/ 0 h 362"/>
                <a:gd name="T14" fmla="*/ 76 w 313"/>
                <a:gd name="T15" fmla="*/ 87 h 362"/>
                <a:gd name="T16" fmla="*/ 116 w 313"/>
                <a:gd name="T17" fmla="*/ 102 h 362"/>
                <a:gd name="T18" fmla="*/ 38 w 313"/>
                <a:gd name="T19" fmla="*/ 155 h 362"/>
                <a:gd name="T20" fmla="*/ 106 w 313"/>
                <a:gd name="T21" fmla="*/ 175 h 362"/>
                <a:gd name="T22" fmla="*/ 15 w 313"/>
                <a:gd name="T23" fmla="*/ 243 h 362"/>
                <a:gd name="T24" fmla="*/ 93 w 313"/>
                <a:gd name="T25" fmla="*/ 257 h 362"/>
                <a:gd name="T26" fmla="*/ 0 w 313"/>
                <a:gd name="T27" fmla="*/ 335 h 362"/>
                <a:gd name="T28" fmla="*/ 157 w 313"/>
                <a:gd name="T29" fmla="*/ 362 h 362"/>
                <a:gd name="T30" fmla="*/ 313 w 313"/>
                <a:gd name="T31" fmla="*/ 335 h 362"/>
                <a:gd name="T32" fmla="*/ 221 w 313"/>
                <a:gd name="T33" fmla="*/ 25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3" h="362">
                  <a:moveTo>
                    <a:pt x="221" y="257"/>
                  </a:moveTo>
                  <a:cubicBezTo>
                    <a:pt x="244" y="257"/>
                    <a:pt x="280" y="255"/>
                    <a:pt x="298" y="243"/>
                  </a:cubicBezTo>
                  <a:cubicBezTo>
                    <a:pt x="264" y="229"/>
                    <a:pt x="226" y="199"/>
                    <a:pt x="208" y="175"/>
                  </a:cubicBezTo>
                  <a:cubicBezTo>
                    <a:pt x="238" y="171"/>
                    <a:pt x="253" y="171"/>
                    <a:pt x="276" y="155"/>
                  </a:cubicBezTo>
                  <a:cubicBezTo>
                    <a:pt x="244" y="149"/>
                    <a:pt x="210" y="119"/>
                    <a:pt x="197" y="101"/>
                  </a:cubicBezTo>
                  <a:cubicBezTo>
                    <a:pt x="214" y="97"/>
                    <a:pt x="215" y="96"/>
                    <a:pt x="230" y="88"/>
                  </a:cubicBezTo>
                  <a:cubicBezTo>
                    <a:pt x="191" y="66"/>
                    <a:pt x="165" y="29"/>
                    <a:pt x="158" y="0"/>
                  </a:cubicBezTo>
                  <a:cubicBezTo>
                    <a:pt x="142" y="45"/>
                    <a:pt x="119" y="71"/>
                    <a:pt x="76" y="87"/>
                  </a:cubicBezTo>
                  <a:cubicBezTo>
                    <a:pt x="89" y="96"/>
                    <a:pt x="101" y="99"/>
                    <a:pt x="116" y="102"/>
                  </a:cubicBezTo>
                  <a:cubicBezTo>
                    <a:pt x="103" y="120"/>
                    <a:pt x="70" y="149"/>
                    <a:pt x="38" y="155"/>
                  </a:cubicBezTo>
                  <a:cubicBezTo>
                    <a:pt x="61" y="171"/>
                    <a:pt x="76" y="171"/>
                    <a:pt x="106" y="175"/>
                  </a:cubicBezTo>
                  <a:cubicBezTo>
                    <a:pt x="87" y="199"/>
                    <a:pt x="50" y="229"/>
                    <a:pt x="15" y="243"/>
                  </a:cubicBezTo>
                  <a:cubicBezTo>
                    <a:pt x="33" y="255"/>
                    <a:pt x="69" y="257"/>
                    <a:pt x="93" y="257"/>
                  </a:cubicBezTo>
                  <a:cubicBezTo>
                    <a:pt x="81" y="281"/>
                    <a:pt x="27" y="324"/>
                    <a:pt x="0" y="335"/>
                  </a:cubicBezTo>
                  <a:cubicBezTo>
                    <a:pt x="56" y="359"/>
                    <a:pt x="113" y="362"/>
                    <a:pt x="157" y="362"/>
                  </a:cubicBezTo>
                  <a:cubicBezTo>
                    <a:pt x="202" y="362"/>
                    <a:pt x="258" y="359"/>
                    <a:pt x="313" y="335"/>
                  </a:cubicBezTo>
                  <a:cubicBezTo>
                    <a:pt x="287" y="324"/>
                    <a:pt x="233" y="281"/>
                    <a:pt x="221" y="257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65"/>
            <p:cNvSpPr>
              <a:spLocks/>
            </p:cNvSpPr>
            <p:nvPr/>
          </p:nvSpPr>
          <p:spPr bwMode="auto">
            <a:xfrm>
              <a:off x="4808538" y="6103938"/>
              <a:ext cx="106363" cy="487363"/>
            </a:xfrm>
            <a:custGeom>
              <a:avLst/>
              <a:gdLst>
                <a:gd name="T0" fmla="*/ 45 w 45"/>
                <a:gd name="T1" fmla="*/ 197 h 206"/>
                <a:gd name="T2" fmla="*/ 22 w 45"/>
                <a:gd name="T3" fmla="*/ 206 h 206"/>
                <a:gd name="T4" fmla="*/ 22 w 45"/>
                <a:gd name="T5" fmla="*/ 206 h 206"/>
                <a:gd name="T6" fmla="*/ 0 w 45"/>
                <a:gd name="T7" fmla="*/ 197 h 206"/>
                <a:gd name="T8" fmla="*/ 0 w 45"/>
                <a:gd name="T9" fmla="*/ 9 h 206"/>
                <a:gd name="T10" fmla="*/ 22 w 45"/>
                <a:gd name="T11" fmla="*/ 0 h 206"/>
                <a:gd name="T12" fmla="*/ 22 w 45"/>
                <a:gd name="T13" fmla="*/ 0 h 206"/>
                <a:gd name="T14" fmla="*/ 45 w 45"/>
                <a:gd name="T15" fmla="*/ 9 h 206"/>
                <a:gd name="T16" fmla="*/ 45 w 45"/>
                <a:gd name="T17" fmla="*/ 19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06">
                  <a:moveTo>
                    <a:pt x="45" y="197"/>
                  </a:moveTo>
                  <a:cubicBezTo>
                    <a:pt x="45" y="202"/>
                    <a:pt x="35" y="206"/>
                    <a:pt x="22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10" y="206"/>
                    <a:pt x="0" y="202"/>
                    <a:pt x="0" y="19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4"/>
                    <a:pt x="45" y="9"/>
                  </a:cubicBezTo>
                  <a:lnTo>
                    <a:pt x="45" y="197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66"/>
            <p:cNvSpPr>
              <a:spLocks/>
            </p:cNvSpPr>
            <p:nvPr/>
          </p:nvSpPr>
          <p:spPr bwMode="auto">
            <a:xfrm>
              <a:off x="4376738" y="5226050"/>
              <a:ext cx="969963" cy="1123950"/>
            </a:xfrm>
            <a:custGeom>
              <a:avLst/>
              <a:gdLst>
                <a:gd name="T0" fmla="*/ 289 w 411"/>
                <a:gd name="T1" fmla="*/ 336 h 475"/>
                <a:gd name="T2" fmla="*/ 391 w 411"/>
                <a:gd name="T3" fmla="*/ 319 h 475"/>
                <a:gd name="T4" fmla="*/ 273 w 411"/>
                <a:gd name="T5" fmla="*/ 229 h 475"/>
                <a:gd name="T6" fmla="*/ 362 w 411"/>
                <a:gd name="T7" fmla="*/ 203 h 475"/>
                <a:gd name="T8" fmla="*/ 258 w 411"/>
                <a:gd name="T9" fmla="*/ 133 h 475"/>
                <a:gd name="T10" fmla="*/ 301 w 411"/>
                <a:gd name="T11" fmla="*/ 115 h 475"/>
                <a:gd name="T12" fmla="*/ 207 w 411"/>
                <a:gd name="T13" fmla="*/ 0 h 475"/>
                <a:gd name="T14" fmla="*/ 99 w 411"/>
                <a:gd name="T15" fmla="*/ 113 h 475"/>
                <a:gd name="T16" fmla="*/ 151 w 411"/>
                <a:gd name="T17" fmla="*/ 134 h 475"/>
                <a:gd name="T18" fmla="*/ 49 w 411"/>
                <a:gd name="T19" fmla="*/ 203 h 475"/>
                <a:gd name="T20" fmla="*/ 138 w 411"/>
                <a:gd name="T21" fmla="*/ 229 h 475"/>
                <a:gd name="T22" fmla="*/ 19 w 411"/>
                <a:gd name="T23" fmla="*/ 319 h 475"/>
                <a:gd name="T24" fmla="*/ 122 w 411"/>
                <a:gd name="T25" fmla="*/ 336 h 475"/>
                <a:gd name="T26" fmla="*/ 0 w 411"/>
                <a:gd name="T27" fmla="*/ 439 h 475"/>
                <a:gd name="T28" fmla="*/ 206 w 411"/>
                <a:gd name="T29" fmla="*/ 475 h 475"/>
                <a:gd name="T30" fmla="*/ 411 w 411"/>
                <a:gd name="T31" fmla="*/ 439 h 475"/>
                <a:gd name="T32" fmla="*/ 289 w 411"/>
                <a:gd name="T33" fmla="*/ 336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475">
                  <a:moveTo>
                    <a:pt x="289" y="336"/>
                  </a:moveTo>
                  <a:cubicBezTo>
                    <a:pt x="320" y="337"/>
                    <a:pt x="367" y="334"/>
                    <a:pt x="391" y="319"/>
                  </a:cubicBezTo>
                  <a:cubicBezTo>
                    <a:pt x="346" y="301"/>
                    <a:pt x="297" y="260"/>
                    <a:pt x="273" y="229"/>
                  </a:cubicBezTo>
                  <a:cubicBezTo>
                    <a:pt x="312" y="224"/>
                    <a:pt x="331" y="224"/>
                    <a:pt x="362" y="203"/>
                  </a:cubicBezTo>
                  <a:cubicBezTo>
                    <a:pt x="320" y="195"/>
                    <a:pt x="275" y="155"/>
                    <a:pt x="258" y="133"/>
                  </a:cubicBezTo>
                  <a:cubicBezTo>
                    <a:pt x="280" y="126"/>
                    <a:pt x="282" y="125"/>
                    <a:pt x="301" y="115"/>
                  </a:cubicBezTo>
                  <a:cubicBezTo>
                    <a:pt x="251" y="86"/>
                    <a:pt x="216" y="37"/>
                    <a:pt x="207" y="0"/>
                  </a:cubicBezTo>
                  <a:cubicBezTo>
                    <a:pt x="186" y="59"/>
                    <a:pt x="155" y="93"/>
                    <a:pt x="99" y="113"/>
                  </a:cubicBezTo>
                  <a:cubicBezTo>
                    <a:pt x="117" y="125"/>
                    <a:pt x="132" y="130"/>
                    <a:pt x="151" y="134"/>
                  </a:cubicBezTo>
                  <a:cubicBezTo>
                    <a:pt x="135" y="157"/>
                    <a:pt x="91" y="195"/>
                    <a:pt x="49" y="203"/>
                  </a:cubicBezTo>
                  <a:cubicBezTo>
                    <a:pt x="80" y="224"/>
                    <a:pt x="99" y="224"/>
                    <a:pt x="138" y="229"/>
                  </a:cubicBezTo>
                  <a:cubicBezTo>
                    <a:pt x="114" y="260"/>
                    <a:pt x="65" y="301"/>
                    <a:pt x="19" y="319"/>
                  </a:cubicBezTo>
                  <a:cubicBezTo>
                    <a:pt x="43" y="334"/>
                    <a:pt x="91" y="337"/>
                    <a:pt x="122" y="336"/>
                  </a:cubicBezTo>
                  <a:cubicBezTo>
                    <a:pt x="106" y="369"/>
                    <a:pt x="34" y="424"/>
                    <a:pt x="0" y="439"/>
                  </a:cubicBezTo>
                  <a:cubicBezTo>
                    <a:pt x="73" y="471"/>
                    <a:pt x="147" y="475"/>
                    <a:pt x="206" y="475"/>
                  </a:cubicBezTo>
                  <a:cubicBezTo>
                    <a:pt x="265" y="475"/>
                    <a:pt x="338" y="471"/>
                    <a:pt x="411" y="439"/>
                  </a:cubicBezTo>
                  <a:cubicBezTo>
                    <a:pt x="376" y="424"/>
                    <a:pt x="305" y="369"/>
                    <a:pt x="289" y="336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984712" y="5532970"/>
            <a:ext cx="4090988" cy="1123950"/>
            <a:chOff x="4489451" y="5481638"/>
            <a:chExt cx="4090988" cy="1123950"/>
          </a:xfrm>
        </p:grpSpPr>
        <p:sp>
          <p:nvSpPr>
            <p:cNvPr id="41" name="Freeform 70"/>
            <p:cNvSpPr>
              <a:spLocks/>
            </p:cNvSpPr>
            <p:nvPr/>
          </p:nvSpPr>
          <p:spPr bwMode="auto">
            <a:xfrm>
              <a:off x="4786313" y="6257925"/>
              <a:ext cx="73025" cy="338138"/>
            </a:xfrm>
            <a:custGeom>
              <a:avLst/>
              <a:gdLst>
                <a:gd name="T0" fmla="*/ 40 w 40"/>
                <a:gd name="T1" fmla="*/ 178 h 187"/>
                <a:gd name="T2" fmla="*/ 20 w 40"/>
                <a:gd name="T3" fmla="*/ 187 h 187"/>
                <a:gd name="T4" fmla="*/ 20 w 40"/>
                <a:gd name="T5" fmla="*/ 187 h 187"/>
                <a:gd name="T6" fmla="*/ 0 w 40"/>
                <a:gd name="T7" fmla="*/ 178 h 187"/>
                <a:gd name="T8" fmla="*/ 0 w 40"/>
                <a:gd name="T9" fmla="*/ 8 h 187"/>
                <a:gd name="T10" fmla="*/ 20 w 40"/>
                <a:gd name="T11" fmla="*/ 0 h 187"/>
                <a:gd name="T12" fmla="*/ 20 w 40"/>
                <a:gd name="T13" fmla="*/ 0 h 187"/>
                <a:gd name="T14" fmla="*/ 40 w 40"/>
                <a:gd name="T15" fmla="*/ 8 h 187"/>
                <a:gd name="T16" fmla="*/ 40 w 40"/>
                <a:gd name="T17" fmla="*/ 17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7">
                  <a:moveTo>
                    <a:pt x="40" y="178"/>
                  </a:moveTo>
                  <a:cubicBezTo>
                    <a:pt x="40" y="183"/>
                    <a:pt x="31" y="187"/>
                    <a:pt x="20" y="187"/>
                  </a:cubicBezTo>
                  <a:cubicBezTo>
                    <a:pt x="20" y="187"/>
                    <a:pt x="20" y="187"/>
                    <a:pt x="20" y="187"/>
                  </a:cubicBezTo>
                  <a:cubicBezTo>
                    <a:pt x="9" y="187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4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71"/>
            <p:cNvSpPr>
              <a:spLocks/>
            </p:cNvSpPr>
            <p:nvPr/>
          </p:nvSpPr>
          <p:spPr bwMode="auto">
            <a:xfrm>
              <a:off x="4489451" y="5651500"/>
              <a:ext cx="666750" cy="776288"/>
            </a:xfrm>
            <a:custGeom>
              <a:avLst/>
              <a:gdLst>
                <a:gd name="T0" fmla="*/ 260 w 370"/>
                <a:gd name="T1" fmla="*/ 304 h 429"/>
                <a:gd name="T2" fmla="*/ 353 w 370"/>
                <a:gd name="T3" fmla="*/ 288 h 429"/>
                <a:gd name="T4" fmla="*/ 246 w 370"/>
                <a:gd name="T5" fmla="*/ 207 h 429"/>
                <a:gd name="T6" fmla="*/ 326 w 370"/>
                <a:gd name="T7" fmla="*/ 184 h 429"/>
                <a:gd name="T8" fmla="*/ 233 w 370"/>
                <a:gd name="T9" fmla="*/ 120 h 429"/>
                <a:gd name="T10" fmla="*/ 271 w 370"/>
                <a:gd name="T11" fmla="*/ 104 h 429"/>
                <a:gd name="T12" fmla="*/ 186 w 370"/>
                <a:gd name="T13" fmla="*/ 0 h 429"/>
                <a:gd name="T14" fmla="*/ 89 w 370"/>
                <a:gd name="T15" fmla="*/ 103 h 429"/>
                <a:gd name="T16" fmla="*/ 136 w 370"/>
                <a:gd name="T17" fmla="*/ 121 h 429"/>
                <a:gd name="T18" fmla="*/ 44 w 370"/>
                <a:gd name="T19" fmla="*/ 184 h 429"/>
                <a:gd name="T20" fmla="*/ 124 w 370"/>
                <a:gd name="T21" fmla="*/ 207 h 429"/>
                <a:gd name="T22" fmla="*/ 17 w 370"/>
                <a:gd name="T23" fmla="*/ 288 h 429"/>
                <a:gd name="T24" fmla="*/ 110 w 370"/>
                <a:gd name="T25" fmla="*/ 304 h 429"/>
                <a:gd name="T26" fmla="*/ 0 w 370"/>
                <a:gd name="T27" fmla="*/ 397 h 429"/>
                <a:gd name="T28" fmla="*/ 186 w 370"/>
                <a:gd name="T29" fmla="*/ 429 h 429"/>
                <a:gd name="T30" fmla="*/ 370 w 370"/>
                <a:gd name="T31" fmla="*/ 397 h 429"/>
                <a:gd name="T32" fmla="*/ 260 w 370"/>
                <a:gd name="T33" fmla="*/ 30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9">
                  <a:moveTo>
                    <a:pt x="260" y="304"/>
                  </a:moveTo>
                  <a:cubicBezTo>
                    <a:pt x="289" y="305"/>
                    <a:pt x="331" y="302"/>
                    <a:pt x="353" y="288"/>
                  </a:cubicBezTo>
                  <a:cubicBezTo>
                    <a:pt x="312" y="272"/>
                    <a:pt x="267" y="235"/>
                    <a:pt x="246" y="207"/>
                  </a:cubicBezTo>
                  <a:cubicBezTo>
                    <a:pt x="281" y="203"/>
                    <a:pt x="299" y="203"/>
                    <a:pt x="326" y="184"/>
                  </a:cubicBezTo>
                  <a:cubicBezTo>
                    <a:pt x="288" y="176"/>
                    <a:pt x="248" y="141"/>
                    <a:pt x="233" y="120"/>
                  </a:cubicBezTo>
                  <a:cubicBezTo>
                    <a:pt x="253" y="114"/>
                    <a:pt x="254" y="113"/>
                    <a:pt x="271" y="104"/>
                  </a:cubicBezTo>
                  <a:cubicBezTo>
                    <a:pt x="226" y="78"/>
                    <a:pt x="195" y="34"/>
                    <a:pt x="186" y="0"/>
                  </a:cubicBezTo>
                  <a:cubicBezTo>
                    <a:pt x="168" y="54"/>
                    <a:pt x="140" y="84"/>
                    <a:pt x="89" y="103"/>
                  </a:cubicBezTo>
                  <a:cubicBezTo>
                    <a:pt x="105" y="113"/>
                    <a:pt x="119" y="118"/>
                    <a:pt x="136" y="121"/>
                  </a:cubicBezTo>
                  <a:cubicBezTo>
                    <a:pt x="122" y="142"/>
                    <a:pt x="82" y="176"/>
                    <a:pt x="44" y="184"/>
                  </a:cubicBezTo>
                  <a:cubicBezTo>
                    <a:pt x="71" y="203"/>
                    <a:pt x="89" y="203"/>
                    <a:pt x="124" y="207"/>
                  </a:cubicBezTo>
                  <a:cubicBezTo>
                    <a:pt x="103" y="235"/>
                    <a:pt x="58" y="272"/>
                    <a:pt x="17" y="288"/>
                  </a:cubicBezTo>
                  <a:cubicBezTo>
                    <a:pt x="39" y="302"/>
                    <a:pt x="81" y="305"/>
                    <a:pt x="110" y="304"/>
                  </a:cubicBezTo>
                  <a:cubicBezTo>
                    <a:pt x="95" y="333"/>
                    <a:pt x="31" y="383"/>
                    <a:pt x="0" y="397"/>
                  </a:cubicBezTo>
                  <a:cubicBezTo>
                    <a:pt x="66" y="426"/>
                    <a:pt x="133" y="429"/>
                    <a:pt x="186" y="429"/>
                  </a:cubicBezTo>
                  <a:cubicBezTo>
                    <a:pt x="239" y="429"/>
                    <a:pt x="304" y="426"/>
                    <a:pt x="370" y="397"/>
                  </a:cubicBezTo>
                  <a:cubicBezTo>
                    <a:pt x="339" y="383"/>
                    <a:pt x="275" y="333"/>
                    <a:pt x="260" y="30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72"/>
            <p:cNvSpPr>
              <a:spLocks/>
            </p:cNvSpPr>
            <p:nvPr/>
          </p:nvSpPr>
          <p:spPr bwMode="auto">
            <a:xfrm>
              <a:off x="5195888" y="6202363"/>
              <a:ext cx="82550" cy="388938"/>
            </a:xfrm>
            <a:custGeom>
              <a:avLst/>
              <a:gdLst>
                <a:gd name="T0" fmla="*/ 46 w 46"/>
                <a:gd name="T1" fmla="*/ 205 h 215"/>
                <a:gd name="T2" fmla="*/ 23 w 46"/>
                <a:gd name="T3" fmla="*/ 215 h 215"/>
                <a:gd name="T4" fmla="*/ 23 w 46"/>
                <a:gd name="T5" fmla="*/ 215 h 215"/>
                <a:gd name="T6" fmla="*/ 0 w 46"/>
                <a:gd name="T7" fmla="*/ 205 h 215"/>
                <a:gd name="T8" fmla="*/ 0 w 46"/>
                <a:gd name="T9" fmla="*/ 9 h 215"/>
                <a:gd name="T10" fmla="*/ 23 w 46"/>
                <a:gd name="T11" fmla="*/ 0 h 215"/>
                <a:gd name="T12" fmla="*/ 23 w 46"/>
                <a:gd name="T13" fmla="*/ 0 h 215"/>
                <a:gd name="T14" fmla="*/ 46 w 46"/>
                <a:gd name="T15" fmla="*/ 9 h 215"/>
                <a:gd name="T16" fmla="*/ 46 w 46"/>
                <a:gd name="T17" fmla="*/ 20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15">
                  <a:moveTo>
                    <a:pt x="46" y="205"/>
                  </a:moveTo>
                  <a:cubicBezTo>
                    <a:pt x="46" y="211"/>
                    <a:pt x="36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10" y="215"/>
                    <a:pt x="0" y="211"/>
                    <a:pt x="0" y="20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6" y="4"/>
                    <a:pt x="46" y="9"/>
                  </a:cubicBezTo>
                  <a:lnTo>
                    <a:pt x="46" y="205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73"/>
            <p:cNvSpPr>
              <a:spLocks/>
            </p:cNvSpPr>
            <p:nvPr/>
          </p:nvSpPr>
          <p:spPr bwMode="auto">
            <a:xfrm>
              <a:off x="4851401" y="5502275"/>
              <a:ext cx="771525" cy="895350"/>
            </a:xfrm>
            <a:custGeom>
              <a:avLst/>
              <a:gdLst>
                <a:gd name="T0" fmla="*/ 301 w 428"/>
                <a:gd name="T1" fmla="*/ 351 h 495"/>
                <a:gd name="T2" fmla="*/ 408 w 428"/>
                <a:gd name="T3" fmla="*/ 332 h 495"/>
                <a:gd name="T4" fmla="*/ 284 w 428"/>
                <a:gd name="T5" fmla="*/ 239 h 495"/>
                <a:gd name="T6" fmla="*/ 377 w 428"/>
                <a:gd name="T7" fmla="*/ 212 h 495"/>
                <a:gd name="T8" fmla="*/ 269 w 428"/>
                <a:gd name="T9" fmla="*/ 139 h 495"/>
                <a:gd name="T10" fmla="*/ 314 w 428"/>
                <a:gd name="T11" fmla="*/ 120 h 495"/>
                <a:gd name="T12" fmla="*/ 216 w 428"/>
                <a:gd name="T13" fmla="*/ 0 h 495"/>
                <a:gd name="T14" fmla="*/ 103 w 428"/>
                <a:gd name="T15" fmla="*/ 119 h 495"/>
                <a:gd name="T16" fmla="*/ 158 w 428"/>
                <a:gd name="T17" fmla="*/ 140 h 495"/>
                <a:gd name="T18" fmla="*/ 51 w 428"/>
                <a:gd name="T19" fmla="*/ 212 h 495"/>
                <a:gd name="T20" fmla="*/ 144 w 428"/>
                <a:gd name="T21" fmla="*/ 239 h 495"/>
                <a:gd name="T22" fmla="*/ 20 w 428"/>
                <a:gd name="T23" fmla="*/ 332 h 495"/>
                <a:gd name="T24" fmla="*/ 127 w 428"/>
                <a:gd name="T25" fmla="*/ 351 h 495"/>
                <a:gd name="T26" fmla="*/ 0 w 428"/>
                <a:gd name="T27" fmla="*/ 458 h 495"/>
                <a:gd name="T28" fmla="*/ 215 w 428"/>
                <a:gd name="T29" fmla="*/ 495 h 495"/>
                <a:gd name="T30" fmla="*/ 428 w 428"/>
                <a:gd name="T31" fmla="*/ 458 h 495"/>
                <a:gd name="T32" fmla="*/ 301 w 428"/>
                <a:gd name="T33" fmla="*/ 35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8" h="495">
                  <a:moveTo>
                    <a:pt x="301" y="351"/>
                  </a:moveTo>
                  <a:cubicBezTo>
                    <a:pt x="334" y="352"/>
                    <a:pt x="383" y="348"/>
                    <a:pt x="408" y="332"/>
                  </a:cubicBezTo>
                  <a:cubicBezTo>
                    <a:pt x="360" y="314"/>
                    <a:pt x="309" y="271"/>
                    <a:pt x="284" y="239"/>
                  </a:cubicBezTo>
                  <a:cubicBezTo>
                    <a:pt x="325" y="234"/>
                    <a:pt x="345" y="234"/>
                    <a:pt x="377" y="212"/>
                  </a:cubicBezTo>
                  <a:cubicBezTo>
                    <a:pt x="333" y="203"/>
                    <a:pt x="286" y="162"/>
                    <a:pt x="269" y="139"/>
                  </a:cubicBezTo>
                  <a:cubicBezTo>
                    <a:pt x="292" y="132"/>
                    <a:pt x="293" y="131"/>
                    <a:pt x="314" y="120"/>
                  </a:cubicBezTo>
                  <a:cubicBezTo>
                    <a:pt x="261" y="90"/>
                    <a:pt x="225" y="39"/>
                    <a:pt x="216" y="0"/>
                  </a:cubicBezTo>
                  <a:cubicBezTo>
                    <a:pt x="194" y="62"/>
                    <a:pt x="162" y="97"/>
                    <a:pt x="103" y="119"/>
                  </a:cubicBezTo>
                  <a:cubicBezTo>
                    <a:pt x="122" y="131"/>
                    <a:pt x="138" y="136"/>
                    <a:pt x="158" y="140"/>
                  </a:cubicBezTo>
                  <a:cubicBezTo>
                    <a:pt x="141" y="164"/>
                    <a:pt x="95" y="203"/>
                    <a:pt x="51" y="212"/>
                  </a:cubicBezTo>
                  <a:cubicBezTo>
                    <a:pt x="83" y="234"/>
                    <a:pt x="103" y="234"/>
                    <a:pt x="144" y="239"/>
                  </a:cubicBezTo>
                  <a:cubicBezTo>
                    <a:pt x="119" y="271"/>
                    <a:pt x="68" y="314"/>
                    <a:pt x="20" y="332"/>
                  </a:cubicBezTo>
                  <a:cubicBezTo>
                    <a:pt x="45" y="348"/>
                    <a:pt x="94" y="352"/>
                    <a:pt x="127" y="351"/>
                  </a:cubicBezTo>
                  <a:cubicBezTo>
                    <a:pt x="110" y="385"/>
                    <a:pt x="36" y="442"/>
                    <a:pt x="0" y="458"/>
                  </a:cubicBezTo>
                  <a:cubicBezTo>
                    <a:pt x="76" y="491"/>
                    <a:pt x="153" y="495"/>
                    <a:pt x="215" y="495"/>
                  </a:cubicBezTo>
                  <a:cubicBezTo>
                    <a:pt x="276" y="495"/>
                    <a:pt x="352" y="491"/>
                    <a:pt x="428" y="458"/>
                  </a:cubicBezTo>
                  <a:cubicBezTo>
                    <a:pt x="392" y="442"/>
                    <a:pt x="318" y="385"/>
                    <a:pt x="301" y="35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74"/>
            <p:cNvSpPr>
              <a:spLocks/>
            </p:cNvSpPr>
            <p:nvPr/>
          </p:nvSpPr>
          <p:spPr bwMode="auto">
            <a:xfrm>
              <a:off x="6034088" y="6297613"/>
              <a:ext cx="65088" cy="303213"/>
            </a:xfrm>
            <a:custGeom>
              <a:avLst/>
              <a:gdLst>
                <a:gd name="T0" fmla="*/ 36 w 36"/>
                <a:gd name="T1" fmla="*/ 159 h 167"/>
                <a:gd name="T2" fmla="*/ 18 w 36"/>
                <a:gd name="T3" fmla="*/ 167 h 167"/>
                <a:gd name="T4" fmla="*/ 18 w 36"/>
                <a:gd name="T5" fmla="*/ 167 h 167"/>
                <a:gd name="T6" fmla="*/ 0 w 36"/>
                <a:gd name="T7" fmla="*/ 159 h 167"/>
                <a:gd name="T8" fmla="*/ 0 w 36"/>
                <a:gd name="T9" fmla="*/ 7 h 167"/>
                <a:gd name="T10" fmla="*/ 18 w 36"/>
                <a:gd name="T11" fmla="*/ 0 h 167"/>
                <a:gd name="T12" fmla="*/ 18 w 36"/>
                <a:gd name="T13" fmla="*/ 0 h 167"/>
                <a:gd name="T14" fmla="*/ 36 w 36"/>
                <a:gd name="T15" fmla="*/ 7 h 167"/>
                <a:gd name="T16" fmla="*/ 36 w 36"/>
                <a:gd name="T17" fmla="*/ 15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67">
                  <a:moveTo>
                    <a:pt x="36" y="159"/>
                  </a:moveTo>
                  <a:cubicBezTo>
                    <a:pt x="36" y="163"/>
                    <a:pt x="28" y="167"/>
                    <a:pt x="18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8" y="167"/>
                    <a:pt x="0" y="163"/>
                    <a:pt x="0" y="15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3"/>
                    <a:pt x="36" y="7"/>
                  </a:cubicBezTo>
                  <a:lnTo>
                    <a:pt x="36" y="159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75"/>
            <p:cNvSpPr>
              <a:spLocks/>
            </p:cNvSpPr>
            <p:nvPr/>
          </p:nvSpPr>
          <p:spPr bwMode="auto">
            <a:xfrm>
              <a:off x="5767388" y="5756275"/>
              <a:ext cx="598488" cy="693738"/>
            </a:xfrm>
            <a:custGeom>
              <a:avLst/>
              <a:gdLst>
                <a:gd name="T0" fmla="*/ 233 w 332"/>
                <a:gd name="T1" fmla="*/ 271 h 383"/>
                <a:gd name="T2" fmla="*/ 316 w 332"/>
                <a:gd name="T3" fmla="*/ 257 h 383"/>
                <a:gd name="T4" fmla="*/ 220 w 332"/>
                <a:gd name="T5" fmla="*/ 185 h 383"/>
                <a:gd name="T6" fmla="*/ 292 w 332"/>
                <a:gd name="T7" fmla="*/ 164 h 383"/>
                <a:gd name="T8" fmla="*/ 209 w 332"/>
                <a:gd name="T9" fmla="*/ 107 h 383"/>
                <a:gd name="T10" fmla="*/ 243 w 332"/>
                <a:gd name="T11" fmla="*/ 92 h 383"/>
                <a:gd name="T12" fmla="*/ 167 w 332"/>
                <a:gd name="T13" fmla="*/ 0 h 383"/>
                <a:gd name="T14" fmla="*/ 80 w 332"/>
                <a:gd name="T15" fmla="*/ 91 h 383"/>
                <a:gd name="T16" fmla="*/ 122 w 332"/>
                <a:gd name="T17" fmla="*/ 108 h 383"/>
                <a:gd name="T18" fmla="*/ 40 w 332"/>
                <a:gd name="T19" fmla="*/ 164 h 383"/>
                <a:gd name="T20" fmla="*/ 112 w 332"/>
                <a:gd name="T21" fmla="*/ 185 h 383"/>
                <a:gd name="T22" fmla="*/ 16 w 332"/>
                <a:gd name="T23" fmla="*/ 257 h 383"/>
                <a:gd name="T24" fmla="*/ 99 w 332"/>
                <a:gd name="T25" fmla="*/ 271 h 383"/>
                <a:gd name="T26" fmla="*/ 0 w 332"/>
                <a:gd name="T27" fmla="*/ 354 h 383"/>
                <a:gd name="T28" fmla="*/ 166 w 332"/>
                <a:gd name="T29" fmla="*/ 383 h 383"/>
                <a:gd name="T30" fmla="*/ 332 w 332"/>
                <a:gd name="T31" fmla="*/ 354 h 383"/>
                <a:gd name="T32" fmla="*/ 233 w 332"/>
                <a:gd name="T33" fmla="*/ 27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83">
                  <a:moveTo>
                    <a:pt x="233" y="271"/>
                  </a:moveTo>
                  <a:cubicBezTo>
                    <a:pt x="258" y="272"/>
                    <a:pt x="297" y="269"/>
                    <a:pt x="316" y="257"/>
                  </a:cubicBezTo>
                  <a:cubicBezTo>
                    <a:pt x="279" y="242"/>
                    <a:pt x="239" y="210"/>
                    <a:pt x="220" y="185"/>
                  </a:cubicBezTo>
                  <a:cubicBezTo>
                    <a:pt x="252" y="181"/>
                    <a:pt x="267" y="181"/>
                    <a:pt x="292" y="164"/>
                  </a:cubicBezTo>
                  <a:cubicBezTo>
                    <a:pt x="258" y="157"/>
                    <a:pt x="222" y="125"/>
                    <a:pt x="209" y="107"/>
                  </a:cubicBezTo>
                  <a:cubicBezTo>
                    <a:pt x="226" y="102"/>
                    <a:pt x="227" y="101"/>
                    <a:pt x="243" y="92"/>
                  </a:cubicBezTo>
                  <a:cubicBezTo>
                    <a:pt x="202" y="70"/>
                    <a:pt x="175" y="30"/>
                    <a:pt x="167" y="0"/>
                  </a:cubicBezTo>
                  <a:cubicBezTo>
                    <a:pt x="151" y="48"/>
                    <a:pt x="126" y="75"/>
                    <a:pt x="80" y="91"/>
                  </a:cubicBezTo>
                  <a:cubicBezTo>
                    <a:pt x="94" y="101"/>
                    <a:pt x="107" y="105"/>
                    <a:pt x="122" y="108"/>
                  </a:cubicBezTo>
                  <a:cubicBezTo>
                    <a:pt x="109" y="126"/>
                    <a:pt x="74" y="157"/>
                    <a:pt x="40" y="164"/>
                  </a:cubicBezTo>
                  <a:cubicBezTo>
                    <a:pt x="64" y="181"/>
                    <a:pt x="80" y="181"/>
                    <a:pt x="112" y="185"/>
                  </a:cubicBezTo>
                  <a:cubicBezTo>
                    <a:pt x="92" y="210"/>
                    <a:pt x="53" y="242"/>
                    <a:pt x="16" y="257"/>
                  </a:cubicBezTo>
                  <a:cubicBezTo>
                    <a:pt x="35" y="269"/>
                    <a:pt x="73" y="272"/>
                    <a:pt x="99" y="271"/>
                  </a:cubicBezTo>
                  <a:cubicBezTo>
                    <a:pt x="85" y="297"/>
                    <a:pt x="28" y="342"/>
                    <a:pt x="0" y="354"/>
                  </a:cubicBezTo>
                  <a:cubicBezTo>
                    <a:pt x="59" y="380"/>
                    <a:pt x="119" y="383"/>
                    <a:pt x="166" y="383"/>
                  </a:cubicBezTo>
                  <a:cubicBezTo>
                    <a:pt x="214" y="383"/>
                    <a:pt x="273" y="380"/>
                    <a:pt x="332" y="354"/>
                  </a:cubicBezTo>
                  <a:cubicBezTo>
                    <a:pt x="304" y="342"/>
                    <a:pt x="246" y="297"/>
                    <a:pt x="233" y="27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76"/>
            <p:cNvSpPr>
              <a:spLocks/>
            </p:cNvSpPr>
            <p:nvPr/>
          </p:nvSpPr>
          <p:spPr bwMode="auto">
            <a:xfrm>
              <a:off x="6351588" y="6188075"/>
              <a:ext cx="85725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77"/>
            <p:cNvSpPr>
              <a:spLocks/>
            </p:cNvSpPr>
            <p:nvPr/>
          </p:nvSpPr>
          <p:spPr bwMode="auto">
            <a:xfrm>
              <a:off x="6003926" y="5481638"/>
              <a:ext cx="779463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0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6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0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78"/>
            <p:cNvSpPr>
              <a:spLocks/>
            </p:cNvSpPr>
            <p:nvPr/>
          </p:nvSpPr>
          <p:spPr bwMode="auto">
            <a:xfrm>
              <a:off x="7075488" y="6249988"/>
              <a:ext cx="71438" cy="336550"/>
            </a:xfrm>
            <a:custGeom>
              <a:avLst/>
              <a:gdLst>
                <a:gd name="T0" fmla="*/ 40 w 40"/>
                <a:gd name="T1" fmla="*/ 178 h 186"/>
                <a:gd name="T2" fmla="*/ 20 w 40"/>
                <a:gd name="T3" fmla="*/ 186 h 186"/>
                <a:gd name="T4" fmla="*/ 20 w 40"/>
                <a:gd name="T5" fmla="*/ 186 h 186"/>
                <a:gd name="T6" fmla="*/ 0 w 40"/>
                <a:gd name="T7" fmla="*/ 178 h 186"/>
                <a:gd name="T8" fmla="*/ 0 w 40"/>
                <a:gd name="T9" fmla="*/ 8 h 186"/>
                <a:gd name="T10" fmla="*/ 20 w 40"/>
                <a:gd name="T11" fmla="*/ 0 h 186"/>
                <a:gd name="T12" fmla="*/ 20 w 40"/>
                <a:gd name="T13" fmla="*/ 0 h 186"/>
                <a:gd name="T14" fmla="*/ 40 w 40"/>
                <a:gd name="T15" fmla="*/ 8 h 186"/>
                <a:gd name="T16" fmla="*/ 40 w 40"/>
                <a:gd name="T1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6">
                  <a:moveTo>
                    <a:pt x="40" y="178"/>
                  </a:moveTo>
                  <a:cubicBezTo>
                    <a:pt x="40" y="183"/>
                    <a:pt x="31" y="186"/>
                    <a:pt x="20" y="186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9" y="186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3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79"/>
            <p:cNvSpPr>
              <a:spLocks/>
            </p:cNvSpPr>
            <p:nvPr/>
          </p:nvSpPr>
          <p:spPr bwMode="auto">
            <a:xfrm>
              <a:off x="6777038" y="5645150"/>
              <a:ext cx="666750" cy="774700"/>
            </a:xfrm>
            <a:custGeom>
              <a:avLst/>
              <a:gdLst>
                <a:gd name="T0" fmla="*/ 260 w 370"/>
                <a:gd name="T1" fmla="*/ 303 h 428"/>
                <a:gd name="T2" fmla="*/ 352 w 370"/>
                <a:gd name="T3" fmla="*/ 287 h 428"/>
                <a:gd name="T4" fmla="*/ 245 w 370"/>
                <a:gd name="T5" fmla="*/ 206 h 428"/>
                <a:gd name="T6" fmla="*/ 326 w 370"/>
                <a:gd name="T7" fmla="*/ 183 h 428"/>
                <a:gd name="T8" fmla="*/ 233 w 370"/>
                <a:gd name="T9" fmla="*/ 119 h 428"/>
                <a:gd name="T10" fmla="*/ 271 w 370"/>
                <a:gd name="T11" fmla="*/ 103 h 428"/>
                <a:gd name="T12" fmla="*/ 186 w 370"/>
                <a:gd name="T13" fmla="*/ 0 h 428"/>
                <a:gd name="T14" fmla="*/ 89 w 370"/>
                <a:gd name="T15" fmla="*/ 102 h 428"/>
                <a:gd name="T16" fmla="*/ 136 w 370"/>
                <a:gd name="T17" fmla="*/ 120 h 428"/>
                <a:gd name="T18" fmla="*/ 44 w 370"/>
                <a:gd name="T19" fmla="*/ 183 h 428"/>
                <a:gd name="T20" fmla="*/ 124 w 370"/>
                <a:gd name="T21" fmla="*/ 206 h 428"/>
                <a:gd name="T22" fmla="*/ 17 w 370"/>
                <a:gd name="T23" fmla="*/ 287 h 428"/>
                <a:gd name="T24" fmla="*/ 109 w 370"/>
                <a:gd name="T25" fmla="*/ 303 h 428"/>
                <a:gd name="T26" fmla="*/ 0 w 370"/>
                <a:gd name="T27" fmla="*/ 395 h 428"/>
                <a:gd name="T28" fmla="*/ 185 w 370"/>
                <a:gd name="T29" fmla="*/ 428 h 428"/>
                <a:gd name="T30" fmla="*/ 370 w 370"/>
                <a:gd name="T31" fmla="*/ 395 h 428"/>
                <a:gd name="T32" fmla="*/ 260 w 370"/>
                <a:gd name="T33" fmla="*/ 30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8">
                  <a:moveTo>
                    <a:pt x="260" y="303"/>
                  </a:moveTo>
                  <a:cubicBezTo>
                    <a:pt x="288" y="304"/>
                    <a:pt x="331" y="301"/>
                    <a:pt x="352" y="287"/>
                  </a:cubicBezTo>
                  <a:cubicBezTo>
                    <a:pt x="311" y="271"/>
                    <a:pt x="267" y="234"/>
                    <a:pt x="245" y="206"/>
                  </a:cubicBezTo>
                  <a:cubicBezTo>
                    <a:pt x="281" y="202"/>
                    <a:pt x="298" y="202"/>
                    <a:pt x="326" y="183"/>
                  </a:cubicBezTo>
                  <a:cubicBezTo>
                    <a:pt x="288" y="175"/>
                    <a:pt x="247" y="140"/>
                    <a:pt x="233" y="119"/>
                  </a:cubicBezTo>
                  <a:cubicBezTo>
                    <a:pt x="252" y="113"/>
                    <a:pt x="253" y="112"/>
                    <a:pt x="271" y="103"/>
                  </a:cubicBezTo>
                  <a:cubicBezTo>
                    <a:pt x="226" y="77"/>
                    <a:pt x="195" y="33"/>
                    <a:pt x="186" y="0"/>
                  </a:cubicBezTo>
                  <a:cubicBezTo>
                    <a:pt x="168" y="53"/>
                    <a:pt x="140" y="83"/>
                    <a:pt x="89" y="102"/>
                  </a:cubicBezTo>
                  <a:cubicBezTo>
                    <a:pt x="105" y="112"/>
                    <a:pt x="119" y="117"/>
                    <a:pt x="136" y="120"/>
                  </a:cubicBezTo>
                  <a:cubicBezTo>
                    <a:pt x="122" y="141"/>
                    <a:pt x="82" y="175"/>
                    <a:pt x="44" y="183"/>
                  </a:cubicBezTo>
                  <a:cubicBezTo>
                    <a:pt x="71" y="202"/>
                    <a:pt x="89" y="202"/>
                    <a:pt x="124" y="206"/>
                  </a:cubicBezTo>
                  <a:cubicBezTo>
                    <a:pt x="102" y="234"/>
                    <a:pt x="58" y="271"/>
                    <a:pt x="17" y="287"/>
                  </a:cubicBezTo>
                  <a:cubicBezTo>
                    <a:pt x="39" y="301"/>
                    <a:pt x="81" y="304"/>
                    <a:pt x="109" y="303"/>
                  </a:cubicBezTo>
                  <a:cubicBezTo>
                    <a:pt x="95" y="332"/>
                    <a:pt x="31" y="382"/>
                    <a:pt x="0" y="395"/>
                  </a:cubicBezTo>
                  <a:cubicBezTo>
                    <a:pt x="66" y="425"/>
                    <a:pt x="132" y="428"/>
                    <a:pt x="185" y="428"/>
                  </a:cubicBezTo>
                  <a:cubicBezTo>
                    <a:pt x="238" y="428"/>
                    <a:pt x="304" y="425"/>
                    <a:pt x="370" y="395"/>
                  </a:cubicBezTo>
                  <a:cubicBezTo>
                    <a:pt x="339" y="382"/>
                    <a:pt x="275" y="332"/>
                    <a:pt x="260" y="303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80"/>
            <p:cNvSpPr>
              <a:spLocks/>
            </p:cNvSpPr>
            <p:nvPr/>
          </p:nvSpPr>
          <p:spPr bwMode="auto">
            <a:xfrm>
              <a:off x="6738938" y="6238875"/>
              <a:ext cx="77788" cy="360363"/>
            </a:xfrm>
            <a:custGeom>
              <a:avLst/>
              <a:gdLst>
                <a:gd name="T0" fmla="*/ 43 w 43"/>
                <a:gd name="T1" fmla="*/ 190 h 199"/>
                <a:gd name="T2" fmla="*/ 22 w 43"/>
                <a:gd name="T3" fmla="*/ 199 h 199"/>
                <a:gd name="T4" fmla="*/ 22 w 43"/>
                <a:gd name="T5" fmla="*/ 199 h 199"/>
                <a:gd name="T6" fmla="*/ 0 w 43"/>
                <a:gd name="T7" fmla="*/ 190 h 199"/>
                <a:gd name="T8" fmla="*/ 0 w 43"/>
                <a:gd name="T9" fmla="*/ 9 h 199"/>
                <a:gd name="T10" fmla="*/ 22 w 43"/>
                <a:gd name="T11" fmla="*/ 0 h 199"/>
                <a:gd name="T12" fmla="*/ 22 w 43"/>
                <a:gd name="T13" fmla="*/ 0 h 199"/>
                <a:gd name="T14" fmla="*/ 43 w 43"/>
                <a:gd name="T15" fmla="*/ 9 h 199"/>
                <a:gd name="T16" fmla="*/ 43 w 43"/>
                <a:gd name="T1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9">
                  <a:moveTo>
                    <a:pt x="43" y="190"/>
                  </a:moveTo>
                  <a:cubicBezTo>
                    <a:pt x="43" y="195"/>
                    <a:pt x="34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10" y="199"/>
                    <a:pt x="0" y="195"/>
                    <a:pt x="0" y="19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3" y="4"/>
                    <a:pt x="43" y="9"/>
                  </a:cubicBezTo>
                  <a:lnTo>
                    <a:pt x="43" y="19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81"/>
            <p:cNvSpPr>
              <a:spLocks/>
            </p:cNvSpPr>
            <p:nvPr/>
          </p:nvSpPr>
          <p:spPr bwMode="auto">
            <a:xfrm>
              <a:off x="6421438" y="5592763"/>
              <a:ext cx="714375" cy="828675"/>
            </a:xfrm>
            <a:custGeom>
              <a:avLst/>
              <a:gdLst>
                <a:gd name="T0" fmla="*/ 278 w 396"/>
                <a:gd name="T1" fmla="*/ 324 h 458"/>
                <a:gd name="T2" fmla="*/ 377 w 396"/>
                <a:gd name="T3" fmla="*/ 307 h 458"/>
                <a:gd name="T4" fmla="*/ 263 w 396"/>
                <a:gd name="T5" fmla="*/ 221 h 458"/>
                <a:gd name="T6" fmla="*/ 349 w 396"/>
                <a:gd name="T7" fmla="*/ 196 h 458"/>
                <a:gd name="T8" fmla="*/ 249 w 396"/>
                <a:gd name="T9" fmla="*/ 128 h 458"/>
                <a:gd name="T10" fmla="*/ 290 w 396"/>
                <a:gd name="T11" fmla="*/ 111 h 458"/>
                <a:gd name="T12" fmla="*/ 199 w 396"/>
                <a:gd name="T13" fmla="*/ 0 h 458"/>
                <a:gd name="T14" fmla="*/ 95 w 396"/>
                <a:gd name="T15" fmla="*/ 109 h 458"/>
                <a:gd name="T16" fmla="*/ 146 w 396"/>
                <a:gd name="T17" fmla="*/ 129 h 458"/>
                <a:gd name="T18" fmla="*/ 47 w 396"/>
                <a:gd name="T19" fmla="*/ 196 h 458"/>
                <a:gd name="T20" fmla="*/ 133 w 396"/>
                <a:gd name="T21" fmla="*/ 221 h 458"/>
                <a:gd name="T22" fmla="*/ 19 w 396"/>
                <a:gd name="T23" fmla="*/ 307 h 458"/>
                <a:gd name="T24" fmla="*/ 118 w 396"/>
                <a:gd name="T25" fmla="*/ 324 h 458"/>
                <a:gd name="T26" fmla="*/ 0 w 396"/>
                <a:gd name="T27" fmla="*/ 423 h 458"/>
                <a:gd name="T28" fmla="*/ 199 w 396"/>
                <a:gd name="T29" fmla="*/ 458 h 458"/>
                <a:gd name="T30" fmla="*/ 396 w 396"/>
                <a:gd name="T31" fmla="*/ 423 h 458"/>
                <a:gd name="T32" fmla="*/ 278 w 396"/>
                <a:gd name="T33" fmla="*/ 32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6" h="458">
                  <a:moveTo>
                    <a:pt x="278" y="324"/>
                  </a:moveTo>
                  <a:cubicBezTo>
                    <a:pt x="308" y="325"/>
                    <a:pt x="354" y="322"/>
                    <a:pt x="377" y="307"/>
                  </a:cubicBezTo>
                  <a:cubicBezTo>
                    <a:pt x="333" y="290"/>
                    <a:pt x="286" y="251"/>
                    <a:pt x="263" y="221"/>
                  </a:cubicBezTo>
                  <a:cubicBezTo>
                    <a:pt x="300" y="216"/>
                    <a:pt x="319" y="216"/>
                    <a:pt x="349" y="196"/>
                  </a:cubicBezTo>
                  <a:cubicBezTo>
                    <a:pt x="308" y="188"/>
                    <a:pt x="265" y="150"/>
                    <a:pt x="249" y="128"/>
                  </a:cubicBezTo>
                  <a:cubicBezTo>
                    <a:pt x="270" y="122"/>
                    <a:pt x="271" y="121"/>
                    <a:pt x="290" y="111"/>
                  </a:cubicBezTo>
                  <a:cubicBezTo>
                    <a:pt x="241" y="83"/>
                    <a:pt x="208" y="36"/>
                    <a:pt x="199" y="0"/>
                  </a:cubicBezTo>
                  <a:cubicBezTo>
                    <a:pt x="180" y="57"/>
                    <a:pt x="150" y="90"/>
                    <a:pt x="95" y="109"/>
                  </a:cubicBezTo>
                  <a:cubicBezTo>
                    <a:pt x="112" y="121"/>
                    <a:pt x="127" y="126"/>
                    <a:pt x="146" y="129"/>
                  </a:cubicBezTo>
                  <a:cubicBezTo>
                    <a:pt x="130" y="151"/>
                    <a:pt x="88" y="188"/>
                    <a:pt x="47" y="196"/>
                  </a:cubicBezTo>
                  <a:cubicBezTo>
                    <a:pt x="77" y="216"/>
                    <a:pt x="96" y="216"/>
                    <a:pt x="133" y="221"/>
                  </a:cubicBezTo>
                  <a:cubicBezTo>
                    <a:pt x="110" y="251"/>
                    <a:pt x="63" y="290"/>
                    <a:pt x="19" y="307"/>
                  </a:cubicBezTo>
                  <a:cubicBezTo>
                    <a:pt x="42" y="322"/>
                    <a:pt x="87" y="325"/>
                    <a:pt x="118" y="324"/>
                  </a:cubicBezTo>
                  <a:cubicBezTo>
                    <a:pt x="102" y="355"/>
                    <a:pt x="33" y="409"/>
                    <a:pt x="0" y="423"/>
                  </a:cubicBezTo>
                  <a:cubicBezTo>
                    <a:pt x="71" y="454"/>
                    <a:pt x="142" y="458"/>
                    <a:pt x="199" y="458"/>
                  </a:cubicBezTo>
                  <a:cubicBezTo>
                    <a:pt x="255" y="458"/>
                    <a:pt x="325" y="454"/>
                    <a:pt x="396" y="423"/>
                  </a:cubicBezTo>
                  <a:cubicBezTo>
                    <a:pt x="363" y="409"/>
                    <a:pt x="294" y="355"/>
                    <a:pt x="278" y="32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82"/>
            <p:cNvSpPr>
              <a:spLocks/>
            </p:cNvSpPr>
            <p:nvPr/>
          </p:nvSpPr>
          <p:spPr bwMode="auto">
            <a:xfrm>
              <a:off x="7810501" y="6232525"/>
              <a:ext cx="76200" cy="354013"/>
            </a:xfrm>
            <a:custGeom>
              <a:avLst/>
              <a:gdLst>
                <a:gd name="T0" fmla="*/ 42 w 42"/>
                <a:gd name="T1" fmla="*/ 187 h 195"/>
                <a:gd name="T2" fmla="*/ 21 w 42"/>
                <a:gd name="T3" fmla="*/ 195 h 195"/>
                <a:gd name="T4" fmla="*/ 21 w 42"/>
                <a:gd name="T5" fmla="*/ 195 h 195"/>
                <a:gd name="T6" fmla="*/ 0 w 42"/>
                <a:gd name="T7" fmla="*/ 187 h 195"/>
                <a:gd name="T8" fmla="*/ 0 w 42"/>
                <a:gd name="T9" fmla="*/ 9 h 195"/>
                <a:gd name="T10" fmla="*/ 21 w 42"/>
                <a:gd name="T11" fmla="*/ 0 h 195"/>
                <a:gd name="T12" fmla="*/ 21 w 42"/>
                <a:gd name="T13" fmla="*/ 0 h 195"/>
                <a:gd name="T14" fmla="*/ 42 w 42"/>
                <a:gd name="T15" fmla="*/ 9 h 195"/>
                <a:gd name="T16" fmla="*/ 42 w 42"/>
                <a:gd name="T17" fmla="*/ 18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95">
                  <a:moveTo>
                    <a:pt x="42" y="187"/>
                  </a:moveTo>
                  <a:cubicBezTo>
                    <a:pt x="42" y="191"/>
                    <a:pt x="33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0" y="195"/>
                    <a:pt x="0" y="191"/>
                    <a:pt x="0" y="18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0"/>
                    <a:pt x="42" y="4"/>
                    <a:pt x="42" y="9"/>
                  </a:cubicBezTo>
                  <a:lnTo>
                    <a:pt x="42" y="187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83"/>
            <p:cNvSpPr>
              <a:spLocks/>
            </p:cNvSpPr>
            <p:nvPr/>
          </p:nvSpPr>
          <p:spPr bwMode="auto">
            <a:xfrm>
              <a:off x="7508876" y="5624513"/>
              <a:ext cx="677863" cy="787400"/>
            </a:xfrm>
            <a:custGeom>
              <a:avLst/>
              <a:gdLst>
                <a:gd name="T0" fmla="*/ 265 w 376"/>
                <a:gd name="T1" fmla="*/ 308 h 435"/>
                <a:gd name="T2" fmla="*/ 358 w 376"/>
                <a:gd name="T3" fmla="*/ 292 h 435"/>
                <a:gd name="T4" fmla="*/ 250 w 376"/>
                <a:gd name="T5" fmla="*/ 210 h 435"/>
                <a:gd name="T6" fmla="*/ 332 w 376"/>
                <a:gd name="T7" fmla="*/ 186 h 435"/>
                <a:gd name="T8" fmla="*/ 237 w 376"/>
                <a:gd name="T9" fmla="*/ 122 h 435"/>
                <a:gd name="T10" fmla="*/ 276 w 376"/>
                <a:gd name="T11" fmla="*/ 105 h 435"/>
                <a:gd name="T12" fmla="*/ 190 w 376"/>
                <a:gd name="T13" fmla="*/ 0 h 435"/>
                <a:gd name="T14" fmla="*/ 91 w 376"/>
                <a:gd name="T15" fmla="*/ 104 h 435"/>
                <a:gd name="T16" fmla="*/ 139 w 376"/>
                <a:gd name="T17" fmla="*/ 123 h 435"/>
                <a:gd name="T18" fmla="*/ 45 w 376"/>
                <a:gd name="T19" fmla="*/ 186 h 435"/>
                <a:gd name="T20" fmla="*/ 127 w 376"/>
                <a:gd name="T21" fmla="*/ 210 h 435"/>
                <a:gd name="T22" fmla="*/ 18 w 376"/>
                <a:gd name="T23" fmla="*/ 292 h 435"/>
                <a:gd name="T24" fmla="*/ 112 w 376"/>
                <a:gd name="T25" fmla="*/ 308 h 435"/>
                <a:gd name="T26" fmla="*/ 0 w 376"/>
                <a:gd name="T27" fmla="*/ 402 h 435"/>
                <a:gd name="T28" fmla="*/ 189 w 376"/>
                <a:gd name="T29" fmla="*/ 435 h 435"/>
                <a:gd name="T30" fmla="*/ 376 w 376"/>
                <a:gd name="T31" fmla="*/ 402 h 435"/>
                <a:gd name="T32" fmla="*/ 265 w 376"/>
                <a:gd name="T33" fmla="*/ 30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435">
                  <a:moveTo>
                    <a:pt x="265" y="308"/>
                  </a:moveTo>
                  <a:cubicBezTo>
                    <a:pt x="293" y="309"/>
                    <a:pt x="337" y="306"/>
                    <a:pt x="358" y="292"/>
                  </a:cubicBezTo>
                  <a:cubicBezTo>
                    <a:pt x="317" y="275"/>
                    <a:pt x="272" y="238"/>
                    <a:pt x="250" y="210"/>
                  </a:cubicBezTo>
                  <a:cubicBezTo>
                    <a:pt x="285" y="205"/>
                    <a:pt x="303" y="205"/>
                    <a:pt x="332" y="186"/>
                  </a:cubicBezTo>
                  <a:cubicBezTo>
                    <a:pt x="293" y="179"/>
                    <a:pt x="252" y="142"/>
                    <a:pt x="237" y="122"/>
                  </a:cubicBezTo>
                  <a:cubicBezTo>
                    <a:pt x="257" y="116"/>
                    <a:pt x="258" y="115"/>
                    <a:pt x="276" y="105"/>
                  </a:cubicBezTo>
                  <a:cubicBezTo>
                    <a:pt x="230" y="79"/>
                    <a:pt x="198" y="34"/>
                    <a:pt x="190" y="0"/>
                  </a:cubicBezTo>
                  <a:cubicBezTo>
                    <a:pt x="171" y="54"/>
                    <a:pt x="142" y="85"/>
                    <a:pt x="91" y="104"/>
                  </a:cubicBezTo>
                  <a:cubicBezTo>
                    <a:pt x="107" y="115"/>
                    <a:pt x="121" y="119"/>
                    <a:pt x="139" y="123"/>
                  </a:cubicBezTo>
                  <a:cubicBezTo>
                    <a:pt x="124" y="144"/>
                    <a:pt x="84" y="179"/>
                    <a:pt x="45" y="186"/>
                  </a:cubicBezTo>
                  <a:cubicBezTo>
                    <a:pt x="73" y="205"/>
                    <a:pt x="91" y="205"/>
                    <a:pt x="127" y="210"/>
                  </a:cubicBezTo>
                  <a:cubicBezTo>
                    <a:pt x="105" y="238"/>
                    <a:pt x="60" y="275"/>
                    <a:pt x="18" y="292"/>
                  </a:cubicBezTo>
                  <a:cubicBezTo>
                    <a:pt x="40" y="306"/>
                    <a:pt x="83" y="309"/>
                    <a:pt x="112" y="308"/>
                  </a:cubicBezTo>
                  <a:cubicBezTo>
                    <a:pt x="97" y="338"/>
                    <a:pt x="32" y="388"/>
                    <a:pt x="0" y="402"/>
                  </a:cubicBezTo>
                  <a:cubicBezTo>
                    <a:pt x="67" y="431"/>
                    <a:pt x="135" y="435"/>
                    <a:pt x="189" y="435"/>
                  </a:cubicBezTo>
                  <a:cubicBezTo>
                    <a:pt x="243" y="435"/>
                    <a:pt x="309" y="431"/>
                    <a:pt x="376" y="402"/>
                  </a:cubicBezTo>
                  <a:cubicBezTo>
                    <a:pt x="345" y="388"/>
                    <a:pt x="279" y="338"/>
                    <a:pt x="265" y="308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84"/>
            <p:cNvSpPr>
              <a:spLocks/>
            </p:cNvSpPr>
            <p:nvPr/>
          </p:nvSpPr>
          <p:spPr bwMode="auto">
            <a:xfrm>
              <a:off x="7412038" y="6188075"/>
              <a:ext cx="84138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85"/>
            <p:cNvSpPr>
              <a:spLocks/>
            </p:cNvSpPr>
            <p:nvPr/>
          </p:nvSpPr>
          <p:spPr bwMode="auto">
            <a:xfrm>
              <a:off x="7064376" y="5481638"/>
              <a:ext cx="777875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1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7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1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86"/>
            <p:cNvSpPr>
              <a:spLocks/>
            </p:cNvSpPr>
            <p:nvPr/>
          </p:nvSpPr>
          <p:spPr bwMode="auto">
            <a:xfrm>
              <a:off x="7470776" y="6321425"/>
              <a:ext cx="61913" cy="284163"/>
            </a:xfrm>
            <a:custGeom>
              <a:avLst/>
              <a:gdLst>
                <a:gd name="T0" fmla="*/ 34 w 34"/>
                <a:gd name="T1" fmla="*/ 150 h 157"/>
                <a:gd name="T2" fmla="*/ 17 w 34"/>
                <a:gd name="T3" fmla="*/ 157 h 157"/>
                <a:gd name="T4" fmla="*/ 17 w 34"/>
                <a:gd name="T5" fmla="*/ 157 h 157"/>
                <a:gd name="T6" fmla="*/ 0 w 34"/>
                <a:gd name="T7" fmla="*/ 150 h 157"/>
                <a:gd name="T8" fmla="*/ 0 w 34"/>
                <a:gd name="T9" fmla="*/ 7 h 157"/>
                <a:gd name="T10" fmla="*/ 17 w 34"/>
                <a:gd name="T11" fmla="*/ 0 h 157"/>
                <a:gd name="T12" fmla="*/ 17 w 34"/>
                <a:gd name="T13" fmla="*/ 0 h 157"/>
                <a:gd name="T14" fmla="*/ 34 w 34"/>
                <a:gd name="T15" fmla="*/ 7 h 157"/>
                <a:gd name="T16" fmla="*/ 34 w 34"/>
                <a:gd name="T17" fmla="*/ 1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57">
                  <a:moveTo>
                    <a:pt x="34" y="150"/>
                  </a:moveTo>
                  <a:cubicBezTo>
                    <a:pt x="34" y="154"/>
                    <a:pt x="27" y="157"/>
                    <a:pt x="17" y="157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8" y="157"/>
                    <a:pt x="0" y="154"/>
                    <a:pt x="0" y="1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7" y="0"/>
                    <a:pt x="34" y="3"/>
                    <a:pt x="34" y="7"/>
                  </a:cubicBezTo>
                  <a:lnTo>
                    <a:pt x="34" y="15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87"/>
            <p:cNvSpPr>
              <a:spLocks/>
            </p:cNvSpPr>
            <p:nvPr/>
          </p:nvSpPr>
          <p:spPr bwMode="auto">
            <a:xfrm>
              <a:off x="7221538" y="5808663"/>
              <a:ext cx="563563" cy="655638"/>
            </a:xfrm>
            <a:custGeom>
              <a:avLst/>
              <a:gdLst>
                <a:gd name="T0" fmla="*/ 220 w 313"/>
                <a:gd name="T1" fmla="*/ 257 h 362"/>
                <a:gd name="T2" fmla="*/ 298 w 313"/>
                <a:gd name="T3" fmla="*/ 243 h 362"/>
                <a:gd name="T4" fmla="*/ 207 w 313"/>
                <a:gd name="T5" fmla="*/ 175 h 362"/>
                <a:gd name="T6" fmla="*/ 275 w 313"/>
                <a:gd name="T7" fmla="*/ 155 h 362"/>
                <a:gd name="T8" fmla="*/ 197 w 313"/>
                <a:gd name="T9" fmla="*/ 101 h 362"/>
                <a:gd name="T10" fmla="*/ 229 w 313"/>
                <a:gd name="T11" fmla="*/ 88 h 362"/>
                <a:gd name="T12" fmla="*/ 157 w 313"/>
                <a:gd name="T13" fmla="*/ 0 h 362"/>
                <a:gd name="T14" fmla="*/ 75 w 313"/>
                <a:gd name="T15" fmla="*/ 87 h 362"/>
                <a:gd name="T16" fmla="*/ 115 w 313"/>
                <a:gd name="T17" fmla="*/ 102 h 362"/>
                <a:gd name="T18" fmla="*/ 37 w 313"/>
                <a:gd name="T19" fmla="*/ 155 h 362"/>
                <a:gd name="T20" fmla="*/ 105 w 313"/>
                <a:gd name="T21" fmla="*/ 175 h 362"/>
                <a:gd name="T22" fmla="*/ 15 w 313"/>
                <a:gd name="T23" fmla="*/ 243 h 362"/>
                <a:gd name="T24" fmla="*/ 93 w 313"/>
                <a:gd name="T25" fmla="*/ 257 h 362"/>
                <a:gd name="T26" fmla="*/ 0 w 313"/>
                <a:gd name="T27" fmla="*/ 335 h 362"/>
                <a:gd name="T28" fmla="*/ 157 w 313"/>
                <a:gd name="T29" fmla="*/ 362 h 362"/>
                <a:gd name="T30" fmla="*/ 313 w 313"/>
                <a:gd name="T31" fmla="*/ 335 h 362"/>
                <a:gd name="T32" fmla="*/ 220 w 313"/>
                <a:gd name="T33" fmla="*/ 25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3" h="362">
                  <a:moveTo>
                    <a:pt x="220" y="257"/>
                  </a:moveTo>
                  <a:cubicBezTo>
                    <a:pt x="244" y="257"/>
                    <a:pt x="280" y="255"/>
                    <a:pt x="298" y="243"/>
                  </a:cubicBezTo>
                  <a:cubicBezTo>
                    <a:pt x="263" y="229"/>
                    <a:pt x="226" y="199"/>
                    <a:pt x="207" y="175"/>
                  </a:cubicBezTo>
                  <a:cubicBezTo>
                    <a:pt x="237" y="171"/>
                    <a:pt x="252" y="171"/>
                    <a:pt x="275" y="155"/>
                  </a:cubicBezTo>
                  <a:cubicBezTo>
                    <a:pt x="243" y="149"/>
                    <a:pt x="209" y="119"/>
                    <a:pt x="197" y="101"/>
                  </a:cubicBezTo>
                  <a:cubicBezTo>
                    <a:pt x="213" y="97"/>
                    <a:pt x="214" y="96"/>
                    <a:pt x="229" y="88"/>
                  </a:cubicBezTo>
                  <a:cubicBezTo>
                    <a:pt x="191" y="66"/>
                    <a:pt x="165" y="29"/>
                    <a:pt x="157" y="0"/>
                  </a:cubicBezTo>
                  <a:cubicBezTo>
                    <a:pt x="142" y="45"/>
                    <a:pt x="118" y="71"/>
                    <a:pt x="75" y="87"/>
                  </a:cubicBezTo>
                  <a:cubicBezTo>
                    <a:pt x="89" y="96"/>
                    <a:pt x="100" y="99"/>
                    <a:pt x="115" y="102"/>
                  </a:cubicBezTo>
                  <a:cubicBezTo>
                    <a:pt x="103" y="120"/>
                    <a:pt x="69" y="149"/>
                    <a:pt x="37" y="155"/>
                  </a:cubicBezTo>
                  <a:cubicBezTo>
                    <a:pt x="60" y="171"/>
                    <a:pt x="75" y="171"/>
                    <a:pt x="105" y="175"/>
                  </a:cubicBezTo>
                  <a:cubicBezTo>
                    <a:pt x="87" y="199"/>
                    <a:pt x="49" y="229"/>
                    <a:pt x="15" y="243"/>
                  </a:cubicBezTo>
                  <a:cubicBezTo>
                    <a:pt x="33" y="255"/>
                    <a:pt x="69" y="257"/>
                    <a:pt x="93" y="257"/>
                  </a:cubicBezTo>
                  <a:cubicBezTo>
                    <a:pt x="80" y="281"/>
                    <a:pt x="26" y="324"/>
                    <a:pt x="0" y="335"/>
                  </a:cubicBezTo>
                  <a:cubicBezTo>
                    <a:pt x="55" y="359"/>
                    <a:pt x="112" y="362"/>
                    <a:pt x="157" y="362"/>
                  </a:cubicBezTo>
                  <a:cubicBezTo>
                    <a:pt x="202" y="362"/>
                    <a:pt x="257" y="359"/>
                    <a:pt x="313" y="335"/>
                  </a:cubicBezTo>
                  <a:cubicBezTo>
                    <a:pt x="286" y="324"/>
                    <a:pt x="232" y="281"/>
                    <a:pt x="220" y="257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88"/>
            <p:cNvSpPr>
              <a:spLocks/>
            </p:cNvSpPr>
            <p:nvPr/>
          </p:nvSpPr>
          <p:spPr bwMode="auto">
            <a:xfrm>
              <a:off x="8169276" y="6224588"/>
              <a:ext cx="80963" cy="371475"/>
            </a:xfrm>
            <a:custGeom>
              <a:avLst/>
              <a:gdLst>
                <a:gd name="T0" fmla="*/ 45 w 45"/>
                <a:gd name="T1" fmla="*/ 197 h 206"/>
                <a:gd name="T2" fmla="*/ 23 w 45"/>
                <a:gd name="T3" fmla="*/ 206 h 206"/>
                <a:gd name="T4" fmla="*/ 23 w 45"/>
                <a:gd name="T5" fmla="*/ 206 h 206"/>
                <a:gd name="T6" fmla="*/ 0 w 45"/>
                <a:gd name="T7" fmla="*/ 197 h 206"/>
                <a:gd name="T8" fmla="*/ 0 w 45"/>
                <a:gd name="T9" fmla="*/ 9 h 206"/>
                <a:gd name="T10" fmla="*/ 23 w 45"/>
                <a:gd name="T11" fmla="*/ 0 h 206"/>
                <a:gd name="T12" fmla="*/ 23 w 45"/>
                <a:gd name="T13" fmla="*/ 0 h 206"/>
                <a:gd name="T14" fmla="*/ 45 w 45"/>
                <a:gd name="T15" fmla="*/ 9 h 206"/>
                <a:gd name="T16" fmla="*/ 45 w 45"/>
                <a:gd name="T17" fmla="*/ 19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06">
                  <a:moveTo>
                    <a:pt x="45" y="197"/>
                  </a:moveTo>
                  <a:cubicBezTo>
                    <a:pt x="45" y="202"/>
                    <a:pt x="35" y="206"/>
                    <a:pt x="23" y="206"/>
                  </a:cubicBezTo>
                  <a:cubicBezTo>
                    <a:pt x="23" y="206"/>
                    <a:pt x="23" y="206"/>
                    <a:pt x="23" y="206"/>
                  </a:cubicBezTo>
                  <a:cubicBezTo>
                    <a:pt x="10" y="206"/>
                    <a:pt x="0" y="202"/>
                    <a:pt x="0" y="19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4"/>
                    <a:pt x="45" y="9"/>
                  </a:cubicBezTo>
                  <a:lnTo>
                    <a:pt x="45" y="197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89"/>
            <p:cNvSpPr>
              <a:spLocks/>
            </p:cNvSpPr>
            <p:nvPr/>
          </p:nvSpPr>
          <p:spPr bwMode="auto">
            <a:xfrm>
              <a:off x="7839076" y="5553075"/>
              <a:ext cx="741363" cy="858838"/>
            </a:xfrm>
            <a:custGeom>
              <a:avLst/>
              <a:gdLst>
                <a:gd name="T0" fmla="*/ 289 w 411"/>
                <a:gd name="T1" fmla="*/ 336 h 475"/>
                <a:gd name="T2" fmla="*/ 392 w 411"/>
                <a:gd name="T3" fmla="*/ 319 h 475"/>
                <a:gd name="T4" fmla="*/ 273 w 411"/>
                <a:gd name="T5" fmla="*/ 229 h 475"/>
                <a:gd name="T6" fmla="*/ 362 w 411"/>
                <a:gd name="T7" fmla="*/ 203 h 475"/>
                <a:gd name="T8" fmla="*/ 259 w 411"/>
                <a:gd name="T9" fmla="*/ 133 h 475"/>
                <a:gd name="T10" fmla="*/ 301 w 411"/>
                <a:gd name="T11" fmla="*/ 115 h 475"/>
                <a:gd name="T12" fmla="*/ 207 w 411"/>
                <a:gd name="T13" fmla="*/ 0 h 475"/>
                <a:gd name="T14" fmla="*/ 99 w 411"/>
                <a:gd name="T15" fmla="*/ 113 h 475"/>
                <a:gd name="T16" fmla="*/ 152 w 411"/>
                <a:gd name="T17" fmla="*/ 134 h 475"/>
                <a:gd name="T18" fmla="*/ 49 w 411"/>
                <a:gd name="T19" fmla="*/ 203 h 475"/>
                <a:gd name="T20" fmla="*/ 138 w 411"/>
                <a:gd name="T21" fmla="*/ 229 h 475"/>
                <a:gd name="T22" fmla="*/ 20 w 411"/>
                <a:gd name="T23" fmla="*/ 319 h 475"/>
                <a:gd name="T24" fmla="*/ 122 w 411"/>
                <a:gd name="T25" fmla="*/ 336 h 475"/>
                <a:gd name="T26" fmla="*/ 0 w 411"/>
                <a:gd name="T27" fmla="*/ 439 h 475"/>
                <a:gd name="T28" fmla="*/ 206 w 411"/>
                <a:gd name="T29" fmla="*/ 475 h 475"/>
                <a:gd name="T30" fmla="*/ 411 w 411"/>
                <a:gd name="T31" fmla="*/ 439 h 475"/>
                <a:gd name="T32" fmla="*/ 289 w 411"/>
                <a:gd name="T33" fmla="*/ 336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475">
                  <a:moveTo>
                    <a:pt x="289" y="336"/>
                  </a:moveTo>
                  <a:cubicBezTo>
                    <a:pt x="320" y="337"/>
                    <a:pt x="368" y="334"/>
                    <a:pt x="392" y="319"/>
                  </a:cubicBezTo>
                  <a:cubicBezTo>
                    <a:pt x="346" y="301"/>
                    <a:pt x="297" y="260"/>
                    <a:pt x="273" y="229"/>
                  </a:cubicBezTo>
                  <a:cubicBezTo>
                    <a:pt x="312" y="224"/>
                    <a:pt x="331" y="224"/>
                    <a:pt x="362" y="203"/>
                  </a:cubicBezTo>
                  <a:cubicBezTo>
                    <a:pt x="320" y="195"/>
                    <a:pt x="275" y="155"/>
                    <a:pt x="259" y="133"/>
                  </a:cubicBezTo>
                  <a:cubicBezTo>
                    <a:pt x="281" y="126"/>
                    <a:pt x="282" y="125"/>
                    <a:pt x="301" y="115"/>
                  </a:cubicBezTo>
                  <a:cubicBezTo>
                    <a:pt x="251" y="86"/>
                    <a:pt x="217" y="37"/>
                    <a:pt x="207" y="0"/>
                  </a:cubicBezTo>
                  <a:cubicBezTo>
                    <a:pt x="187" y="59"/>
                    <a:pt x="156" y="93"/>
                    <a:pt x="99" y="113"/>
                  </a:cubicBezTo>
                  <a:cubicBezTo>
                    <a:pt x="117" y="125"/>
                    <a:pt x="132" y="130"/>
                    <a:pt x="152" y="134"/>
                  </a:cubicBezTo>
                  <a:cubicBezTo>
                    <a:pt x="135" y="157"/>
                    <a:pt x="91" y="195"/>
                    <a:pt x="49" y="203"/>
                  </a:cubicBezTo>
                  <a:cubicBezTo>
                    <a:pt x="80" y="224"/>
                    <a:pt x="99" y="224"/>
                    <a:pt x="138" y="229"/>
                  </a:cubicBezTo>
                  <a:cubicBezTo>
                    <a:pt x="114" y="260"/>
                    <a:pt x="65" y="301"/>
                    <a:pt x="20" y="319"/>
                  </a:cubicBezTo>
                  <a:cubicBezTo>
                    <a:pt x="44" y="334"/>
                    <a:pt x="91" y="337"/>
                    <a:pt x="122" y="336"/>
                  </a:cubicBezTo>
                  <a:cubicBezTo>
                    <a:pt x="106" y="369"/>
                    <a:pt x="35" y="424"/>
                    <a:pt x="0" y="439"/>
                  </a:cubicBezTo>
                  <a:cubicBezTo>
                    <a:pt x="73" y="471"/>
                    <a:pt x="148" y="475"/>
                    <a:pt x="206" y="475"/>
                  </a:cubicBezTo>
                  <a:cubicBezTo>
                    <a:pt x="265" y="475"/>
                    <a:pt x="338" y="471"/>
                    <a:pt x="411" y="439"/>
                  </a:cubicBezTo>
                  <a:cubicBezTo>
                    <a:pt x="377" y="424"/>
                    <a:pt x="305" y="369"/>
                    <a:pt x="289" y="336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737075" y="563977"/>
            <a:ext cx="3289774" cy="965164"/>
            <a:chOff x="8048786" y="394295"/>
            <a:chExt cx="3839224" cy="1126363"/>
          </a:xfrm>
        </p:grpSpPr>
        <p:grpSp>
          <p:nvGrpSpPr>
            <p:cNvPr id="61" name="组合 60"/>
            <p:cNvGrpSpPr/>
            <p:nvPr/>
          </p:nvGrpSpPr>
          <p:grpSpPr>
            <a:xfrm>
              <a:off x="9863263" y="394295"/>
              <a:ext cx="2024747" cy="636465"/>
              <a:chOff x="1019176" y="1452562"/>
              <a:chExt cx="2290763" cy="809626"/>
            </a:xfrm>
          </p:grpSpPr>
          <p:sp>
            <p:nvSpPr>
              <p:cNvPr id="62" name="Freeform 74"/>
              <p:cNvSpPr>
                <a:spLocks/>
              </p:cNvSpPr>
              <p:nvPr/>
            </p:nvSpPr>
            <p:spPr bwMode="auto">
              <a:xfrm>
                <a:off x="1655763" y="1890713"/>
                <a:ext cx="411163" cy="158750"/>
              </a:xfrm>
              <a:custGeom>
                <a:avLst/>
                <a:gdLst>
                  <a:gd name="T0" fmla="*/ 102 w 109"/>
                  <a:gd name="T1" fmla="*/ 10 h 42"/>
                  <a:gd name="T2" fmla="*/ 58 w 109"/>
                  <a:gd name="T3" fmla="*/ 25 h 42"/>
                  <a:gd name="T4" fmla="*/ 3 w 109"/>
                  <a:gd name="T5" fmla="*/ 17 h 42"/>
                  <a:gd name="T6" fmla="*/ 15 w 109"/>
                  <a:gd name="T7" fmla="*/ 17 h 42"/>
                  <a:gd name="T8" fmla="*/ 49 w 109"/>
                  <a:gd name="T9" fmla="*/ 37 h 42"/>
                  <a:gd name="T10" fmla="*/ 62 w 109"/>
                  <a:gd name="T11" fmla="*/ 35 h 42"/>
                  <a:gd name="T12" fmla="*/ 93 w 109"/>
                  <a:gd name="T13" fmla="*/ 16 h 42"/>
                  <a:gd name="T14" fmla="*/ 102 w 109"/>
                  <a:gd name="T15" fmla="*/ 1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2">
                    <a:moveTo>
                      <a:pt x="102" y="10"/>
                    </a:moveTo>
                    <a:cubicBezTo>
                      <a:pt x="85" y="7"/>
                      <a:pt x="69" y="13"/>
                      <a:pt x="58" y="25"/>
                    </a:cubicBezTo>
                    <a:cubicBezTo>
                      <a:pt x="46" y="7"/>
                      <a:pt x="20" y="0"/>
                      <a:pt x="3" y="17"/>
                    </a:cubicBezTo>
                    <a:cubicBezTo>
                      <a:pt x="0" y="20"/>
                      <a:pt x="13" y="19"/>
                      <a:pt x="15" y="17"/>
                    </a:cubicBezTo>
                    <a:cubicBezTo>
                      <a:pt x="28" y="3"/>
                      <a:pt x="46" y="27"/>
                      <a:pt x="49" y="37"/>
                    </a:cubicBezTo>
                    <a:cubicBezTo>
                      <a:pt x="51" y="42"/>
                      <a:pt x="61" y="38"/>
                      <a:pt x="62" y="35"/>
                    </a:cubicBezTo>
                    <a:cubicBezTo>
                      <a:pt x="68" y="23"/>
                      <a:pt x="77" y="13"/>
                      <a:pt x="93" y="16"/>
                    </a:cubicBezTo>
                    <a:cubicBezTo>
                      <a:pt x="97" y="17"/>
                      <a:pt x="109" y="11"/>
                      <a:pt x="102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75"/>
              <p:cNvSpPr>
                <a:spLocks/>
              </p:cNvSpPr>
              <p:nvPr/>
            </p:nvSpPr>
            <p:spPr bwMode="auto">
              <a:xfrm>
                <a:off x="1019176" y="1619250"/>
                <a:ext cx="411163" cy="160338"/>
              </a:xfrm>
              <a:custGeom>
                <a:avLst/>
                <a:gdLst>
                  <a:gd name="T0" fmla="*/ 102 w 109"/>
                  <a:gd name="T1" fmla="*/ 10 h 42"/>
                  <a:gd name="T2" fmla="*/ 58 w 109"/>
                  <a:gd name="T3" fmla="*/ 25 h 42"/>
                  <a:gd name="T4" fmla="*/ 3 w 109"/>
                  <a:gd name="T5" fmla="*/ 17 h 42"/>
                  <a:gd name="T6" fmla="*/ 15 w 109"/>
                  <a:gd name="T7" fmla="*/ 17 h 42"/>
                  <a:gd name="T8" fmla="*/ 50 w 109"/>
                  <a:gd name="T9" fmla="*/ 37 h 42"/>
                  <a:gd name="T10" fmla="*/ 63 w 109"/>
                  <a:gd name="T11" fmla="*/ 35 h 42"/>
                  <a:gd name="T12" fmla="*/ 94 w 109"/>
                  <a:gd name="T13" fmla="*/ 16 h 42"/>
                  <a:gd name="T14" fmla="*/ 102 w 109"/>
                  <a:gd name="T15" fmla="*/ 1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2">
                    <a:moveTo>
                      <a:pt x="102" y="10"/>
                    </a:moveTo>
                    <a:cubicBezTo>
                      <a:pt x="85" y="7"/>
                      <a:pt x="69" y="13"/>
                      <a:pt x="58" y="25"/>
                    </a:cubicBezTo>
                    <a:cubicBezTo>
                      <a:pt x="46" y="7"/>
                      <a:pt x="20" y="0"/>
                      <a:pt x="3" y="17"/>
                    </a:cubicBezTo>
                    <a:cubicBezTo>
                      <a:pt x="0" y="20"/>
                      <a:pt x="13" y="19"/>
                      <a:pt x="15" y="17"/>
                    </a:cubicBezTo>
                    <a:cubicBezTo>
                      <a:pt x="29" y="3"/>
                      <a:pt x="46" y="27"/>
                      <a:pt x="50" y="37"/>
                    </a:cubicBezTo>
                    <a:cubicBezTo>
                      <a:pt x="51" y="42"/>
                      <a:pt x="61" y="38"/>
                      <a:pt x="63" y="35"/>
                    </a:cubicBezTo>
                    <a:cubicBezTo>
                      <a:pt x="69" y="23"/>
                      <a:pt x="77" y="13"/>
                      <a:pt x="94" y="16"/>
                    </a:cubicBezTo>
                    <a:cubicBezTo>
                      <a:pt x="97" y="17"/>
                      <a:pt x="109" y="11"/>
                      <a:pt x="102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76"/>
              <p:cNvSpPr>
                <a:spLocks/>
              </p:cNvSpPr>
              <p:nvPr/>
            </p:nvSpPr>
            <p:spPr bwMode="auto">
              <a:xfrm>
                <a:off x="1628776" y="1509713"/>
                <a:ext cx="411163" cy="160338"/>
              </a:xfrm>
              <a:custGeom>
                <a:avLst/>
                <a:gdLst>
                  <a:gd name="T0" fmla="*/ 102 w 109"/>
                  <a:gd name="T1" fmla="*/ 11 h 42"/>
                  <a:gd name="T2" fmla="*/ 58 w 109"/>
                  <a:gd name="T3" fmla="*/ 25 h 42"/>
                  <a:gd name="T4" fmla="*/ 4 w 109"/>
                  <a:gd name="T5" fmla="*/ 17 h 42"/>
                  <a:gd name="T6" fmla="*/ 16 w 109"/>
                  <a:gd name="T7" fmla="*/ 17 h 42"/>
                  <a:gd name="T8" fmla="*/ 50 w 109"/>
                  <a:gd name="T9" fmla="*/ 38 h 42"/>
                  <a:gd name="T10" fmla="*/ 63 w 109"/>
                  <a:gd name="T11" fmla="*/ 36 h 42"/>
                  <a:gd name="T12" fmla="*/ 94 w 109"/>
                  <a:gd name="T13" fmla="*/ 17 h 42"/>
                  <a:gd name="T14" fmla="*/ 102 w 109"/>
                  <a:gd name="T15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2">
                    <a:moveTo>
                      <a:pt x="102" y="11"/>
                    </a:moveTo>
                    <a:cubicBezTo>
                      <a:pt x="85" y="8"/>
                      <a:pt x="69" y="13"/>
                      <a:pt x="58" y="25"/>
                    </a:cubicBezTo>
                    <a:cubicBezTo>
                      <a:pt x="46" y="7"/>
                      <a:pt x="20" y="0"/>
                      <a:pt x="4" y="17"/>
                    </a:cubicBezTo>
                    <a:cubicBezTo>
                      <a:pt x="0" y="21"/>
                      <a:pt x="13" y="20"/>
                      <a:pt x="16" y="17"/>
                    </a:cubicBezTo>
                    <a:cubicBezTo>
                      <a:pt x="29" y="4"/>
                      <a:pt x="47" y="28"/>
                      <a:pt x="50" y="38"/>
                    </a:cubicBezTo>
                    <a:cubicBezTo>
                      <a:pt x="51" y="42"/>
                      <a:pt x="62" y="39"/>
                      <a:pt x="63" y="36"/>
                    </a:cubicBezTo>
                    <a:cubicBezTo>
                      <a:pt x="69" y="24"/>
                      <a:pt x="77" y="14"/>
                      <a:pt x="94" y="17"/>
                    </a:cubicBezTo>
                    <a:cubicBezTo>
                      <a:pt x="97" y="18"/>
                      <a:pt x="109" y="12"/>
                      <a:pt x="102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77"/>
              <p:cNvSpPr>
                <a:spLocks/>
              </p:cNvSpPr>
              <p:nvPr/>
            </p:nvSpPr>
            <p:spPr bwMode="auto">
              <a:xfrm>
                <a:off x="2281238" y="1711325"/>
                <a:ext cx="411163" cy="160338"/>
              </a:xfrm>
              <a:custGeom>
                <a:avLst/>
                <a:gdLst>
                  <a:gd name="T0" fmla="*/ 102 w 109"/>
                  <a:gd name="T1" fmla="*/ 11 h 42"/>
                  <a:gd name="T2" fmla="*/ 58 w 109"/>
                  <a:gd name="T3" fmla="*/ 25 h 42"/>
                  <a:gd name="T4" fmla="*/ 4 w 109"/>
                  <a:gd name="T5" fmla="*/ 17 h 42"/>
                  <a:gd name="T6" fmla="*/ 16 w 109"/>
                  <a:gd name="T7" fmla="*/ 17 h 42"/>
                  <a:gd name="T8" fmla="*/ 50 w 109"/>
                  <a:gd name="T9" fmla="*/ 38 h 42"/>
                  <a:gd name="T10" fmla="*/ 63 w 109"/>
                  <a:gd name="T11" fmla="*/ 36 h 42"/>
                  <a:gd name="T12" fmla="*/ 94 w 109"/>
                  <a:gd name="T13" fmla="*/ 17 h 42"/>
                  <a:gd name="T14" fmla="*/ 102 w 109"/>
                  <a:gd name="T15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2">
                    <a:moveTo>
                      <a:pt x="102" y="11"/>
                    </a:moveTo>
                    <a:cubicBezTo>
                      <a:pt x="85" y="8"/>
                      <a:pt x="69" y="13"/>
                      <a:pt x="58" y="25"/>
                    </a:cubicBezTo>
                    <a:cubicBezTo>
                      <a:pt x="46" y="7"/>
                      <a:pt x="20" y="0"/>
                      <a:pt x="4" y="17"/>
                    </a:cubicBezTo>
                    <a:cubicBezTo>
                      <a:pt x="0" y="21"/>
                      <a:pt x="13" y="20"/>
                      <a:pt x="16" y="17"/>
                    </a:cubicBezTo>
                    <a:cubicBezTo>
                      <a:pt x="29" y="4"/>
                      <a:pt x="47" y="28"/>
                      <a:pt x="50" y="38"/>
                    </a:cubicBezTo>
                    <a:cubicBezTo>
                      <a:pt x="51" y="42"/>
                      <a:pt x="62" y="39"/>
                      <a:pt x="63" y="36"/>
                    </a:cubicBezTo>
                    <a:cubicBezTo>
                      <a:pt x="69" y="24"/>
                      <a:pt x="77" y="14"/>
                      <a:pt x="94" y="17"/>
                    </a:cubicBezTo>
                    <a:cubicBezTo>
                      <a:pt x="97" y="17"/>
                      <a:pt x="109" y="12"/>
                      <a:pt x="102" y="1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78"/>
              <p:cNvSpPr>
                <a:spLocks/>
              </p:cNvSpPr>
              <p:nvPr/>
            </p:nvSpPr>
            <p:spPr bwMode="auto">
              <a:xfrm>
                <a:off x="2138363" y="2103438"/>
                <a:ext cx="414338" cy="158750"/>
              </a:xfrm>
              <a:custGeom>
                <a:avLst/>
                <a:gdLst>
                  <a:gd name="T0" fmla="*/ 103 w 110"/>
                  <a:gd name="T1" fmla="*/ 11 h 42"/>
                  <a:gd name="T2" fmla="*/ 59 w 110"/>
                  <a:gd name="T3" fmla="*/ 25 h 42"/>
                  <a:gd name="T4" fmla="*/ 4 w 110"/>
                  <a:gd name="T5" fmla="*/ 17 h 42"/>
                  <a:gd name="T6" fmla="*/ 16 w 110"/>
                  <a:gd name="T7" fmla="*/ 17 h 42"/>
                  <a:gd name="T8" fmla="*/ 50 w 110"/>
                  <a:gd name="T9" fmla="*/ 38 h 42"/>
                  <a:gd name="T10" fmla="*/ 63 w 110"/>
                  <a:gd name="T11" fmla="*/ 35 h 42"/>
                  <a:gd name="T12" fmla="*/ 94 w 110"/>
                  <a:gd name="T13" fmla="*/ 17 h 42"/>
                  <a:gd name="T14" fmla="*/ 103 w 110"/>
                  <a:gd name="T15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42">
                    <a:moveTo>
                      <a:pt x="103" y="11"/>
                    </a:moveTo>
                    <a:cubicBezTo>
                      <a:pt x="86" y="8"/>
                      <a:pt x="70" y="13"/>
                      <a:pt x="59" y="25"/>
                    </a:cubicBezTo>
                    <a:cubicBezTo>
                      <a:pt x="47" y="7"/>
                      <a:pt x="20" y="0"/>
                      <a:pt x="4" y="17"/>
                    </a:cubicBezTo>
                    <a:cubicBezTo>
                      <a:pt x="0" y="20"/>
                      <a:pt x="13" y="20"/>
                      <a:pt x="16" y="17"/>
                    </a:cubicBezTo>
                    <a:cubicBezTo>
                      <a:pt x="29" y="3"/>
                      <a:pt x="47" y="27"/>
                      <a:pt x="50" y="38"/>
                    </a:cubicBezTo>
                    <a:cubicBezTo>
                      <a:pt x="51" y="42"/>
                      <a:pt x="62" y="38"/>
                      <a:pt x="63" y="35"/>
                    </a:cubicBezTo>
                    <a:cubicBezTo>
                      <a:pt x="69" y="24"/>
                      <a:pt x="77" y="14"/>
                      <a:pt x="94" y="17"/>
                    </a:cubicBezTo>
                    <a:cubicBezTo>
                      <a:pt x="97" y="17"/>
                      <a:pt x="110" y="12"/>
                      <a:pt x="103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Freeform 79"/>
              <p:cNvSpPr>
                <a:spLocks/>
              </p:cNvSpPr>
              <p:nvPr/>
            </p:nvSpPr>
            <p:spPr bwMode="auto">
              <a:xfrm>
                <a:off x="2898776" y="1452562"/>
                <a:ext cx="411163" cy="160338"/>
              </a:xfrm>
              <a:custGeom>
                <a:avLst/>
                <a:gdLst>
                  <a:gd name="T0" fmla="*/ 102 w 109"/>
                  <a:gd name="T1" fmla="*/ 11 h 42"/>
                  <a:gd name="T2" fmla="*/ 58 w 109"/>
                  <a:gd name="T3" fmla="*/ 25 h 42"/>
                  <a:gd name="T4" fmla="*/ 3 w 109"/>
                  <a:gd name="T5" fmla="*/ 17 h 42"/>
                  <a:gd name="T6" fmla="*/ 16 w 109"/>
                  <a:gd name="T7" fmla="*/ 17 h 42"/>
                  <a:gd name="T8" fmla="*/ 50 w 109"/>
                  <a:gd name="T9" fmla="*/ 38 h 42"/>
                  <a:gd name="T10" fmla="*/ 63 w 109"/>
                  <a:gd name="T11" fmla="*/ 36 h 42"/>
                  <a:gd name="T12" fmla="*/ 94 w 109"/>
                  <a:gd name="T13" fmla="*/ 17 h 42"/>
                  <a:gd name="T14" fmla="*/ 102 w 109"/>
                  <a:gd name="T15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2">
                    <a:moveTo>
                      <a:pt x="102" y="11"/>
                    </a:moveTo>
                    <a:cubicBezTo>
                      <a:pt x="85" y="8"/>
                      <a:pt x="69" y="13"/>
                      <a:pt x="58" y="25"/>
                    </a:cubicBezTo>
                    <a:cubicBezTo>
                      <a:pt x="46" y="7"/>
                      <a:pt x="20" y="0"/>
                      <a:pt x="3" y="17"/>
                    </a:cubicBezTo>
                    <a:cubicBezTo>
                      <a:pt x="0" y="21"/>
                      <a:pt x="13" y="20"/>
                      <a:pt x="16" y="17"/>
                    </a:cubicBezTo>
                    <a:cubicBezTo>
                      <a:pt x="29" y="3"/>
                      <a:pt x="46" y="27"/>
                      <a:pt x="50" y="38"/>
                    </a:cubicBezTo>
                    <a:cubicBezTo>
                      <a:pt x="51" y="42"/>
                      <a:pt x="61" y="38"/>
                      <a:pt x="63" y="36"/>
                    </a:cubicBezTo>
                    <a:cubicBezTo>
                      <a:pt x="69" y="24"/>
                      <a:pt x="77" y="14"/>
                      <a:pt x="94" y="17"/>
                    </a:cubicBezTo>
                    <a:cubicBezTo>
                      <a:pt x="97" y="17"/>
                      <a:pt x="109" y="12"/>
                      <a:pt x="102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8048786" y="929314"/>
              <a:ext cx="2526402" cy="591344"/>
              <a:chOff x="7447157" y="3190221"/>
              <a:chExt cx="3465832" cy="811232"/>
            </a:xfrm>
          </p:grpSpPr>
          <p:sp>
            <p:nvSpPr>
              <p:cNvPr id="69" name="Freeform 83"/>
              <p:cNvSpPr>
                <a:spLocks/>
              </p:cNvSpPr>
              <p:nvPr/>
            </p:nvSpPr>
            <p:spPr bwMode="auto">
              <a:xfrm>
                <a:off x="7667626" y="3226587"/>
                <a:ext cx="851750" cy="299961"/>
              </a:xfrm>
              <a:custGeom>
                <a:avLst/>
                <a:gdLst>
                  <a:gd name="T0" fmla="*/ 1128 w 1128"/>
                  <a:gd name="T1" fmla="*/ 395 h 395"/>
                  <a:gd name="T2" fmla="*/ 1128 w 1128"/>
                  <a:gd name="T3" fmla="*/ 382 h 395"/>
                  <a:gd name="T4" fmla="*/ 948 w 1128"/>
                  <a:gd name="T5" fmla="*/ 165 h 395"/>
                  <a:gd name="T6" fmla="*/ 784 w 1128"/>
                  <a:gd name="T7" fmla="*/ 293 h 395"/>
                  <a:gd name="T8" fmla="*/ 758 w 1128"/>
                  <a:gd name="T9" fmla="*/ 266 h 395"/>
                  <a:gd name="T10" fmla="*/ 759 w 1128"/>
                  <a:gd name="T11" fmla="*/ 241 h 395"/>
                  <a:gd name="T12" fmla="*/ 641 w 1128"/>
                  <a:gd name="T13" fmla="*/ 99 h 395"/>
                  <a:gd name="T14" fmla="*/ 607 w 1128"/>
                  <a:gd name="T15" fmla="*/ 105 h 395"/>
                  <a:gd name="T16" fmla="*/ 430 w 1128"/>
                  <a:gd name="T17" fmla="*/ 0 h 395"/>
                  <a:gd name="T18" fmla="*/ 214 w 1128"/>
                  <a:gd name="T19" fmla="*/ 200 h 395"/>
                  <a:gd name="T20" fmla="*/ 181 w 1128"/>
                  <a:gd name="T21" fmla="*/ 196 h 395"/>
                  <a:gd name="T22" fmla="*/ 0 w 1128"/>
                  <a:gd name="T23" fmla="*/ 395 h 395"/>
                  <a:gd name="T24" fmla="*/ 1128 w 1128"/>
                  <a:gd name="T2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8" h="395">
                    <a:moveTo>
                      <a:pt x="1128" y="395"/>
                    </a:moveTo>
                    <a:cubicBezTo>
                      <a:pt x="1128" y="391"/>
                      <a:pt x="1128" y="387"/>
                      <a:pt x="1128" y="382"/>
                    </a:cubicBezTo>
                    <a:cubicBezTo>
                      <a:pt x="1128" y="263"/>
                      <a:pt x="1047" y="165"/>
                      <a:pt x="948" y="165"/>
                    </a:cubicBezTo>
                    <a:cubicBezTo>
                      <a:pt x="875" y="165"/>
                      <a:pt x="812" y="218"/>
                      <a:pt x="784" y="293"/>
                    </a:cubicBezTo>
                    <a:cubicBezTo>
                      <a:pt x="776" y="283"/>
                      <a:pt x="767" y="274"/>
                      <a:pt x="758" y="266"/>
                    </a:cubicBezTo>
                    <a:cubicBezTo>
                      <a:pt x="759" y="258"/>
                      <a:pt x="759" y="250"/>
                      <a:pt x="759" y="241"/>
                    </a:cubicBezTo>
                    <a:cubicBezTo>
                      <a:pt x="759" y="162"/>
                      <a:pt x="707" y="99"/>
                      <a:pt x="641" y="99"/>
                    </a:cubicBezTo>
                    <a:cubicBezTo>
                      <a:pt x="629" y="99"/>
                      <a:pt x="618" y="101"/>
                      <a:pt x="607" y="105"/>
                    </a:cubicBezTo>
                    <a:cubicBezTo>
                      <a:pt x="566" y="41"/>
                      <a:pt x="502" y="0"/>
                      <a:pt x="430" y="0"/>
                    </a:cubicBezTo>
                    <a:cubicBezTo>
                      <a:pt x="326" y="0"/>
                      <a:pt x="240" y="85"/>
                      <a:pt x="214" y="200"/>
                    </a:cubicBezTo>
                    <a:cubicBezTo>
                      <a:pt x="203" y="198"/>
                      <a:pt x="192" y="196"/>
                      <a:pt x="181" y="196"/>
                    </a:cubicBezTo>
                    <a:cubicBezTo>
                      <a:pt x="86" y="196"/>
                      <a:pt x="9" y="283"/>
                      <a:pt x="0" y="395"/>
                    </a:cubicBezTo>
                    <a:lnTo>
                      <a:pt x="1128" y="395"/>
                    </a:lnTo>
                    <a:close/>
                  </a:path>
                </a:pathLst>
              </a:custGeom>
              <a:solidFill>
                <a:srgbClr val="FCF4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83"/>
              <p:cNvSpPr>
                <a:spLocks/>
              </p:cNvSpPr>
              <p:nvPr/>
            </p:nvSpPr>
            <p:spPr bwMode="auto">
              <a:xfrm>
                <a:off x="8597472" y="3556566"/>
                <a:ext cx="562212" cy="197994"/>
              </a:xfrm>
              <a:custGeom>
                <a:avLst/>
                <a:gdLst>
                  <a:gd name="T0" fmla="*/ 1128 w 1128"/>
                  <a:gd name="T1" fmla="*/ 395 h 395"/>
                  <a:gd name="T2" fmla="*/ 1128 w 1128"/>
                  <a:gd name="T3" fmla="*/ 382 h 395"/>
                  <a:gd name="T4" fmla="*/ 948 w 1128"/>
                  <a:gd name="T5" fmla="*/ 165 h 395"/>
                  <a:gd name="T6" fmla="*/ 784 w 1128"/>
                  <a:gd name="T7" fmla="*/ 293 h 395"/>
                  <a:gd name="T8" fmla="*/ 758 w 1128"/>
                  <a:gd name="T9" fmla="*/ 266 h 395"/>
                  <a:gd name="T10" fmla="*/ 759 w 1128"/>
                  <a:gd name="T11" fmla="*/ 241 h 395"/>
                  <a:gd name="T12" fmla="*/ 641 w 1128"/>
                  <a:gd name="T13" fmla="*/ 99 h 395"/>
                  <a:gd name="T14" fmla="*/ 607 w 1128"/>
                  <a:gd name="T15" fmla="*/ 105 h 395"/>
                  <a:gd name="T16" fmla="*/ 430 w 1128"/>
                  <a:gd name="T17" fmla="*/ 0 h 395"/>
                  <a:gd name="T18" fmla="*/ 214 w 1128"/>
                  <a:gd name="T19" fmla="*/ 200 h 395"/>
                  <a:gd name="T20" fmla="*/ 181 w 1128"/>
                  <a:gd name="T21" fmla="*/ 196 h 395"/>
                  <a:gd name="T22" fmla="*/ 0 w 1128"/>
                  <a:gd name="T23" fmla="*/ 395 h 395"/>
                  <a:gd name="T24" fmla="*/ 1128 w 1128"/>
                  <a:gd name="T2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8" h="395">
                    <a:moveTo>
                      <a:pt x="1128" y="395"/>
                    </a:moveTo>
                    <a:cubicBezTo>
                      <a:pt x="1128" y="391"/>
                      <a:pt x="1128" y="387"/>
                      <a:pt x="1128" y="382"/>
                    </a:cubicBezTo>
                    <a:cubicBezTo>
                      <a:pt x="1128" y="263"/>
                      <a:pt x="1047" y="165"/>
                      <a:pt x="948" y="165"/>
                    </a:cubicBezTo>
                    <a:cubicBezTo>
                      <a:pt x="875" y="165"/>
                      <a:pt x="812" y="218"/>
                      <a:pt x="784" y="293"/>
                    </a:cubicBezTo>
                    <a:cubicBezTo>
                      <a:pt x="776" y="283"/>
                      <a:pt x="767" y="274"/>
                      <a:pt x="758" y="266"/>
                    </a:cubicBezTo>
                    <a:cubicBezTo>
                      <a:pt x="759" y="258"/>
                      <a:pt x="759" y="250"/>
                      <a:pt x="759" y="241"/>
                    </a:cubicBezTo>
                    <a:cubicBezTo>
                      <a:pt x="759" y="162"/>
                      <a:pt x="707" y="99"/>
                      <a:pt x="641" y="99"/>
                    </a:cubicBezTo>
                    <a:cubicBezTo>
                      <a:pt x="629" y="99"/>
                      <a:pt x="618" y="101"/>
                      <a:pt x="607" y="105"/>
                    </a:cubicBezTo>
                    <a:cubicBezTo>
                      <a:pt x="566" y="41"/>
                      <a:pt x="502" y="0"/>
                      <a:pt x="430" y="0"/>
                    </a:cubicBezTo>
                    <a:cubicBezTo>
                      <a:pt x="326" y="0"/>
                      <a:pt x="240" y="85"/>
                      <a:pt x="214" y="200"/>
                    </a:cubicBezTo>
                    <a:cubicBezTo>
                      <a:pt x="203" y="198"/>
                      <a:pt x="192" y="196"/>
                      <a:pt x="181" y="196"/>
                    </a:cubicBezTo>
                    <a:cubicBezTo>
                      <a:pt x="86" y="196"/>
                      <a:pt x="9" y="283"/>
                      <a:pt x="0" y="395"/>
                    </a:cubicBezTo>
                    <a:lnTo>
                      <a:pt x="1128" y="39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83"/>
              <p:cNvSpPr>
                <a:spLocks/>
              </p:cNvSpPr>
              <p:nvPr/>
            </p:nvSpPr>
            <p:spPr bwMode="auto">
              <a:xfrm>
                <a:off x="8878578" y="3190221"/>
                <a:ext cx="2034411" cy="716459"/>
              </a:xfrm>
              <a:custGeom>
                <a:avLst/>
                <a:gdLst>
                  <a:gd name="T0" fmla="*/ 1128 w 1128"/>
                  <a:gd name="T1" fmla="*/ 395 h 395"/>
                  <a:gd name="T2" fmla="*/ 1128 w 1128"/>
                  <a:gd name="T3" fmla="*/ 382 h 395"/>
                  <a:gd name="T4" fmla="*/ 948 w 1128"/>
                  <a:gd name="T5" fmla="*/ 165 h 395"/>
                  <a:gd name="T6" fmla="*/ 784 w 1128"/>
                  <a:gd name="T7" fmla="*/ 293 h 395"/>
                  <a:gd name="T8" fmla="*/ 758 w 1128"/>
                  <a:gd name="T9" fmla="*/ 266 h 395"/>
                  <a:gd name="T10" fmla="*/ 759 w 1128"/>
                  <a:gd name="T11" fmla="*/ 241 h 395"/>
                  <a:gd name="T12" fmla="*/ 641 w 1128"/>
                  <a:gd name="T13" fmla="*/ 99 h 395"/>
                  <a:gd name="T14" fmla="*/ 607 w 1128"/>
                  <a:gd name="T15" fmla="*/ 105 h 395"/>
                  <a:gd name="T16" fmla="*/ 430 w 1128"/>
                  <a:gd name="T17" fmla="*/ 0 h 395"/>
                  <a:gd name="T18" fmla="*/ 214 w 1128"/>
                  <a:gd name="T19" fmla="*/ 200 h 395"/>
                  <a:gd name="T20" fmla="*/ 181 w 1128"/>
                  <a:gd name="T21" fmla="*/ 196 h 395"/>
                  <a:gd name="T22" fmla="*/ 0 w 1128"/>
                  <a:gd name="T23" fmla="*/ 395 h 395"/>
                  <a:gd name="T24" fmla="*/ 1128 w 1128"/>
                  <a:gd name="T2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8" h="395">
                    <a:moveTo>
                      <a:pt x="1128" y="395"/>
                    </a:moveTo>
                    <a:cubicBezTo>
                      <a:pt x="1128" y="391"/>
                      <a:pt x="1128" y="387"/>
                      <a:pt x="1128" y="382"/>
                    </a:cubicBezTo>
                    <a:cubicBezTo>
                      <a:pt x="1128" y="263"/>
                      <a:pt x="1047" y="165"/>
                      <a:pt x="948" y="165"/>
                    </a:cubicBezTo>
                    <a:cubicBezTo>
                      <a:pt x="875" y="165"/>
                      <a:pt x="812" y="218"/>
                      <a:pt x="784" y="293"/>
                    </a:cubicBezTo>
                    <a:cubicBezTo>
                      <a:pt x="776" y="283"/>
                      <a:pt x="767" y="274"/>
                      <a:pt x="758" y="266"/>
                    </a:cubicBezTo>
                    <a:cubicBezTo>
                      <a:pt x="759" y="258"/>
                      <a:pt x="759" y="250"/>
                      <a:pt x="759" y="241"/>
                    </a:cubicBezTo>
                    <a:cubicBezTo>
                      <a:pt x="759" y="162"/>
                      <a:pt x="707" y="99"/>
                      <a:pt x="641" y="99"/>
                    </a:cubicBezTo>
                    <a:cubicBezTo>
                      <a:pt x="629" y="99"/>
                      <a:pt x="618" y="101"/>
                      <a:pt x="607" y="105"/>
                    </a:cubicBezTo>
                    <a:cubicBezTo>
                      <a:pt x="566" y="41"/>
                      <a:pt x="502" y="0"/>
                      <a:pt x="430" y="0"/>
                    </a:cubicBezTo>
                    <a:cubicBezTo>
                      <a:pt x="326" y="0"/>
                      <a:pt x="240" y="85"/>
                      <a:pt x="214" y="200"/>
                    </a:cubicBezTo>
                    <a:cubicBezTo>
                      <a:pt x="203" y="198"/>
                      <a:pt x="192" y="196"/>
                      <a:pt x="181" y="196"/>
                    </a:cubicBezTo>
                    <a:cubicBezTo>
                      <a:pt x="86" y="196"/>
                      <a:pt x="9" y="283"/>
                      <a:pt x="0" y="395"/>
                    </a:cubicBezTo>
                    <a:lnTo>
                      <a:pt x="1128" y="395"/>
                    </a:lnTo>
                    <a:close/>
                  </a:path>
                </a:pathLst>
              </a:custGeom>
              <a:solidFill>
                <a:srgbClr val="FCF4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83"/>
              <p:cNvSpPr>
                <a:spLocks/>
              </p:cNvSpPr>
              <p:nvPr/>
            </p:nvSpPr>
            <p:spPr bwMode="auto">
              <a:xfrm>
                <a:off x="7447157" y="3713074"/>
                <a:ext cx="818862" cy="288379"/>
              </a:xfrm>
              <a:custGeom>
                <a:avLst/>
                <a:gdLst>
                  <a:gd name="T0" fmla="*/ 1128 w 1128"/>
                  <a:gd name="T1" fmla="*/ 395 h 395"/>
                  <a:gd name="T2" fmla="*/ 1128 w 1128"/>
                  <a:gd name="T3" fmla="*/ 382 h 395"/>
                  <a:gd name="T4" fmla="*/ 948 w 1128"/>
                  <a:gd name="T5" fmla="*/ 165 h 395"/>
                  <a:gd name="T6" fmla="*/ 784 w 1128"/>
                  <a:gd name="T7" fmla="*/ 293 h 395"/>
                  <a:gd name="T8" fmla="*/ 758 w 1128"/>
                  <a:gd name="T9" fmla="*/ 266 h 395"/>
                  <a:gd name="T10" fmla="*/ 759 w 1128"/>
                  <a:gd name="T11" fmla="*/ 241 h 395"/>
                  <a:gd name="T12" fmla="*/ 641 w 1128"/>
                  <a:gd name="T13" fmla="*/ 99 h 395"/>
                  <a:gd name="T14" fmla="*/ 607 w 1128"/>
                  <a:gd name="T15" fmla="*/ 105 h 395"/>
                  <a:gd name="T16" fmla="*/ 430 w 1128"/>
                  <a:gd name="T17" fmla="*/ 0 h 395"/>
                  <a:gd name="T18" fmla="*/ 214 w 1128"/>
                  <a:gd name="T19" fmla="*/ 200 h 395"/>
                  <a:gd name="T20" fmla="*/ 181 w 1128"/>
                  <a:gd name="T21" fmla="*/ 196 h 395"/>
                  <a:gd name="T22" fmla="*/ 0 w 1128"/>
                  <a:gd name="T23" fmla="*/ 395 h 395"/>
                  <a:gd name="T24" fmla="*/ 1128 w 1128"/>
                  <a:gd name="T2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8" h="395">
                    <a:moveTo>
                      <a:pt x="1128" y="395"/>
                    </a:moveTo>
                    <a:cubicBezTo>
                      <a:pt x="1128" y="391"/>
                      <a:pt x="1128" y="387"/>
                      <a:pt x="1128" y="382"/>
                    </a:cubicBezTo>
                    <a:cubicBezTo>
                      <a:pt x="1128" y="263"/>
                      <a:pt x="1047" y="165"/>
                      <a:pt x="948" y="165"/>
                    </a:cubicBezTo>
                    <a:cubicBezTo>
                      <a:pt x="875" y="165"/>
                      <a:pt x="812" y="218"/>
                      <a:pt x="784" y="293"/>
                    </a:cubicBezTo>
                    <a:cubicBezTo>
                      <a:pt x="776" y="283"/>
                      <a:pt x="767" y="274"/>
                      <a:pt x="758" y="266"/>
                    </a:cubicBezTo>
                    <a:cubicBezTo>
                      <a:pt x="759" y="258"/>
                      <a:pt x="759" y="250"/>
                      <a:pt x="759" y="241"/>
                    </a:cubicBezTo>
                    <a:cubicBezTo>
                      <a:pt x="759" y="162"/>
                      <a:pt x="707" y="99"/>
                      <a:pt x="641" y="99"/>
                    </a:cubicBezTo>
                    <a:cubicBezTo>
                      <a:pt x="629" y="99"/>
                      <a:pt x="618" y="101"/>
                      <a:pt x="607" y="105"/>
                    </a:cubicBezTo>
                    <a:cubicBezTo>
                      <a:pt x="566" y="41"/>
                      <a:pt x="502" y="0"/>
                      <a:pt x="430" y="0"/>
                    </a:cubicBezTo>
                    <a:cubicBezTo>
                      <a:pt x="326" y="0"/>
                      <a:pt x="240" y="85"/>
                      <a:pt x="214" y="200"/>
                    </a:cubicBezTo>
                    <a:cubicBezTo>
                      <a:pt x="203" y="198"/>
                      <a:pt x="192" y="196"/>
                      <a:pt x="181" y="196"/>
                    </a:cubicBezTo>
                    <a:cubicBezTo>
                      <a:pt x="86" y="196"/>
                      <a:pt x="9" y="283"/>
                      <a:pt x="0" y="395"/>
                    </a:cubicBezTo>
                    <a:lnTo>
                      <a:pt x="1128" y="39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83"/>
              <p:cNvSpPr>
                <a:spLocks/>
              </p:cNvSpPr>
              <p:nvPr/>
            </p:nvSpPr>
            <p:spPr bwMode="auto">
              <a:xfrm>
                <a:off x="7895303" y="3455360"/>
                <a:ext cx="588963" cy="207415"/>
              </a:xfrm>
              <a:custGeom>
                <a:avLst/>
                <a:gdLst>
                  <a:gd name="T0" fmla="*/ 1128 w 1128"/>
                  <a:gd name="T1" fmla="*/ 395 h 395"/>
                  <a:gd name="T2" fmla="*/ 1128 w 1128"/>
                  <a:gd name="T3" fmla="*/ 382 h 395"/>
                  <a:gd name="T4" fmla="*/ 948 w 1128"/>
                  <a:gd name="T5" fmla="*/ 165 h 395"/>
                  <a:gd name="T6" fmla="*/ 784 w 1128"/>
                  <a:gd name="T7" fmla="*/ 293 h 395"/>
                  <a:gd name="T8" fmla="*/ 758 w 1128"/>
                  <a:gd name="T9" fmla="*/ 266 h 395"/>
                  <a:gd name="T10" fmla="*/ 759 w 1128"/>
                  <a:gd name="T11" fmla="*/ 241 h 395"/>
                  <a:gd name="T12" fmla="*/ 641 w 1128"/>
                  <a:gd name="T13" fmla="*/ 99 h 395"/>
                  <a:gd name="T14" fmla="*/ 607 w 1128"/>
                  <a:gd name="T15" fmla="*/ 105 h 395"/>
                  <a:gd name="T16" fmla="*/ 430 w 1128"/>
                  <a:gd name="T17" fmla="*/ 0 h 395"/>
                  <a:gd name="T18" fmla="*/ 214 w 1128"/>
                  <a:gd name="T19" fmla="*/ 200 h 395"/>
                  <a:gd name="T20" fmla="*/ 181 w 1128"/>
                  <a:gd name="T21" fmla="*/ 196 h 395"/>
                  <a:gd name="T22" fmla="*/ 0 w 1128"/>
                  <a:gd name="T23" fmla="*/ 395 h 395"/>
                  <a:gd name="T24" fmla="*/ 1128 w 1128"/>
                  <a:gd name="T2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8" h="395">
                    <a:moveTo>
                      <a:pt x="1128" y="395"/>
                    </a:moveTo>
                    <a:cubicBezTo>
                      <a:pt x="1128" y="391"/>
                      <a:pt x="1128" y="387"/>
                      <a:pt x="1128" y="382"/>
                    </a:cubicBezTo>
                    <a:cubicBezTo>
                      <a:pt x="1128" y="263"/>
                      <a:pt x="1047" y="165"/>
                      <a:pt x="948" y="165"/>
                    </a:cubicBezTo>
                    <a:cubicBezTo>
                      <a:pt x="875" y="165"/>
                      <a:pt x="812" y="218"/>
                      <a:pt x="784" y="293"/>
                    </a:cubicBezTo>
                    <a:cubicBezTo>
                      <a:pt x="776" y="283"/>
                      <a:pt x="767" y="274"/>
                      <a:pt x="758" y="266"/>
                    </a:cubicBezTo>
                    <a:cubicBezTo>
                      <a:pt x="759" y="258"/>
                      <a:pt x="759" y="250"/>
                      <a:pt x="759" y="241"/>
                    </a:cubicBezTo>
                    <a:cubicBezTo>
                      <a:pt x="759" y="162"/>
                      <a:pt x="707" y="99"/>
                      <a:pt x="641" y="99"/>
                    </a:cubicBezTo>
                    <a:cubicBezTo>
                      <a:pt x="629" y="99"/>
                      <a:pt x="618" y="101"/>
                      <a:pt x="607" y="105"/>
                    </a:cubicBezTo>
                    <a:cubicBezTo>
                      <a:pt x="566" y="41"/>
                      <a:pt x="502" y="0"/>
                      <a:pt x="430" y="0"/>
                    </a:cubicBezTo>
                    <a:cubicBezTo>
                      <a:pt x="326" y="0"/>
                      <a:pt x="240" y="85"/>
                      <a:pt x="214" y="200"/>
                    </a:cubicBezTo>
                    <a:cubicBezTo>
                      <a:pt x="203" y="198"/>
                      <a:pt x="192" y="196"/>
                      <a:pt x="181" y="196"/>
                    </a:cubicBezTo>
                    <a:cubicBezTo>
                      <a:pt x="86" y="196"/>
                      <a:pt x="9" y="283"/>
                      <a:pt x="0" y="395"/>
                    </a:cubicBezTo>
                    <a:lnTo>
                      <a:pt x="1128" y="395"/>
                    </a:lnTo>
                    <a:close/>
                  </a:path>
                </a:pathLst>
              </a:custGeom>
              <a:solidFill>
                <a:srgbClr val="FF993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226181" y="1933083"/>
            <a:ext cx="40290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 w="3175"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以梦为马</a:t>
            </a:r>
            <a:endParaRPr kumimoji="0" lang="en-US" altLang="zh-CN" sz="7200" b="1" i="0" u="none" strike="noStrike" kern="1200" cap="none" spc="0" normalizeH="0" baseline="0" noProof="0" dirty="0" smtClean="0">
              <a:ln w="3175"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 w="3175"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携手前行</a:t>
            </a:r>
          </a:p>
        </p:txBody>
      </p:sp>
      <p:sp>
        <p:nvSpPr>
          <p:cNvPr id="4" name="椭圆 3"/>
          <p:cNvSpPr/>
          <p:nvPr/>
        </p:nvSpPr>
        <p:spPr>
          <a:xfrm>
            <a:off x="8810384" y="4435359"/>
            <a:ext cx="387348" cy="387348"/>
          </a:xfrm>
          <a:prstGeom prst="ellipse">
            <a:avLst/>
          </a:prstGeom>
          <a:solidFill>
            <a:srgbClr val="1B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2777522" y="1109355"/>
            <a:ext cx="1039090" cy="1039090"/>
          </a:xfrm>
          <a:prstGeom prst="ellipse">
            <a:avLst/>
          </a:prstGeom>
          <a:solidFill>
            <a:srgbClr val="868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10013233" y="3967166"/>
            <a:ext cx="1206945" cy="1206945"/>
          </a:xfrm>
          <a:prstGeom prst="ellipse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721464" y="1994228"/>
            <a:ext cx="1039090" cy="1039090"/>
          </a:xfrm>
          <a:prstGeom prst="ellipse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9606110" y="2466431"/>
            <a:ext cx="1098908" cy="1098908"/>
          </a:xfrm>
          <a:prstGeom prst="ellipse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1650988" y="3574280"/>
            <a:ext cx="1540535" cy="1540535"/>
          </a:xfrm>
          <a:prstGeom prst="ellipse">
            <a:avLst/>
          </a:prstGeom>
          <a:solidFill>
            <a:srgbClr val="7CC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086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65C2178-B57D-4CC2-AFEF-883D73F6E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A75C8A1-9C9C-4D18-852C-E943393AB634}"/>
              </a:ext>
            </a:extLst>
          </p:cNvPr>
          <p:cNvSpPr/>
          <p:nvPr/>
        </p:nvSpPr>
        <p:spPr>
          <a:xfrm>
            <a:off x="5063137" y="4316895"/>
            <a:ext cx="2377440" cy="2377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3">
            <a:extLst>
              <a:ext uri="{FF2B5EF4-FFF2-40B4-BE49-F238E27FC236}">
                <a16:creationId xmlns:a16="http://schemas.microsoft.com/office/drawing/2014/main" xmlns="" id="{9F94C66F-5026-4999-B35F-C2B115E27B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241294" y="4494696"/>
            <a:ext cx="2025650" cy="202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8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向天歌演示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087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895507" y="1776383"/>
            <a:ext cx="3136392" cy="3108960"/>
            <a:chOff x="1865376" y="1938528"/>
            <a:chExt cx="3136392" cy="3108960"/>
          </a:xfrm>
        </p:grpSpPr>
        <p:grpSp>
          <p:nvGrpSpPr>
            <p:cNvPr id="12" name="组合 11"/>
            <p:cNvGrpSpPr/>
            <p:nvPr/>
          </p:nvGrpSpPr>
          <p:grpSpPr>
            <a:xfrm>
              <a:off x="1865376" y="1938528"/>
              <a:ext cx="3136392" cy="3108960"/>
              <a:chOff x="1874520" y="1901952"/>
              <a:chExt cx="3136392" cy="310896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57400" y="2066544"/>
                <a:ext cx="2770632" cy="277063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3429000" y="1901952"/>
                <a:ext cx="0" cy="35661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672584" y="3456432"/>
                <a:ext cx="338328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425952" y="4654296"/>
                <a:ext cx="0" cy="35661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74520" y="3451860"/>
                <a:ext cx="338328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 flipH="1">
              <a:off x="2758337" y="2971800"/>
              <a:ext cx="1467285" cy="851361"/>
              <a:chOff x="898525" y="1714500"/>
              <a:chExt cx="5212055" cy="3024188"/>
            </a:xfrm>
          </p:grpSpPr>
          <p:sp>
            <p:nvSpPr>
              <p:cNvPr id="14" name="Freeform 101"/>
              <p:cNvSpPr>
                <a:spLocks/>
              </p:cNvSpPr>
              <p:nvPr/>
            </p:nvSpPr>
            <p:spPr bwMode="auto">
              <a:xfrm>
                <a:off x="5114925" y="3651250"/>
                <a:ext cx="130175" cy="593725"/>
              </a:xfrm>
              <a:custGeom>
                <a:avLst/>
                <a:gdLst>
                  <a:gd name="T0" fmla="*/ 41 w 41"/>
                  <a:gd name="T1" fmla="*/ 178 h 186"/>
                  <a:gd name="T2" fmla="*/ 20 w 41"/>
                  <a:gd name="T3" fmla="*/ 186 h 186"/>
                  <a:gd name="T4" fmla="*/ 0 w 41"/>
                  <a:gd name="T5" fmla="*/ 178 h 186"/>
                  <a:gd name="T6" fmla="*/ 0 w 41"/>
                  <a:gd name="T7" fmla="*/ 8 h 186"/>
                  <a:gd name="T8" fmla="*/ 20 w 41"/>
                  <a:gd name="T9" fmla="*/ 0 h 186"/>
                  <a:gd name="T10" fmla="*/ 41 w 41"/>
                  <a:gd name="T11" fmla="*/ 8 h 186"/>
                  <a:gd name="T12" fmla="*/ 41 w 41"/>
                  <a:gd name="T13" fmla="*/ 17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86">
                    <a:moveTo>
                      <a:pt x="41" y="178"/>
                    </a:moveTo>
                    <a:cubicBezTo>
                      <a:pt x="41" y="183"/>
                      <a:pt x="32" y="186"/>
                      <a:pt x="20" y="186"/>
                    </a:cubicBezTo>
                    <a:cubicBezTo>
                      <a:pt x="9" y="186"/>
                      <a:pt x="0" y="183"/>
                      <a:pt x="0" y="17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9" y="0"/>
                      <a:pt x="20" y="0"/>
                    </a:cubicBezTo>
                    <a:cubicBezTo>
                      <a:pt x="32" y="0"/>
                      <a:pt x="41" y="4"/>
                      <a:pt x="41" y="8"/>
                    </a:cubicBezTo>
                    <a:lnTo>
                      <a:pt x="41" y="178"/>
                    </a:lnTo>
                    <a:close/>
                  </a:path>
                </a:pathLst>
              </a:custGeom>
              <a:solidFill>
                <a:srgbClr val="4F85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105"/>
              <p:cNvSpPr>
                <a:spLocks/>
              </p:cNvSpPr>
              <p:nvPr/>
            </p:nvSpPr>
            <p:spPr bwMode="auto">
              <a:xfrm>
                <a:off x="3446463" y="1714500"/>
                <a:ext cx="103188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8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8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Freeform 106"/>
              <p:cNvSpPr>
                <a:spLocks/>
              </p:cNvSpPr>
              <p:nvPr/>
            </p:nvSpPr>
            <p:spPr bwMode="auto">
              <a:xfrm>
                <a:off x="4421188" y="1714500"/>
                <a:ext cx="101600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7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107"/>
              <p:cNvSpPr>
                <a:spLocks/>
              </p:cNvSpPr>
              <p:nvPr/>
            </p:nvSpPr>
            <p:spPr bwMode="auto">
              <a:xfrm>
                <a:off x="5391150" y="1714500"/>
                <a:ext cx="101600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7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Rectangle 108"/>
              <p:cNvSpPr>
                <a:spLocks noChangeArrowheads="1"/>
              </p:cNvSpPr>
              <p:nvPr/>
            </p:nvSpPr>
            <p:spPr bwMode="auto">
              <a:xfrm>
                <a:off x="3498850" y="1822450"/>
                <a:ext cx="1943100" cy="76200"/>
              </a:xfrm>
              <a:prstGeom prst="rect">
                <a:avLst/>
              </a:pr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Freeform 109"/>
              <p:cNvSpPr>
                <a:spLocks/>
              </p:cNvSpPr>
              <p:nvPr/>
            </p:nvSpPr>
            <p:spPr bwMode="auto">
              <a:xfrm>
                <a:off x="3498850" y="1822450"/>
                <a:ext cx="1943100" cy="76200"/>
              </a:xfrm>
              <a:custGeom>
                <a:avLst/>
                <a:gdLst>
                  <a:gd name="T0" fmla="*/ 0 w 1224"/>
                  <a:gd name="T1" fmla="*/ 48 h 48"/>
                  <a:gd name="T2" fmla="*/ 1224 w 1224"/>
                  <a:gd name="T3" fmla="*/ 48 h 48"/>
                  <a:gd name="T4" fmla="*/ 1224 w 1224"/>
                  <a:gd name="T5" fmla="*/ 0 h 48"/>
                  <a:gd name="T6" fmla="*/ 0 w 1224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4" h="48">
                    <a:moveTo>
                      <a:pt x="0" y="48"/>
                    </a:moveTo>
                    <a:lnTo>
                      <a:pt x="1224" y="48"/>
                    </a:lnTo>
                    <a:lnTo>
                      <a:pt x="122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Freeform 110"/>
              <p:cNvSpPr>
                <a:spLocks/>
              </p:cNvSpPr>
              <p:nvPr/>
            </p:nvSpPr>
            <p:spPr bwMode="auto">
              <a:xfrm>
                <a:off x="968667" y="3168893"/>
                <a:ext cx="5141913" cy="1371600"/>
              </a:xfrm>
              <a:custGeom>
                <a:avLst/>
                <a:gdLst>
                  <a:gd name="T0" fmla="*/ 167 w 1616"/>
                  <a:gd name="T1" fmla="*/ 0 h 430"/>
                  <a:gd name="T2" fmla="*/ 8 w 1616"/>
                  <a:gd name="T3" fmla="*/ 117 h 430"/>
                  <a:gd name="T4" fmla="*/ 0 w 1616"/>
                  <a:gd name="T5" fmla="*/ 285 h 430"/>
                  <a:gd name="T6" fmla="*/ 136 w 1616"/>
                  <a:gd name="T7" fmla="*/ 430 h 430"/>
                  <a:gd name="T8" fmla="*/ 1532 w 1616"/>
                  <a:gd name="T9" fmla="*/ 430 h 430"/>
                  <a:gd name="T10" fmla="*/ 1613 w 1616"/>
                  <a:gd name="T11" fmla="*/ 329 h 430"/>
                  <a:gd name="T12" fmla="*/ 1611 w 1616"/>
                  <a:gd name="T13" fmla="*/ 0 h 430"/>
                  <a:gd name="T14" fmla="*/ 167 w 1616"/>
                  <a:gd name="T15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6" h="430">
                    <a:moveTo>
                      <a:pt x="167" y="0"/>
                    </a:moveTo>
                    <a:cubicBezTo>
                      <a:pt x="113" y="0"/>
                      <a:pt x="43" y="52"/>
                      <a:pt x="8" y="117"/>
                    </a:cubicBezTo>
                    <a:cubicBezTo>
                      <a:pt x="0" y="209"/>
                      <a:pt x="0" y="257"/>
                      <a:pt x="0" y="285"/>
                    </a:cubicBezTo>
                    <a:cubicBezTo>
                      <a:pt x="0" y="348"/>
                      <a:pt x="43" y="430"/>
                      <a:pt x="136" y="430"/>
                    </a:cubicBezTo>
                    <a:cubicBezTo>
                      <a:pt x="176" y="430"/>
                      <a:pt x="1532" y="430"/>
                      <a:pt x="1532" y="430"/>
                    </a:cubicBezTo>
                    <a:cubicBezTo>
                      <a:pt x="1610" y="430"/>
                      <a:pt x="1613" y="329"/>
                      <a:pt x="1613" y="329"/>
                    </a:cubicBezTo>
                    <a:cubicBezTo>
                      <a:pt x="1613" y="329"/>
                      <a:pt x="1616" y="159"/>
                      <a:pt x="1611" y="0"/>
                    </a:cubicBezTo>
                    <a:cubicBezTo>
                      <a:pt x="1394" y="0"/>
                      <a:pt x="306" y="0"/>
                      <a:pt x="167" y="0"/>
                    </a:cubicBezTo>
                  </a:path>
                </a:pathLst>
              </a:custGeom>
              <a:solidFill>
                <a:srgbClr val="BF2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111"/>
              <p:cNvSpPr>
                <a:spLocks/>
              </p:cNvSpPr>
              <p:nvPr/>
            </p:nvSpPr>
            <p:spPr bwMode="auto">
              <a:xfrm>
                <a:off x="996950" y="1985963"/>
                <a:ext cx="5100638" cy="1582738"/>
              </a:xfrm>
              <a:custGeom>
                <a:avLst/>
                <a:gdLst>
                  <a:gd name="T0" fmla="*/ 159 w 1603"/>
                  <a:gd name="T1" fmla="*/ 380 h 497"/>
                  <a:gd name="T2" fmla="*/ 1603 w 1603"/>
                  <a:gd name="T3" fmla="*/ 380 h 497"/>
                  <a:gd name="T4" fmla="*/ 1601 w 1603"/>
                  <a:gd name="T5" fmla="*/ 319 h 497"/>
                  <a:gd name="T6" fmla="*/ 1542 w 1603"/>
                  <a:gd name="T7" fmla="*/ 29 h 497"/>
                  <a:gd name="T8" fmla="*/ 1502 w 1603"/>
                  <a:gd name="T9" fmla="*/ 0 h 497"/>
                  <a:gd name="T10" fmla="*/ 311 w 1603"/>
                  <a:gd name="T11" fmla="*/ 0 h 497"/>
                  <a:gd name="T12" fmla="*/ 148 w 1603"/>
                  <a:gd name="T13" fmla="*/ 44 h 497"/>
                  <a:gd name="T14" fmla="*/ 9 w 1603"/>
                  <a:gd name="T15" fmla="*/ 396 h 497"/>
                  <a:gd name="T16" fmla="*/ 0 w 1603"/>
                  <a:gd name="T17" fmla="*/ 497 h 497"/>
                  <a:gd name="T18" fmla="*/ 159 w 1603"/>
                  <a:gd name="T19" fmla="*/ 38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3" h="497">
                    <a:moveTo>
                      <a:pt x="159" y="380"/>
                    </a:moveTo>
                    <a:cubicBezTo>
                      <a:pt x="298" y="380"/>
                      <a:pt x="1386" y="380"/>
                      <a:pt x="1603" y="380"/>
                    </a:cubicBezTo>
                    <a:cubicBezTo>
                      <a:pt x="1602" y="359"/>
                      <a:pt x="1602" y="339"/>
                      <a:pt x="1601" y="319"/>
                    </a:cubicBezTo>
                    <a:cubicBezTo>
                      <a:pt x="1592" y="140"/>
                      <a:pt x="1542" y="29"/>
                      <a:pt x="1542" y="29"/>
                    </a:cubicBezTo>
                    <a:cubicBezTo>
                      <a:pt x="1542" y="29"/>
                      <a:pt x="1529" y="0"/>
                      <a:pt x="1502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8" y="0"/>
                      <a:pt x="171" y="22"/>
                      <a:pt x="148" y="44"/>
                    </a:cubicBezTo>
                    <a:cubicBezTo>
                      <a:pt x="125" y="66"/>
                      <a:pt x="32" y="157"/>
                      <a:pt x="9" y="396"/>
                    </a:cubicBezTo>
                    <a:cubicBezTo>
                      <a:pt x="5" y="435"/>
                      <a:pt x="2" y="468"/>
                      <a:pt x="0" y="497"/>
                    </a:cubicBezTo>
                    <a:cubicBezTo>
                      <a:pt x="35" y="432"/>
                      <a:pt x="105" y="380"/>
                      <a:pt x="159" y="380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Oval 112"/>
              <p:cNvSpPr>
                <a:spLocks noChangeArrowheads="1"/>
              </p:cNvSpPr>
              <p:nvPr/>
            </p:nvSpPr>
            <p:spPr bwMode="auto">
              <a:xfrm>
                <a:off x="4411663" y="3890963"/>
                <a:ext cx="830263" cy="835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113"/>
              <p:cNvSpPr>
                <a:spLocks/>
              </p:cNvSpPr>
              <p:nvPr/>
            </p:nvSpPr>
            <p:spPr bwMode="auto">
              <a:xfrm>
                <a:off x="4398963" y="3878263"/>
                <a:ext cx="855663" cy="860425"/>
              </a:xfrm>
              <a:custGeom>
                <a:avLst/>
                <a:gdLst>
                  <a:gd name="T0" fmla="*/ 265 w 269"/>
                  <a:gd name="T1" fmla="*/ 135 h 270"/>
                  <a:gd name="T2" fmla="*/ 261 w 269"/>
                  <a:gd name="T3" fmla="*/ 135 h 270"/>
                  <a:gd name="T4" fmla="*/ 224 w 269"/>
                  <a:gd name="T5" fmla="*/ 224 h 270"/>
                  <a:gd name="T6" fmla="*/ 134 w 269"/>
                  <a:gd name="T7" fmla="*/ 262 h 270"/>
                  <a:gd name="T8" fmla="*/ 45 w 269"/>
                  <a:gd name="T9" fmla="*/ 224 h 270"/>
                  <a:gd name="T10" fmla="*/ 8 w 269"/>
                  <a:gd name="T11" fmla="*/ 135 h 270"/>
                  <a:gd name="T12" fmla="*/ 45 w 269"/>
                  <a:gd name="T13" fmla="*/ 45 h 270"/>
                  <a:gd name="T14" fmla="*/ 134 w 269"/>
                  <a:gd name="T15" fmla="*/ 8 h 270"/>
                  <a:gd name="T16" fmla="*/ 224 w 269"/>
                  <a:gd name="T17" fmla="*/ 45 h 270"/>
                  <a:gd name="T18" fmla="*/ 261 w 269"/>
                  <a:gd name="T19" fmla="*/ 135 h 270"/>
                  <a:gd name="T20" fmla="*/ 265 w 269"/>
                  <a:gd name="T21" fmla="*/ 135 h 270"/>
                  <a:gd name="T22" fmla="*/ 269 w 269"/>
                  <a:gd name="T23" fmla="*/ 135 h 270"/>
                  <a:gd name="T24" fmla="*/ 134 w 269"/>
                  <a:gd name="T25" fmla="*/ 0 h 270"/>
                  <a:gd name="T26" fmla="*/ 0 w 269"/>
                  <a:gd name="T27" fmla="*/ 135 h 270"/>
                  <a:gd name="T28" fmla="*/ 134 w 269"/>
                  <a:gd name="T29" fmla="*/ 270 h 270"/>
                  <a:gd name="T30" fmla="*/ 269 w 269"/>
                  <a:gd name="T31" fmla="*/ 135 h 270"/>
                  <a:gd name="T32" fmla="*/ 265 w 269"/>
                  <a:gd name="T33" fmla="*/ 13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9" h="270">
                    <a:moveTo>
                      <a:pt x="265" y="135"/>
                    </a:moveTo>
                    <a:cubicBezTo>
                      <a:pt x="261" y="135"/>
                      <a:pt x="261" y="135"/>
                      <a:pt x="261" y="135"/>
                    </a:cubicBezTo>
                    <a:cubicBezTo>
                      <a:pt x="261" y="170"/>
                      <a:pt x="247" y="202"/>
                      <a:pt x="224" y="224"/>
                    </a:cubicBezTo>
                    <a:cubicBezTo>
                      <a:pt x="201" y="247"/>
                      <a:pt x="169" y="262"/>
                      <a:pt x="134" y="262"/>
                    </a:cubicBezTo>
                    <a:cubicBezTo>
                      <a:pt x="99" y="262"/>
                      <a:pt x="68" y="247"/>
                      <a:pt x="45" y="224"/>
                    </a:cubicBezTo>
                    <a:cubicBezTo>
                      <a:pt x="22" y="202"/>
                      <a:pt x="8" y="170"/>
                      <a:pt x="8" y="135"/>
                    </a:cubicBezTo>
                    <a:cubicBezTo>
                      <a:pt x="8" y="100"/>
                      <a:pt x="22" y="68"/>
                      <a:pt x="45" y="45"/>
                    </a:cubicBezTo>
                    <a:cubicBezTo>
                      <a:pt x="68" y="22"/>
                      <a:pt x="99" y="8"/>
                      <a:pt x="134" y="8"/>
                    </a:cubicBezTo>
                    <a:cubicBezTo>
                      <a:pt x="169" y="8"/>
                      <a:pt x="201" y="22"/>
                      <a:pt x="224" y="45"/>
                    </a:cubicBezTo>
                    <a:cubicBezTo>
                      <a:pt x="247" y="68"/>
                      <a:pt x="261" y="100"/>
                      <a:pt x="261" y="135"/>
                    </a:cubicBezTo>
                    <a:cubicBezTo>
                      <a:pt x="265" y="135"/>
                      <a:pt x="265" y="135"/>
                      <a:pt x="265" y="135"/>
                    </a:cubicBezTo>
                    <a:cubicBezTo>
                      <a:pt x="269" y="135"/>
                      <a:pt x="269" y="135"/>
                      <a:pt x="269" y="135"/>
                    </a:cubicBezTo>
                    <a:cubicBezTo>
                      <a:pt x="269" y="61"/>
                      <a:pt x="209" y="0"/>
                      <a:pt x="134" y="0"/>
                    </a:cubicBezTo>
                    <a:cubicBezTo>
                      <a:pt x="60" y="0"/>
                      <a:pt x="0" y="61"/>
                      <a:pt x="0" y="135"/>
                    </a:cubicBezTo>
                    <a:cubicBezTo>
                      <a:pt x="0" y="209"/>
                      <a:pt x="60" y="270"/>
                      <a:pt x="134" y="270"/>
                    </a:cubicBezTo>
                    <a:cubicBezTo>
                      <a:pt x="209" y="270"/>
                      <a:pt x="269" y="209"/>
                      <a:pt x="269" y="135"/>
                    </a:cubicBezTo>
                    <a:lnTo>
                      <a:pt x="265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Oval 114"/>
              <p:cNvSpPr>
                <a:spLocks noChangeArrowheads="1"/>
              </p:cNvSpPr>
              <p:nvPr/>
            </p:nvSpPr>
            <p:spPr bwMode="auto">
              <a:xfrm>
                <a:off x="4411663" y="3890963"/>
                <a:ext cx="830263" cy="835025"/>
              </a:xfrm>
              <a:prstGeom prst="ellipse">
                <a:avLst/>
              </a:pr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Oval 115"/>
              <p:cNvSpPr>
                <a:spLocks noChangeArrowheads="1"/>
              </p:cNvSpPr>
              <p:nvPr/>
            </p:nvSpPr>
            <p:spPr bwMode="auto">
              <a:xfrm>
                <a:off x="4659313" y="4143375"/>
                <a:ext cx="330200" cy="3302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Rectangle 116"/>
              <p:cNvSpPr>
                <a:spLocks noChangeArrowheads="1"/>
              </p:cNvSpPr>
              <p:nvPr/>
            </p:nvSpPr>
            <p:spPr bwMode="auto">
              <a:xfrm>
                <a:off x="2698750" y="2319338"/>
                <a:ext cx="620713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117"/>
              <p:cNvSpPr>
                <a:spLocks/>
              </p:cNvSpPr>
              <p:nvPr/>
            </p:nvSpPr>
            <p:spPr bwMode="auto">
              <a:xfrm>
                <a:off x="2673350" y="2293938"/>
                <a:ext cx="671513" cy="669925"/>
              </a:xfrm>
              <a:custGeom>
                <a:avLst/>
                <a:gdLst>
                  <a:gd name="T0" fmla="*/ 16 w 423"/>
                  <a:gd name="T1" fmla="*/ 16 h 422"/>
                  <a:gd name="T2" fmla="*/ 16 w 423"/>
                  <a:gd name="T3" fmla="*/ 32 h 422"/>
                  <a:gd name="T4" fmla="*/ 391 w 423"/>
                  <a:gd name="T5" fmla="*/ 32 h 422"/>
                  <a:gd name="T6" fmla="*/ 391 w 423"/>
                  <a:gd name="T7" fmla="*/ 390 h 422"/>
                  <a:gd name="T8" fmla="*/ 32 w 423"/>
                  <a:gd name="T9" fmla="*/ 390 h 422"/>
                  <a:gd name="T10" fmla="*/ 32 w 423"/>
                  <a:gd name="T11" fmla="*/ 16 h 422"/>
                  <a:gd name="T12" fmla="*/ 16 w 423"/>
                  <a:gd name="T13" fmla="*/ 16 h 422"/>
                  <a:gd name="T14" fmla="*/ 16 w 423"/>
                  <a:gd name="T15" fmla="*/ 32 h 422"/>
                  <a:gd name="T16" fmla="*/ 16 w 423"/>
                  <a:gd name="T17" fmla="*/ 16 h 422"/>
                  <a:gd name="T18" fmla="*/ 0 w 423"/>
                  <a:gd name="T19" fmla="*/ 16 h 422"/>
                  <a:gd name="T20" fmla="*/ 0 w 423"/>
                  <a:gd name="T21" fmla="*/ 422 h 422"/>
                  <a:gd name="T22" fmla="*/ 423 w 423"/>
                  <a:gd name="T23" fmla="*/ 422 h 422"/>
                  <a:gd name="T24" fmla="*/ 423 w 423"/>
                  <a:gd name="T25" fmla="*/ 0 h 422"/>
                  <a:gd name="T26" fmla="*/ 0 w 423"/>
                  <a:gd name="T27" fmla="*/ 0 h 422"/>
                  <a:gd name="T28" fmla="*/ 0 w 423"/>
                  <a:gd name="T29" fmla="*/ 16 h 422"/>
                  <a:gd name="T30" fmla="*/ 16 w 423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91" y="32"/>
                    </a:lnTo>
                    <a:lnTo>
                      <a:pt x="391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3" y="422"/>
                    </a:lnTo>
                    <a:lnTo>
                      <a:pt x="423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Rectangle 118"/>
              <p:cNvSpPr>
                <a:spLocks noChangeArrowheads="1"/>
              </p:cNvSpPr>
              <p:nvPr/>
            </p:nvSpPr>
            <p:spPr bwMode="auto">
              <a:xfrm>
                <a:off x="3508375" y="2319338"/>
                <a:ext cx="619125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19"/>
              <p:cNvSpPr>
                <a:spLocks/>
              </p:cNvSpPr>
              <p:nvPr/>
            </p:nvSpPr>
            <p:spPr bwMode="auto">
              <a:xfrm>
                <a:off x="3481388" y="2293938"/>
                <a:ext cx="671513" cy="669925"/>
              </a:xfrm>
              <a:custGeom>
                <a:avLst/>
                <a:gdLst>
                  <a:gd name="T0" fmla="*/ 17 w 423"/>
                  <a:gd name="T1" fmla="*/ 16 h 422"/>
                  <a:gd name="T2" fmla="*/ 17 w 423"/>
                  <a:gd name="T3" fmla="*/ 32 h 422"/>
                  <a:gd name="T4" fmla="*/ 391 w 423"/>
                  <a:gd name="T5" fmla="*/ 32 h 422"/>
                  <a:gd name="T6" fmla="*/ 391 w 423"/>
                  <a:gd name="T7" fmla="*/ 390 h 422"/>
                  <a:gd name="T8" fmla="*/ 33 w 423"/>
                  <a:gd name="T9" fmla="*/ 390 h 422"/>
                  <a:gd name="T10" fmla="*/ 33 w 423"/>
                  <a:gd name="T11" fmla="*/ 16 h 422"/>
                  <a:gd name="T12" fmla="*/ 17 w 423"/>
                  <a:gd name="T13" fmla="*/ 16 h 422"/>
                  <a:gd name="T14" fmla="*/ 17 w 423"/>
                  <a:gd name="T15" fmla="*/ 32 h 422"/>
                  <a:gd name="T16" fmla="*/ 17 w 423"/>
                  <a:gd name="T17" fmla="*/ 16 h 422"/>
                  <a:gd name="T18" fmla="*/ 0 w 423"/>
                  <a:gd name="T19" fmla="*/ 16 h 422"/>
                  <a:gd name="T20" fmla="*/ 0 w 423"/>
                  <a:gd name="T21" fmla="*/ 422 h 422"/>
                  <a:gd name="T22" fmla="*/ 423 w 423"/>
                  <a:gd name="T23" fmla="*/ 422 h 422"/>
                  <a:gd name="T24" fmla="*/ 423 w 423"/>
                  <a:gd name="T25" fmla="*/ 0 h 422"/>
                  <a:gd name="T26" fmla="*/ 0 w 423"/>
                  <a:gd name="T27" fmla="*/ 0 h 422"/>
                  <a:gd name="T28" fmla="*/ 0 w 423"/>
                  <a:gd name="T29" fmla="*/ 16 h 422"/>
                  <a:gd name="T30" fmla="*/ 17 w 423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422">
                    <a:moveTo>
                      <a:pt x="17" y="16"/>
                    </a:moveTo>
                    <a:lnTo>
                      <a:pt x="17" y="32"/>
                    </a:lnTo>
                    <a:lnTo>
                      <a:pt x="391" y="32"/>
                    </a:lnTo>
                    <a:lnTo>
                      <a:pt x="391" y="390"/>
                    </a:lnTo>
                    <a:lnTo>
                      <a:pt x="33" y="390"/>
                    </a:lnTo>
                    <a:lnTo>
                      <a:pt x="33" y="16"/>
                    </a:lnTo>
                    <a:lnTo>
                      <a:pt x="17" y="16"/>
                    </a:lnTo>
                    <a:lnTo>
                      <a:pt x="17" y="32"/>
                    </a:lnTo>
                    <a:lnTo>
                      <a:pt x="17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3" y="422"/>
                    </a:lnTo>
                    <a:lnTo>
                      <a:pt x="423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Rectangle 120"/>
              <p:cNvSpPr>
                <a:spLocks noChangeArrowheads="1"/>
              </p:cNvSpPr>
              <p:nvPr/>
            </p:nvSpPr>
            <p:spPr bwMode="auto">
              <a:xfrm>
                <a:off x="4316413" y="2319338"/>
                <a:ext cx="615950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121"/>
              <p:cNvSpPr>
                <a:spLocks/>
              </p:cNvSpPr>
              <p:nvPr/>
            </p:nvSpPr>
            <p:spPr bwMode="auto">
              <a:xfrm>
                <a:off x="4291013" y="2293938"/>
                <a:ext cx="666750" cy="669925"/>
              </a:xfrm>
              <a:custGeom>
                <a:avLst/>
                <a:gdLst>
                  <a:gd name="T0" fmla="*/ 16 w 420"/>
                  <a:gd name="T1" fmla="*/ 16 h 422"/>
                  <a:gd name="T2" fmla="*/ 16 w 420"/>
                  <a:gd name="T3" fmla="*/ 32 h 422"/>
                  <a:gd name="T4" fmla="*/ 388 w 420"/>
                  <a:gd name="T5" fmla="*/ 32 h 422"/>
                  <a:gd name="T6" fmla="*/ 388 w 420"/>
                  <a:gd name="T7" fmla="*/ 390 h 422"/>
                  <a:gd name="T8" fmla="*/ 32 w 420"/>
                  <a:gd name="T9" fmla="*/ 390 h 422"/>
                  <a:gd name="T10" fmla="*/ 32 w 420"/>
                  <a:gd name="T11" fmla="*/ 16 h 422"/>
                  <a:gd name="T12" fmla="*/ 16 w 420"/>
                  <a:gd name="T13" fmla="*/ 16 h 422"/>
                  <a:gd name="T14" fmla="*/ 16 w 420"/>
                  <a:gd name="T15" fmla="*/ 32 h 422"/>
                  <a:gd name="T16" fmla="*/ 16 w 420"/>
                  <a:gd name="T17" fmla="*/ 16 h 422"/>
                  <a:gd name="T18" fmla="*/ 0 w 420"/>
                  <a:gd name="T19" fmla="*/ 16 h 422"/>
                  <a:gd name="T20" fmla="*/ 0 w 420"/>
                  <a:gd name="T21" fmla="*/ 422 h 422"/>
                  <a:gd name="T22" fmla="*/ 420 w 420"/>
                  <a:gd name="T23" fmla="*/ 422 h 422"/>
                  <a:gd name="T24" fmla="*/ 420 w 420"/>
                  <a:gd name="T25" fmla="*/ 0 h 422"/>
                  <a:gd name="T26" fmla="*/ 0 w 420"/>
                  <a:gd name="T27" fmla="*/ 0 h 422"/>
                  <a:gd name="T28" fmla="*/ 0 w 420"/>
                  <a:gd name="T29" fmla="*/ 16 h 422"/>
                  <a:gd name="T30" fmla="*/ 16 w 420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0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88" y="32"/>
                    </a:lnTo>
                    <a:lnTo>
                      <a:pt x="388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0" y="422"/>
                    </a:lnTo>
                    <a:lnTo>
                      <a:pt x="42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Rectangle 122"/>
              <p:cNvSpPr>
                <a:spLocks noChangeArrowheads="1"/>
              </p:cNvSpPr>
              <p:nvPr/>
            </p:nvSpPr>
            <p:spPr bwMode="auto">
              <a:xfrm>
                <a:off x="5124450" y="2319338"/>
                <a:ext cx="615950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123"/>
              <p:cNvSpPr>
                <a:spLocks/>
              </p:cNvSpPr>
              <p:nvPr/>
            </p:nvSpPr>
            <p:spPr bwMode="auto">
              <a:xfrm>
                <a:off x="5099050" y="2293938"/>
                <a:ext cx="668338" cy="669925"/>
              </a:xfrm>
              <a:custGeom>
                <a:avLst/>
                <a:gdLst>
                  <a:gd name="T0" fmla="*/ 16 w 421"/>
                  <a:gd name="T1" fmla="*/ 16 h 422"/>
                  <a:gd name="T2" fmla="*/ 16 w 421"/>
                  <a:gd name="T3" fmla="*/ 32 h 422"/>
                  <a:gd name="T4" fmla="*/ 388 w 421"/>
                  <a:gd name="T5" fmla="*/ 32 h 422"/>
                  <a:gd name="T6" fmla="*/ 388 w 421"/>
                  <a:gd name="T7" fmla="*/ 390 h 422"/>
                  <a:gd name="T8" fmla="*/ 32 w 421"/>
                  <a:gd name="T9" fmla="*/ 390 h 422"/>
                  <a:gd name="T10" fmla="*/ 32 w 421"/>
                  <a:gd name="T11" fmla="*/ 16 h 422"/>
                  <a:gd name="T12" fmla="*/ 16 w 421"/>
                  <a:gd name="T13" fmla="*/ 16 h 422"/>
                  <a:gd name="T14" fmla="*/ 16 w 421"/>
                  <a:gd name="T15" fmla="*/ 32 h 422"/>
                  <a:gd name="T16" fmla="*/ 16 w 421"/>
                  <a:gd name="T17" fmla="*/ 16 h 422"/>
                  <a:gd name="T18" fmla="*/ 0 w 421"/>
                  <a:gd name="T19" fmla="*/ 16 h 422"/>
                  <a:gd name="T20" fmla="*/ 0 w 421"/>
                  <a:gd name="T21" fmla="*/ 422 h 422"/>
                  <a:gd name="T22" fmla="*/ 421 w 421"/>
                  <a:gd name="T23" fmla="*/ 422 h 422"/>
                  <a:gd name="T24" fmla="*/ 421 w 421"/>
                  <a:gd name="T25" fmla="*/ 0 h 422"/>
                  <a:gd name="T26" fmla="*/ 0 w 421"/>
                  <a:gd name="T27" fmla="*/ 0 h 422"/>
                  <a:gd name="T28" fmla="*/ 0 w 421"/>
                  <a:gd name="T29" fmla="*/ 16 h 422"/>
                  <a:gd name="T30" fmla="*/ 16 w 421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1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88" y="32"/>
                    </a:lnTo>
                    <a:lnTo>
                      <a:pt x="388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1" y="422"/>
                    </a:lnTo>
                    <a:lnTo>
                      <a:pt x="421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Freeform 124"/>
              <p:cNvSpPr>
                <a:spLocks/>
              </p:cNvSpPr>
              <p:nvPr/>
            </p:nvSpPr>
            <p:spPr bwMode="auto">
              <a:xfrm>
                <a:off x="1312863" y="2319338"/>
                <a:ext cx="1189038" cy="619125"/>
              </a:xfrm>
              <a:custGeom>
                <a:avLst/>
                <a:gdLst>
                  <a:gd name="T0" fmla="*/ 374 w 374"/>
                  <a:gd name="T1" fmla="*/ 194 h 194"/>
                  <a:gd name="T2" fmla="*/ 374 w 374"/>
                  <a:gd name="T3" fmla="*/ 0 h 194"/>
                  <a:gd name="T4" fmla="*/ 76 w 374"/>
                  <a:gd name="T5" fmla="*/ 0 h 194"/>
                  <a:gd name="T6" fmla="*/ 13 w 374"/>
                  <a:gd name="T7" fmla="*/ 127 h 194"/>
                  <a:gd name="T8" fmla="*/ 0 w 374"/>
                  <a:gd name="T9" fmla="*/ 194 h 194"/>
                  <a:gd name="T10" fmla="*/ 374 w 374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4" h="194">
                    <a:moveTo>
                      <a:pt x="374" y="194"/>
                    </a:moveTo>
                    <a:cubicBezTo>
                      <a:pt x="374" y="0"/>
                      <a:pt x="374" y="0"/>
                      <a:pt x="37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19" y="96"/>
                      <a:pt x="13" y="127"/>
                    </a:cubicBezTo>
                    <a:cubicBezTo>
                      <a:pt x="7" y="157"/>
                      <a:pt x="0" y="170"/>
                      <a:pt x="0" y="194"/>
                    </a:cubicBezTo>
                    <a:lnTo>
                      <a:pt x="374" y="1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Freeform 125"/>
              <p:cNvSpPr>
                <a:spLocks/>
              </p:cNvSpPr>
              <p:nvPr/>
            </p:nvSpPr>
            <p:spPr bwMode="auto">
              <a:xfrm>
                <a:off x="1287463" y="2293938"/>
                <a:ext cx="1239838" cy="669925"/>
              </a:xfrm>
              <a:custGeom>
                <a:avLst/>
                <a:gdLst>
                  <a:gd name="T0" fmla="*/ 382 w 390"/>
                  <a:gd name="T1" fmla="*/ 202 h 210"/>
                  <a:gd name="T2" fmla="*/ 390 w 390"/>
                  <a:gd name="T3" fmla="*/ 202 h 210"/>
                  <a:gd name="T4" fmla="*/ 390 w 390"/>
                  <a:gd name="T5" fmla="*/ 0 h 210"/>
                  <a:gd name="T6" fmla="*/ 79 w 390"/>
                  <a:gd name="T7" fmla="*/ 0 h 210"/>
                  <a:gd name="T8" fmla="*/ 77 w 390"/>
                  <a:gd name="T9" fmla="*/ 4 h 210"/>
                  <a:gd name="T10" fmla="*/ 47 w 390"/>
                  <a:gd name="T11" fmla="*/ 56 h 210"/>
                  <a:gd name="T12" fmla="*/ 26 w 390"/>
                  <a:gd name="T13" fmla="*/ 99 h 210"/>
                  <a:gd name="T14" fmla="*/ 18 w 390"/>
                  <a:gd name="T15" fmla="*/ 118 h 210"/>
                  <a:gd name="T16" fmla="*/ 13 w 390"/>
                  <a:gd name="T17" fmla="*/ 133 h 210"/>
                  <a:gd name="T18" fmla="*/ 4 w 390"/>
                  <a:gd name="T19" fmla="*/ 169 h 210"/>
                  <a:gd name="T20" fmla="*/ 0 w 390"/>
                  <a:gd name="T21" fmla="*/ 202 h 210"/>
                  <a:gd name="T22" fmla="*/ 0 w 390"/>
                  <a:gd name="T23" fmla="*/ 210 h 210"/>
                  <a:gd name="T24" fmla="*/ 390 w 390"/>
                  <a:gd name="T25" fmla="*/ 210 h 210"/>
                  <a:gd name="T26" fmla="*/ 390 w 390"/>
                  <a:gd name="T27" fmla="*/ 202 h 210"/>
                  <a:gd name="T28" fmla="*/ 382 w 390"/>
                  <a:gd name="T29" fmla="*/ 202 h 210"/>
                  <a:gd name="T30" fmla="*/ 382 w 390"/>
                  <a:gd name="T31" fmla="*/ 194 h 210"/>
                  <a:gd name="T32" fmla="*/ 8 w 390"/>
                  <a:gd name="T33" fmla="*/ 194 h 210"/>
                  <a:gd name="T34" fmla="*/ 8 w 390"/>
                  <a:gd name="T35" fmla="*/ 202 h 210"/>
                  <a:gd name="T36" fmla="*/ 16 w 390"/>
                  <a:gd name="T37" fmla="*/ 202 h 210"/>
                  <a:gd name="T38" fmla="*/ 20 w 390"/>
                  <a:gd name="T39" fmla="*/ 173 h 210"/>
                  <a:gd name="T40" fmla="*/ 29 w 390"/>
                  <a:gd name="T41" fmla="*/ 136 h 210"/>
                  <a:gd name="T42" fmla="*/ 33 w 390"/>
                  <a:gd name="T43" fmla="*/ 123 h 210"/>
                  <a:gd name="T44" fmla="*/ 48 w 390"/>
                  <a:gd name="T45" fmla="*/ 90 h 210"/>
                  <a:gd name="T46" fmla="*/ 76 w 390"/>
                  <a:gd name="T47" fmla="*/ 37 h 210"/>
                  <a:gd name="T48" fmla="*/ 86 w 390"/>
                  <a:gd name="T49" fmla="*/ 19 h 210"/>
                  <a:gd name="T50" fmla="*/ 89 w 390"/>
                  <a:gd name="T51" fmla="*/ 14 h 210"/>
                  <a:gd name="T52" fmla="*/ 90 w 390"/>
                  <a:gd name="T53" fmla="*/ 12 h 210"/>
                  <a:gd name="T54" fmla="*/ 84 w 390"/>
                  <a:gd name="T55" fmla="*/ 8 h 210"/>
                  <a:gd name="T56" fmla="*/ 84 w 390"/>
                  <a:gd name="T57" fmla="*/ 16 h 210"/>
                  <a:gd name="T58" fmla="*/ 374 w 390"/>
                  <a:gd name="T59" fmla="*/ 16 h 210"/>
                  <a:gd name="T60" fmla="*/ 374 w 390"/>
                  <a:gd name="T61" fmla="*/ 202 h 210"/>
                  <a:gd name="T62" fmla="*/ 382 w 390"/>
                  <a:gd name="T63" fmla="*/ 202 h 210"/>
                  <a:gd name="T64" fmla="*/ 382 w 390"/>
                  <a:gd name="T65" fmla="*/ 194 h 210"/>
                  <a:gd name="T66" fmla="*/ 382 w 390"/>
                  <a:gd name="T67" fmla="*/ 20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0" h="210">
                    <a:moveTo>
                      <a:pt x="382" y="202"/>
                    </a:moveTo>
                    <a:cubicBezTo>
                      <a:pt x="390" y="202"/>
                      <a:pt x="390" y="202"/>
                      <a:pt x="390" y="202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62" y="28"/>
                      <a:pt x="47" y="56"/>
                    </a:cubicBezTo>
                    <a:cubicBezTo>
                      <a:pt x="40" y="70"/>
                      <a:pt x="32" y="85"/>
                      <a:pt x="26" y="99"/>
                    </a:cubicBezTo>
                    <a:cubicBezTo>
                      <a:pt x="23" y="105"/>
                      <a:pt x="20" y="112"/>
                      <a:pt x="18" y="118"/>
                    </a:cubicBezTo>
                    <a:cubicBezTo>
                      <a:pt x="15" y="123"/>
                      <a:pt x="14" y="129"/>
                      <a:pt x="13" y="133"/>
                    </a:cubicBezTo>
                    <a:cubicBezTo>
                      <a:pt x="10" y="148"/>
                      <a:pt x="7" y="159"/>
                      <a:pt x="4" y="169"/>
                    </a:cubicBezTo>
                    <a:cubicBezTo>
                      <a:pt x="2" y="179"/>
                      <a:pt x="0" y="189"/>
                      <a:pt x="0" y="202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02"/>
                      <a:pt x="390" y="202"/>
                      <a:pt x="390" y="202"/>
                    </a:cubicBezTo>
                    <a:cubicBezTo>
                      <a:pt x="382" y="202"/>
                      <a:pt x="382" y="202"/>
                      <a:pt x="382" y="202"/>
                    </a:cubicBezTo>
                    <a:cubicBezTo>
                      <a:pt x="382" y="194"/>
                      <a:pt x="382" y="194"/>
                      <a:pt x="382" y="194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8" y="202"/>
                      <a:pt x="8" y="202"/>
                      <a:pt x="8" y="202"/>
                    </a:cubicBezTo>
                    <a:cubicBezTo>
                      <a:pt x="16" y="202"/>
                      <a:pt x="16" y="202"/>
                      <a:pt x="16" y="202"/>
                    </a:cubicBezTo>
                    <a:cubicBezTo>
                      <a:pt x="16" y="191"/>
                      <a:pt x="17" y="183"/>
                      <a:pt x="20" y="173"/>
                    </a:cubicBezTo>
                    <a:cubicBezTo>
                      <a:pt x="22" y="163"/>
                      <a:pt x="26" y="152"/>
                      <a:pt x="29" y="136"/>
                    </a:cubicBezTo>
                    <a:cubicBezTo>
                      <a:pt x="29" y="133"/>
                      <a:pt x="31" y="129"/>
                      <a:pt x="33" y="123"/>
                    </a:cubicBezTo>
                    <a:cubicBezTo>
                      <a:pt x="36" y="114"/>
                      <a:pt x="42" y="102"/>
                      <a:pt x="48" y="90"/>
                    </a:cubicBezTo>
                    <a:cubicBezTo>
                      <a:pt x="57" y="72"/>
                      <a:pt x="68" y="52"/>
                      <a:pt x="76" y="37"/>
                    </a:cubicBezTo>
                    <a:cubicBezTo>
                      <a:pt x="80" y="30"/>
                      <a:pt x="84" y="23"/>
                      <a:pt x="86" y="19"/>
                    </a:cubicBezTo>
                    <a:cubicBezTo>
                      <a:pt x="88" y="17"/>
                      <a:pt x="89" y="15"/>
                      <a:pt x="89" y="14"/>
                    </a:cubicBezTo>
                    <a:cubicBezTo>
                      <a:pt x="90" y="13"/>
                      <a:pt x="90" y="12"/>
                      <a:pt x="90" y="12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374" y="16"/>
                      <a:pt x="374" y="16"/>
                      <a:pt x="374" y="16"/>
                    </a:cubicBezTo>
                    <a:cubicBezTo>
                      <a:pt x="374" y="202"/>
                      <a:pt x="374" y="202"/>
                      <a:pt x="374" y="202"/>
                    </a:cubicBezTo>
                    <a:cubicBezTo>
                      <a:pt x="382" y="202"/>
                      <a:pt x="382" y="202"/>
                      <a:pt x="382" y="202"/>
                    </a:cubicBezTo>
                    <a:cubicBezTo>
                      <a:pt x="382" y="194"/>
                      <a:pt x="382" y="194"/>
                      <a:pt x="382" y="194"/>
                    </a:cubicBezTo>
                    <a:lnTo>
                      <a:pt x="382" y="202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Oval 126"/>
              <p:cNvSpPr>
                <a:spLocks noChangeArrowheads="1"/>
              </p:cNvSpPr>
              <p:nvPr/>
            </p:nvSpPr>
            <p:spPr bwMode="auto">
              <a:xfrm>
                <a:off x="1054100" y="3667125"/>
                <a:ext cx="195263" cy="300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Freeform 127"/>
              <p:cNvSpPr>
                <a:spLocks/>
              </p:cNvSpPr>
              <p:nvPr/>
            </p:nvSpPr>
            <p:spPr bwMode="auto">
              <a:xfrm>
                <a:off x="1047750" y="3660775"/>
                <a:ext cx="207963" cy="312738"/>
              </a:xfrm>
              <a:custGeom>
                <a:avLst/>
                <a:gdLst>
                  <a:gd name="T0" fmla="*/ 63 w 65"/>
                  <a:gd name="T1" fmla="*/ 49 h 98"/>
                  <a:gd name="T2" fmla="*/ 61 w 65"/>
                  <a:gd name="T3" fmla="*/ 49 h 98"/>
                  <a:gd name="T4" fmla="*/ 52 w 65"/>
                  <a:gd name="T5" fmla="*/ 81 h 98"/>
                  <a:gd name="T6" fmla="*/ 32 w 65"/>
                  <a:gd name="T7" fmla="*/ 94 h 98"/>
                  <a:gd name="T8" fmla="*/ 12 w 65"/>
                  <a:gd name="T9" fmla="*/ 81 h 98"/>
                  <a:gd name="T10" fmla="*/ 4 w 65"/>
                  <a:gd name="T11" fmla="*/ 49 h 98"/>
                  <a:gd name="T12" fmla="*/ 12 w 65"/>
                  <a:gd name="T13" fmla="*/ 17 h 98"/>
                  <a:gd name="T14" fmla="*/ 32 w 65"/>
                  <a:gd name="T15" fmla="*/ 4 h 98"/>
                  <a:gd name="T16" fmla="*/ 52 w 65"/>
                  <a:gd name="T17" fmla="*/ 17 h 98"/>
                  <a:gd name="T18" fmla="*/ 61 w 65"/>
                  <a:gd name="T19" fmla="*/ 49 h 98"/>
                  <a:gd name="T20" fmla="*/ 63 w 65"/>
                  <a:gd name="T21" fmla="*/ 49 h 98"/>
                  <a:gd name="T22" fmla="*/ 65 w 65"/>
                  <a:gd name="T23" fmla="*/ 49 h 98"/>
                  <a:gd name="T24" fmla="*/ 56 w 65"/>
                  <a:gd name="T25" fmla="*/ 15 h 98"/>
                  <a:gd name="T26" fmla="*/ 32 w 65"/>
                  <a:gd name="T27" fmla="*/ 0 h 98"/>
                  <a:gd name="T28" fmla="*/ 9 w 65"/>
                  <a:gd name="T29" fmla="*/ 15 h 98"/>
                  <a:gd name="T30" fmla="*/ 0 w 65"/>
                  <a:gd name="T31" fmla="*/ 49 h 98"/>
                  <a:gd name="T32" fmla="*/ 9 w 65"/>
                  <a:gd name="T33" fmla="*/ 83 h 98"/>
                  <a:gd name="T34" fmla="*/ 32 w 65"/>
                  <a:gd name="T35" fmla="*/ 98 h 98"/>
                  <a:gd name="T36" fmla="*/ 56 w 65"/>
                  <a:gd name="T37" fmla="*/ 83 h 98"/>
                  <a:gd name="T38" fmla="*/ 65 w 65"/>
                  <a:gd name="T39" fmla="*/ 49 h 98"/>
                  <a:gd name="T40" fmla="*/ 63 w 65"/>
                  <a:gd name="T4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" h="98">
                    <a:moveTo>
                      <a:pt x="63" y="49"/>
                    </a:move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62"/>
                      <a:pt x="58" y="73"/>
                      <a:pt x="52" y="81"/>
                    </a:cubicBezTo>
                    <a:cubicBezTo>
                      <a:pt x="47" y="89"/>
                      <a:pt x="40" y="94"/>
                      <a:pt x="32" y="94"/>
                    </a:cubicBezTo>
                    <a:cubicBezTo>
                      <a:pt x="25" y="94"/>
                      <a:pt x="18" y="89"/>
                      <a:pt x="12" y="81"/>
                    </a:cubicBezTo>
                    <a:cubicBezTo>
                      <a:pt x="7" y="73"/>
                      <a:pt x="4" y="62"/>
                      <a:pt x="4" y="49"/>
                    </a:cubicBezTo>
                    <a:cubicBezTo>
                      <a:pt x="4" y="37"/>
                      <a:pt x="7" y="25"/>
                      <a:pt x="12" y="17"/>
                    </a:cubicBezTo>
                    <a:cubicBezTo>
                      <a:pt x="18" y="9"/>
                      <a:pt x="25" y="4"/>
                      <a:pt x="32" y="4"/>
                    </a:cubicBezTo>
                    <a:cubicBezTo>
                      <a:pt x="40" y="4"/>
                      <a:pt x="47" y="9"/>
                      <a:pt x="52" y="17"/>
                    </a:cubicBezTo>
                    <a:cubicBezTo>
                      <a:pt x="58" y="25"/>
                      <a:pt x="61" y="37"/>
                      <a:pt x="61" y="4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36"/>
                      <a:pt x="61" y="24"/>
                      <a:pt x="56" y="15"/>
                    </a:cubicBezTo>
                    <a:cubicBezTo>
                      <a:pt x="50" y="6"/>
                      <a:pt x="42" y="0"/>
                      <a:pt x="32" y="0"/>
                    </a:cubicBezTo>
                    <a:cubicBezTo>
                      <a:pt x="23" y="0"/>
                      <a:pt x="15" y="6"/>
                      <a:pt x="9" y="15"/>
                    </a:cubicBezTo>
                    <a:cubicBezTo>
                      <a:pt x="3" y="24"/>
                      <a:pt x="0" y="36"/>
                      <a:pt x="0" y="49"/>
                    </a:cubicBezTo>
                    <a:cubicBezTo>
                      <a:pt x="0" y="62"/>
                      <a:pt x="3" y="75"/>
                      <a:pt x="9" y="83"/>
                    </a:cubicBezTo>
                    <a:cubicBezTo>
                      <a:pt x="15" y="92"/>
                      <a:pt x="23" y="98"/>
                      <a:pt x="32" y="98"/>
                    </a:cubicBezTo>
                    <a:cubicBezTo>
                      <a:pt x="42" y="98"/>
                      <a:pt x="50" y="92"/>
                      <a:pt x="56" y="83"/>
                    </a:cubicBezTo>
                    <a:cubicBezTo>
                      <a:pt x="61" y="75"/>
                      <a:pt x="65" y="62"/>
                      <a:pt x="65" y="49"/>
                    </a:cubicBezTo>
                    <a:lnTo>
                      <a:pt x="63" y="49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Oval 128"/>
              <p:cNvSpPr>
                <a:spLocks noChangeArrowheads="1"/>
              </p:cNvSpPr>
              <p:nvPr/>
            </p:nvSpPr>
            <p:spPr bwMode="auto">
              <a:xfrm>
                <a:off x="1681163" y="3890963"/>
                <a:ext cx="833438" cy="835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129"/>
              <p:cNvSpPr>
                <a:spLocks/>
              </p:cNvSpPr>
              <p:nvPr/>
            </p:nvSpPr>
            <p:spPr bwMode="auto">
              <a:xfrm>
                <a:off x="1668463" y="3878263"/>
                <a:ext cx="858838" cy="860425"/>
              </a:xfrm>
              <a:custGeom>
                <a:avLst/>
                <a:gdLst>
                  <a:gd name="T0" fmla="*/ 266 w 270"/>
                  <a:gd name="T1" fmla="*/ 135 h 270"/>
                  <a:gd name="T2" fmla="*/ 262 w 270"/>
                  <a:gd name="T3" fmla="*/ 135 h 270"/>
                  <a:gd name="T4" fmla="*/ 224 w 270"/>
                  <a:gd name="T5" fmla="*/ 224 h 270"/>
                  <a:gd name="T6" fmla="*/ 135 w 270"/>
                  <a:gd name="T7" fmla="*/ 262 h 270"/>
                  <a:gd name="T8" fmla="*/ 45 w 270"/>
                  <a:gd name="T9" fmla="*/ 224 h 270"/>
                  <a:gd name="T10" fmla="*/ 8 w 270"/>
                  <a:gd name="T11" fmla="*/ 135 h 270"/>
                  <a:gd name="T12" fmla="*/ 45 w 270"/>
                  <a:gd name="T13" fmla="*/ 45 h 270"/>
                  <a:gd name="T14" fmla="*/ 135 w 270"/>
                  <a:gd name="T15" fmla="*/ 8 h 270"/>
                  <a:gd name="T16" fmla="*/ 224 w 270"/>
                  <a:gd name="T17" fmla="*/ 45 h 270"/>
                  <a:gd name="T18" fmla="*/ 262 w 270"/>
                  <a:gd name="T19" fmla="*/ 135 h 270"/>
                  <a:gd name="T20" fmla="*/ 266 w 270"/>
                  <a:gd name="T21" fmla="*/ 135 h 270"/>
                  <a:gd name="T22" fmla="*/ 270 w 270"/>
                  <a:gd name="T23" fmla="*/ 135 h 270"/>
                  <a:gd name="T24" fmla="*/ 135 w 270"/>
                  <a:gd name="T25" fmla="*/ 0 h 270"/>
                  <a:gd name="T26" fmla="*/ 0 w 270"/>
                  <a:gd name="T27" fmla="*/ 135 h 270"/>
                  <a:gd name="T28" fmla="*/ 135 w 270"/>
                  <a:gd name="T29" fmla="*/ 270 h 270"/>
                  <a:gd name="T30" fmla="*/ 270 w 270"/>
                  <a:gd name="T31" fmla="*/ 135 h 270"/>
                  <a:gd name="T32" fmla="*/ 266 w 270"/>
                  <a:gd name="T33" fmla="*/ 13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0" h="270">
                    <a:moveTo>
                      <a:pt x="266" y="135"/>
                    </a:moveTo>
                    <a:cubicBezTo>
                      <a:pt x="262" y="135"/>
                      <a:pt x="262" y="135"/>
                      <a:pt x="262" y="135"/>
                    </a:cubicBezTo>
                    <a:cubicBezTo>
                      <a:pt x="262" y="170"/>
                      <a:pt x="247" y="202"/>
                      <a:pt x="224" y="224"/>
                    </a:cubicBezTo>
                    <a:cubicBezTo>
                      <a:pt x="202" y="247"/>
                      <a:pt x="170" y="262"/>
                      <a:pt x="135" y="262"/>
                    </a:cubicBezTo>
                    <a:cubicBezTo>
                      <a:pt x="100" y="262"/>
                      <a:pt x="68" y="247"/>
                      <a:pt x="45" y="224"/>
                    </a:cubicBezTo>
                    <a:cubicBezTo>
                      <a:pt x="22" y="202"/>
                      <a:pt x="8" y="170"/>
                      <a:pt x="8" y="135"/>
                    </a:cubicBezTo>
                    <a:cubicBezTo>
                      <a:pt x="8" y="100"/>
                      <a:pt x="22" y="68"/>
                      <a:pt x="45" y="45"/>
                    </a:cubicBezTo>
                    <a:cubicBezTo>
                      <a:pt x="68" y="22"/>
                      <a:pt x="100" y="8"/>
                      <a:pt x="135" y="8"/>
                    </a:cubicBezTo>
                    <a:cubicBezTo>
                      <a:pt x="170" y="8"/>
                      <a:pt x="202" y="22"/>
                      <a:pt x="224" y="45"/>
                    </a:cubicBezTo>
                    <a:cubicBezTo>
                      <a:pt x="247" y="68"/>
                      <a:pt x="262" y="100"/>
                      <a:pt x="262" y="135"/>
                    </a:cubicBezTo>
                    <a:cubicBezTo>
                      <a:pt x="266" y="135"/>
                      <a:pt x="266" y="135"/>
                      <a:pt x="266" y="135"/>
                    </a:cubicBezTo>
                    <a:cubicBezTo>
                      <a:pt x="270" y="135"/>
                      <a:pt x="270" y="135"/>
                      <a:pt x="270" y="135"/>
                    </a:cubicBezTo>
                    <a:cubicBezTo>
                      <a:pt x="270" y="61"/>
                      <a:pt x="209" y="0"/>
                      <a:pt x="135" y="0"/>
                    </a:cubicBezTo>
                    <a:cubicBezTo>
                      <a:pt x="61" y="0"/>
                      <a:pt x="0" y="61"/>
                      <a:pt x="0" y="135"/>
                    </a:cubicBezTo>
                    <a:cubicBezTo>
                      <a:pt x="0" y="209"/>
                      <a:pt x="61" y="270"/>
                      <a:pt x="135" y="270"/>
                    </a:cubicBezTo>
                    <a:cubicBezTo>
                      <a:pt x="209" y="270"/>
                      <a:pt x="270" y="209"/>
                      <a:pt x="270" y="135"/>
                    </a:cubicBezTo>
                    <a:lnTo>
                      <a:pt x="266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Oval 130"/>
              <p:cNvSpPr>
                <a:spLocks noChangeArrowheads="1"/>
              </p:cNvSpPr>
              <p:nvPr/>
            </p:nvSpPr>
            <p:spPr bwMode="auto">
              <a:xfrm>
                <a:off x="1681163" y="3890963"/>
                <a:ext cx="833438" cy="835025"/>
              </a:xfrm>
              <a:prstGeom prst="ellipse">
                <a:avLst/>
              </a:pr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31"/>
              <p:cNvSpPr>
                <a:spLocks noChangeArrowheads="1"/>
              </p:cNvSpPr>
              <p:nvPr/>
            </p:nvSpPr>
            <p:spPr bwMode="auto">
              <a:xfrm>
                <a:off x="1931988" y="4143375"/>
                <a:ext cx="331788" cy="3302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Rectangle 132"/>
              <p:cNvSpPr>
                <a:spLocks noChangeArrowheads="1"/>
              </p:cNvSpPr>
              <p:nvPr/>
            </p:nvSpPr>
            <p:spPr bwMode="auto">
              <a:xfrm>
                <a:off x="2146300" y="2297113"/>
                <a:ext cx="50800" cy="669925"/>
              </a:xfrm>
              <a:prstGeom prst="rect">
                <a:avLst/>
              </a:pr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Freeform 133"/>
              <p:cNvSpPr>
                <a:spLocks/>
              </p:cNvSpPr>
              <p:nvPr/>
            </p:nvSpPr>
            <p:spPr bwMode="auto">
              <a:xfrm>
                <a:off x="2146300" y="2297113"/>
                <a:ext cx="50800" cy="669925"/>
              </a:xfrm>
              <a:custGeom>
                <a:avLst/>
                <a:gdLst>
                  <a:gd name="T0" fmla="*/ 0 w 32"/>
                  <a:gd name="T1" fmla="*/ 0 h 422"/>
                  <a:gd name="T2" fmla="*/ 0 w 32"/>
                  <a:gd name="T3" fmla="*/ 422 h 422"/>
                  <a:gd name="T4" fmla="*/ 32 w 32"/>
                  <a:gd name="T5" fmla="*/ 422 h 422"/>
                  <a:gd name="T6" fmla="*/ 32 w 32"/>
                  <a:gd name="T7" fmla="*/ 0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22">
                    <a:moveTo>
                      <a:pt x="0" y="0"/>
                    </a:moveTo>
                    <a:lnTo>
                      <a:pt x="0" y="422"/>
                    </a:lnTo>
                    <a:lnTo>
                      <a:pt x="32" y="422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Rectangle 134"/>
              <p:cNvSpPr>
                <a:spLocks noChangeArrowheads="1"/>
              </p:cNvSpPr>
              <p:nvPr/>
            </p:nvSpPr>
            <p:spPr bwMode="auto">
              <a:xfrm>
                <a:off x="5365750" y="3738563"/>
                <a:ext cx="417513" cy="76200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Rectangle 135"/>
              <p:cNvSpPr>
                <a:spLocks noChangeArrowheads="1"/>
              </p:cNvSpPr>
              <p:nvPr/>
            </p:nvSpPr>
            <p:spPr bwMode="auto">
              <a:xfrm>
                <a:off x="5365750" y="3738563"/>
                <a:ext cx="417513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Rectangle 136"/>
              <p:cNvSpPr>
                <a:spLocks noChangeArrowheads="1"/>
              </p:cNvSpPr>
              <p:nvPr/>
            </p:nvSpPr>
            <p:spPr bwMode="auto">
              <a:xfrm>
                <a:off x="5365750" y="3568700"/>
                <a:ext cx="417513" cy="79375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Rectangle 137"/>
              <p:cNvSpPr>
                <a:spLocks noChangeArrowheads="1"/>
              </p:cNvSpPr>
              <p:nvPr/>
            </p:nvSpPr>
            <p:spPr bwMode="auto">
              <a:xfrm>
                <a:off x="5365750" y="3568700"/>
                <a:ext cx="417513" cy="7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Rectangle 138"/>
              <p:cNvSpPr>
                <a:spLocks noChangeArrowheads="1"/>
              </p:cNvSpPr>
              <p:nvPr/>
            </p:nvSpPr>
            <p:spPr bwMode="auto">
              <a:xfrm>
                <a:off x="5365750" y="3403600"/>
                <a:ext cx="417513" cy="76200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Rectangle 139"/>
              <p:cNvSpPr>
                <a:spLocks noChangeArrowheads="1"/>
              </p:cNvSpPr>
              <p:nvPr/>
            </p:nvSpPr>
            <p:spPr bwMode="auto">
              <a:xfrm>
                <a:off x="5365750" y="3403600"/>
                <a:ext cx="417513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140"/>
              <p:cNvSpPr>
                <a:spLocks/>
              </p:cNvSpPr>
              <p:nvPr/>
            </p:nvSpPr>
            <p:spPr bwMode="auto">
              <a:xfrm>
                <a:off x="1006475" y="3049588"/>
                <a:ext cx="5087938" cy="388938"/>
              </a:xfrm>
              <a:custGeom>
                <a:avLst/>
                <a:gdLst>
                  <a:gd name="T0" fmla="*/ 156 w 1599"/>
                  <a:gd name="T1" fmla="*/ 0 h 122"/>
                  <a:gd name="T2" fmla="*/ 34 w 1599"/>
                  <a:gd name="T3" fmla="*/ 63 h 122"/>
                  <a:gd name="T4" fmla="*/ 2 w 1599"/>
                  <a:gd name="T5" fmla="*/ 105 h 122"/>
                  <a:gd name="T6" fmla="*/ 0 w 1599"/>
                  <a:gd name="T7" fmla="*/ 122 h 122"/>
                  <a:gd name="T8" fmla="*/ 156 w 1599"/>
                  <a:gd name="T9" fmla="*/ 7 h 122"/>
                  <a:gd name="T10" fmla="*/ 1599 w 1599"/>
                  <a:gd name="T11" fmla="*/ 7 h 122"/>
                  <a:gd name="T12" fmla="*/ 1598 w 1599"/>
                  <a:gd name="T13" fmla="*/ 0 h 122"/>
                  <a:gd name="T14" fmla="*/ 156 w 1599"/>
                  <a:gd name="T1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9" h="122">
                    <a:moveTo>
                      <a:pt x="156" y="0"/>
                    </a:moveTo>
                    <a:cubicBezTo>
                      <a:pt x="119" y="0"/>
                      <a:pt x="72" y="24"/>
                      <a:pt x="34" y="63"/>
                    </a:cubicBezTo>
                    <a:cubicBezTo>
                      <a:pt x="22" y="76"/>
                      <a:pt x="11" y="90"/>
                      <a:pt x="2" y="105"/>
                    </a:cubicBezTo>
                    <a:cubicBezTo>
                      <a:pt x="1" y="111"/>
                      <a:pt x="0" y="117"/>
                      <a:pt x="0" y="122"/>
                    </a:cubicBezTo>
                    <a:cubicBezTo>
                      <a:pt x="34" y="59"/>
                      <a:pt x="103" y="7"/>
                      <a:pt x="156" y="7"/>
                    </a:cubicBezTo>
                    <a:cubicBezTo>
                      <a:pt x="1599" y="7"/>
                      <a:pt x="1599" y="7"/>
                      <a:pt x="1599" y="7"/>
                    </a:cubicBezTo>
                    <a:cubicBezTo>
                      <a:pt x="1598" y="5"/>
                      <a:pt x="1598" y="2"/>
                      <a:pt x="1598" y="0"/>
                    </a:cubicBez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141"/>
              <p:cNvSpPr>
                <a:spLocks/>
              </p:cNvSpPr>
              <p:nvPr/>
            </p:nvSpPr>
            <p:spPr bwMode="auto">
              <a:xfrm>
                <a:off x="898525" y="4343400"/>
                <a:ext cx="598488" cy="252413"/>
              </a:xfrm>
              <a:custGeom>
                <a:avLst/>
                <a:gdLst>
                  <a:gd name="T0" fmla="*/ 188 w 188"/>
                  <a:gd name="T1" fmla="*/ 67 h 79"/>
                  <a:gd name="T2" fmla="*/ 176 w 188"/>
                  <a:gd name="T3" fmla="*/ 79 h 79"/>
                  <a:gd name="T4" fmla="*/ 12 w 188"/>
                  <a:gd name="T5" fmla="*/ 79 h 79"/>
                  <a:gd name="T6" fmla="*/ 0 w 188"/>
                  <a:gd name="T7" fmla="*/ 67 h 79"/>
                  <a:gd name="T8" fmla="*/ 0 w 188"/>
                  <a:gd name="T9" fmla="*/ 12 h 79"/>
                  <a:gd name="T10" fmla="*/ 12 w 188"/>
                  <a:gd name="T11" fmla="*/ 0 h 79"/>
                  <a:gd name="T12" fmla="*/ 176 w 188"/>
                  <a:gd name="T13" fmla="*/ 0 h 79"/>
                  <a:gd name="T14" fmla="*/ 188 w 188"/>
                  <a:gd name="T15" fmla="*/ 12 h 79"/>
                  <a:gd name="T16" fmla="*/ 188 w 188"/>
                  <a:gd name="T17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79">
                    <a:moveTo>
                      <a:pt x="188" y="67"/>
                    </a:moveTo>
                    <a:cubicBezTo>
                      <a:pt x="188" y="74"/>
                      <a:pt x="182" y="79"/>
                      <a:pt x="176" y="79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5" y="79"/>
                      <a:pt x="0" y="74"/>
                      <a:pt x="0" y="6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2" y="0"/>
                      <a:pt x="188" y="5"/>
                      <a:pt x="188" y="12"/>
                    </a:cubicBezTo>
                    <a:lnTo>
                      <a:pt x="188" y="67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Oval 142"/>
              <p:cNvSpPr>
                <a:spLocks noChangeArrowheads="1"/>
              </p:cNvSpPr>
              <p:nvPr/>
            </p:nvSpPr>
            <p:spPr bwMode="auto">
              <a:xfrm>
                <a:off x="962025" y="4149725"/>
                <a:ext cx="101600" cy="200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143"/>
              <p:cNvSpPr>
                <a:spLocks/>
              </p:cNvSpPr>
              <p:nvPr/>
            </p:nvSpPr>
            <p:spPr bwMode="auto">
              <a:xfrm>
                <a:off x="955675" y="4143375"/>
                <a:ext cx="114300" cy="212725"/>
              </a:xfrm>
              <a:custGeom>
                <a:avLst/>
                <a:gdLst>
                  <a:gd name="T0" fmla="*/ 34 w 36"/>
                  <a:gd name="T1" fmla="*/ 33 h 67"/>
                  <a:gd name="T2" fmla="*/ 32 w 36"/>
                  <a:gd name="T3" fmla="*/ 33 h 67"/>
                  <a:gd name="T4" fmla="*/ 27 w 36"/>
                  <a:gd name="T5" fmla="*/ 55 h 67"/>
                  <a:gd name="T6" fmla="*/ 23 w 36"/>
                  <a:gd name="T7" fmla="*/ 61 h 67"/>
                  <a:gd name="T8" fmla="*/ 18 w 36"/>
                  <a:gd name="T9" fmla="*/ 63 h 67"/>
                  <a:gd name="T10" fmla="*/ 13 w 36"/>
                  <a:gd name="T11" fmla="*/ 61 h 67"/>
                  <a:gd name="T12" fmla="*/ 7 w 36"/>
                  <a:gd name="T13" fmla="*/ 50 h 67"/>
                  <a:gd name="T14" fmla="*/ 4 w 36"/>
                  <a:gd name="T15" fmla="*/ 33 h 67"/>
                  <a:gd name="T16" fmla="*/ 9 w 36"/>
                  <a:gd name="T17" fmla="*/ 12 h 67"/>
                  <a:gd name="T18" fmla="*/ 13 w 36"/>
                  <a:gd name="T19" fmla="*/ 6 h 67"/>
                  <a:gd name="T20" fmla="*/ 18 w 36"/>
                  <a:gd name="T21" fmla="*/ 4 h 67"/>
                  <a:gd name="T22" fmla="*/ 23 w 36"/>
                  <a:gd name="T23" fmla="*/ 6 h 67"/>
                  <a:gd name="T24" fmla="*/ 29 w 36"/>
                  <a:gd name="T25" fmla="*/ 16 h 67"/>
                  <a:gd name="T26" fmla="*/ 32 w 36"/>
                  <a:gd name="T27" fmla="*/ 33 h 67"/>
                  <a:gd name="T28" fmla="*/ 34 w 36"/>
                  <a:gd name="T29" fmla="*/ 33 h 67"/>
                  <a:gd name="T30" fmla="*/ 36 w 36"/>
                  <a:gd name="T31" fmla="*/ 33 h 67"/>
                  <a:gd name="T32" fmla="*/ 31 w 36"/>
                  <a:gd name="T33" fmla="*/ 10 h 67"/>
                  <a:gd name="T34" fmla="*/ 25 w 36"/>
                  <a:gd name="T35" fmla="*/ 3 h 67"/>
                  <a:gd name="T36" fmla="*/ 18 w 36"/>
                  <a:gd name="T37" fmla="*/ 0 h 67"/>
                  <a:gd name="T38" fmla="*/ 10 w 36"/>
                  <a:gd name="T39" fmla="*/ 3 h 67"/>
                  <a:gd name="T40" fmla="*/ 3 w 36"/>
                  <a:gd name="T41" fmla="*/ 15 h 67"/>
                  <a:gd name="T42" fmla="*/ 0 w 36"/>
                  <a:gd name="T43" fmla="*/ 33 h 67"/>
                  <a:gd name="T44" fmla="*/ 5 w 36"/>
                  <a:gd name="T45" fmla="*/ 57 h 67"/>
                  <a:gd name="T46" fmla="*/ 10 w 36"/>
                  <a:gd name="T47" fmla="*/ 64 h 67"/>
                  <a:gd name="T48" fmla="*/ 18 w 36"/>
                  <a:gd name="T49" fmla="*/ 67 h 67"/>
                  <a:gd name="T50" fmla="*/ 25 w 36"/>
                  <a:gd name="T51" fmla="*/ 64 h 67"/>
                  <a:gd name="T52" fmla="*/ 33 w 36"/>
                  <a:gd name="T53" fmla="*/ 52 h 67"/>
                  <a:gd name="T54" fmla="*/ 36 w 36"/>
                  <a:gd name="T55" fmla="*/ 33 h 67"/>
                  <a:gd name="T56" fmla="*/ 34 w 36"/>
                  <a:gd name="T57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" h="67">
                    <a:moveTo>
                      <a:pt x="34" y="33"/>
                    </a:move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42"/>
                      <a:pt x="30" y="49"/>
                      <a:pt x="27" y="55"/>
                    </a:cubicBezTo>
                    <a:cubicBezTo>
                      <a:pt x="26" y="57"/>
                      <a:pt x="24" y="60"/>
                      <a:pt x="23" y="61"/>
                    </a:cubicBezTo>
                    <a:cubicBezTo>
                      <a:pt x="21" y="62"/>
                      <a:pt x="20" y="63"/>
                      <a:pt x="18" y="63"/>
                    </a:cubicBezTo>
                    <a:cubicBezTo>
                      <a:pt x="16" y="63"/>
                      <a:pt x="15" y="62"/>
                      <a:pt x="13" y="61"/>
                    </a:cubicBezTo>
                    <a:cubicBezTo>
                      <a:pt x="11" y="59"/>
                      <a:pt x="8" y="55"/>
                      <a:pt x="7" y="50"/>
                    </a:cubicBezTo>
                    <a:cubicBezTo>
                      <a:pt x="5" y="46"/>
                      <a:pt x="4" y="40"/>
                      <a:pt x="4" y="33"/>
                    </a:cubicBezTo>
                    <a:cubicBezTo>
                      <a:pt x="4" y="25"/>
                      <a:pt x="6" y="17"/>
                      <a:pt x="9" y="12"/>
                    </a:cubicBezTo>
                    <a:cubicBezTo>
                      <a:pt x="10" y="9"/>
                      <a:pt x="11" y="7"/>
                      <a:pt x="13" y="6"/>
                    </a:cubicBezTo>
                    <a:cubicBezTo>
                      <a:pt x="15" y="4"/>
                      <a:pt x="16" y="4"/>
                      <a:pt x="18" y="4"/>
                    </a:cubicBezTo>
                    <a:cubicBezTo>
                      <a:pt x="20" y="4"/>
                      <a:pt x="21" y="4"/>
                      <a:pt x="23" y="6"/>
                    </a:cubicBezTo>
                    <a:cubicBezTo>
                      <a:pt x="25" y="8"/>
                      <a:pt x="28" y="12"/>
                      <a:pt x="29" y="16"/>
                    </a:cubicBezTo>
                    <a:cubicBezTo>
                      <a:pt x="31" y="21"/>
                      <a:pt x="32" y="27"/>
                      <a:pt x="32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24"/>
                      <a:pt x="34" y="16"/>
                      <a:pt x="31" y="10"/>
                    </a:cubicBezTo>
                    <a:cubicBezTo>
                      <a:pt x="29" y="7"/>
                      <a:pt x="28" y="5"/>
                      <a:pt x="25" y="3"/>
                    </a:cubicBezTo>
                    <a:cubicBezTo>
                      <a:pt x="23" y="1"/>
                      <a:pt x="21" y="0"/>
                      <a:pt x="18" y="0"/>
                    </a:cubicBezTo>
                    <a:cubicBezTo>
                      <a:pt x="15" y="0"/>
                      <a:pt x="13" y="1"/>
                      <a:pt x="10" y="3"/>
                    </a:cubicBezTo>
                    <a:cubicBezTo>
                      <a:pt x="7" y="5"/>
                      <a:pt x="5" y="10"/>
                      <a:pt x="3" y="15"/>
                    </a:cubicBezTo>
                    <a:cubicBezTo>
                      <a:pt x="1" y="20"/>
                      <a:pt x="0" y="27"/>
                      <a:pt x="0" y="33"/>
                    </a:cubicBezTo>
                    <a:cubicBezTo>
                      <a:pt x="0" y="42"/>
                      <a:pt x="2" y="50"/>
                      <a:pt x="5" y="57"/>
                    </a:cubicBezTo>
                    <a:cubicBezTo>
                      <a:pt x="6" y="60"/>
                      <a:pt x="8" y="62"/>
                      <a:pt x="10" y="64"/>
                    </a:cubicBezTo>
                    <a:cubicBezTo>
                      <a:pt x="13" y="66"/>
                      <a:pt x="15" y="67"/>
                      <a:pt x="18" y="67"/>
                    </a:cubicBezTo>
                    <a:cubicBezTo>
                      <a:pt x="21" y="67"/>
                      <a:pt x="23" y="66"/>
                      <a:pt x="25" y="64"/>
                    </a:cubicBezTo>
                    <a:cubicBezTo>
                      <a:pt x="29" y="61"/>
                      <a:pt x="31" y="57"/>
                      <a:pt x="33" y="52"/>
                    </a:cubicBezTo>
                    <a:cubicBezTo>
                      <a:pt x="35" y="46"/>
                      <a:pt x="36" y="40"/>
                      <a:pt x="36" y="33"/>
                    </a:cubicBezTo>
                    <a:lnTo>
                      <a:pt x="34" y="33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144"/>
              <p:cNvSpPr>
                <a:spLocks/>
              </p:cNvSpPr>
              <p:nvPr/>
            </p:nvSpPr>
            <p:spPr bwMode="auto">
              <a:xfrm>
                <a:off x="1487488" y="2033588"/>
                <a:ext cx="4400550" cy="139700"/>
              </a:xfrm>
              <a:custGeom>
                <a:avLst/>
                <a:gdLst>
                  <a:gd name="T0" fmla="*/ 1383 w 1383"/>
                  <a:gd name="T1" fmla="*/ 44 h 44"/>
                  <a:gd name="T2" fmla="*/ 1374 w 1383"/>
                  <a:gd name="T3" fmla="*/ 20 h 44"/>
                  <a:gd name="T4" fmla="*/ 1348 w 1383"/>
                  <a:gd name="T5" fmla="*/ 0 h 44"/>
                  <a:gd name="T6" fmla="*/ 157 w 1383"/>
                  <a:gd name="T7" fmla="*/ 0 h 44"/>
                  <a:gd name="T8" fmla="*/ 4 w 1383"/>
                  <a:gd name="T9" fmla="*/ 40 h 44"/>
                  <a:gd name="T10" fmla="*/ 0 w 1383"/>
                  <a:gd name="T11" fmla="*/ 44 h 44"/>
                  <a:gd name="T12" fmla="*/ 1383 w 1383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3" h="44">
                    <a:moveTo>
                      <a:pt x="1383" y="44"/>
                    </a:moveTo>
                    <a:cubicBezTo>
                      <a:pt x="1378" y="29"/>
                      <a:pt x="1374" y="21"/>
                      <a:pt x="1374" y="20"/>
                    </a:cubicBezTo>
                    <a:cubicBezTo>
                      <a:pt x="1374" y="20"/>
                      <a:pt x="1364" y="0"/>
                      <a:pt x="1348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46" y="0"/>
                      <a:pt x="24" y="21"/>
                      <a:pt x="4" y="40"/>
                    </a:cubicBezTo>
                    <a:cubicBezTo>
                      <a:pt x="3" y="41"/>
                      <a:pt x="1" y="42"/>
                      <a:pt x="0" y="44"/>
                    </a:cubicBezTo>
                    <a:lnTo>
                      <a:pt x="1383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635528" y="4766019"/>
            <a:ext cx="5570335" cy="2108954"/>
            <a:chOff x="6635528" y="4766019"/>
            <a:chExt cx="5570335" cy="2108954"/>
          </a:xfrm>
        </p:grpSpPr>
        <p:grpSp>
          <p:nvGrpSpPr>
            <p:cNvPr id="91" name="组合 90"/>
            <p:cNvGrpSpPr/>
            <p:nvPr/>
          </p:nvGrpSpPr>
          <p:grpSpPr>
            <a:xfrm>
              <a:off x="6635528" y="4788289"/>
              <a:ext cx="2331415" cy="2086684"/>
              <a:chOff x="6635528" y="4788289"/>
              <a:chExt cx="2331415" cy="2086684"/>
            </a:xfrm>
          </p:grpSpPr>
          <p:sp>
            <p:nvSpPr>
              <p:cNvPr id="83" name="任意多边形 82"/>
              <p:cNvSpPr>
                <a:spLocks/>
              </p:cNvSpPr>
              <p:nvPr/>
            </p:nvSpPr>
            <p:spPr bwMode="auto">
              <a:xfrm>
                <a:off x="6635528" y="4788290"/>
                <a:ext cx="2331415" cy="2086081"/>
              </a:xfrm>
              <a:custGeom>
                <a:avLst/>
                <a:gdLst>
                  <a:gd name="connsiteX0" fmla="*/ 800818 w 2331415"/>
                  <a:gd name="connsiteY0" fmla="*/ 0 h 2086081"/>
                  <a:gd name="connsiteX1" fmla="*/ 2331415 w 2331415"/>
                  <a:gd name="connsiteY1" fmla="*/ 2086081 h 2086081"/>
                  <a:gd name="connsiteX2" fmla="*/ 0 w 2331415"/>
                  <a:gd name="connsiteY2" fmla="*/ 2086081 h 208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31415" h="2086081">
                    <a:moveTo>
                      <a:pt x="800818" y="0"/>
                    </a:moveTo>
                    <a:lnTo>
                      <a:pt x="2331415" y="2086081"/>
                    </a:lnTo>
                    <a:lnTo>
                      <a:pt x="0" y="2086081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任意多边形 83"/>
              <p:cNvSpPr>
                <a:spLocks/>
              </p:cNvSpPr>
              <p:nvPr/>
            </p:nvSpPr>
            <p:spPr bwMode="auto">
              <a:xfrm>
                <a:off x="7436346" y="4788289"/>
                <a:ext cx="1482603" cy="2086684"/>
              </a:xfrm>
              <a:custGeom>
                <a:avLst/>
                <a:gdLst>
                  <a:gd name="connsiteX0" fmla="*/ 0 w 1482603"/>
                  <a:gd name="connsiteY0" fmla="*/ 0 h 2086684"/>
                  <a:gd name="connsiteX1" fmla="*/ 1482603 w 1482603"/>
                  <a:gd name="connsiteY1" fmla="*/ 1919271 h 2086684"/>
                  <a:gd name="connsiteX2" fmla="*/ 1443562 w 1482603"/>
                  <a:gd name="connsiteY2" fmla="*/ 2071812 h 2086684"/>
                  <a:gd name="connsiteX3" fmla="*/ 1439711 w 1482603"/>
                  <a:gd name="connsiteY3" fmla="*/ 2086684 h 2086684"/>
                  <a:gd name="connsiteX4" fmla="*/ 903587 w 1482603"/>
                  <a:gd name="connsiteY4" fmla="*/ 2086684 h 2086684"/>
                  <a:gd name="connsiteX5" fmla="*/ 830128 w 1482603"/>
                  <a:gd name="connsiteY5" fmla="*/ 1915611 h 2086684"/>
                  <a:gd name="connsiteX6" fmla="*/ 0 w 1482603"/>
                  <a:gd name="connsiteY6" fmla="*/ 0 h 208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2603" h="2086684">
                    <a:moveTo>
                      <a:pt x="0" y="0"/>
                    </a:moveTo>
                    <a:lnTo>
                      <a:pt x="1482603" y="1919271"/>
                    </a:lnTo>
                    <a:cubicBezTo>
                      <a:pt x="1482603" y="1919271"/>
                      <a:pt x="1467081" y="1980665"/>
                      <a:pt x="1443562" y="2071812"/>
                    </a:cubicBezTo>
                    <a:lnTo>
                      <a:pt x="1439711" y="2086684"/>
                    </a:lnTo>
                    <a:lnTo>
                      <a:pt x="903587" y="2086684"/>
                    </a:lnTo>
                    <a:lnTo>
                      <a:pt x="830128" y="1915611"/>
                    </a:lnTo>
                    <a:cubicBezTo>
                      <a:pt x="473309" y="108620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auto">
              <a:xfrm>
                <a:off x="7111828" y="5090537"/>
                <a:ext cx="865382" cy="642673"/>
              </a:xfrm>
              <a:custGeom>
                <a:avLst/>
                <a:gdLst>
                  <a:gd name="T0" fmla="*/ 0 w 272"/>
                  <a:gd name="T1" fmla="*/ 168 h 202"/>
                  <a:gd name="T2" fmla="*/ 78 w 272"/>
                  <a:gd name="T3" fmla="*/ 119 h 202"/>
                  <a:gd name="T4" fmla="*/ 135 w 272"/>
                  <a:gd name="T5" fmla="*/ 202 h 202"/>
                  <a:gd name="T6" fmla="*/ 154 w 272"/>
                  <a:gd name="T7" fmla="*/ 111 h 202"/>
                  <a:gd name="T8" fmla="*/ 227 w 272"/>
                  <a:gd name="T9" fmla="*/ 195 h 202"/>
                  <a:gd name="T10" fmla="*/ 208 w 272"/>
                  <a:gd name="T11" fmla="*/ 66 h 202"/>
                  <a:gd name="T12" fmla="*/ 272 w 272"/>
                  <a:gd name="T13" fmla="*/ 119 h 202"/>
                  <a:gd name="T14" fmla="*/ 177 w 272"/>
                  <a:gd name="T15" fmla="*/ 0 h 202"/>
                  <a:gd name="T16" fmla="*/ 189 w 272"/>
                  <a:gd name="T17" fmla="*/ 85 h 202"/>
                  <a:gd name="T18" fmla="*/ 132 w 272"/>
                  <a:gd name="T19" fmla="*/ 54 h 202"/>
                  <a:gd name="T20" fmla="*/ 118 w 272"/>
                  <a:gd name="T21" fmla="*/ 116 h 202"/>
                  <a:gd name="T22" fmla="*/ 80 w 272"/>
                  <a:gd name="T23" fmla="*/ 45 h 202"/>
                  <a:gd name="T24" fmla="*/ 42 w 272"/>
                  <a:gd name="T25" fmla="*/ 104 h 202"/>
                  <a:gd name="T26" fmla="*/ 52 w 272"/>
                  <a:gd name="T27" fmla="*/ 28 h 202"/>
                  <a:gd name="T28" fmla="*/ 0 w 272"/>
                  <a:gd name="T29" fmla="*/ 16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2" h="202">
                    <a:moveTo>
                      <a:pt x="0" y="168"/>
                    </a:moveTo>
                    <a:lnTo>
                      <a:pt x="78" y="119"/>
                    </a:lnTo>
                    <a:lnTo>
                      <a:pt x="135" y="202"/>
                    </a:lnTo>
                    <a:lnTo>
                      <a:pt x="154" y="111"/>
                    </a:lnTo>
                    <a:lnTo>
                      <a:pt x="227" y="195"/>
                    </a:lnTo>
                    <a:lnTo>
                      <a:pt x="208" y="66"/>
                    </a:lnTo>
                    <a:lnTo>
                      <a:pt x="272" y="119"/>
                    </a:lnTo>
                    <a:lnTo>
                      <a:pt x="177" y="0"/>
                    </a:lnTo>
                    <a:lnTo>
                      <a:pt x="189" y="85"/>
                    </a:lnTo>
                    <a:lnTo>
                      <a:pt x="132" y="54"/>
                    </a:lnTo>
                    <a:lnTo>
                      <a:pt x="118" y="116"/>
                    </a:lnTo>
                    <a:lnTo>
                      <a:pt x="80" y="45"/>
                    </a:lnTo>
                    <a:lnTo>
                      <a:pt x="42" y="104"/>
                    </a:lnTo>
                    <a:lnTo>
                      <a:pt x="52" y="28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8758331" y="5370514"/>
              <a:ext cx="1872971" cy="1503858"/>
              <a:chOff x="8758331" y="5370514"/>
              <a:chExt cx="1872971" cy="1503858"/>
            </a:xfrm>
          </p:grpSpPr>
          <p:sp>
            <p:nvSpPr>
              <p:cNvPr id="85" name="任意多边形 84"/>
              <p:cNvSpPr>
                <a:spLocks/>
              </p:cNvSpPr>
              <p:nvPr/>
            </p:nvSpPr>
            <p:spPr bwMode="auto">
              <a:xfrm>
                <a:off x="8758331" y="5370515"/>
                <a:ext cx="1872971" cy="1503857"/>
              </a:xfrm>
              <a:custGeom>
                <a:avLst/>
                <a:gdLst>
                  <a:gd name="connsiteX0" fmla="*/ 930554 w 1872971"/>
                  <a:gd name="connsiteY0" fmla="*/ 0 h 1503857"/>
                  <a:gd name="connsiteX1" fmla="*/ 1872971 w 1872971"/>
                  <a:gd name="connsiteY1" fmla="*/ 1503857 h 1503857"/>
                  <a:gd name="connsiteX2" fmla="*/ 0 w 1872971"/>
                  <a:gd name="connsiteY2" fmla="*/ 1503857 h 1503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72971" h="1503857">
                    <a:moveTo>
                      <a:pt x="930554" y="0"/>
                    </a:moveTo>
                    <a:lnTo>
                      <a:pt x="1872971" y="1503857"/>
                    </a:lnTo>
                    <a:lnTo>
                      <a:pt x="0" y="1503857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任意多边形 85"/>
              <p:cNvSpPr>
                <a:spLocks/>
              </p:cNvSpPr>
              <p:nvPr/>
            </p:nvSpPr>
            <p:spPr bwMode="auto">
              <a:xfrm>
                <a:off x="9688885" y="5370514"/>
                <a:ext cx="820840" cy="1503857"/>
              </a:xfrm>
              <a:custGeom>
                <a:avLst/>
                <a:gdLst>
                  <a:gd name="connsiteX0" fmla="*/ 0 w 820840"/>
                  <a:gd name="connsiteY0" fmla="*/ 0 h 1503857"/>
                  <a:gd name="connsiteX1" fmla="*/ 820840 w 820840"/>
                  <a:gd name="connsiteY1" fmla="*/ 1291710 h 1503857"/>
                  <a:gd name="connsiteX2" fmla="*/ 697163 w 820840"/>
                  <a:gd name="connsiteY2" fmla="*/ 1503857 h 1503857"/>
                  <a:gd name="connsiteX3" fmla="*/ 283880 w 820840"/>
                  <a:gd name="connsiteY3" fmla="*/ 1503857 h 1503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0840" h="1503857">
                    <a:moveTo>
                      <a:pt x="0" y="0"/>
                    </a:moveTo>
                    <a:lnTo>
                      <a:pt x="820840" y="1291710"/>
                    </a:lnTo>
                    <a:lnTo>
                      <a:pt x="697163" y="1503857"/>
                    </a:lnTo>
                    <a:lnTo>
                      <a:pt x="283880" y="1503857"/>
                    </a:ln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auto">
              <a:xfrm>
                <a:off x="9342094" y="5542318"/>
                <a:ext cx="722213" cy="680852"/>
              </a:xfrm>
              <a:custGeom>
                <a:avLst/>
                <a:gdLst>
                  <a:gd name="T0" fmla="*/ 0 w 227"/>
                  <a:gd name="T1" fmla="*/ 114 h 214"/>
                  <a:gd name="T2" fmla="*/ 47 w 227"/>
                  <a:gd name="T3" fmla="*/ 93 h 214"/>
                  <a:gd name="T4" fmla="*/ 47 w 227"/>
                  <a:gd name="T5" fmla="*/ 157 h 214"/>
                  <a:gd name="T6" fmla="*/ 109 w 227"/>
                  <a:gd name="T7" fmla="*/ 91 h 214"/>
                  <a:gd name="T8" fmla="*/ 114 w 227"/>
                  <a:gd name="T9" fmla="*/ 214 h 214"/>
                  <a:gd name="T10" fmla="*/ 140 w 227"/>
                  <a:gd name="T11" fmla="*/ 110 h 214"/>
                  <a:gd name="T12" fmla="*/ 197 w 227"/>
                  <a:gd name="T13" fmla="*/ 171 h 214"/>
                  <a:gd name="T14" fmla="*/ 175 w 227"/>
                  <a:gd name="T15" fmla="*/ 95 h 214"/>
                  <a:gd name="T16" fmla="*/ 227 w 227"/>
                  <a:gd name="T17" fmla="*/ 129 h 214"/>
                  <a:gd name="T18" fmla="*/ 159 w 227"/>
                  <a:gd name="T19" fmla="*/ 17 h 214"/>
                  <a:gd name="T20" fmla="*/ 190 w 227"/>
                  <a:gd name="T21" fmla="*/ 81 h 214"/>
                  <a:gd name="T22" fmla="*/ 147 w 227"/>
                  <a:gd name="T23" fmla="*/ 55 h 214"/>
                  <a:gd name="T24" fmla="*/ 147 w 227"/>
                  <a:gd name="T25" fmla="*/ 84 h 214"/>
                  <a:gd name="T26" fmla="*/ 121 w 227"/>
                  <a:gd name="T27" fmla="*/ 41 h 214"/>
                  <a:gd name="T28" fmla="*/ 83 w 227"/>
                  <a:gd name="T29" fmla="*/ 74 h 214"/>
                  <a:gd name="T30" fmla="*/ 73 w 227"/>
                  <a:gd name="T31" fmla="*/ 0 h 214"/>
                  <a:gd name="T32" fmla="*/ 0 w 227"/>
                  <a:gd name="T33" fmla="*/ 1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7" h="214">
                    <a:moveTo>
                      <a:pt x="0" y="114"/>
                    </a:moveTo>
                    <a:lnTo>
                      <a:pt x="47" y="93"/>
                    </a:lnTo>
                    <a:lnTo>
                      <a:pt x="47" y="157"/>
                    </a:lnTo>
                    <a:lnTo>
                      <a:pt x="109" y="91"/>
                    </a:lnTo>
                    <a:lnTo>
                      <a:pt x="114" y="214"/>
                    </a:lnTo>
                    <a:lnTo>
                      <a:pt x="140" y="110"/>
                    </a:lnTo>
                    <a:lnTo>
                      <a:pt x="197" y="171"/>
                    </a:lnTo>
                    <a:lnTo>
                      <a:pt x="175" y="95"/>
                    </a:lnTo>
                    <a:lnTo>
                      <a:pt x="227" y="129"/>
                    </a:lnTo>
                    <a:lnTo>
                      <a:pt x="159" y="17"/>
                    </a:lnTo>
                    <a:lnTo>
                      <a:pt x="190" y="81"/>
                    </a:lnTo>
                    <a:lnTo>
                      <a:pt x="147" y="55"/>
                    </a:lnTo>
                    <a:lnTo>
                      <a:pt x="147" y="84"/>
                    </a:lnTo>
                    <a:lnTo>
                      <a:pt x="121" y="41"/>
                    </a:lnTo>
                    <a:lnTo>
                      <a:pt x="83" y="74"/>
                    </a:lnTo>
                    <a:lnTo>
                      <a:pt x="73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10399210" y="4766019"/>
              <a:ext cx="1806653" cy="2108352"/>
              <a:chOff x="10399210" y="4766019"/>
              <a:chExt cx="1806653" cy="2108352"/>
            </a:xfrm>
          </p:grpSpPr>
          <p:sp>
            <p:nvSpPr>
              <p:cNvPr id="88" name="任意多边形 87"/>
              <p:cNvSpPr>
                <a:spLocks/>
              </p:cNvSpPr>
              <p:nvPr/>
            </p:nvSpPr>
            <p:spPr bwMode="auto">
              <a:xfrm>
                <a:off x="10399210" y="4766019"/>
                <a:ext cx="1806653" cy="2108352"/>
              </a:xfrm>
              <a:custGeom>
                <a:avLst/>
                <a:gdLst>
                  <a:gd name="connsiteX0" fmla="*/ 1271781 w 1806653"/>
                  <a:gd name="connsiteY0" fmla="*/ 0 h 2108352"/>
                  <a:gd name="connsiteX1" fmla="*/ 1806653 w 1806653"/>
                  <a:gd name="connsiteY1" fmla="*/ 947793 h 2108352"/>
                  <a:gd name="connsiteX2" fmla="*/ 1806653 w 1806653"/>
                  <a:gd name="connsiteY2" fmla="*/ 2108352 h 2108352"/>
                  <a:gd name="connsiteX3" fmla="*/ 0 w 1806653"/>
                  <a:gd name="connsiteY3" fmla="*/ 2108352 h 2108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6653" h="2108352">
                    <a:moveTo>
                      <a:pt x="1271781" y="0"/>
                    </a:moveTo>
                    <a:lnTo>
                      <a:pt x="1806653" y="947793"/>
                    </a:lnTo>
                    <a:lnTo>
                      <a:pt x="1806653" y="2108352"/>
                    </a:lnTo>
                    <a:lnTo>
                      <a:pt x="0" y="2108352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任意多边形 89"/>
              <p:cNvSpPr>
                <a:spLocks/>
              </p:cNvSpPr>
              <p:nvPr/>
            </p:nvSpPr>
            <p:spPr bwMode="auto">
              <a:xfrm>
                <a:off x="11670990" y="4766019"/>
                <a:ext cx="521010" cy="2010740"/>
              </a:xfrm>
              <a:custGeom>
                <a:avLst/>
                <a:gdLst>
                  <a:gd name="connsiteX0" fmla="*/ 0 w 521010"/>
                  <a:gd name="connsiteY0" fmla="*/ 0 h 2010740"/>
                  <a:gd name="connsiteX1" fmla="*/ 521010 w 521010"/>
                  <a:gd name="connsiteY1" fmla="*/ 922444 h 2010740"/>
                  <a:gd name="connsiteX2" fmla="*/ 521010 w 521010"/>
                  <a:gd name="connsiteY2" fmla="*/ 1807123 h 2010740"/>
                  <a:gd name="connsiteX3" fmla="*/ 400876 w 521010"/>
                  <a:gd name="connsiteY3" fmla="*/ 2010740 h 2010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010" h="2010740">
                    <a:moveTo>
                      <a:pt x="0" y="0"/>
                    </a:moveTo>
                    <a:lnTo>
                      <a:pt x="521010" y="922444"/>
                    </a:lnTo>
                    <a:lnTo>
                      <a:pt x="521010" y="1807123"/>
                    </a:lnTo>
                    <a:lnTo>
                      <a:pt x="400876" y="2010740"/>
                    </a:ln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auto">
              <a:xfrm>
                <a:off x="11241482" y="4969638"/>
                <a:ext cx="919469" cy="763572"/>
              </a:xfrm>
              <a:custGeom>
                <a:avLst/>
                <a:gdLst>
                  <a:gd name="T0" fmla="*/ 230 w 289"/>
                  <a:gd name="T1" fmla="*/ 109 h 240"/>
                  <a:gd name="T2" fmla="*/ 289 w 289"/>
                  <a:gd name="T3" fmla="*/ 209 h 240"/>
                  <a:gd name="T4" fmla="*/ 173 w 289"/>
                  <a:gd name="T5" fmla="*/ 133 h 240"/>
                  <a:gd name="T6" fmla="*/ 142 w 289"/>
                  <a:gd name="T7" fmla="*/ 240 h 240"/>
                  <a:gd name="T8" fmla="*/ 118 w 289"/>
                  <a:gd name="T9" fmla="*/ 133 h 240"/>
                  <a:gd name="T10" fmla="*/ 55 w 289"/>
                  <a:gd name="T11" fmla="*/ 214 h 240"/>
                  <a:gd name="T12" fmla="*/ 90 w 289"/>
                  <a:gd name="T13" fmla="*/ 54 h 240"/>
                  <a:gd name="T14" fmla="*/ 0 w 289"/>
                  <a:gd name="T15" fmla="*/ 152 h 240"/>
                  <a:gd name="T16" fmla="*/ 92 w 289"/>
                  <a:gd name="T17" fmla="*/ 0 h 240"/>
                  <a:gd name="T18" fmla="*/ 111 w 289"/>
                  <a:gd name="T19" fmla="*/ 62 h 240"/>
                  <a:gd name="T20" fmla="*/ 142 w 289"/>
                  <a:gd name="T21" fmla="*/ 52 h 240"/>
                  <a:gd name="T22" fmla="*/ 152 w 289"/>
                  <a:gd name="T23" fmla="*/ 149 h 240"/>
                  <a:gd name="T24" fmla="*/ 156 w 289"/>
                  <a:gd name="T25" fmla="*/ 52 h 240"/>
                  <a:gd name="T26" fmla="*/ 237 w 289"/>
                  <a:gd name="T27" fmla="*/ 138 h 240"/>
                  <a:gd name="T28" fmla="*/ 230 w 289"/>
                  <a:gd name="T29" fmla="*/ 10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9" h="240">
                    <a:moveTo>
                      <a:pt x="230" y="109"/>
                    </a:moveTo>
                    <a:lnTo>
                      <a:pt x="289" y="209"/>
                    </a:lnTo>
                    <a:lnTo>
                      <a:pt x="173" y="133"/>
                    </a:lnTo>
                    <a:lnTo>
                      <a:pt x="142" y="240"/>
                    </a:lnTo>
                    <a:lnTo>
                      <a:pt x="118" y="133"/>
                    </a:lnTo>
                    <a:lnTo>
                      <a:pt x="55" y="214"/>
                    </a:lnTo>
                    <a:lnTo>
                      <a:pt x="90" y="54"/>
                    </a:lnTo>
                    <a:lnTo>
                      <a:pt x="0" y="152"/>
                    </a:lnTo>
                    <a:lnTo>
                      <a:pt x="92" y="0"/>
                    </a:lnTo>
                    <a:lnTo>
                      <a:pt x="111" y="62"/>
                    </a:lnTo>
                    <a:lnTo>
                      <a:pt x="142" y="52"/>
                    </a:lnTo>
                    <a:lnTo>
                      <a:pt x="152" y="149"/>
                    </a:lnTo>
                    <a:lnTo>
                      <a:pt x="156" y="52"/>
                    </a:lnTo>
                    <a:lnTo>
                      <a:pt x="237" y="138"/>
                    </a:lnTo>
                    <a:lnTo>
                      <a:pt x="230" y="109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4421560" y="6223170"/>
            <a:ext cx="2235805" cy="614261"/>
            <a:chOff x="4489451" y="5481638"/>
            <a:chExt cx="4090988" cy="1123950"/>
          </a:xfrm>
        </p:grpSpPr>
        <p:sp>
          <p:nvSpPr>
            <p:cNvPr id="95" name="Freeform 70"/>
            <p:cNvSpPr>
              <a:spLocks/>
            </p:cNvSpPr>
            <p:nvPr/>
          </p:nvSpPr>
          <p:spPr bwMode="auto">
            <a:xfrm>
              <a:off x="4786313" y="6257925"/>
              <a:ext cx="73025" cy="338138"/>
            </a:xfrm>
            <a:custGeom>
              <a:avLst/>
              <a:gdLst>
                <a:gd name="T0" fmla="*/ 40 w 40"/>
                <a:gd name="T1" fmla="*/ 178 h 187"/>
                <a:gd name="T2" fmla="*/ 20 w 40"/>
                <a:gd name="T3" fmla="*/ 187 h 187"/>
                <a:gd name="T4" fmla="*/ 20 w 40"/>
                <a:gd name="T5" fmla="*/ 187 h 187"/>
                <a:gd name="T6" fmla="*/ 0 w 40"/>
                <a:gd name="T7" fmla="*/ 178 h 187"/>
                <a:gd name="T8" fmla="*/ 0 w 40"/>
                <a:gd name="T9" fmla="*/ 8 h 187"/>
                <a:gd name="T10" fmla="*/ 20 w 40"/>
                <a:gd name="T11" fmla="*/ 0 h 187"/>
                <a:gd name="T12" fmla="*/ 20 w 40"/>
                <a:gd name="T13" fmla="*/ 0 h 187"/>
                <a:gd name="T14" fmla="*/ 40 w 40"/>
                <a:gd name="T15" fmla="*/ 8 h 187"/>
                <a:gd name="T16" fmla="*/ 40 w 40"/>
                <a:gd name="T17" fmla="*/ 17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7">
                  <a:moveTo>
                    <a:pt x="40" y="178"/>
                  </a:moveTo>
                  <a:cubicBezTo>
                    <a:pt x="40" y="183"/>
                    <a:pt x="31" y="187"/>
                    <a:pt x="20" y="187"/>
                  </a:cubicBezTo>
                  <a:cubicBezTo>
                    <a:pt x="20" y="187"/>
                    <a:pt x="20" y="187"/>
                    <a:pt x="20" y="187"/>
                  </a:cubicBezTo>
                  <a:cubicBezTo>
                    <a:pt x="9" y="187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4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71"/>
            <p:cNvSpPr>
              <a:spLocks/>
            </p:cNvSpPr>
            <p:nvPr/>
          </p:nvSpPr>
          <p:spPr bwMode="auto">
            <a:xfrm>
              <a:off x="4489451" y="5651500"/>
              <a:ext cx="666750" cy="776288"/>
            </a:xfrm>
            <a:custGeom>
              <a:avLst/>
              <a:gdLst>
                <a:gd name="T0" fmla="*/ 260 w 370"/>
                <a:gd name="T1" fmla="*/ 304 h 429"/>
                <a:gd name="T2" fmla="*/ 353 w 370"/>
                <a:gd name="T3" fmla="*/ 288 h 429"/>
                <a:gd name="T4" fmla="*/ 246 w 370"/>
                <a:gd name="T5" fmla="*/ 207 h 429"/>
                <a:gd name="T6" fmla="*/ 326 w 370"/>
                <a:gd name="T7" fmla="*/ 184 h 429"/>
                <a:gd name="T8" fmla="*/ 233 w 370"/>
                <a:gd name="T9" fmla="*/ 120 h 429"/>
                <a:gd name="T10" fmla="*/ 271 w 370"/>
                <a:gd name="T11" fmla="*/ 104 h 429"/>
                <a:gd name="T12" fmla="*/ 186 w 370"/>
                <a:gd name="T13" fmla="*/ 0 h 429"/>
                <a:gd name="T14" fmla="*/ 89 w 370"/>
                <a:gd name="T15" fmla="*/ 103 h 429"/>
                <a:gd name="T16" fmla="*/ 136 w 370"/>
                <a:gd name="T17" fmla="*/ 121 h 429"/>
                <a:gd name="T18" fmla="*/ 44 w 370"/>
                <a:gd name="T19" fmla="*/ 184 h 429"/>
                <a:gd name="T20" fmla="*/ 124 w 370"/>
                <a:gd name="T21" fmla="*/ 207 h 429"/>
                <a:gd name="T22" fmla="*/ 17 w 370"/>
                <a:gd name="T23" fmla="*/ 288 h 429"/>
                <a:gd name="T24" fmla="*/ 110 w 370"/>
                <a:gd name="T25" fmla="*/ 304 h 429"/>
                <a:gd name="T26" fmla="*/ 0 w 370"/>
                <a:gd name="T27" fmla="*/ 397 h 429"/>
                <a:gd name="T28" fmla="*/ 186 w 370"/>
                <a:gd name="T29" fmla="*/ 429 h 429"/>
                <a:gd name="T30" fmla="*/ 370 w 370"/>
                <a:gd name="T31" fmla="*/ 397 h 429"/>
                <a:gd name="T32" fmla="*/ 260 w 370"/>
                <a:gd name="T33" fmla="*/ 30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9">
                  <a:moveTo>
                    <a:pt x="260" y="304"/>
                  </a:moveTo>
                  <a:cubicBezTo>
                    <a:pt x="289" y="305"/>
                    <a:pt x="331" y="302"/>
                    <a:pt x="353" y="288"/>
                  </a:cubicBezTo>
                  <a:cubicBezTo>
                    <a:pt x="312" y="272"/>
                    <a:pt x="267" y="235"/>
                    <a:pt x="246" y="207"/>
                  </a:cubicBezTo>
                  <a:cubicBezTo>
                    <a:pt x="281" y="203"/>
                    <a:pt x="299" y="203"/>
                    <a:pt x="326" y="184"/>
                  </a:cubicBezTo>
                  <a:cubicBezTo>
                    <a:pt x="288" y="176"/>
                    <a:pt x="248" y="141"/>
                    <a:pt x="233" y="120"/>
                  </a:cubicBezTo>
                  <a:cubicBezTo>
                    <a:pt x="253" y="114"/>
                    <a:pt x="254" y="113"/>
                    <a:pt x="271" y="104"/>
                  </a:cubicBezTo>
                  <a:cubicBezTo>
                    <a:pt x="226" y="78"/>
                    <a:pt x="195" y="34"/>
                    <a:pt x="186" y="0"/>
                  </a:cubicBezTo>
                  <a:cubicBezTo>
                    <a:pt x="168" y="54"/>
                    <a:pt x="140" y="84"/>
                    <a:pt x="89" y="103"/>
                  </a:cubicBezTo>
                  <a:cubicBezTo>
                    <a:pt x="105" y="113"/>
                    <a:pt x="119" y="118"/>
                    <a:pt x="136" y="121"/>
                  </a:cubicBezTo>
                  <a:cubicBezTo>
                    <a:pt x="122" y="142"/>
                    <a:pt x="82" y="176"/>
                    <a:pt x="44" y="184"/>
                  </a:cubicBezTo>
                  <a:cubicBezTo>
                    <a:pt x="71" y="203"/>
                    <a:pt x="89" y="203"/>
                    <a:pt x="124" y="207"/>
                  </a:cubicBezTo>
                  <a:cubicBezTo>
                    <a:pt x="103" y="235"/>
                    <a:pt x="58" y="272"/>
                    <a:pt x="17" y="288"/>
                  </a:cubicBezTo>
                  <a:cubicBezTo>
                    <a:pt x="39" y="302"/>
                    <a:pt x="81" y="305"/>
                    <a:pt x="110" y="304"/>
                  </a:cubicBezTo>
                  <a:cubicBezTo>
                    <a:pt x="95" y="333"/>
                    <a:pt x="31" y="383"/>
                    <a:pt x="0" y="397"/>
                  </a:cubicBezTo>
                  <a:cubicBezTo>
                    <a:pt x="66" y="426"/>
                    <a:pt x="133" y="429"/>
                    <a:pt x="186" y="429"/>
                  </a:cubicBezTo>
                  <a:cubicBezTo>
                    <a:pt x="239" y="429"/>
                    <a:pt x="304" y="426"/>
                    <a:pt x="370" y="397"/>
                  </a:cubicBezTo>
                  <a:cubicBezTo>
                    <a:pt x="339" y="383"/>
                    <a:pt x="275" y="333"/>
                    <a:pt x="260" y="30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72"/>
            <p:cNvSpPr>
              <a:spLocks/>
            </p:cNvSpPr>
            <p:nvPr/>
          </p:nvSpPr>
          <p:spPr bwMode="auto">
            <a:xfrm>
              <a:off x="5195888" y="6202363"/>
              <a:ext cx="82550" cy="388938"/>
            </a:xfrm>
            <a:custGeom>
              <a:avLst/>
              <a:gdLst>
                <a:gd name="T0" fmla="*/ 46 w 46"/>
                <a:gd name="T1" fmla="*/ 205 h 215"/>
                <a:gd name="T2" fmla="*/ 23 w 46"/>
                <a:gd name="T3" fmla="*/ 215 h 215"/>
                <a:gd name="T4" fmla="*/ 23 w 46"/>
                <a:gd name="T5" fmla="*/ 215 h 215"/>
                <a:gd name="T6" fmla="*/ 0 w 46"/>
                <a:gd name="T7" fmla="*/ 205 h 215"/>
                <a:gd name="T8" fmla="*/ 0 w 46"/>
                <a:gd name="T9" fmla="*/ 9 h 215"/>
                <a:gd name="T10" fmla="*/ 23 w 46"/>
                <a:gd name="T11" fmla="*/ 0 h 215"/>
                <a:gd name="T12" fmla="*/ 23 w 46"/>
                <a:gd name="T13" fmla="*/ 0 h 215"/>
                <a:gd name="T14" fmla="*/ 46 w 46"/>
                <a:gd name="T15" fmla="*/ 9 h 215"/>
                <a:gd name="T16" fmla="*/ 46 w 46"/>
                <a:gd name="T17" fmla="*/ 20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15">
                  <a:moveTo>
                    <a:pt x="46" y="205"/>
                  </a:moveTo>
                  <a:cubicBezTo>
                    <a:pt x="46" y="211"/>
                    <a:pt x="36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10" y="215"/>
                    <a:pt x="0" y="211"/>
                    <a:pt x="0" y="20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6" y="4"/>
                    <a:pt x="46" y="9"/>
                  </a:cubicBezTo>
                  <a:lnTo>
                    <a:pt x="46" y="205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73"/>
            <p:cNvSpPr>
              <a:spLocks/>
            </p:cNvSpPr>
            <p:nvPr/>
          </p:nvSpPr>
          <p:spPr bwMode="auto">
            <a:xfrm>
              <a:off x="4851401" y="5502275"/>
              <a:ext cx="771525" cy="895350"/>
            </a:xfrm>
            <a:custGeom>
              <a:avLst/>
              <a:gdLst>
                <a:gd name="T0" fmla="*/ 301 w 428"/>
                <a:gd name="T1" fmla="*/ 351 h 495"/>
                <a:gd name="T2" fmla="*/ 408 w 428"/>
                <a:gd name="T3" fmla="*/ 332 h 495"/>
                <a:gd name="T4" fmla="*/ 284 w 428"/>
                <a:gd name="T5" fmla="*/ 239 h 495"/>
                <a:gd name="T6" fmla="*/ 377 w 428"/>
                <a:gd name="T7" fmla="*/ 212 h 495"/>
                <a:gd name="T8" fmla="*/ 269 w 428"/>
                <a:gd name="T9" fmla="*/ 139 h 495"/>
                <a:gd name="T10" fmla="*/ 314 w 428"/>
                <a:gd name="T11" fmla="*/ 120 h 495"/>
                <a:gd name="T12" fmla="*/ 216 w 428"/>
                <a:gd name="T13" fmla="*/ 0 h 495"/>
                <a:gd name="T14" fmla="*/ 103 w 428"/>
                <a:gd name="T15" fmla="*/ 119 h 495"/>
                <a:gd name="T16" fmla="*/ 158 w 428"/>
                <a:gd name="T17" fmla="*/ 140 h 495"/>
                <a:gd name="T18" fmla="*/ 51 w 428"/>
                <a:gd name="T19" fmla="*/ 212 h 495"/>
                <a:gd name="T20" fmla="*/ 144 w 428"/>
                <a:gd name="T21" fmla="*/ 239 h 495"/>
                <a:gd name="T22" fmla="*/ 20 w 428"/>
                <a:gd name="T23" fmla="*/ 332 h 495"/>
                <a:gd name="T24" fmla="*/ 127 w 428"/>
                <a:gd name="T25" fmla="*/ 351 h 495"/>
                <a:gd name="T26" fmla="*/ 0 w 428"/>
                <a:gd name="T27" fmla="*/ 458 h 495"/>
                <a:gd name="T28" fmla="*/ 215 w 428"/>
                <a:gd name="T29" fmla="*/ 495 h 495"/>
                <a:gd name="T30" fmla="*/ 428 w 428"/>
                <a:gd name="T31" fmla="*/ 458 h 495"/>
                <a:gd name="T32" fmla="*/ 301 w 428"/>
                <a:gd name="T33" fmla="*/ 35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8" h="495">
                  <a:moveTo>
                    <a:pt x="301" y="351"/>
                  </a:moveTo>
                  <a:cubicBezTo>
                    <a:pt x="334" y="352"/>
                    <a:pt x="383" y="348"/>
                    <a:pt x="408" y="332"/>
                  </a:cubicBezTo>
                  <a:cubicBezTo>
                    <a:pt x="360" y="314"/>
                    <a:pt x="309" y="271"/>
                    <a:pt x="284" y="239"/>
                  </a:cubicBezTo>
                  <a:cubicBezTo>
                    <a:pt x="325" y="234"/>
                    <a:pt x="345" y="234"/>
                    <a:pt x="377" y="212"/>
                  </a:cubicBezTo>
                  <a:cubicBezTo>
                    <a:pt x="333" y="203"/>
                    <a:pt x="286" y="162"/>
                    <a:pt x="269" y="139"/>
                  </a:cubicBezTo>
                  <a:cubicBezTo>
                    <a:pt x="292" y="132"/>
                    <a:pt x="293" y="131"/>
                    <a:pt x="314" y="120"/>
                  </a:cubicBezTo>
                  <a:cubicBezTo>
                    <a:pt x="261" y="90"/>
                    <a:pt x="225" y="39"/>
                    <a:pt x="216" y="0"/>
                  </a:cubicBezTo>
                  <a:cubicBezTo>
                    <a:pt x="194" y="62"/>
                    <a:pt x="162" y="97"/>
                    <a:pt x="103" y="119"/>
                  </a:cubicBezTo>
                  <a:cubicBezTo>
                    <a:pt x="122" y="131"/>
                    <a:pt x="138" y="136"/>
                    <a:pt x="158" y="140"/>
                  </a:cubicBezTo>
                  <a:cubicBezTo>
                    <a:pt x="141" y="164"/>
                    <a:pt x="95" y="203"/>
                    <a:pt x="51" y="212"/>
                  </a:cubicBezTo>
                  <a:cubicBezTo>
                    <a:pt x="83" y="234"/>
                    <a:pt x="103" y="234"/>
                    <a:pt x="144" y="239"/>
                  </a:cubicBezTo>
                  <a:cubicBezTo>
                    <a:pt x="119" y="271"/>
                    <a:pt x="68" y="314"/>
                    <a:pt x="20" y="332"/>
                  </a:cubicBezTo>
                  <a:cubicBezTo>
                    <a:pt x="45" y="348"/>
                    <a:pt x="94" y="352"/>
                    <a:pt x="127" y="351"/>
                  </a:cubicBezTo>
                  <a:cubicBezTo>
                    <a:pt x="110" y="385"/>
                    <a:pt x="36" y="442"/>
                    <a:pt x="0" y="458"/>
                  </a:cubicBezTo>
                  <a:cubicBezTo>
                    <a:pt x="76" y="491"/>
                    <a:pt x="153" y="495"/>
                    <a:pt x="215" y="495"/>
                  </a:cubicBezTo>
                  <a:cubicBezTo>
                    <a:pt x="276" y="495"/>
                    <a:pt x="352" y="491"/>
                    <a:pt x="428" y="458"/>
                  </a:cubicBezTo>
                  <a:cubicBezTo>
                    <a:pt x="392" y="442"/>
                    <a:pt x="318" y="385"/>
                    <a:pt x="301" y="35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74"/>
            <p:cNvSpPr>
              <a:spLocks/>
            </p:cNvSpPr>
            <p:nvPr/>
          </p:nvSpPr>
          <p:spPr bwMode="auto">
            <a:xfrm>
              <a:off x="6034088" y="6297613"/>
              <a:ext cx="65088" cy="303213"/>
            </a:xfrm>
            <a:custGeom>
              <a:avLst/>
              <a:gdLst>
                <a:gd name="T0" fmla="*/ 36 w 36"/>
                <a:gd name="T1" fmla="*/ 159 h 167"/>
                <a:gd name="T2" fmla="*/ 18 w 36"/>
                <a:gd name="T3" fmla="*/ 167 h 167"/>
                <a:gd name="T4" fmla="*/ 18 w 36"/>
                <a:gd name="T5" fmla="*/ 167 h 167"/>
                <a:gd name="T6" fmla="*/ 0 w 36"/>
                <a:gd name="T7" fmla="*/ 159 h 167"/>
                <a:gd name="T8" fmla="*/ 0 w 36"/>
                <a:gd name="T9" fmla="*/ 7 h 167"/>
                <a:gd name="T10" fmla="*/ 18 w 36"/>
                <a:gd name="T11" fmla="*/ 0 h 167"/>
                <a:gd name="T12" fmla="*/ 18 w 36"/>
                <a:gd name="T13" fmla="*/ 0 h 167"/>
                <a:gd name="T14" fmla="*/ 36 w 36"/>
                <a:gd name="T15" fmla="*/ 7 h 167"/>
                <a:gd name="T16" fmla="*/ 36 w 36"/>
                <a:gd name="T17" fmla="*/ 15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67">
                  <a:moveTo>
                    <a:pt x="36" y="159"/>
                  </a:moveTo>
                  <a:cubicBezTo>
                    <a:pt x="36" y="163"/>
                    <a:pt x="28" y="167"/>
                    <a:pt x="18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8" y="167"/>
                    <a:pt x="0" y="163"/>
                    <a:pt x="0" y="15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3"/>
                    <a:pt x="36" y="7"/>
                  </a:cubicBezTo>
                  <a:lnTo>
                    <a:pt x="36" y="159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75"/>
            <p:cNvSpPr>
              <a:spLocks/>
            </p:cNvSpPr>
            <p:nvPr/>
          </p:nvSpPr>
          <p:spPr bwMode="auto">
            <a:xfrm>
              <a:off x="5767388" y="5756275"/>
              <a:ext cx="598488" cy="693738"/>
            </a:xfrm>
            <a:custGeom>
              <a:avLst/>
              <a:gdLst>
                <a:gd name="T0" fmla="*/ 233 w 332"/>
                <a:gd name="T1" fmla="*/ 271 h 383"/>
                <a:gd name="T2" fmla="*/ 316 w 332"/>
                <a:gd name="T3" fmla="*/ 257 h 383"/>
                <a:gd name="T4" fmla="*/ 220 w 332"/>
                <a:gd name="T5" fmla="*/ 185 h 383"/>
                <a:gd name="T6" fmla="*/ 292 w 332"/>
                <a:gd name="T7" fmla="*/ 164 h 383"/>
                <a:gd name="T8" fmla="*/ 209 w 332"/>
                <a:gd name="T9" fmla="*/ 107 h 383"/>
                <a:gd name="T10" fmla="*/ 243 w 332"/>
                <a:gd name="T11" fmla="*/ 92 h 383"/>
                <a:gd name="T12" fmla="*/ 167 w 332"/>
                <a:gd name="T13" fmla="*/ 0 h 383"/>
                <a:gd name="T14" fmla="*/ 80 w 332"/>
                <a:gd name="T15" fmla="*/ 91 h 383"/>
                <a:gd name="T16" fmla="*/ 122 w 332"/>
                <a:gd name="T17" fmla="*/ 108 h 383"/>
                <a:gd name="T18" fmla="*/ 40 w 332"/>
                <a:gd name="T19" fmla="*/ 164 h 383"/>
                <a:gd name="T20" fmla="*/ 112 w 332"/>
                <a:gd name="T21" fmla="*/ 185 h 383"/>
                <a:gd name="T22" fmla="*/ 16 w 332"/>
                <a:gd name="T23" fmla="*/ 257 h 383"/>
                <a:gd name="T24" fmla="*/ 99 w 332"/>
                <a:gd name="T25" fmla="*/ 271 h 383"/>
                <a:gd name="T26" fmla="*/ 0 w 332"/>
                <a:gd name="T27" fmla="*/ 354 h 383"/>
                <a:gd name="T28" fmla="*/ 166 w 332"/>
                <a:gd name="T29" fmla="*/ 383 h 383"/>
                <a:gd name="T30" fmla="*/ 332 w 332"/>
                <a:gd name="T31" fmla="*/ 354 h 383"/>
                <a:gd name="T32" fmla="*/ 233 w 332"/>
                <a:gd name="T33" fmla="*/ 27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83">
                  <a:moveTo>
                    <a:pt x="233" y="271"/>
                  </a:moveTo>
                  <a:cubicBezTo>
                    <a:pt x="258" y="272"/>
                    <a:pt x="297" y="269"/>
                    <a:pt x="316" y="257"/>
                  </a:cubicBezTo>
                  <a:cubicBezTo>
                    <a:pt x="279" y="242"/>
                    <a:pt x="239" y="210"/>
                    <a:pt x="220" y="185"/>
                  </a:cubicBezTo>
                  <a:cubicBezTo>
                    <a:pt x="252" y="181"/>
                    <a:pt x="267" y="181"/>
                    <a:pt x="292" y="164"/>
                  </a:cubicBezTo>
                  <a:cubicBezTo>
                    <a:pt x="258" y="157"/>
                    <a:pt x="222" y="125"/>
                    <a:pt x="209" y="107"/>
                  </a:cubicBezTo>
                  <a:cubicBezTo>
                    <a:pt x="226" y="102"/>
                    <a:pt x="227" y="101"/>
                    <a:pt x="243" y="92"/>
                  </a:cubicBezTo>
                  <a:cubicBezTo>
                    <a:pt x="202" y="70"/>
                    <a:pt x="175" y="30"/>
                    <a:pt x="167" y="0"/>
                  </a:cubicBezTo>
                  <a:cubicBezTo>
                    <a:pt x="151" y="48"/>
                    <a:pt x="126" y="75"/>
                    <a:pt x="80" y="91"/>
                  </a:cubicBezTo>
                  <a:cubicBezTo>
                    <a:pt x="94" y="101"/>
                    <a:pt x="107" y="105"/>
                    <a:pt x="122" y="108"/>
                  </a:cubicBezTo>
                  <a:cubicBezTo>
                    <a:pt x="109" y="126"/>
                    <a:pt x="74" y="157"/>
                    <a:pt x="40" y="164"/>
                  </a:cubicBezTo>
                  <a:cubicBezTo>
                    <a:pt x="64" y="181"/>
                    <a:pt x="80" y="181"/>
                    <a:pt x="112" y="185"/>
                  </a:cubicBezTo>
                  <a:cubicBezTo>
                    <a:pt x="92" y="210"/>
                    <a:pt x="53" y="242"/>
                    <a:pt x="16" y="257"/>
                  </a:cubicBezTo>
                  <a:cubicBezTo>
                    <a:pt x="35" y="269"/>
                    <a:pt x="73" y="272"/>
                    <a:pt x="99" y="271"/>
                  </a:cubicBezTo>
                  <a:cubicBezTo>
                    <a:pt x="85" y="297"/>
                    <a:pt x="28" y="342"/>
                    <a:pt x="0" y="354"/>
                  </a:cubicBezTo>
                  <a:cubicBezTo>
                    <a:pt x="59" y="380"/>
                    <a:pt x="119" y="383"/>
                    <a:pt x="166" y="383"/>
                  </a:cubicBezTo>
                  <a:cubicBezTo>
                    <a:pt x="214" y="383"/>
                    <a:pt x="273" y="380"/>
                    <a:pt x="332" y="354"/>
                  </a:cubicBezTo>
                  <a:cubicBezTo>
                    <a:pt x="304" y="342"/>
                    <a:pt x="246" y="297"/>
                    <a:pt x="233" y="27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76"/>
            <p:cNvSpPr>
              <a:spLocks/>
            </p:cNvSpPr>
            <p:nvPr/>
          </p:nvSpPr>
          <p:spPr bwMode="auto">
            <a:xfrm>
              <a:off x="6351588" y="6188075"/>
              <a:ext cx="85725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6003926" y="5481638"/>
              <a:ext cx="779463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0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6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0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7075488" y="6249988"/>
              <a:ext cx="71438" cy="336550"/>
            </a:xfrm>
            <a:custGeom>
              <a:avLst/>
              <a:gdLst>
                <a:gd name="T0" fmla="*/ 40 w 40"/>
                <a:gd name="T1" fmla="*/ 178 h 186"/>
                <a:gd name="T2" fmla="*/ 20 w 40"/>
                <a:gd name="T3" fmla="*/ 186 h 186"/>
                <a:gd name="T4" fmla="*/ 20 w 40"/>
                <a:gd name="T5" fmla="*/ 186 h 186"/>
                <a:gd name="T6" fmla="*/ 0 w 40"/>
                <a:gd name="T7" fmla="*/ 178 h 186"/>
                <a:gd name="T8" fmla="*/ 0 w 40"/>
                <a:gd name="T9" fmla="*/ 8 h 186"/>
                <a:gd name="T10" fmla="*/ 20 w 40"/>
                <a:gd name="T11" fmla="*/ 0 h 186"/>
                <a:gd name="T12" fmla="*/ 20 w 40"/>
                <a:gd name="T13" fmla="*/ 0 h 186"/>
                <a:gd name="T14" fmla="*/ 40 w 40"/>
                <a:gd name="T15" fmla="*/ 8 h 186"/>
                <a:gd name="T16" fmla="*/ 40 w 40"/>
                <a:gd name="T1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6">
                  <a:moveTo>
                    <a:pt x="40" y="178"/>
                  </a:moveTo>
                  <a:cubicBezTo>
                    <a:pt x="40" y="183"/>
                    <a:pt x="31" y="186"/>
                    <a:pt x="20" y="186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9" y="186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3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6777038" y="5645150"/>
              <a:ext cx="666750" cy="774700"/>
            </a:xfrm>
            <a:custGeom>
              <a:avLst/>
              <a:gdLst>
                <a:gd name="T0" fmla="*/ 260 w 370"/>
                <a:gd name="T1" fmla="*/ 303 h 428"/>
                <a:gd name="T2" fmla="*/ 352 w 370"/>
                <a:gd name="T3" fmla="*/ 287 h 428"/>
                <a:gd name="T4" fmla="*/ 245 w 370"/>
                <a:gd name="T5" fmla="*/ 206 h 428"/>
                <a:gd name="T6" fmla="*/ 326 w 370"/>
                <a:gd name="T7" fmla="*/ 183 h 428"/>
                <a:gd name="T8" fmla="*/ 233 w 370"/>
                <a:gd name="T9" fmla="*/ 119 h 428"/>
                <a:gd name="T10" fmla="*/ 271 w 370"/>
                <a:gd name="T11" fmla="*/ 103 h 428"/>
                <a:gd name="T12" fmla="*/ 186 w 370"/>
                <a:gd name="T13" fmla="*/ 0 h 428"/>
                <a:gd name="T14" fmla="*/ 89 w 370"/>
                <a:gd name="T15" fmla="*/ 102 h 428"/>
                <a:gd name="T16" fmla="*/ 136 w 370"/>
                <a:gd name="T17" fmla="*/ 120 h 428"/>
                <a:gd name="T18" fmla="*/ 44 w 370"/>
                <a:gd name="T19" fmla="*/ 183 h 428"/>
                <a:gd name="T20" fmla="*/ 124 w 370"/>
                <a:gd name="T21" fmla="*/ 206 h 428"/>
                <a:gd name="T22" fmla="*/ 17 w 370"/>
                <a:gd name="T23" fmla="*/ 287 h 428"/>
                <a:gd name="T24" fmla="*/ 109 w 370"/>
                <a:gd name="T25" fmla="*/ 303 h 428"/>
                <a:gd name="T26" fmla="*/ 0 w 370"/>
                <a:gd name="T27" fmla="*/ 395 h 428"/>
                <a:gd name="T28" fmla="*/ 185 w 370"/>
                <a:gd name="T29" fmla="*/ 428 h 428"/>
                <a:gd name="T30" fmla="*/ 370 w 370"/>
                <a:gd name="T31" fmla="*/ 395 h 428"/>
                <a:gd name="T32" fmla="*/ 260 w 370"/>
                <a:gd name="T33" fmla="*/ 30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8">
                  <a:moveTo>
                    <a:pt x="260" y="303"/>
                  </a:moveTo>
                  <a:cubicBezTo>
                    <a:pt x="288" y="304"/>
                    <a:pt x="331" y="301"/>
                    <a:pt x="352" y="287"/>
                  </a:cubicBezTo>
                  <a:cubicBezTo>
                    <a:pt x="311" y="271"/>
                    <a:pt x="267" y="234"/>
                    <a:pt x="245" y="206"/>
                  </a:cubicBezTo>
                  <a:cubicBezTo>
                    <a:pt x="281" y="202"/>
                    <a:pt x="298" y="202"/>
                    <a:pt x="326" y="183"/>
                  </a:cubicBezTo>
                  <a:cubicBezTo>
                    <a:pt x="288" y="175"/>
                    <a:pt x="247" y="140"/>
                    <a:pt x="233" y="119"/>
                  </a:cubicBezTo>
                  <a:cubicBezTo>
                    <a:pt x="252" y="113"/>
                    <a:pt x="253" y="112"/>
                    <a:pt x="271" y="103"/>
                  </a:cubicBezTo>
                  <a:cubicBezTo>
                    <a:pt x="226" y="77"/>
                    <a:pt x="195" y="33"/>
                    <a:pt x="186" y="0"/>
                  </a:cubicBezTo>
                  <a:cubicBezTo>
                    <a:pt x="168" y="53"/>
                    <a:pt x="140" y="83"/>
                    <a:pt x="89" y="102"/>
                  </a:cubicBezTo>
                  <a:cubicBezTo>
                    <a:pt x="105" y="112"/>
                    <a:pt x="119" y="117"/>
                    <a:pt x="136" y="120"/>
                  </a:cubicBezTo>
                  <a:cubicBezTo>
                    <a:pt x="122" y="141"/>
                    <a:pt x="82" y="175"/>
                    <a:pt x="44" y="183"/>
                  </a:cubicBezTo>
                  <a:cubicBezTo>
                    <a:pt x="71" y="202"/>
                    <a:pt x="89" y="202"/>
                    <a:pt x="124" y="206"/>
                  </a:cubicBezTo>
                  <a:cubicBezTo>
                    <a:pt x="102" y="234"/>
                    <a:pt x="58" y="271"/>
                    <a:pt x="17" y="287"/>
                  </a:cubicBezTo>
                  <a:cubicBezTo>
                    <a:pt x="39" y="301"/>
                    <a:pt x="81" y="304"/>
                    <a:pt x="109" y="303"/>
                  </a:cubicBezTo>
                  <a:cubicBezTo>
                    <a:pt x="95" y="332"/>
                    <a:pt x="31" y="382"/>
                    <a:pt x="0" y="395"/>
                  </a:cubicBezTo>
                  <a:cubicBezTo>
                    <a:pt x="66" y="425"/>
                    <a:pt x="132" y="428"/>
                    <a:pt x="185" y="428"/>
                  </a:cubicBezTo>
                  <a:cubicBezTo>
                    <a:pt x="238" y="428"/>
                    <a:pt x="304" y="425"/>
                    <a:pt x="370" y="395"/>
                  </a:cubicBezTo>
                  <a:cubicBezTo>
                    <a:pt x="339" y="382"/>
                    <a:pt x="275" y="332"/>
                    <a:pt x="260" y="303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0"/>
            <p:cNvSpPr>
              <a:spLocks/>
            </p:cNvSpPr>
            <p:nvPr/>
          </p:nvSpPr>
          <p:spPr bwMode="auto">
            <a:xfrm>
              <a:off x="6738938" y="6238875"/>
              <a:ext cx="77788" cy="360363"/>
            </a:xfrm>
            <a:custGeom>
              <a:avLst/>
              <a:gdLst>
                <a:gd name="T0" fmla="*/ 43 w 43"/>
                <a:gd name="T1" fmla="*/ 190 h 199"/>
                <a:gd name="T2" fmla="*/ 22 w 43"/>
                <a:gd name="T3" fmla="*/ 199 h 199"/>
                <a:gd name="T4" fmla="*/ 22 w 43"/>
                <a:gd name="T5" fmla="*/ 199 h 199"/>
                <a:gd name="T6" fmla="*/ 0 w 43"/>
                <a:gd name="T7" fmla="*/ 190 h 199"/>
                <a:gd name="T8" fmla="*/ 0 w 43"/>
                <a:gd name="T9" fmla="*/ 9 h 199"/>
                <a:gd name="T10" fmla="*/ 22 w 43"/>
                <a:gd name="T11" fmla="*/ 0 h 199"/>
                <a:gd name="T12" fmla="*/ 22 w 43"/>
                <a:gd name="T13" fmla="*/ 0 h 199"/>
                <a:gd name="T14" fmla="*/ 43 w 43"/>
                <a:gd name="T15" fmla="*/ 9 h 199"/>
                <a:gd name="T16" fmla="*/ 43 w 43"/>
                <a:gd name="T1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9">
                  <a:moveTo>
                    <a:pt x="43" y="190"/>
                  </a:moveTo>
                  <a:cubicBezTo>
                    <a:pt x="43" y="195"/>
                    <a:pt x="34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10" y="199"/>
                    <a:pt x="0" y="195"/>
                    <a:pt x="0" y="19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3" y="4"/>
                    <a:pt x="43" y="9"/>
                  </a:cubicBezTo>
                  <a:lnTo>
                    <a:pt x="43" y="19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1"/>
            <p:cNvSpPr>
              <a:spLocks/>
            </p:cNvSpPr>
            <p:nvPr/>
          </p:nvSpPr>
          <p:spPr bwMode="auto">
            <a:xfrm>
              <a:off x="6421438" y="5592763"/>
              <a:ext cx="714375" cy="828675"/>
            </a:xfrm>
            <a:custGeom>
              <a:avLst/>
              <a:gdLst>
                <a:gd name="T0" fmla="*/ 278 w 396"/>
                <a:gd name="T1" fmla="*/ 324 h 458"/>
                <a:gd name="T2" fmla="*/ 377 w 396"/>
                <a:gd name="T3" fmla="*/ 307 h 458"/>
                <a:gd name="T4" fmla="*/ 263 w 396"/>
                <a:gd name="T5" fmla="*/ 221 h 458"/>
                <a:gd name="T6" fmla="*/ 349 w 396"/>
                <a:gd name="T7" fmla="*/ 196 h 458"/>
                <a:gd name="T8" fmla="*/ 249 w 396"/>
                <a:gd name="T9" fmla="*/ 128 h 458"/>
                <a:gd name="T10" fmla="*/ 290 w 396"/>
                <a:gd name="T11" fmla="*/ 111 h 458"/>
                <a:gd name="T12" fmla="*/ 199 w 396"/>
                <a:gd name="T13" fmla="*/ 0 h 458"/>
                <a:gd name="T14" fmla="*/ 95 w 396"/>
                <a:gd name="T15" fmla="*/ 109 h 458"/>
                <a:gd name="T16" fmla="*/ 146 w 396"/>
                <a:gd name="T17" fmla="*/ 129 h 458"/>
                <a:gd name="T18" fmla="*/ 47 w 396"/>
                <a:gd name="T19" fmla="*/ 196 h 458"/>
                <a:gd name="T20" fmla="*/ 133 w 396"/>
                <a:gd name="T21" fmla="*/ 221 h 458"/>
                <a:gd name="T22" fmla="*/ 19 w 396"/>
                <a:gd name="T23" fmla="*/ 307 h 458"/>
                <a:gd name="T24" fmla="*/ 118 w 396"/>
                <a:gd name="T25" fmla="*/ 324 h 458"/>
                <a:gd name="T26" fmla="*/ 0 w 396"/>
                <a:gd name="T27" fmla="*/ 423 h 458"/>
                <a:gd name="T28" fmla="*/ 199 w 396"/>
                <a:gd name="T29" fmla="*/ 458 h 458"/>
                <a:gd name="T30" fmla="*/ 396 w 396"/>
                <a:gd name="T31" fmla="*/ 423 h 458"/>
                <a:gd name="T32" fmla="*/ 278 w 396"/>
                <a:gd name="T33" fmla="*/ 32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6" h="458">
                  <a:moveTo>
                    <a:pt x="278" y="324"/>
                  </a:moveTo>
                  <a:cubicBezTo>
                    <a:pt x="308" y="325"/>
                    <a:pt x="354" y="322"/>
                    <a:pt x="377" y="307"/>
                  </a:cubicBezTo>
                  <a:cubicBezTo>
                    <a:pt x="333" y="290"/>
                    <a:pt x="286" y="251"/>
                    <a:pt x="263" y="221"/>
                  </a:cubicBezTo>
                  <a:cubicBezTo>
                    <a:pt x="300" y="216"/>
                    <a:pt x="319" y="216"/>
                    <a:pt x="349" y="196"/>
                  </a:cubicBezTo>
                  <a:cubicBezTo>
                    <a:pt x="308" y="188"/>
                    <a:pt x="265" y="150"/>
                    <a:pt x="249" y="128"/>
                  </a:cubicBezTo>
                  <a:cubicBezTo>
                    <a:pt x="270" y="122"/>
                    <a:pt x="271" y="121"/>
                    <a:pt x="290" y="111"/>
                  </a:cubicBezTo>
                  <a:cubicBezTo>
                    <a:pt x="241" y="83"/>
                    <a:pt x="208" y="36"/>
                    <a:pt x="199" y="0"/>
                  </a:cubicBezTo>
                  <a:cubicBezTo>
                    <a:pt x="180" y="57"/>
                    <a:pt x="150" y="90"/>
                    <a:pt x="95" y="109"/>
                  </a:cubicBezTo>
                  <a:cubicBezTo>
                    <a:pt x="112" y="121"/>
                    <a:pt x="127" y="126"/>
                    <a:pt x="146" y="129"/>
                  </a:cubicBezTo>
                  <a:cubicBezTo>
                    <a:pt x="130" y="151"/>
                    <a:pt x="88" y="188"/>
                    <a:pt x="47" y="196"/>
                  </a:cubicBezTo>
                  <a:cubicBezTo>
                    <a:pt x="77" y="216"/>
                    <a:pt x="96" y="216"/>
                    <a:pt x="133" y="221"/>
                  </a:cubicBezTo>
                  <a:cubicBezTo>
                    <a:pt x="110" y="251"/>
                    <a:pt x="63" y="290"/>
                    <a:pt x="19" y="307"/>
                  </a:cubicBezTo>
                  <a:cubicBezTo>
                    <a:pt x="42" y="322"/>
                    <a:pt x="87" y="325"/>
                    <a:pt x="118" y="324"/>
                  </a:cubicBezTo>
                  <a:cubicBezTo>
                    <a:pt x="102" y="355"/>
                    <a:pt x="33" y="409"/>
                    <a:pt x="0" y="423"/>
                  </a:cubicBezTo>
                  <a:cubicBezTo>
                    <a:pt x="71" y="454"/>
                    <a:pt x="142" y="458"/>
                    <a:pt x="199" y="458"/>
                  </a:cubicBezTo>
                  <a:cubicBezTo>
                    <a:pt x="255" y="458"/>
                    <a:pt x="325" y="454"/>
                    <a:pt x="396" y="423"/>
                  </a:cubicBezTo>
                  <a:cubicBezTo>
                    <a:pt x="363" y="409"/>
                    <a:pt x="294" y="355"/>
                    <a:pt x="278" y="32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2"/>
            <p:cNvSpPr>
              <a:spLocks/>
            </p:cNvSpPr>
            <p:nvPr/>
          </p:nvSpPr>
          <p:spPr bwMode="auto">
            <a:xfrm>
              <a:off x="7810501" y="6232525"/>
              <a:ext cx="76200" cy="354013"/>
            </a:xfrm>
            <a:custGeom>
              <a:avLst/>
              <a:gdLst>
                <a:gd name="T0" fmla="*/ 42 w 42"/>
                <a:gd name="T1" fmla="*/ 187 h 195"/>
                <a:gd name="T2" fmla="*/ 21 w 42"/>
                <a:gd name="T3" fmla="*/ 195 h 195"/>
                <a:gd name="T4" fmla="*/ 21 w 42"/>
                <a:gd name="T5" fmla="*/ 195 h 195"/>
                <a:gd name="T6" fmla="*/ 0 w 42"/>
                <a:gd name="T7" fmla="*/ 187 h 195"/>
                <a:gd name="T8" fmla="*/ 0 w 42"/>
                <a:gd name="T9" fmla="*/ 9 h 195"/>
                <a:gd name="T10" fmla="*/ 21 w 42"/>
                <a:gd name="T11" fmla="*/ 0 h 195"/>
                <a:gd name="T12" fmla="*/ 21 w 42"/>
                <a:gd name="T13" fmla="*/ 0 h 195"/>
                <a:gd name="T14" fmla="*/ 42 w 42"/>
                <a:gd name="T15" fmla="*/ 9 h 195"/>
                <a:gd name="T16" fmla="*/ 42 w 42"/>
                <a:gd name="T17" fmla="*/ 18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95">
                  <a:moveTo>
                    <a:pt x="42" y="187"/>
                  </a:moveTo>
                  <a:cubicBezTo>
                    <a:pt x="42" y="191"/>
                    <a:pt x="33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0" y="195"/>
                    <a:pt x="0" y="191"/>
                    <a:pt x="0" y="18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0"/>
                    <a:pt x="42" y="4"/>
                    <a:pt x="42" y="9"/>
                  </a:cubicBezTo>
                  <a:lnTo>
                    <a:pt x="42" y="187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3"/>
            <p:cNvSpPr>
              <a:spLocks/>
            </p:cNvSpPr>
            <p:nvPr/>
          </p:nvSpPr>
          <p:spPr bwMode="auto">
            <a:xfrm>
              <a:off x="7508876" y="5624513"/>
              <a:ext cx="677863" cy="787400"/>
            </a:xfrm>
            <a:custGeom>
              <a:avLst/>
              <a:gdLst>
                <a:gd name="T0" fmla="*/ 265 w 376"/>
                <a:gd name="T1" fmla="*/ 308 h 435"/>
                <a:gd name="T2" fmla="*/ 358 w 376"/>
                <a:gd name="T3" fmla="*/ 292 h 435"/>
                <a:gd name="T4" fmla="*/ 250 w 376"/>
                <a:gd name="T5" fmla="*/ 210 h 435"/>
                <a:gd name="T6" fmla="*/ 332 w 376"/>
                <a:gd name="T7" fmla="*/ 186 h 435"/>
                <a:gd name="T8" fmla="*/ 237 w 376"/>
                <a:gd name="T9" fmla="*/ 122 h 435"/>
                <a:gd name="T10" fmla="*/ 276 w 376"/>
                <a:gd name="T11" fmla="*/ 105 h 435"/>
                <a:gd name="T12" fmla="*/ 190 w 376"/>
                <a:gd name="T13" fmla="*/ 0 h 435"/>
                <a:gd name="T14" fmla="*/ 91 w 376"/>
                <a:gd name="T15" fmla="*/ 104 h 435"/>
                <a:gd name="T16" fmla="*/ 139 w 376"/>
                <a:gd name="T17" fmla="*/ 123 h 435"/>
                <a:gd name="T18" fmla="*/ 45 w 376"/>
                <a:gd name="T19" fmla="*/ 186 h 435"/>
                <a:gd name="T20" fmla="*/ 127 w 376"/>
                <a:gd name="T21" fmla="*/ 210 h 435"/>
                <a:gd name="T22" fmla="*/ 18 w 376"/>
                <a:gd name="T23" fmla="*/ 292 h 435"/>
                <a:gd name="T24" fmla="*/ 112 w 376"/>
                <a:gd name="T25" fmla="*/ 308 h 435"/>
                <a:gd name="T26" fmla="*/ 0 w 376"/>
                <a:gd name="T27" fmla="*/ 402 h 435"/>
                <a:gd name="T28" fmla="*/ 189 w 376"/>
                <a:gd name="T29" fmla="*/ 435 h 435"/>
                <a:gd name="T30" fmla="*/ 376 w 376"/>
                <a:gd name="T31" fmla="*/ 402 h 435"/>
                <a:gd name="T32" fmla="*/ 265 w 376"/>
                <a:gd name="T33" fmla="*/ 30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435">
                  <a:moveTo>
                    <a:pt x="265" y="308"/>
                  </a:moveTo>
                  <a:cubicBezTo>
                    <a:pt x="293" y="309"/>
                    <a:pt x="337" y="306"/>
                    <a:pt x="358" y="292"/>
                  </a:cubicBezTo>
                  <a:cubicBezTo>
                    <a:pt x="317" y="275"/>
                    <a:pt x="272" y="238"/>
                    <a:pt x="250" y="210"/>
                  </a:cubicBezTo>
                  <a:cubicBezTo>
                    <a:pt x="285" y="205"/>
                    <a:pt x="303" y="205"/>
                    <a:pt x="332" y="186"/>
                  </a:cubicBezTo>
                  <a:cubicBezTo>
                    <a:pt x="293" y="179"/>
                    <a:pt x="252" y="142"/>
                    <a:pt x="237" y="122"/>
                  </a:cubicBezTo>
                  <a:cubicBezTo>
                    <a:pt x="257" y="116"/>
                    <a:pt x="258" y="115"/>
                    <a:pt x="276" y="105"/>
                  </a:cubicBezTo>
                  <a:cubicBezTo>
                    <a:pt x="230" y="79"/>
                    <a:pt x="198" y="34"/>
                    <a:pt x="190" y="0"/>
                  </a:cubicBezTo>
                  <a:cubicBezTo>
                    <a:pt x="171" y="54"/>
                    <a:pt x="142" y="85"/>
                    <a:pt x="91" y="104"/>
                  </a:cubicBezTo>
                  <a:cubicBezTo>
                    <a:pt x="107" y="115"/>
                    <a:pt x="121" y="119"/>
                    <a:pt x="139" y="123"/>
                  </a:cubicBezTo>
                  <a:cubicBezTo>
                    <a:pt x="124" y="144"/>
                    <a:pt x="84" y="179"/>
                    <a:pt x="45" y="186"/>
                  </a:cubicBezTo>
                  <a:cubicBezTo>
                    <a:pt x="73" y="205"/>
                    <a:pt x="91" y="205"/>
                    <a:pt x="127" y="210"/>
                  </a:cubicBezTo>
                  <a:cubicBezTo>
                    <a:pt x="105" y="238"/>
                    <a:pt x="60" y="275"/>
                    <a:pt x="18" y="292"/>
                  </a:cubicBezTo>
                  <a:cubicBezTo>
                    <a:pt x="40" y="306"/>
                    <a:pt x="83" y="309"/>
                    <a:pt x="112" y="308"/>
                  </a:cubicBezTo>
                  <a:cubicBezTo>
                    <a:pt x="97" y="338"/>
                    <a:pt x="32" y="388"/>
                    <a:pt x="0" y="402"/>
                  </a:cubicBezTo>
                  <a:cubicBezTo>
                    <a:pt x="67" y="431"/>
                    <a:pt x="135" y="435"/>
                    <a:pt x="189" y="435"/>
                  </a:cubicBezTo>
                  <a:cubicBezTo>
                    <a:pt x="243" y="435"/>
                    <a:pt x="309" y="431"/>
                    <a:pt x="376" y="402"/>
                  </a:cubicBezTo>
                  <a:cubicBezTo>
                    <a:pt x="345" y="388"/>
                    <a:pt x="279" y="338"/>
                    <a:pt x="265" y="308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4"/>
            <p:cNvSpPr>
              <a:spLocks/>
            </p:cNvSpPr>
            <p:nvPr/>
          </p:nvSpPr>
          <p:spPr bwMode="auto">
            <a:xfrm>
              <a:off x="7412038" y="6188075"/>
              <a:ext cx="84138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85"/>
            <p:cNvSpPr>
              <a:spLocks/>
            </p:cNvSpPr>
            <p:nvPr/>
          </p:nvSpPr>
          <p:spPr bwMode="auto">
            <a:xfrm>
              <a:off x="7064376" y="5481638"/>
              <a:ext cx="777875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1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7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1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86"/>
            <p:cNvSpPr>
              <a:spLocks/>
            </p:cNvSpPr>
            <p:nvPr/>
          </p:nvSpPr>
          <p:spPr bwMode="auto">
            <a:xfrm>
              <a:off x="7470776" y="6321425"/>
              <a:ext cx="61913" cy="284163"/>
            </a:xfrm>
            <a:custGeom>
              <a:avLst/>
              <a:gdLst>
                <a:gd name="T0" fmla="*/ 34 w 34"/>
                <a:gd name="T1" fmla="*/ 150 h 157"/>
                <a:gd name="T2" fmla="*/ 17 w 34"/>
                <a:gd name="T3" fmla="*/ 157 h 157"/>
                <a:gd name="T4" fmla="*/ 17 w 34"/>
                <a:gd name="T5" fmla="*/ 157 h 157"/>
                <a:gd name="T6" fmla="*/ 0 w 34"/>
                <a:gd name="T7" fmla="*/ 150 h 157"/>
                <a:gd name="T8" fmla="*/ 0 w 34"/>
                <a:gd name="T9" fmla="*/ 7 h 157"/>
                <a:gd name="T10" fmla="*/ 17 w 34"/>
                <a:gd name="T11" fmla="*/ 0 h 157"/>
                <a:gd name="T12" fmla="*/ 17 w 34"/>
                <a:gd name="T13" fmla="*/ 0 h 157"/>
                <a:gd name="T14" fmla="*/ 34 w 34"/>
                <a:gd name="T15" fmla="*/ 7 h 157"/>
                <a:gd name="T16" fmla="*/ 34 w 34"/>
                <a:gd name="T17" fmla="*/ 1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57">
                  <a:moveTo>
                    <a:pt x="34" y="150"/>
                  </a:moveTo>
                  <a:cubicBezTo>
                    <a:pt x="34" y="154"/>
                    <a:pt x="27" y="157"/>
                    <a:pt x="17" y="157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8" y="157"/>
                    <a:pt x="0" y="154"/>
                    <a:pt x="0" y="1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7" y="0"/>
                    <a:pt x="34" y="3"/>
                    <a:pt x="34" y="7"/>
                  </a:cubicBezTo>
                  <a:lnTo>
                    <a:pt x="34" y="15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87"/>
            <p:cNvSpPr>
              <a:spLocks/>
            </p:cNvSpPr>
            <p:nvPr/>
          </p:nvSpPr>
          <p:spPr bwMode="auto">
            <a:xfrm>
              <a:off x="7221538" y="5808663"/>
              <a:ext cx="563563" cy="655638"/>
            </a:xfrm>
            <a:custGeom>
              <a:avLst/>
              <a:gdLst>
                <a:gd name="T0" fmla="*/ 220 w 313"/>
                <a:gd name="T1" fmla="*/ 257 h 362"/>
                <a:gd name="T2" fmla="*/ 298 w 313"/>
                <a:gd name="T3" fmla="*/ 243 h 362"/>
                <a:gd name="T4" fmla="*/ 207 w 313"/>
                <a:gd name="T5" fmla="*/ 175 h 362"/>
                <a:gd name="T6" fmla="*/ 275 w 313"/>
                <a:gd name="T7" fmla="*/ 155 h 362"/>
                <a:gd name="T8" fmla="*/ 197 w 313"/>
                <a:gd name="T9" fmla="*/ 101 h 362"/>
                <a:gd name="T10" fmla="*/ 229 w 313"/>
                <a:gd name="T11" fmla="*/ 88 h 362"/>
                <a:gd name="T12" fmla="*/ 157 w 313"/>
                <a:gd name="T13" fmla="*/ 0 h 362"/>
                <a:gd name="T14" fmla="*/ 75 w 313"/>
                <a:gd name="T15" fmla="*/ 87 h 362"/>
                <a:gd name="T16" fmla="*/ 115 w 313"/>
                <a:gd name="T17" fmla="*/ 102 h 362"/>
                <a:gd name="T18" fmla="*/ 37 w 313"/>
                <a:gd name="T19" fmla="*/ 155 h 362"/>
                <a:gd name="T20" fmla="*/ 105 w 313"/>
                <a:gd name="T21" fmla="*/ 175 h 362"/>
                <a:gd name="T22" fmla="*/ 15 w 313"/>
                <a:gd name="T23" fmla="*/ 243 h 362"/>
                <a:gd name="T24" fmla="*/ 93 w 313"/>
                <a:gd name="T25" fmla="*/ 257 h 362"/>
                <a:gd name="T26" fmla="*/ 0 w 313"/>
                <a:gd name="T27" fmla="*/ 335 h 362"/>
                <a:gd name="T28" fmla="*/ 157 w 313"/>
                <a:gd name="T29" fmla="*/ 362 h 362"/>
                <a:gd name="T30" fmla="*/ 313 w 313"/>
                <a:gd name="T31" fmla="*/ 335 h 362"/>
                <a:gd name="T32" fmla="*/ 220 w 313"/>
                <a:gd name="T33" fmla="*/ 25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3" h="362">
                  <a:moveTo>
                    <a:pt x="220" y="257"/>
                  </a:moveTo>
                  <a:cubicBezTo>
                    <a:pt x="244" y="257"/>
                    <a:pt x="280" y="255"/>
                    <a:pt x="298" y="243"/>
                  </a:cubicBezTo>
                  <a:cubicBezTo>
                    <a:pt x="263" y="229"/>
                    <a:pt x="226" y="199"/>
                    <a:pt x="207" y="175"/>
                  </a:cubicBezTo>
                  <a:cubicBezTo>
                    <a:pt x="237" y="171"/>
                    <a:pt x="252" y="171"/>
                    <a:pt x="275" y="155"/>
                  </a:cubicBezTo>
                  <a:cubicBezTo>
                    <a:pt x="243" y="149"/>
                    <a:pt x="209" y="119"/>
                    <a:pt x="197" y="101"/>
                  </a:cubicBezTo>
                  <a:cubicBezTo>
                    <a:pt x="213" y="97"/>
                    <a:pt x="214" y="96"/>
                    <a:pt x="229" y="88"/>
                  </a:cubicBezTo>
                  <a:cubicBezTo>
                    <a:pt x="191" y="66"/>
                    <a:pt x="165" y="29"/>
                    <a:pt x="157" y="0"/>
                  </a:cubicBezTo>
                  <a:cubicBezTo>
                    <a:pt x="142" y="45"/>
                    <a:pt x="118" y="71"/>
                    <a:pt x="75" y="87"/>
                  </a:cubicBezTo>
                  <a:cubicBezTo>
                    <a:pt x="89" y="96"/>
                    <a:pt x="100" y="99"/>
                    <a:pt x="115" y="102"/>
                  </a:cubicBezTo>
                  <a:cubicBezTo>
                    <a:pt x="103" y="120"/>
                    <a:pt x="69" y="149"/>
                    <a:pt x="37" y="155"/>
                  </a:cubicBezTo>
                  <a:cubicBezTo>
                    <a:pt x="60" y="171"/>
                    <a:pt x="75" y="171"/>
                    <a:pt x="105" y="175"/>
                  </a:cubicBezTo>
                  <a:cubicBezTo>
                    <a:pt x="87" y="199"/>
                    <a:pt x="49" y="229"/>
                    <a:pt x="15" y="243"/>
                  </a:cubicBezTo>
                  <a:cubicBezTo>
                    <a:pt x="33" y="255"/>
                    <a:pt x="69" y="257"/>
                    <a:pt x="93" y="257"/>
                  </a:cubicBezTo>
                  <a:cubicBezTo>
                    <a:pt x="80" y="281"/>
                    <a:pt x="26" y="324"/>
                    <a:pt x="0" y="335"/>
                  </a:cubicBezTo>
                  <a:cubicBezTo>
                    <a:pt x="55" y="359"/>
                    <a:pt x="112" y="362"/>
                    <a:pt x="157" y="362"/>
                  </a:cubicBezTo>
                  <a:cubicBezTo>
                    <a:pt x="202" y="362"/>
                    <a:pt x="257" y="359"/>
                    <a:pt x="313" y="335"/>
                  </a:cubicBezTo>
                  <a:cubicBezTo>
                    <a:pt x="286" y="324"/>
                    <a:pt x="232" y="281"/>
                    <a:pt x="220" y="257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88"/>
            <p:cNvSpPr>
              <a:spLocks/>
            </p:cNvSpPr>
            <p:nvPr/>
          </p:nvSpPr>
          <p:spPr bwMode="auto">
            <a:xfrm>
              <a:off x="8169276" y="6224588"/>
              <a:ext cx="80963" cy="371475"/>
            </a:xfrm>
            <a:custGeom>
              <a:avLst/>
              <a:gdLst>
                <a:gd name="T0" fmla="*/ 45 w 45"/>
                <a:gd name="T1" fmla="*/ 197 h 206"/>
                <a:gd name="T2" fmla="*/ 23 w 45"/>
                <a:gd name="T3" fmla="*/ 206 h 206"/>
                <a:gd name="T4" fmla="*/ 23 w 45"/>
                <a:gd name="T5" fmla="*/ 206 h 206"/>
                <a:gd name="T6" fmla="*/ 0 w 45"/>
                <a:gd name="T7" fmla="*/ 197 h 206"/>
                <a:gd name="T8" fmla="*/ 0 w 45"/>
                <a:gd name="T9" fmla="*/ 9 h 206"/>
                <a:gd name="T10" fmla="*/ 23 w 45"/>
                <a:gd name="T11" fmla="*/ 0 h 206"/>
                <a:gd name="T12" fmla="*/ 23 w 45"/>
                <a:gd name="T13" fmla="*/ 0 h 206"/>
                <a:gd name="T14" fmla="*/ 45 w 45"/>
                <a:gd name="T15" fmla="*/ 9 h 206"/>
                <a:gd name="T16" fmla="*/ 45 w 45"/>
                <a:gd name="T17" fmla="*/ 19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06">
                  <a:moveTo>
                    <a:pt x="45" y="197"/>
                  </a:moveTo>
                  <a:cubicBezTo>
                    <a:pt x="45" y="202"/>
                    <a:pt x="35" y="206"/>
                    <a:pt x="23" y="206"/>
                  </a:cubicBezTo>
                  <a:cubicBezTo>
                    <a:pt x="23" y="206"/>
                    <a:pt x="23" y="206"/>
                    <a:pt x="23" y="206"/>
                  </a:cubicBezTo>
                  <a:cubicBezTo>
                    <a:pt x="10" y="206"/>
                    <a:pt x="0" y="202"/>
                    <a:pt x="0" y="19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4"/>
                    <a:pt x="45" y="9"/>
                  </a:cubicBezTo>
                  <a:lnTo>
                    <a:pt x="45" y="197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89"/>
            <p:cNvSpPr>
              <a:spLocks/>
            </p:cNvSpPr>
            <p:nvPr/>
          </p:nvSpPr>
          <p:spPr bwMode="auto">
            <a:xfrm>
              <a:off x="7839076" y="5553075"/>
              <a:ext cx="741363" cy="858838"/>
            </a:xfrm>
            <a:custGeom>
              <a:avLst/>
              <a:gdLst>
                <a:gd name="T0" fmla="*/ 289 w 411"/>
                <a:gd name="T1" fmla="*/ 336 h 475"/>
                <a:gd name="T2" fmla="*/ 392 w 411"/>
                <a:gd name="T3" fmla="*/ 319 h 475"/>
                <a:gd name="T4" fmla="*/ 273 w 411"/>
                <a:gd name="T5" fmla="*/ 229 h 475"/>
                <a:gd name="T6" fmla="*/ 362 w 411"/>
                <a:gd name="T7" fmla="*/ 203 h 475"/>
                <a:gd name="T8" fmla="*/ 259 w 411"/>
                <a:gd name="T9" fmla="*/ 133 h 475"/>
                <a:gd name="T10" fmla="*/ 301 w 411"/>
                <a:gd name="T11" fmla="*/ 115 h 475"/>
                <a:gd name="T12" fmla="*/ 207 w 411"/>
                <a:gd name="T13" fmla="*/ 0 h 475"/>
                <a:gd name="T14" fmla="*/ 99 w 411"/>
                <a:gd name="T15" fmla="*/ 113 h 475"/>
                <a:gd name="T16" fmla="*/ 152 w 411"/>
                <a:gd name="T17" fmla="*/ 134 h 475"/>
                <a:gd name="T18" fmla="*/ 49 w 411"/>
                <a:gd name="T19" fmla="*/ 203 h 475"/>
                <a:gd name="T20" fmla="*/ 138 w 411"/>
                <a:gd name="T21" fmla="*/ 229 h 475"/>
                <a:gd name="T22" fmla="*/ 20 w 411"/>
                <a:gd name="T23" fmla="*/ 319 h 475"/>
                <a:gd name="T24" fmla="*/ 122 w 411"/>
                <a:gd name="T25" fmla="*/ 336 h 475"/>
                <a:gd name="T26" fmla="*/ 0 w 411"/>
                <a:gd name="T27" fmla="*/ 439 h 475"/>
                <a:gd name="T28" fmla="*/ 206 w 411"/>
                <a:gd name="T29" fmla="*/ 475 h 475"/>
                <a:gd name="T30" fmla="*/ 411 w 411"/>
                <a:gd name="T31" fmla="*/ 439 h 475"/>
                <a:gd name="T32" fmla="*/ 289 w 411"/>
                <a:gd name="T33" fmla="*/ 336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475">
                  <a:moveTo>
                    <a:pt x="289" y="336"/>
                  </a:moveTo>
                  <a:cubicBezTo>
                    <a:pt x="320" y="337"/>
                    <a:pt x="368" y="334"/>
                    <a:pt x="392" y="319"/>
                  </a:cubicBezTo>
                  <a:cubicBezTo>
                    <a:pt x="346" y="301"/>
                    <a:pt x="297" y="260"/>
                    <a:pt x="273" y="229"/>
                  </a:cubicBezTo>
                  <a:cubicBezTo>
                    <a:pt x="312" y="224"/>
                    <a:pt x="331" y="224"/>
                    <a:pt x="362" y="203"/>
                  </a:cubicBezTo>
                  <a:cubicBezTo>
                    <a:pt x="320" y="195"/>
                    <a:pt x="275" y="155"/>
                    <a:pt x="259" y="133"/>
                  </a:cubicBezTo>
                  <a:cubicBezTo>
                    <a:pt x="281" y="126"/>
                    <a:pt x="282" y="125"/>
                    <a:pt x="301" y="115"/>
                  </a:cubicBezTo>
                  <a:cubicBezTo>
                    <a:pt x="251" y="86"/>
                    <a:pt x="217" y="37"/>
                    <a:pt x="207" y="0"/>
                  </a:cubicBezTo>
                  <a:cubicBezTo>
                    <a:pt x="187" y="59"/>
                    <a:pt x="156" y="93"/>
                    <a:pt x="99" y="113"/>
                  </a:cubicBezTo>
                  <a:cubicBezTo>
                    <a:pt x="117" y="125"/>
                    <a:pt x="132" y="130"/>
                    <a:pt x="152" y="134"/>
                  </a:cubicBezTo>
                  <a:cubicBezTo>
                    <a:pt x="135" y="157"/>
                    <a:pt x="91" y="195"/>
                    <a:pt x="49" y="203"/>
                  </a:cubicBezTo>
                  <a:cubicBezTo>
                    <a:pt x="80" y="224"/>
                    <a:pt x="99" y="224"/>
                    <a:pt x="138" y="229"/>
                  </a:cubicBezTo>
                  <a:cubicBezTo>
                    <a:pt x="114" y="260"/>
                    <a:pt x="65" y="301"/>
                    <a:pt x="20" y="319"/>
                  </a:cubicBezTo>
                  <a:cubicBezTo>
                    <a:pt x="44" y="334"/>
                    <a:pt x="91" y="337"/>
                    <a:pt x="122" y="336"/>
                  </a:cubicBezTo>
                  <a:cubicBezTo>
                    <a:pt x="106" y="369"/>
                    <a:pt x="35" y="424"/>
                    <a:pt x="0" y="439"/>
                  </a:cubicBezTo>
                  <a:cubicBezTo>
                    <a:pt x="73" y="471"/>
                    <a:pt x="148" y="475"/>
                    <a:pt x="206" y="475"/>
                  </a:cubicBezTo>
                  <a:cubicBezTo>
                    <a:pt x="265" y="475"/>
                    <a:pt x="338" y="471"/>
                    <a:pt x="411" y="439"/>
                  </a:cubicBezTo>
                  <a:cubicBezTo>
                    <a:pt x="377" y="424"/>
                    <a:pt x="305" y="369"/>
                    <a:pt x="289" y="336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576324" y="2397430"/>
            <a:ext cx="6544864" cy="1548167"/>
            <a:chOff x="4619530" y="2424035"/>
            <a:chExt cx="6544864" cy="1548167"/>
          </a:xfrm>
        </p:grpSpPr>
        <p:grpSp>
          <p:nvGrpSpPr>
            <p:cNvPr id="56" name="组合 55"/>
            <p:cNvGrpSpPr/>
            <p:nvPr/>
          </p:nvGrpSpPr>
          <p:grpSpPr>
            <a:xfrm>
              <a:off x="4619530" y="2424035"/>
              <a:ext cx="6544864" cy="1548167"/>
              <a:chOff x="681080" y="2753256"/>
              <a:chExt cx="6962996" cy="1647075"/>
            </a:xfrm>
          </p:grpSpPr>
          <p:sp>
            <p:nvSpPr>
              <p:cNvPr id="59" name="矩形 3"/>
              <p:cNvSpPr/>
              <p:nvPr/>
            </p:nvSpPr>
            <p:spPr>
              <a:xfrm>
                <a:off x="681080" y="2753256"/>
                <a:ext cx="6657271" cy="1247861"/>
              </a:xfrm>
              <a:custGeom>
                <a:avLst/>
                <a:gdLst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7271" h="1247861">
                    <a:moveTo>
                      <a:pt x="0" y="0"/>
                    </a:moveTo>
                    <a:lnTo>
                      <a:pt x="6393111" y="386080"/>
                    </a:lnTo>
                    <a:lnTo>
                      <a:pt x="6657271" y="1247861"/>
                    </a:lnTo>
                    <a:lnTo>
                      <a:pt x="213360" y="12478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4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矩形 3"/>
              <p:cNvSpPr/>
              <p:nvPr/>
            </p:nvSpPr>
            <p:spPr>
              <a:xfrm>
                <a:off x="1220485" y="3721430"/>
                <a:ext cx="6423591" cy="678901"/>
              </a:xfrm>
              <a:custGeom>
                <a:avLst/>
                <a:gdLst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50800 w 6657271"/>
                  <a:gd name="connsiteY3" fmla="*/ 546821 h 1247861"/>
                  <a:gd name="connsiteX4" fmla="*/ 0 w 6657271"/>
                  <a:gd name="connsiteY4" fmla="*/ 0 h 1247861"/>
                  <a:gd name="connsiteX0" fmla="*/ 0 w 6657271"/>
                  <a:gd name="connsiteY0" fmla="*/ 71120 h 1318981"/>
                  <a:gd name="connsiteX1" fmla="*/ 6321991 w 6657271"/>
                  <a:gd name="connsiteY1" fmla="*/ 0 h 1318981"/>
                  <a:gd name="connsiteX2" fmla="*/ 6657271 w 6657271"/>
                  <a:gd name="connsiteY2" fmla="*/ 1318981 h 1318981"/>
                  <a:gd name="connsiteX3" fmla="*/ 50800 w 6657271"/>
                  <a:gd name="connsiteY3" fmla="*/ 617941 h 1318981"/>
                  <a:gd name="connsiteX4" fmla="*/ 0 w 6657271"/>
                  <a:gd name="connsiteY4" fmla="*/ 71120 h 1318981"/>
                  <a:gd name="connsiteX0" fmla="*/ 0 w 6443911"/>
                  <a:gd name="connsiteY0" fmla="*/ 71120 h 678901"/>
                  <a:gd name="connsiteX1" fmla="*/ 6321991 w 6443911"/>
                  <a:gd name="connsiteY1" fmla="*/ 0 h 678901"/>
                  <a:gd name="connsiteX2" fmla="*/ 6443911 w 6443911"/>
                  <a:gd name="connsiteY2" fmla="*/ 678901 h 678901"/>
                  <a:gd name="connsiteX3" fmla="*/ 50800 w 6443911"/>
                  <a:gd name="connsiteY3" fmla="*/ 617941 h 678901"/>
                  <a:gd name="connsiteX4" fmla="*/ 0 w 6443911"/>
                  <a:gd name="connsiteY4" fmla="*/ 71120 h 678901"/>
                  <a:gd name="connsiteX0" fmla="*/ 0 w 6423591"/>
                  <a:gd name="connsiteY0" fmla="*/ 121920 h 678901"/>
                  <a:gd name="connsiteX1" fmla="*/ 6301671 w 6423591"/>
                  <a:gd name="connsiteY1" fmla="*/ 0 h 678901"/>
                  <a:gd name="connsiteX2" fmla="*/ 6423591 w 6423591"/>
                  <a:gd name="connsiteY2" fmla="*/ 678901 h 678901"/>
                  <a:gd name="connsiteX3" fmla="*/ 30480 w 6423591"/>
                  <a:gd name="connsiteY3" fmla="*/ 617941 h 678901"/>
                  <a:gd name="connsiteX4" fmla="*/ 0 w 6423591"/>
                  <a:gd name="connsiteY4" fmla="*/ 121920 h 67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3591" h="678901">
                    <a:moveTo>
                      <a:pt x="0" y="121920"/>
                    </a:moveTo>
                    <a:lnTo>
                      <a:pt x="6301671" y="0"/>
                    </a:lnTo>
                    <a:lnTo>
                      <a:pt x="6423591" y="678901"/>
                    </a:lnTo>
                    <a:lnTo>
                      <a:pt x="30480" y="617941"/>
                    </a:lnTo>
                    <a:lnTo>
                      <a:pt x="0" y="1219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5486104" y="2746088"/>
              <a:ext cx="4159800" cy="584775"/>
              <a:chOff x="5041027" y="2790289"/>
              <a:chExt cx="4159800" cy="584775"/>
            </a:xfrm>
          </p:grpSpPr>
          <p:sp>
            <p:nvSpPr>
              <p:cNvPr id="115" name="文本框 114"/>
              <p:cNvSpPr txBox="1"/>
              <p:nvPr/>
            </p:nvSpPr>
            <p:spPr>
              <a:xfrm>
                <a:off x="5041027" y="2790289"/>
                <a:ext cx="7834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01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5682878" y="2824070"/>
                <a:ext cx="35179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工作概述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0" name="文本框 119"/>
            <p:cNvSpPr txBox="1"/>
            <p:nvPr/>
          </p:nvSpPr>
          <p:spPr>
            <a:xfrm>
              <a:off x="6953579" y="3426055"/>
              <a:ext cx="3517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ADD YOUR TITLE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264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366795" y="1228937"/>
            <a:ext cx="1643605" cy="1122744"/>
          </a:xfrm>
          <a:prstGeom prst="rect">
            <a:avLst/>
          </a:prstGeom>
          <a:solidFill>
            <a:srgbClr val="7CC8E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66795" y="2351681"/>
            <a:ext cx="1643605" cy="1122744"/>
          </a:xfrm>
          <a:prstGeom prst="rect">
            <a:avLst/>
          </a:prstGeom>
          <a:solidFill>
            <a:srgbClr val="F4726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66795" y="3474425"/>
            <a:ext cx="1643605" cy="1122744"/>
          </a:xfrm>
          <a:prstGeom prst="rect">
            <a:avLst/>
          </a:prstGeom>
          <a:solidFill>
            <a:srgbClr val="84CBC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66795" y="4597169"/>
            <a:ext cx="1643605" cy="1122744"/>
          </a:xfrm>
          <a:prstGeom prst="rect">
            <a:avLst/>
          </a:prstGeom>
          <a:solidFill>
            <a:srgbClr val="F8D35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010400" y="1228937"/>
            <a:ext cx="5181600" cy="1122744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351681"/>
            <a:ext cx="5366795" cy="1122744"/>
          </a:xfrm>
          <a:prstGeom prst="rect">
            <a:avLst/>
          </a:prstGeom>
          <a:solidFill>
            <a:srgbClr val="7CC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010400" y="3474425"/>
            <a:ext cx="5181600" cy="1122744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4597169"/>
            <a:ext cx="5366795" cy="1122744"/>
          </a:xfrm>
          <a:prstGeom prst="rect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5910805" y="1616689"/>
            <a:ext cx="555585" cy="347241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 flipH="1">
            <a:off x="5910804" y="2739433"/>
            <a:ext cx="555585" cy="347241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右箭头 23"/>
          <p:cNvSpPr/>
          <p:nvPr/>
        </p:nvSpPr>
        <p:spPr>
          <a:xfrm>
            <a:off x="5910805" y="3862176"/>
            <a:ext cx="555585" cy="347241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 flipH="1">
            <a:off x="5910804" y="4984920"/>
            <a:ext cx="555585" cy="347241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841353" y="1282477"/>
            <a:ext cx="2672056" cy="1015663"/>
            <a:chOff x="2841353" y="1558249"/>
            <a:chExt cx="2672056" cy="1015663"/>
          </a:xfrm>
        </p:grpSpPr>
        <p:sp>
          <p:nvSpPr>
            <p:cNvPr id="27" name="文本框 26"/>
            <p:cNvSpPr txBox="1"/>
            <p:nvPr/>
          </p:nvSpPr>
          <p:spPr>
            <a:xfrm>
              <a:off x="4163032" y="1558249"/>
              <a:ext cx="13503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6000" dirty="0">
                <a:solidFill>
                  <a:srgbClr val="3CBD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841353" y="1997294"/>
              <a:ext cx="14699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Content Placeholder 2"/>
          <p:cNvSpPr txBox="1">
            <a:spLocks/>
          </p:cNvSpPr>
          <p:nvPr/>
        </p:nvSpPr>
        <p:spPr>
          <a:xfrm>
            <a:off x="7524277" y="1481273"/>
            <a:ext cx="4307709" cy="87040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852928" y="3510913"/>
            <a:ext cx="2672056" cy="1015663"/>
            <a:chOff x="2841353" y="1581399"/>
            <a:chExt cx="2672056" cy="1015663"/>
          </a:xfrm>
        </p:grpSpPr>
        <p:sp>
          <p:nvSpPr>
            <p:cNvPr id="31" name="文本框 30"/>
            <p:cNvSpPr txBox="1"/>
            <p:nvPr/>
          </p:nvSpPr>
          <p:spPr>
            <a:xfrm>
              <a:off x="4163032" y="1581399"/>
              <a:ext cx="13503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1CBB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6000" dirty="0">
                <a:solidFill>
                  <a:srgbClr val="1CBB9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841353" y="1997294"/>
              <a:ext cx="14699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168589" y="2495250"/>
            <a:ext cx="2458772" cy="1015663"/>
            <a:chOff x="4163032" y="1558249"/>
            <a:chExt cx="2458772" cy="1015663"/>
          </a:xfrm>
        </p:grpSpPr>
        <p:sp>
          <p:nvSpPr>
            <p:cNvPr id="34" name="文本框 33"/>
            <p:cNvSpPr txBox="1"/>
            <p:nvPr/>
          </p:nvSpPr>
          <p:spPr>
            <a:xfrm>
              <a:off x="4163032" y="1558249"/>
              <a:ext cx="13503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FBA4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6000" dirty="0">
                <a:solidFill>
                  <a:srgbClr val="FBA4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151820" y="1955328"/>
              <a:ext cx="14699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68589" y="4717600"/>
            <a:ext cx="2458772" cy="1015663"/>
            <a:chOff x="4163032" y="1558249"/>
            <a:chExt cx="2458772" cy="1015663"/>
          </a:xfrm>
        </p:grpSpPr>
        <p:sp>
          <p:nvSpPr>
            <p:cNvPr id="37" name="文本框 36"/>
            <p:cNvSpPr txBox="1"/>
            <p:nvPr/>
          </p:nvSpPr>
          <p:spPr>
            <a:xfrm>
              <a:off x="4163032" y="1558249"/>
              <a:ext cx="13503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E74E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6000" dirty="0">
                <a:solidFill>
                  <a:srgbClr val="E74E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151820" y="1955328"/>
              <a:ext cx="14699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Content Placeholder 2"/>
          <p:cNvSpPr txBox="1">
            <a:spLocks/>
          </p:cNvSpPr>
          <p:nvPr/>
        </p:nvSpPr>
        <p:spPr>
          <a:xfrm>
            <a:off x="627931" y="2569912"/>
            <a:ext cx="4307709" cy="87040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627930" y="4804368"/>
            <a:ext cx="4307709" cy="87040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7524276" y="3722436"/>
            <a:ext cx="4307709" cy="87040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720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69838" y="1900371"/>
            <a:ext cx="10623368" cy="2327835"/>
            <a:chOff x="825661" y="2059824"/>
            <a:chExt cx="7121325" cy="1560453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5661" y="2061448"/>
              <a:ext cx="2366845" cy="1558829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80141" y="2059824"/>
              <a:ext cx="2366845" cy="1560453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2506" y="2061448"/>
              <a:ext cx="2387635" cy="1558829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4300623" y="1900371"/>
            <a:ext cx="3561798" cy="2327835"/>
            <a:chOff x="4253969" y="1947026"/>
            <a:chExt cx="3561798" cy="2327835"/>
          </a:xfrm>
        </p:grpSpPr>
        <p:sp>
          <p:nvSpPr>
            <p:cNvPr id="49" name="矩形 48"/>
            <p:cNvSpPr/>
            <p:nvPr/>
          </p:nvSpPr>
          <p:spPr>
            <a:xfrm>
              <a:off x="4253969" y="1947026"/>
              <a:ext cx="3561798" cy="2327835"/>
            </a:xfrm>
            <a:prstGeom prst="rect">
              <a:avLst/>
            </a:prstGeom>
            <a:solidFill>
              <a:schemeClr val="tx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93"/>
            <p:cNvSpPr>
              <a:spLocks noEditPoints="1"/>
            </p:cNvSpPr>
            <p:nvPr/>
          </p:nvSpPr>
          <p:spPr bwMode="auto">
            <a:xfrm>
              <a:off x="5819341" y="2203946"/>
              <a:ext cx="493994" cy="664057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124615" y="3002177"/>
              <a:ext cx="23774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ACDE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400712" y="3392559"/>
              <a:ext cx="318735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537234" y="4952669"/>
            <a:ext cx="9407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个性定制服务。我们秉承“给您演示的光和热”的理念，为您分担职场压力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让您的每一次亮相都信心澎湃。专业的团队，完善的售后，热情的服务，科学严谨的逻辑，一丝不苟的工作态度，定能使您的发展如虎添翼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！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66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Freeform 9"/>
          <p:cNvSpPr>
            <a:spLocks/>
          </p:cNvSpPr>
          <p:nvPr/>
        </p:nvSpPr>
        <p:spPr bwMode="auto">
          <a:xfrm>
            <a:off x="1252712" y="3965062"/>
            <a:ext cx="3002424" cy="1618113"/>
          </a:xfrm>
          <a:custGeom>
            <a:avLst/>
            <a:gdLst>
              <a:gd name="T0" fmla="*/ 834 w 1542"/>
              <a:gd name="T1" fmla="*/ 831 h 831"/>
              <a:gd name="T2" fmla="*/ 708 w 1542"/>
              <a:gd name="T3" fmla="*/ 831 h 831"/>
              <a:gd name="T4" fmla="*/ 692 w 1542"/>
              <a:gd name="T5" fmla="*/ 725 h 831"/>
              <a:gd name="T6" fmla="*/ 442 w 1542"/>
              <a:gd name="T7" fmla="*/ 658 h 831"/>
              <a:gd name="T8" fmla="*/ 376 w 1542"/>
              <a:gd name="T9" fmla="*/ 742 h 831"/>
              <a:gd name="T10" fmla="*/ 266 w 1542"/>
              <a:gd name="T11" fmla="*/ 679 h 831"/>
              <a:gd name="T12" fmla="*/ 306 w 1542"/>
              <a:gd name="T13" fmla="*/ 579 h 831"/>
              <a:gd name="T14" fmla="*/ 123 w 1542"/>
              <a:gd name="T15" fmla="*/ 396 h 831"/>
              <a:gd name="T16" fmla="*/ 23 w 1542"/>
              <a:gd name="T17" fmla="*/ 436 h 831"/>
              <a:gd name="T18" fmla="*/ 0 w 1542"/>
              <a:gd name="T19" fmla="*/ 396 h 831"/>
              <a:gd name="T20" fmla="*/ 686 w 1542"/>
              <a:gd name="T21" fmla="*/ 0 h 831"/>
              <a:gd name="T22" fmla="*/ 688 w 1542"/>
              <a:gd name="T23" fmla="*/ 2 h 831"/>
              <a:gd name="T24" fmla="*/ 771 w 1542"/>
              <a:gd name="T25" fmla="*/ 40 h 831"/>
              <a:gd name="T26" fmla="*/ 854 w 1542"/>
              <a:gd name="T27" fmla="*/ 2 h 831"/>
              <a:gd name="T28" fmla="*/ 856 w 1542"/>
              <a:gd name="T29" fmla="*/ 0 h 831"/>
              <a:gd name="T30" fmla="*/ 859 w 1542"/>
              <a:gd name="T31" fmla="*/ 2 h 831"/>
              <a:gd name="T32" fmla="*/ 1542 w 1542"/>
              <a:gd name="T33" fmla="*/ 396 h 831"/>
              <a:gd name="T34" fmla="*/ 1519 w 1542"/>
              <a:gd name="T35" fmla="*/ 436 h 831"/>
              <a:gd name="T36" fmla="*/ 1419 w 1542"/>
              <a:gd name="T37" fmla="*/ 396 h 831"/>
              <a:gd name="T38" fmla="*/ 1236 w 1542"/>
              <a:gd name="T39" fmla="*/ 579 h 831"/>
              <a:gd name="T40" fmla="*/ 1276 w 1542"/>
              <a:gd name="T41" fmla="*/ 679 h 831"/>
              <a:gd name="T42" fmla="*/ 1166 w 1542"/>
              <a:gd name="T43" fmla="*/ 742 h 831"/>
              <a:gd name="T44" fmla="*/ 1100 w 1542"/>
              <a:gd name="T45" fmla="*/ 658 h 831"/>
              <a:gd name="T46" fmla="*/ 850 w 1542"/>
              <a:gd name="T47" fmla="*/ 725 h 831"/>
              <a:gd name="T48" fmla="*/ 834 w 1542"/>
              <a:gd name="T49" fmla="*/ 831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2" h="831">
                <a:moveTo>
                  <a:pt x="834" y="831"/>
                </a:moveTo>
                <a:cubicBezTo>
                  <a:pt x="708" y="831"/>
                  <a:pt x="708" y="831"/>
                  <a:pt x="708" y="831"/>
                </a:cubicBezTo>
                <a:cubicBezTo>
                  <a:pt x="692" y="725"/>
                  <a:pt x="692" y="725"/>
                  <a:pt x="692" y="725"/>
                </a:cubicBezTo>
                <a:cubicBezTo>
                  <a:pt x="605" y="716"/>
                  <a:pt x="521" y="694"/>
                  <a:pt x="442" y="658"/>
                </a:cubicBezTo>
                <a:cubicBezTo>
                  <a:pt x="376" y="742"/>
                  <a:pt x="376" y="742"/>
                  <a:pt x="376" y="742"/>
                </a:cubicBezTo>
                <a:cubicBezTo>
                  <a:pt x="266" y="679"/>
                  <a:pt x="266" y="679"/>
                  <a:pt x="266" y="679"/>
                </a:cubicBezTo>
                <a:cubicBezTo>
                  <a:pt x="306" y="579"/>
                  <a:pt x="306" y="579"/>
                  <a:pt x="306" y="579"/>
                </a:cubicBezTo>
                <a:cubicBezTo>
                  <a:pt x="235" y="528"/>
                  <a:pt x="174" y="467"/>
                  <a:pt x="123" y="396"/>
                </a:cubicBezTo>
                <a:cubicBezTo>
                  <a:pt x="23" y="436"/>
                  <a:pt x="23" y="436"/>
                  <a:pt x="23" y="436"/>
                </a:cubicBezTo>
                <a:cubicBezTo>
                  <a:pt x="0" y="396"/>
                  <a:pt x="0" y="396"/>
                  <a:pt x="0" y="396"/>
                </a:cubicBezTo>
                <a:cubicBezTo>
                  <a:pt x="686" y="0"/>
                  <a:pt x="686" y="0"/>
                  <a:pt x="686" y="0"/>
                </a:cubicBezTo>
                <a:cubicBezTo>
                  <a:pt x="688" y="2"/>
                  <a:pt x="688" y="2"/>
                  <a:pt x="688" y="2"/>
                </a:cubicBezTo>
                <a:cubicBezTo>
                  <a:pt x="709" y="27"/>
                  <a:pt x="739" y="40"/>
                  <a:pt x="771" y="40"/>
                </a:cubicBezTo>
                <a:cubicBezTo>
                  <a:pt x="803" y="40"/>
                  <a:pt x="833" y="27"/>
                  <a:pt x="854" y="2"/>
                </a:cubicBezTo>
                <a:cubicBezTo>
                  <a:pt x="856" y="0"/>
                  <a:pt x="856" y="0"/>
                  <a:pt x="856" y="0"/>
                </a:cubicBezTo>
                <a:cubicBezTo>
                  <a:pt x="859" y="2"/>
                  <a:pt x="859" y="2"/>
                  <a:pt x="859" y="2"/>
                </a:cubicBezTo>
                <a:cubicBezTo>
                  <a:pt x="1542" y="396"/>
                  <a:pt x="1542" y="396"/>
                  <a:pt x="1542" y="396"/>
                </a:cubicBezTo>
                <a:cubicBezTo>
                  <a:pt x="1519" y="436"/>
                  <a:pt x="1519" y="436"/>
                  <a:pt x="1519" y="436"/>
                </a:cubicBezTo>
                <a:cubicBezTo>
                  <a:pt x="1419" y="396"/>
                  <a:pt x="1419" y="396"/>
                  <a:pt x="1419" y="396"/>
                </a:cubicBezTo>
                <a:cubicBezTo>
                  <a:pt x="1368" y="467"/>
                  <a:pt x="1307" y="528"/>
                  <a:pt x="1236" y="579"/>
                </a:cubicBezTo>
                <a:cubicBezTo>
                  <a:pt x="1276" y="679"/>
                  <a:pt x="1276" y="679"/>
                  <a:pt x="1276" y="679"/>
                </a:cubicBezTo>
                <a:cubicBezTo>
                  <a:pt x="1166" y="742"/>
                  <a:pt x="1166" y="742"/>
                  <a:pt x="1166" y="742"/>
                </a:cubicBezTo>
                <a:cubicBezTo>
                  <a:pt x="1100" y="658"/>
                  <a:pt x="1100" y="658"/>
                  <a:pt x="1100" y="658"/>
                </a:cubicBezTo>
                <a:cubicBezTo>
                  <a:pt x="1021" y="694"/>
                  <a:pt x="937" y="716"/>
                  <a:pt x="850" y="725"/>
                </a:cubicBezTo>
                <a:lnTo>
                  <a:pt x="834" y="831"/>
                </a:lnTo>
                <a:close/>
              </a:path>
            </a:pathLst>
          </a:custGeom>
          <a:solidFill>
            <a:srgbClr val="F8D3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Freeform 31"/>
          <p:cNvSpPr>
            <a:spLocks noEditPoints="1"/>
          </p:cNvSpPr>
          <p:nvPr/>
        </p:nvSpPr>
        <p:spPr bwMode="auto">
          <a:xfrm>
            <a:off x="2560700" y="4507554"/>
            <a:ext cx="386447" cy="524836"/>
          </a:xfrm>
          <a:custGeom>
            <a:avLst/>
            <a:gdLst>
              <a:gd name="T0" fmla="*/ 162 w 802"/>
              <a:gd name="T1" fmla="*/ 406 h 1092"/>
              <a:gd name="T2" fmla="*/ 246 w 802"/>
              <a:gd name="T3" fmla="*/ 605 h 1092"/>
              <a:gd name="T4" fmla="*/ 315 w 802"/>
              <a:gd name="T5" fmla="*/ 764 h 1092"/>
              <a:gd name="T6" fmla="*/ 470 w 802"/>
              <a:gd name="T7" fmla="*/ 769 h 1092"/>
              <a:gd name="T8" fmla="*/ 504 w 802"/>
              <a:gd name="T9" fmla="*/ 705 h 1092"/>
              <a:gd name="T10" fmla="*/ 590 w 802"/>
              <a:gd name="T11" fmla="*/ 545 h 1092"/>
              <a:gd name="T12" fmla="*/ 401 w 802"/>
              <a:gd name="T13" fmla="*/ 167 h 1092"/>
              <a:gd name="T14" fmla="*/ 332 w 802"/>
              <a:gd name="T15" fmla="*/ 819 h 1092"/>
              <a:gd name="T16" fmla="*/ 253 w 802"/>
              <a:gd name="T17" fmla="*/ 728 h 1092"/>
              <a:gd name="T18" fmla="*/ 170 w 802"/>
              <a:gd name="T19" fmla="*/ 573 h 1092"/>
              <a:gd name="T20" fmla="*/ 401 w 802"/>
              <a:gd name="T21" fmla="*/ 117 h 1092"/>
              <a:gd name="T22" fmla="*/ 632 w 802"/>
              <a:gd name="T23" fmla="*/ 573 h 1092"/>
              <a:gd name="T24" fmla="*/ 548 w 802"/>
              <a:gd name="T25" fmla="*/ 728 h 1092"/>
              <a:gd name="T26" fmla="*/ 470 w 802"/>
              <a:gd name="T27" fmla="*/ 819 h 1092"/>
              <a:gd name="T28" fmla="*/ 287 w 802"/>
              <a:gd name="T29" fmla="*/ 979 h 1092"/>
              <a:gd name="T30" fmla="*/ 481 w 802"/>
              <a:gd name="T31" fmla="*/ 1016 h 1092"/>
              <a:gd name="T32" fmla="*/ 481 w 802"/>
              <a:gd name="T33" fmla="*/ 942 h 1092"/>
              <a:gd name="T34" fmla="*/ 310 w 802"/>
              <a:gd name="T35" fmla="*/ 1002 h 1092"/>
              <a:gd name="T36" fmla="*/ 496 w 802"/>
              <a:gd name="T37" fmla="*/ 1002 h 1092"/>
              <a:gd name="T38" fmla="*/ 519 w 802"/>
              <a:gd name="T39" fmla="*/ 979 h 1092"/>
              <a:gd name="T40" fmla="*/ 287 w 802"/>
              <a:gd name="T41" fmla="*/ 862 h 1092"/>
              <a:gd name="T42" fmla="*/ 519 w 802"/>
              <a:gd name="T43" fmla="*/ 979 h 1092"/>
              <a:gd name="T44" fmla="*/ 517 w 802"/>
              <a:gd name="T45" fmla="*/ 456 h 1092"/>
              <a:gd name="T46" fmla="*/ 439 w 802"/>
              <a:gd name="T47" fmla="*/ 535 h 1092"/>
              <a:gd name="T48" fmla="*/ 363 w 802"/>
              <a:gd name="T49" fmla="*/ 535 h 1092"/>
              <a:gd name="T50" fmla="*/ 284 w 802"/>
              <a:gd name="T51" fmla="*/ 456 h 1092"/>
              <a:gd name="T52" fmla="*/ 284 w 802"/>
              <a:gd name="T53" fmla="*/ 380 h 1092"/>
              <a:gd name="T54" fmla="*/ 363 w 802"/>
              <a:gd name="T55" fmla="*/ 302 h 1092"/>
              <a:gd name="T56" fmla="*/ 439 w 802"/>
              <a:gd name="T57" fmla="*/ 302 h 1092"/>
              <a:gd name="T58" fmla="*/ 517 w 802"/>
              <a:gd name="T59" fmla="*/ 380 h 1092"/>
              <a:gd name="T60" fmla="*/ 770 w 802"/>
              <a:gd name="T61" fmla="*/ 369 h 1092"/>
              <a:gd name="T62" fmla="*/ 729 w 802"/>
              <a:gd name="T63" fmla="*/ 406 h 1092"/>
              <a:gd name="T64" fmla="*/ 770 w 802"/>
              <a:gd name="T65" fmla="*/ 429 h 1092"/>
              <a:gd name="T66" fmla="*/ 770 w 802"/>
              <a:gd name="T67" fmla="*/ 369 h 1092"/>
              <a:gd name="T68" fmla="*/ 682 w 802"/>
              <a:gd name="T69" fmla="*/ 162 h 1092"/>
              <a:gd name="T70" fmla="*/ 640 w 802"/>
              <a:gd name="T71" fmla="*/ 119 h 1092"/>
              <a:gd name="T72" fmla="*/ 651 w 802"/>
              <a:gd name="T73" fmla="*/ 193 h 1092"/>
              <a:gd name="T74" fmla="*/ 430 w 802"/>
              <a:gd name="T75" fmla="*/ 78 h 1092"/>
              <a:gd name="T76" fmla="*/ 400 w 802"/>
              <a:gd name="T77" fmla="*/ 0 h 1092"/>
              <a:gd name="T78" fmla="*/ 370 w 802"/>
              <a:gd name="T79" fmla="*/ 78 h 1092"/>
              <a:gd name="T80" fmla="*/ 147 w 802"/>
              <a:gd name="T81" fmla="*/ 196 h 1092"/>
              <a:gd name="T82" fmla="*/ 160 w 802"/>
              <a:gd name="T83" fmla="*/ 124 h 1092"/>
              <a:gd name="T84" fmla="*/ 118 w 802"/>
              <a:gd name="T85" fmla="*/ 167 h 1092"/>
              <a:gd name="T86" fmla="*/ 72 w 802"/>
              <a:gd name="T87" fmla="*/ 406 h 1092"/>
              <a:gd name="T88" fmla="*/ 31 w 802"/>
              <a:gd name="T89" fmla="*/ 369 h 1092"/>
              <a:gd name="T90" fmla="*/ 31 w 802"/>
              <a:gd name="T91" fmla="*/ 429 h 1092"/>
              <a:gd name="T92" fmla="*/ 72 w 802"/>
              <a:gd name="T93" fmla="*/ 406 h 1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02" h="1092">
                <a:moveTo>
                  <a:pt x="401" y="167"/>
                </a:moveTo>
                <a:cubicBezTo>
                  <a:pt x="269" y="167"/>
                  <a:pt x="162" y="274"/>
                  <a:pt x="162" y="406"/>
                </a:cubicBezTo>
                <a:cubicBezTo>
                  <a:pt x="162" y="469"/>
                  <a:pt x="211" y="545"/>
                  <a:pt x="212" y="545"/>
                </a:cubicBezTo>
                <a:cubicBezTo>
                  <a:pt x="222" y="561"/>
                  <a:pt x="238" y="587"/>
                  <a:pt x="246" y="605"/>
                </a:cubicBezTo>
                <a:lnTo>
                  <a:pt x="298" y="705"/>
                </a:lnTo>
                <a:cubicBezTo>
                  <a:pt x="308" y="724"/>
                  <a:pt x="315" y="749"/>
                  <a:pt x="315" y="764"/>
                </a:cubicBezTo>
                <a:cubicBezTo>
                  <a:pt x="316" y="764"/>
                  <a:pt x="321" y="769"/>
                  <a:pt x="332" y="769"/>
                </a:cubicBezTo>
                <a:lnTo>
                  <a:pt x="470" y="769"/>
                </a:lnTo>
                <a:cubicBezTo>
                  <a:pt x="480" y="769"/>
                  <a:pt x="486" y="764"/>
                  <a:pt x="487" y="763"/>
                </a:cubicBezTo>
                <a:cubicBezTo>
                  <a:pt x="487" y="749"/>
                  <a:pt x="494" y="724"/>
                  <a:pt x="504" y="705"/>
                </a:cubicBezTo>
                <a:lnTo>
                  <a:pt x="555" y="605"/>
                </a:lnTo>
                <a:cubicBezTo>
                  <a:pt x="564" y="588"/>
                  <a:pt x="579" y="561"/>
                  <a:pt x="590" y="545"/>
                </a:cubicBezTo>
                <a:cubicBezTo>
                  <a:pt x="607" y="519"/>
                  <a:pt x="640" y="456"/>
                  <a:pt x="640" y="406"/>
                </a:cubicBezTo>
                <a:cubicBezTo>
                  <a:pt x="640" y="274"/>
                  <a:pt x="533" y="167"/>
                  <a:pt x="401" y="167"/>
                </a:cubicBezTo>
                <a:close/>
                <a:moveTo>
                  <a:pt x="470" y="819"/>
                </a:moveTo>
                <a:lnTo>
                  <a:pt x="332" y="819"/>
                </a:lnTo>
                <a:cubicBezTo>
                  <a:pt x="294" y="819"/>
                  <a:pt x="265" y="795"/>
                  <a:pt x="265" y="764"/>
                </a:cubicBezTo>
                <a:cubicBezTo>
                  <a:pt x="265" y="760"/>
                  <a:pt x="261" y="743"/>
                  <a:pt x="253" y="728"/>
                </a:cubicBezTo>
                <a:lnTo>
                  <a:pt x="202" y="628"/>
                </a:lnTo>
                <a:cubicBezTo>
                  <a:pt x="194" y="612"/>
                  <a:pt x="180" y="587"/>
                  <a:pt x="170" y="573"/>
                </a:cubicBezTo>
                <a:cubicBezTo>
                  <a:pt x="164" y="564"/>
                  <a:pt x="112" y="482"/>
                  <a:pt x="112" y="406"/>
                </a:cubicBezTo>
                <a:cubicBezTo>
                  <a:pt x="112" y="246"/>
                  <a:pt x="241" y="117"/>
                  <a:pt x="401" y="117"/>
                </a:cubicBezTo>
                <a:cubicBezTo>
                  <a:pt x="560" y="117"/>
                  <a:pt x="690" y="246"/>
                  <a:pt x="690" y="406"/>
                </a:cubicBezTo>
                <a:cubicBezTo>
                  <a:pt x="690" y="482"/>
                  <a:pt x="638" y="564"/>
                  <a:pt x="632" y="573"/>
                </a:cubicBezTo>
                <a:cubicBezTo>
                  <a:pt x="622" y="587"/>
                  <a:pt x="608" y="612"/>
                  <a:pt x="600" y="628"/>
                </a:cubicBezTo>
                <a:lnTo>
                  <a:pt x="548" y="728"/>
                </a:lnTo>
                <a:cubicBezTo>
                  <a:pt x="541" y="743"/>
                  <a:pt x="537" y="760"/>
                  <a:pt x="537" y="764"/>
                </a:cubicBezTo>
                <a:cubicBezTo>
                  <a:pt x="537" y="795"/>
                  <a:pt x="507" y="819"/>
                  <a:pt x="470" y="819"/>
                </a:cubicBezTo>
                <a:close/>
                <a:moveTo>
                  <a:pt x="325" y="942"/>
                </a:moveTo>
                <a:cubicBezTo>
                  <a:pt x="304" y="942"/>
                  <a:pt x="287" y="958"/>
                  <a:pt x="287" y="979"/>
                </a:cubicBezTo>
                <a:cubicBezTo>
                  <a:pt x="287" y="999"/>
                  <a:pt x="304" y="1016"/>
                  <a:pt x="325" y="1016"/>
                </a:cubicBezTo>
                <a:lnTo>
                  <a:pt x="481" y="1016"/>
                </a:lnTo>
                <a:cubicBezTo>
                  <a:pt x="502" y="1016"/>
                  <a:pt x="519" y="999"/>
                  <a:pt x="519" y="979"/>
                </a:cubicBezTo>
                <a:cubicBezTo>
                  <a:pt x="519" y="958"/>
                  <a:pt x="502" y="942"/>
                  <a:pt x="481" y="942"/>
                </a:cubicBezTo>
                <a:lnTo>
                  <a:pt x="325" y="942"/>
                </a:lnTo>
                <a:close/>
                <a:moveTo>
                  <a:pt x="310" y="1002"/>
                </a:moveTo>
                <a:cubicBezTo>
                  <a:pt x="312" y="1052"/>
                  <a:pt x="353" y="1092"/>
                  <a:pt x="403" y="1092"/>
                </a:cubicBezTo>
                <a:cubicBezTo>
                  <a:pt x="453" y="1092"/>
                  <a:pt x="494" y="1052"/>
                  <a:pt x="496" y="1002"/>
                </a:cubicBezTo>
                <a:lnTo>
                  <a:pt x="310" y="1002"/>
                </a:lnTo>
                <a:close/>
                <a:moveTo>
                  <a:pt x="519" y="979"/>
                </a:moveTo>
                <a:lnTo>
                  <a:pt x="287" y="979"/>
                </a:lnTo>
                <a:lnTo>
                  <a:pt x="287" y="862"/>
                </a:lnTo>
                <a:lnTo>
                  <a:pt x="519" y="862"/>
                </a:lnTo>
                <a:lnTo>
                  <a:pt x="519" y="979"/>
                </a:lnTo>
                <a:close/>
                <a:moveTo>
                  <a:pt x="555" y="418"/>
                </a:moveTo>
                <a:cubicBezTo>
                  <a:pt x="555" y="439"/>
                  <a:pt x="538" y="456"/>
                  <a:pt x="517" y="456"/>
                </a:cubicBezTo>
                <a:lnTo>
                  <a:pt x="439" y="456"/>
                </a:lnTo>
                <a:lnTo>
                  <a:pt x="439" y="535"/>
                </a:lnTo>
                <a:cubicBezTo>
                  <a:pt x="439" y="556"/>
                  <a:pt x="422" y="573"/>
                  <a:pt x="401" y="573"/>
                </a:cubicBezTo>
                <a:cubicBezTo>
                  <a:pt x="380" y="573"/>
                  <a:pt x="363" y="556"/>
                  <a:pt x="363" y="535"/>
                </a:cubicBezTo>
                <a:lnTo>
                  <a:pt x="363" y="456"/>
                </a:lnTo>
                <a:lnTo>
                  <a:pt x="284" y="456"/>
                </a:lnTo>
                <a:cubicBezTo>
                  <a:pt x="263" y="456"/>
                  <a:pt x="246" y="439"/>
                  <a:pt x="246" y="418"/>
                </a:cubicBezTo>
                <a:cubicBezTo>
                  <a:pt x="246" y="397"/>
                  <a:pt x="263" y="380"/>
                  <a:pt x="284" y="380"/>
                </a:cubicBezTo>
                <a:lnTo>
                  <a:pt x="363" y="380"/>
                </a:lnTo>
                <a:lnTo>
                  <a:pt x="363" y="302"/>
                </a:lnTo>
                <a:cubicBezTo>
                  <a:pt x="363" y="281"/>
                  <a:pt x="380" y="264"/>
                  <a:pt x="401" y="264"/>
                </a:cubicBezTo>
                <a:cubicBezTo>
                  <a:pt x="422" y="264"/>
                  <a:pt x="439" y="281"/>
                  <a:pt x="439" y="302"/>
                </a:cubicBezTo>
                <a:lnTo>
                  <a:pt x="439" y="380"/>
                </a:lnTo>
                <a:lnTo>
                  <a:pt x="517" y="380"/>
                </a:lnTo>
                <a:cubicBezTo>
                  <a:pt x="538" y="380"/>
                  <a:pt x="555" y="397"/>
                  <a:pt x="555" y="418"/>
                </a:cubicBezTo>
                <a:close/>
                <a:moveTo>
                  <a:pt x="770" y="369"/>
                </a:moveTo>
                <a:lnTo>
                  <a:pt x="727" y="369"/>
                </a:lnTo>
                <a:cubicBezTo>
                  <a:pt x="728" y="381"/>
                  <a:pt x="729" y="393"/>
                  <a:pt x="729" y="406"/>
                </a:cubicBezTo>
                <a:cubicBezTo>
                  <a:pt x="729" y="414"/>
                  <a:pt x="728" y="421"/>
                  <a:pt x="728" y="429"/>
                </a:cubicBezTo>
                <a:lnTo>
                  <a:pt x="770" y="429"/>
                </a:lnTo>
                <a:cubicBezTo>
                  <a:pt x="788" y="429"/>
                  <a:pt x="802" y="416"/>
                  <a:pt x="802" y="399"/>
                </a:cubicBezTo>
                <a:cubicBezTo>
                  <a:pt x="802" y="383"/>
                  <a:pt x="788" y="369"/>
                  <a:pt x="770" y="369"/>
                </a:cubicBezTo>
                <a:close/>
                <a:moveTo>
                  <a:pt x="651" y="193"/>
                </a:moveTo>
                <a:lnTo>
                  <a:pt x="682" y="162"/>
                </a:lnTo>
                <a:cubicBezTo>
                  <a:pt x="694" y="149"/>
                  <a:pt x="695" y="130"/>
                  <a:pt x="683" y="118"/>
                </a:cubicBezTo>
                <a:cubicBezTo>
                  <a:pt x="671" y="107"/>
                  <a:pt x="652" y="107"/>
                  <a:pt x="640" y="119"/>
                </a:cubicBezTo>
                <a:lnTo>
                  <a:pt x="608" y="151"/>
                </a:lnTo>
                <a:cubicBezTo>
                  <a:pt x="624" y="163"/>
                  <a:pt x="638" y="177"/>
                  <a:pt x="651" y="193"/>
                </a:cubicBezTo>
                <a:close/>
                <a:moveTo>
                  <a:pt x="400" y="77"/>
                </a:moveTo>
                <a:cubicBezTo>
                  <a:pt x="410" y="77"/>
                  <a:pt x="420" y="77"/>
                  <a:pt x="430" y="78"/>
                </a:cubicBezTo>
                <a:lnTo>
                  <a:pt x="430" y="32"/>
                </a:lnTo>
                <a:cubicBezTo>
                  <a:pt x="430" y="14"/>
                  <a:pt x="416" y="0"/>
                  <a:pt x="400" y="0"/>
                </a:cubicBezTo>
                <a:cubicBezTo>
                  <a:pt x="384" y="0"/>
                  <a:pt x="370" y="14"/>
                  <a:pt x="370" y="32"/>
                </a:cubicBezTo>
                <a:lnTo>
                  <a:pt x="370" y="78"/>
                </a:lnTo>
                <a:cubicBezTo>
                  <a:pt x="380" y="77"/>
                  <a:pt x="390" y="77"/>
                  <a:pt x="400" y="77"/>
                </a:cubicBezTo>
                <a:close/>
                <a:moveTo>
                  <a:pt x="147" y="196"/>
                </a:moveTo>
                <a:cubicBezTo>
                  <a:pt x="160" y="181"/>
                  <a:pt x="174" y="167"/>
                  <a:pt x="189" y="154"/>
                </a:cubicBezTo>
                <a:lnTo>
                  <a:pt x="160" y="124"/>
                </a:lnTo>
                <a:cubicBezTo>
                  <a:pt x="148" y="112"/>
                  <a:pt x="129" y="112"/>
                  <a:pt x="117" y="124"/>
                </a:cubicBezTo>
                <a:cubicBezTo>
                  <a:pt x="105" y="135"/>
                  <a:pt x="106" y="155"/>
                  <a:pt x="118" y="167"/>
                </a:cubicBezTo>
                <a:lnTo>
                  <a:pt x="147" y="196"/>
                </a:lnTo>
                <a:close/>
                <a:moveTo>
                  <a:pt x="72" y="406"/>
                </a:moveTo>
                <a:cubicBezTo>
                  <a:pt x="72" y="393"/>
                  <a:pt x="72" y="381"/>
                  <a:pt x="74" y="369"/>
                </a:cubicBezTo>
                <a:lnTo>
                  <a:pt x="31" y="369"/>
                </a:lnTo>
                <a:cubicBezTo>
                  <a:pt x="14" y="369"/>
                  <a:pt x="0" y="383"/>
                  <a:pt x="0" y="399"/>
                </a:cubicBezTo>
                <a:cubicBezTo>
                  <a:pt x="0" y="416"/>
                  <a:pt x="14" y="429"/>
                  <a:pt x="31" y="429"/>
                </a:cubicBezTo>
                <a:lnTo>
                  <a:pt x="73" y="429"/>
                </a:lnTo>
                <a:cubicBezTo>
                  <a:pt x="72" y="421"/>
                  <a:pt x="72" y="414"/>
                  <a:pt x="72" y="4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00833" y="2047622"/>
            <a:ext cx="1719244" cy="2598985"/>
            <a:chOff x="1135010" y="1601386"/>
            <a:chExt cx="2073637" cy="3134721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1135010" y="1601386"/>
              <a:ext cx="2073637" cy="3134721"/>
            </a:xfrm>
            <a:custGeom>
              <a:avLst/>
              <a:gdLst>
                <a:gd name="T0" fmla="*/ 112 w 883"/>
                <a:gd name="T1" fmla="*/ 1335 h 1335"/>
                <a:gd name="T2" fmla="*/ 89 w 883"/>
                <a:gd name="T3" fmla="*/ 1295 h 1335"/>
                <a:gd name="T4" fmla="*/ 173 w 883"/>
                <a:gd name="T5" fmla="*/ 1229 h 1335"/>
                <a:gd name="T6" fmla="*/ 106 w 883"/>
                <a:gd name="T7" fmla="*/ 979 h 1335"/>
                <a:gd name="T8" fmla="*/ 0 w 883"/>
                <a:gd name="T9" fmla="*/ 963 h 1335"/>
                <a:gd name="T10" fmla="*/ 0 w 883"/>
                <a:gd name="T11" fmla="*/ 836 h 1335"/>
                <a:gd name="T12" fmla="*/ 106 w 883"/>
                <a:gd name="T13" fmla="*/ 821 h 1335"/>
                <a:gd name="T14" fmla="*/ 173 w 883"/>
                <a:gd name="T15" fmla="*/ 571 h 1335"/>
                <a:gd name="T16" fmla="*/ 89 w 883"/>
                <a:gd name="T17" fmla="*/ 505 h 1335"/>
                <a:gd name="T18" fmla="*/ 152 w 883"/>
                <a:gd name="T19" fmla="*/ 395 h 1335"/>
                <a:gd name="T20" fmla="*/ 252 w 883"/>
                <a:gd name="T21" fmla="*/ 435 h 1335"/>
                <a:gd name="T22" fmla="*/ 435 w 883"/>
                <a:gd name="T23" fmla="*/ 252 h 1335"/>
                <a:gd name="T24" fmla="*/ 395 w 883"/>
                <a:gd name="T25" fmla="*/ 152 h 1335"/>
                <a:gd name="T26" fmla="*/ 505 w 883"/>
                <a:gd name="T27" fmla="*/ 89 h 1335"/>
                <a:gd name="T28" fmla="*/ 571 w 883"/>
                <a:gd name="T29" fmla="*/ 173 h 1335"/>
                <a:gd name="T30" fmla="*/ 821 w 883"/>
                <a:gd name="T31" fmla="*/ 106 h 1335"/>
                <a:gd name="T32" fmla="*/ 836 w 883"/>
                <a:gd name="T33" fmla="*/ 0 h 1335"/>
                <a:gd name="T34" fmla="*/ 883 w 883"/>
                <a:gd name="T35" fmla="*/ 0 h 1335"/>
                <a:gd name="T36" fmla="*/ 883 w 883"/>
                <a:gd name="T37" fmla="*/ 792 h 1335"/>
                <a:gd name="T38" fmla="*/ 879 w 883"/>
                <a:gd name="T39" fmla="*/ 792 h 1335"/>
                <a:gd name="T40" fmla="*/ 790 w 883"/>
                <a:gd name="T41" fmla="*/ 900 h 1335"/>
                <a:gd name="T42" fmla="*/ 797 w 883"/>
                <a:gd name="T43" fmla="*/ 936 h 1335"/>
                <a:gd name="T44" fmla="*/ 798 w 883"/>
                <a:gd name="T45" fmla="*/ 939 h 1335"/>
                <a:gd name="T46" fmla="*/ 795 w 883"/>
                <a:gd name="T47" fmla="*/ 941 h 1335"/>
                <a:gd name="T48" fmla="*/ 112 w 883"/>
                <a:gd name="T49" fmla="*/ 1335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83" h="1335">
                  <a:moveTo>
                    <a:pt x="112" y="1335"/>
                  </a:moveTo>
                  <a:cubicBezTo>
                    <a:pt x="89" y="1295"/>
                    <a:pt x="89" y="1295"/>
                    <a:pt x="89" y="1295"/>
                  </a:cubicBezTo>
                  <a:cubicBezTo>
                    <a:pt x="173" y="1229"/>
                    <a:pt x="173" y="1229"/>
                    <a:pt x="173" y="1229"/>
                  </a:cubicBezTo>
                  <a:cubicBezTo>
                    <a:pt x="137" y="1149"/>
                    <a:pt x="115" y="1065"/>
                    <a:pt x="106" y="979"/>
                  </a:cubicBezTo>
                  <a:cubicBezTo>
                    <a:pt x="0" y="963"/>
                    <a:pt x="0" y="963"/>
                    <a:pt x="0" y="963"/>
                  </a:cubicBezTo>
                  <a:cubicBezTo>
                    <a:pt x="0" y="836"/>
                    <a:pt x="0" y="836"/>
                    <a:pt x="0" y="836"/>
                  </a:cubicBezTo>
                  <a:cubicBezTo>
                    <a:pt x="106" y="821"/>
                    <a:pt x="106" y="821"/>
                    <a:pt x="106" y="821"/>
                  </a:cubicBezTo>
                  <a:cubicBezTo>
                    <a:pt x="115" y="734"/>
                    <a:pt x="137" y="650"/>
                    <a:pt x="173" y="571"/>
                  </a:cubicBezTo>
                  <a:cubicBezTo>
                    <a:pt x="89" y="505"/>
                    <a:pt x="89" y="505"/>
                    <a:pt x="89" y="505"/>
                  </a:cubicBezTo>
                  <a:cubicBezTo>
                    <a:pt x="152" y="395"/>
                    <a:pt x="152" y="395"/>
                    <a:pt x="152" y="395"/>
                  </a:cubicBezTo>
                  <a:cubicBezTo>
                    <a:pt x="252" y="435"/>
                    <a:pt x="252" y="435"/>
                    <a:pt x="252" y="435"/>
                  </a:cubicBezTo>
                  <a:cubicBezTo>
                    <a:pt x="303" y="364"/>
                    <a:pt x="364" y="303"/>
                    <a:pt x="435" y="252"/>
                  </a:cubicBezTo>
                  <a:cubicBezTo>
                    <a:pt x="395" y="152"/>
                    <a:pt x="395" y="152"/>
                    <a:pt x="395" y="152"/>
                  </a:cubicBezTo>
                  <a:cubicBezTo>
                    <a:pt x="505" y="89"/>
                    <a:pt x="505" y="89"/>
                    <a:pt x="505" y="89"/>
                  </a:cubicBezTo>
                  <a:cubicBezTo>
                    <a:pt x="571" y="173"/>
                    <a:pt x="571" y="173"/>
                    <a:pt x="571" y="173"/>
                  </a:cubicBezTo>
                  <a:cubicBezTo>
                    <a:pt x="650" y="137"/>
                    <a:pt x="734" y="115"/>
                    <a:pt x="821" y="106"/>
                  </a:cubicBezTo>
                  <a:cubicBezTo>
                    <a:pt x="836" y="0"/>
                    <a:pt x="836" y="0"/>
                    <a:pt x="836" y="0"/>
                  </a:cubicBezTo>
                  <a:cubicBezTo>
                    <a:pt x="883" y="0"/>
                    <a:pt x="883" y="0"/>
                    <a:pt x="883" y="0"/>
                  </a:cubicBezTo>
                  <a:cubicBezTo>
                    <a:pt x="883" y="792"/>
                    <a:pt x="883" y="792"/>
                    <a:pt x="883" y="792"/>
                  </a:cubicBezTo>
                  <a:cubicBezTo>
                    <a:pt x="879" y="792"/>
                    <a:pt x="879" y="792"/>
                    <a:pt x="879" y="792"/>
                  </a:cubicBezTo>
                  <a:cubicBezTo>
                    <a:pt x="828" y="802"/>
                    <a:pt x="790" y="847"/>
                    <a:pt x="790" y="900"/>
                  </a:cubicBezTo>
                  <a:cubicBezTo>
                    <a:pt x="790" y="912"/>
                    <a:pt x="793" y="924"/>
                    <a:pt x="797" y="936"/>
                  </a:cubicBezTo>
                  <a:cubicBezTo>
                    <a:pt x="798" y="939"/>
                    <a:pt x="798" y="939"/>
                    <a:pt x="798" y="939"/>
                  </a:cubicBezTo>
                  <a:cubicBezTo>
                    <a:pt x="795" y="941"/>
                    <a:pt x="795" y="941"/>
                    <a:pt x="795" y="941"/>
                  </a:cubicBezTo>
                  <a:lnTo>
                    <a:pt x="112" y="1335"/>
                  </a:lnTo>
                  <a:close/>
                </a:path>
              </a:pathLst>
            </a:custGeom>
            <a:solidFill>
              <a:srgbClr val="7CC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43"/>
            <p:cNvSpPr>
              <a:spLocks noEditPoints="1"/>
            </p:cNvSpPr>
            <p:nvPr/>
          </p:nvSpPr>
          <p:spPr bwMode="auto">
            <a:xfrm>
              <a:off x="2039120" y="2912400"/>
              <a:ext cx="518886" cy="583244"/>
            </a:xfrm>
            <a:custGeom>
              <a:avLst/>
              <a:gdLst>
                <a:gd name="T0" fmla="*/ 458 w 894"/>
                <a:gd name="T1" fmla="*/ 163 h 1005"/>
                <a:gd name="T2" fmla="*/ 417 w 894"/>
                <a:gd name="T3" fmla="*/ 122 h 1005"/>
                <a:gd name="T4" fmla="*/ 458 w 894"/>
                <a:gd name="T5" fmla="*/ 81 h 1005"/>
                <a:gd name="T6" fmla="*/ 499 w 894"/>
                <a:gd name="T7" fmla="*/ 122 h 1005"/>
                <a:gd name="T8" fmla="*/ 458 w 894"/>
                <a:gd name="T9" fmla="*/ 163 h 1005"/>
                <a:gd name="T10" fmla="*/ 890 w 894"/>
                <a:gd name="T11" fmla="*/ 758 h 1005"/>
                <a:gd name="T12" fmla="*/ 803 w 894"/>
                <a:gd name="T13" fmla="*/ 637 h 1005"/>
                <a:gd name="T14" fmla="*/ 716 w 894"/>
                <a:gd name="T15" fmla="*/ 390 h 1005"/>
                <a:gd name="T16" fmla="*/ 714 w 894"/>
                <a:gd name="T17" fmla="*/ 384 h 1005"/>
                <a:gd name="T18" fmla="*/ 544 w 894"/>
                <a:gd name="T19" fmla="*/ 208 h 1005"/>
                <a:gd name="T20" fmla="*/ 580 w 894"/>
                <a:gd name="T21" fmla="*/ 122 h 1005"/>
                <a:gd name="T22" fmla="*/ 458 w 894"/>
                <a:gd name="T23" fmla="*/ 0 h 1005"/>
                <a:gd name="T24" fmla="*/ 336 w 894"/>
                <a:gd name="T25" fmla="*/ 122 h 1005"/>
                <a:gd name="T26" fmla="*/ 369 w 894"/>
                <a:gd name="T27" fmla="*/ 205 h 1005"/>
                <a:gd name="T28" fmla="*/ 185 w 894"/>
                <a:gd name="T29" fmla="*/ 380 h 1005"/>
                <a:gd name="T30" fmla="*/ 184 w 894"/>
                <a:gd name="T31" fmla="*/ 386 h 1005"/>
                <a:gd name="T32" fmla="*/ 94 w 894"/>
                <a:gd name="T33" fmla="*/ 632 h 1005"/>
                <a:gd name="T34" fmla="*/ 4 w 894"/>
                <a:gd name="T35" fmla="*/ 751 h 1005"/>
                <a:gd name="T36" fmla="*/ 39 w 894"/>
                <a:gd name="T37" fmla="*/ 819 h 1005"/>
                <a:gd name="T38" fmla="*/ 369 w 894"/>
                <a:gd name="T39" fmla="*/ 882 h 1005"/>
                <a:gd name="T40" fmla="*/ 363 w 894"/>
                <a:gd name="T41" fmla="*/ 912 h 1005"/>
                <a:gd name="T42" fmla="*/ 454 w 894"/>
                <a:gd name="T43" fmla="*/ 1004 h 1005"/>
                <a:gd name="T44" fmla="*/ 546 w 894"/>
                <a:gd name="T45" fmla="*/ 914 h 1005"/>
                <a:gd name="T46" fmla="*/ 541 w 894"/>
                <a:gd name="T47" fmla="*/ 882 h 1005"/>
                <a:gd name="T48" fmla="*/ 856 w 894"/>
                <a:gd name="T49" fmla="*/ 824 h 1005"/>
                <a:gd name="T50" fmla="*/ 890 w 894"/>
                <a:gd name="T51" fmla="*/ 758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94" h="1005">
                  <a:moveTo>
                    <a:pt x="458" y="163"/>
                  </a:moveTo>
                  <a:cubicBezTo>
                    <a:pt x="436" y="163"/>
                    <a:pt x="417" y="144"/>
                    <a:pt x="417" y="122"/>
                  </a:cubicBezTo>
                  <a:cubicBezTo>
                    <a:pt x="417" y="100"/>
                    <a:pt x="436" y="81"/>
                    <a:pt x="458" y="81"/>
                  </a:cubicBezTo>
                  <a:cubicBezTo>
                    <a:pt x="480" y="81"/>
                    <a:pt x="499" y="100"/>
                    <a:pt x="499" y="122"/>
                  </a:cubicBezTo>
                  <a:cubicBezTo>
                    <a:pt x="499" y="144"/>
                    <a:pt x="480" y="163"/>
                    <a:pt x="458" y="163"/>
                  </a:cubicBezTo>
                  <a:close/>
                  <a:moveTo>
                    <a:pt x="890" y="758"/>
                  </a:moveTo>
                  <a:cubicBezTo>
                    <a:pt x="888" y="746"/>
                    <a:pt x="876" y="686"/>
                    <a:pt x="803" y="637"/>
                  </a:cubicBezTo>
                  <a:cubicBezTo>
                    <a:pt x="797" y="632"/>
                    <a:pt x="765" y="593"/>
                    <a:pt x="716" y="390"/>
                  </a:cubicBezTo>
                  <a:lnTo>
                    <a:pt x="714" y="384"/>
                  </a:lnTo>
                  <a:cubicBezTo>
                    <a:pt x="696" y="306"/>
                    <a:pt x="660" y="233"/>
                    <a:pt x="544" y="208"/>
                  </a:cubicBezTo>
                  <a:cubicBezTo>
                    <a:pt x="566" y="186"/>
                    <a:pt x="580" y="156"/>
                    <a:pt x="580" y="122"/>
                  </a:cubicBezTo>
                  <a:cubicBezTo>
                    <a:pt x="580" y="55"/>
                    <a:pt x="525" y="0"/>
                    <a:pt x="458" y="0"/>
                  </a:cubicBezTo>
                  <a:cubicBezTo>
                    <a:pt x="391" y="0"/>
                    <a:pt x="336" y="55"/>
                    <a:pt x="336" y="122"/>
                  </a:cubicBezTo>
                  <a:cubicBezTo>
                    <a:pt x="336" y="154"/>
                    <a:pt x="349" y="183"/>
                    <a:pt x="369" y="205"/>
                  </a:cubicBezTo>
                  <a:cubicBezTo>
                    <a:pt x="243" y="227"/>
                    <a:pt x="205" y="304"/>
                    <a:pt x="185" y="380"/>
                  </a:cubicBezTo>
                  <a:lnTo>
                    <a:pt x="184" y="386"/>
                  </a:lnTo>
                  <a:cubicBezTo>
                    <a:pt x="132" y="588"/>
                    <a:pt x="99" y="627"/>
                    <a:pt x="94" y="632"/>
                  </a:cubicBezTo>
                  <a:cubicBezTo>
                    <a:pt x="19" y="680"/>
                    <a:pt x="6" y="740"/>
                    <a:pt x="4" y="751"/>
                  </a:cubicBezTo>
                  <a:cubicBezTo>
                    <a:pt x="0" y="779"/>
                    <a:pt x="14" y="806"/>
                    <a:pt x="39" y="819"/>
                  </a:cubicBezTo>
                  <a:cubicBezTo>
                    <a:pt x="44" y="821"/>
                    <a:pt x="149" y="870"/>
                    <a:pt x="369" y="882"/>
                  </a:cubicBezTo>
                  <a:cubicBezTo>
                    <a:pt x="365" y="891"/>
                    <a:pt x="363" y="901"/>
                    <a:pt x="363" y="912"/>
                  </a:cubicBezTo>
                  <a:cubicBezTo>
                    <a:pt x="363" y="963"/>
                    <a:pt x="403" y="1004"/>
                    <a:pt x="454" y="1004"/>
                  </a:cubicBezTo>
                  <a:cubicBezTo>
                    <a:pt x="504" y="1005"/>
                    <a:pt x="546" y="964"/>
                    <a:pt x="546" y="914"/>
                  </a:cubicBezTo>
                  <a:cubicBezTo>
                    <a:pt x="546" y="903"/>
                    <a:pt x="544" y="892"/>
                    <a:pt x="541" y="882"/>
                  </a:cubicBezTo>
                  <a:cubicBezTo>
                    <a:pt x="752" y="873"/>
                    <a:pt x="845" y="829"/>
                    <a:pt x="856" y="824"/>
                  </a:cubicBezTo>
                  <a:cubicBezTo>
                    <a:pt x="880" y="811"/>
                    <a:pt x="894" y="785"/>
                    <a:pt x="890" y="7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41326" y="2047622"/>
            <a:ext cx="1719244" cy="2598985"/>
            <a:chOff x="3354889" y="1601386"/>
            <a:chExt cx="2073637" cy="3134721"/>
          </a:xfrm>
          <a:solidFill>
            <a:srgbClr val="FBA41F"/>
          </a:solidFill>
        </p:grpSpPr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3354889" y="1601386"/>
              <a:ext cx="2073637" cy="3134721"/>
            </a:xfrm>
            <a:custGeom>
              <a:avLst/>
              <a:gdLst>
                <a:gd name="T0" fmla="*/ 771 w 883"/>
                <a:gd name="T1" fmla="*/ 1335 h 1335"/>
                <a:gd name="T2" fmla="*/ 85 w 883"/>
                <a:gd name="T3" fmla="*/ 939 h 1335"/>
                <a:gd name="T4" fmla="*/ 86 w 883"/>
                <a:gd name="T5" fmla="*/ 936 h 1335"/>
                <a:gd name="T6" fmla="*/ 92 w 883"/>
                <a:gd name="T7" fmla="*/ 900 h 1335"/>
                <a:gd name="T8" fmla="*/ 3 w 883"/>
                <a:gd name="T9" fmla="*/ 792 h 1335"/>
                <a:gd name="T10" fmla="*/ 0 w 883"/>
                <a:gd name="T11" fmla="*/ 792 h 1335"/>
                <a:gd name="T12" fmla="*/ 0 w 883"/>
                <a:gd name="T13" fmla="*/ 0 h 1335"/>
                <a:gd name="T14" fmla="*/ 46 w 883"/>
                <a:gd name="T15" fmla="*/ 0 h 1335"/>
                <a:gd name="T16" fmla="*/ 62 w 883"/>
                <a:gd name="T17" fmla="*/ 106 h 1335"/>
                <a:gd name="T18" fmla="*/ 312 w 883"/>
                <a:gd name="T19" fmla="*/ 173 h 1335"/>
                <a:gd name="T20" fmla="*/ 378 w 883"/>
                <a:gd name="T21" fmla="*/ 89 h 1335"/>
                <a:gd name="T22" fmla="*/ 488 w 883"/>
                <a:gd name="T23" fmla="*/ 152 h 1335"/>
                <a:gd name="T24" fmla="*/ 448 w 883"/>
                <a:gd name="T25" fmla="*/ 252 h 1335"/>
                <a:gd name="T26" fmla="*/ 631 w 883"/>
                <a:gd name="T27" fmla="*/ 435 h 1335"/>
                <a:gd name="T28" fmla="*/ 730 w 883"/>
                <a:gd name="T29" fmla="*/ 395 h 1335"/>
                <a:gd name="T30" fmla="*/ 794 w 883"/>
                <a:gd name="T31" fmla="*/ 505 h 1335"/>
                <a:gd name="T32" fmla="*/ 710 w 883"/>
                <a:gd name="T33" fmla="*/ 571 h 1335"/>
                <a:gd name="T34" fmla="*/ 777 w 883"/>
                <a:gd name="T35" fmla="*/ 821 h 1335"/>
                <a:gd name="T36" fmla="*/ 883 w 883"/>
                <a:gd name="T37" fmla="*/ 836 h 1335"/>
                <a:gd name="T38" fmla="*/ 883 w 883"/>
                <a:gd name="T39" fmla="*/ 963 h 1335"/>
                <a:gd name="T40" fmla="*/ 777 w 883"/>
                <a:gd name="T41" fmla="*/ 979 h 1335"/>
                <a:gd name="T42" fmla="*/ 710 w 883"/>
                <a:gd name="T43" fmla="*/ 1229 h 1335"/>
                <a:gd name="T44" fmla="*/ 794 w 883"/>
                <a:gd name="T45" fmla="*/ 1295 h 1335"/>
                <a:gd name="T46" fmla="*/ 771 w 883"/>
                <a:gd name="T47" fmla="*/ 1335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3" h="1335">
                  <a:moveTo>
                    <a:pt x="771" y="1335"/>
                  </a:moveTo>
                  <a:cubicBezTo>
                    <a:pt x="85" y="939"/>
                    <a:pt x="85" y="939"/>
                    <a:pt x="85" y="939"/>
                  </a:cubicBezTo>
                  <a:cubicBezTo>
                    <a:pt x="86" y="936"/>
                    <a:pt x="86" y="936"/>
                    <a:pt x="86" y="936"/>
                  </a:cubicBezTo>
                  <a:cubicBezTo>
                    <a:pt x="90" y="924"/>
                    <a:pt x="92" y="912"/>
                    <a:pt x="92" y="900"/>
                  </a:cubicBezTo>
                  <a:cubicBezTo>
                    <a:pt x="92" y="847"/>
                    <a:pt x="55" y="802"/>
                    <a:pt x="3" y="792"/>
                  </a:cubicBezTo>
                  <a:cubicBezTo>
                    <a:pt x="0" y="792"/>
                    <a:pt x="0" y="792"/>
                    <a:pt x="0" y="79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148" y="115"/>
                    <a:pt x="232" y="137"/>
                    <a:pt x="312" y="173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488" y="152"/>
                    <a:pt x="488" y="152"/>
                    <a:pt x="488" y="152"/>
                  </a:cubicBezTo>
                  <a:cubicBezTo>
                    <a:pt x="448" y="252"/>
                    <a:pt x="448" y="252"/>
                    <a:pt x="448" y="252"/>
                  </a:cubicBezTo>
                  <a:cubicBezTo>
                    <a:pt x="519" y="303"/>
                    <a:pt x="580" y="364"/>
                    <a:pt x="631" y="435"/>
                  </a:cubicBezTo>
                  <a:cubicBezTo>
                    <a:pt x="730" y="395"/>
                    <a:pt x="730" y="395"/>
                    <a:pt x="730" y="395"/>
                  </a:cubicBezTo>
                  <a:cubicBezTo>
                    <a:pt x="794" y="505"/>
                    <a:pt x="794" y="505"/>
                    <a:pt x="794" y="505"/>
                  </a:cubicBezTo>
                  <a:cubicBezTo>
                    <a:pt x="710" y="571"/>
                    <a:pt x="710" y="571"/>
                    <a:pt x="710" y="571"/>
                  </a:cubicBezTo>
                  <a:cubicBezTo>
                    <a:pt x="746" y="650"/>
                    <a:pt x="768" y="734"/>
                    <a:pt x="777" y="821"/>
                  </a:cubicBezTo>
                  <a:cubicBezTo>
                    <a:pt x="883" y="836"/>
                    <a:pt x="883" y="836"/>
                    <a:pt x="883" y="836"/>
                  </a:cubicBezTo>
                  <a:cubicBezTo>
                    <a:pt x="883" y="963"/>
                    <a:pt x="883" y="963"/>
                    <a:pt x="883" y="963"/>
                  </a:cubicBezTo>
                  <a:cubicBezTo>
                    <a:pt x="777" y="979"/>
                    <a:pt x="777" y="979"/>
                    <a:pt x="777" y="979"/>
                  </a:cubicBezTo>
                  <a:cubicBezTo>
                    <a:pt x="768" y="1065"/>
                    <a:pt x="746" y="1149"/>
                    <a:pt x="710" y="1229"/>
                  </a:cubicBezTo>
                  <a:cubicBezTo>
                    <a:pt x="794" y="1295"/>
                    <a:pt x="794" y="1295"/>
                    <a:pt x="794" y="1295"/>
                  </a:cubicBezTo>
                  <a:lnTo>
                    <a:pt x="771" y="1335"/>
                  </a:lnTo>
                  <a:close/>
                </a:path>
              </a:pathLst>
            </a:custGeom>
            <a:solidFill>
              <a:srgbClr val="F472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1477" y="2916474"/>
              <a:ext cx="792549" cy="579170"/>
            </a:xfrm>
            <a:prstGeom prst="rect">
              <a:avLst/>
            </a:prstGeom>
            <a:noFill/>
          </p:spPr>
        </p:pic>
      </p:grpSp>
      <p:sp>
        <p:nvSpPr>
          <p:cNvPr id="52" name="矩形 51"/>
          <p:cNvSpPr/>
          <p:nvPr/>
        </p:nvSpPr>
        <p:spPr>
          <a:xfrm>
            <a:off x="5400199" y="2444943"/>
            <a:ext cx="648182" cy="648182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348112" y="2488221"/>
            <a:ext cx="706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6100468" y="2439580"/>
            <a:ext cx="5422738" cy="65354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348112" y="3493989"/>
            <a:ext cx="648182" cy="648182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296025" y="3537267"/>
            <a:ext cx="706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6048381" y="3488626"/>
            <a:ext cx="5422738" cy="65354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400199" y="4537671"/>
            <a:ext cx="648182" cy="648182"/>
          </a:xfrm>
          <a:prstGeom prst="rect">
            <a:avLst/>
          </a:prstGeom>
          <a:solidFill>
            <a:srgbClr val="7CC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348112" y="4580949"/>
            <a:ext cx="706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6100468" y="4532308"/>
            <a:ext cx="5422738" cy="65354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228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-1" y="1"/>
            <a:ext cx="4724401" cy="6858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0 w 12192000"/>
              <a:gd name="connsiteY0" fmla="*/ 3429000 h 6858000"/>
              <a:gd name="connsiteX1" fmla="*/ 5153025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3429000 h 6858000"/>
              <a:gd name="connsiteX0" fmla="*/ 9525 w 12192000"/>
              <a:gd name="connsiteY0" fmla="*/ 0 h 6858000"/>
              <a:gd name="connsiteX1" fmla="*/ 5153025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9525 w 12192000"/>
              <a:gd name="connsiteY4" fmla="*/ 0 h 6858000"/>
              <a:gd name="connsiteX0" fmla="*/ 9525 w 6343650"/>
              <a:gd name="connsiteY0" fmla="*/ 0 h 6867525"/>
              <a:gd name="connsiteX1" fmla="*/ 5153025 w 6343650"/>
              <a:gd name="connsiteY1" fmla="*/ 0 h 6867525"/>
              <a:gd name="connsiteX2" fmla="*/ 6343650 w 6343650"/>
              <a:gd name="connsiteY2" fmla="*/ 6867525 h 6867525"/>
              <a:gd name="connsiteX3" fmla="*/ 0 w 6343650"/>
              <a:gd name="connsiteY3" fmla="*/ 6858000 h 6867525"/>
              <a:gd name="connsiteX4" fmla="*/ 9525 w 6343650"/>
              <a:gd name="connsiteY4" fmla="*/ 0 h 6867525"/>
              <a:gd name="connsiteX0" fmla="*/ 9525 w 6343650"/>
              <a:gd name="connsiteY0" fmla="*/ 0 h 6867525"/>
              <a:gd name="connsiteX1" fmla="*/ 3638550 w 6343650"/>
              <a:gd name="connsiteY1" fmla="*/ 0 h 6867525"/>
              <a:gd name="connsiteX2" fmla="*/ 6343650 w 6343650"/>
              <a:gd name="connsiteY2" fmla="*/ 6867525 h 6867525"/>
              <a:gd name="connsiteX3" fmla="*/ 0 w 6343650"/>
              <a:gd name="connsiteY3" fmla="*/ 6858000 h 6867525"/>
              <a:gd name="connsiteX4" fmla="*/ 9525 w 6343650"/>
              <a:gd name="connsiteY4" fmla="*/ 0 h 6867525"/>
              <a:gd name="connsiteX0" fmla="*/ 9525 w 6343650"/>
              <a:gd name="connsiteY0" fmla="*/ 0 h 6867525"/>
              <a:gd name="connsiteX1" fmla="*/ 2743200 w 6343650"/>
              <a:gd name="connsiteY1" fmla="*/ 9525 h 6867525"/>
              <a:gd name="connsiteX2" fmla="*/ 6343650 w 6343650"/>
              <a:gd name="connsiteY2" fmla="*/ 6867525 h 6867525"/>
              <a:gd name="connsiteX3" fmla="*/ 0 w 6343650"/>
              <a:gd name="connsiteY3" fmla="*/ 6858000 h 6867525"/>
              <a:gd name="connsiteX4" fmla="*/ 9525 w 6343650"/>
              <a:gd name="connsiteY4" fmla="*/ 0 h 6867525"/>
              <a:gd name="connsiteX0" fmla="*/ 9525 w 4391025"/>
              <a:gd name="connsiteY0" fmla="*/ 0 h 6858000"/>
              <a:gd name="connsiteX1" fmla="*/ 2743200 w 4391025"/>
              <a:gd name="connsiteY1" fmla="*/ 9525 h 6858000"/>
              <a:gd name="connsiteX2" fmla="*/ 4391025 w 4391025"/>
              <a:gd name="connsiteY2" fmla="*/ 6858000 h 6858000"/>
              <a:gd name="connsiteX3" fmla="*/ 0 w 4391025"/>
              <a:gd name="connsiteY3" fmla="*/ 6858000 h 6858000"/>
              <a:gd name="connsiteX4" fmla="*/ 9525 w 439102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91025" h="6858000">
                <a:moveTo>
                  <a:pt x="9525" y="0"/>
                </a:moveTo>
                <a:lnTo>
                  <a:pt x="2743200" y="9525"/>
                </a:lnTo>
                <a:lnTo>
                  <a:pt x="4391025" y="6858000"/>
                </a:lnTo>
                <a:lnTo>
                  <a:pt x="0" y="6858000"/>
                </a:lnTo>
                <a:lnTo>
                  <a:pt x="9525" y="0"/>
                </a:lnTo>
                <a:close/>
              </a:path>
            </a:pathLst>
          </a:custGeom>
          <a:solidFill>
            <a:srgbClr val="7CC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026" y="1086488"/>
            <a:ext cx="5366840" cy="495172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2571" y="1337744"/>
            <a:ext cx="3194434" cy="2431927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6699871" y="3236838"/>
            <a:ext cx="40030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个性定制服务。我们秉承“给您演示的光和热”的理念，为您分担职场压力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让您的每一次亮相都信心澎湃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Title 13"/>
          <p:cNvSpPr txBox="1">
            <a:spLocks/>
          </p:cNvSpPr>
          <p:nvPr/>
        </p:nvSpPr>
        <p:spPr>
          <a:xfrm>
            <a:off x="6641123" y="2589171"/>
            <a:ext cx="4120587" cy="548679"/>
          </a:xfrm>
          <a:prstGeom prst="rect">
            <a:avLst/>
          </a:prstGeom>
        </p:spPr>
        <p:txBody>
          <a:bodyPr vert="horz" lIns="121682" tIns="60841" rIns="121682" bIns="60841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单击此处添加标题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673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E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895507" y="1776383"/>
            <a:ext cx="3136392" cy="3108960"/>
            <a:chOff x="1865376" y="1938528"/>
            <a:chExt cx="3136392" cy="3108960"/>
          </a:xfrm>
        </p:grpSpPr>
        <p:grpSp>
          <p:nvGrpSpPr>
            <p:cNvPr id="12" name="组合 11"/>
            <p:cNvGrpSpPr/>
            <p:nvPr/>
          </p:nvGrpSpPr>
          <p:grpSpPr>
            <a:xfrm>
              <a:off x="1865376" y="1938528"/>
              <a:ext cx="3136392" cy="3108960"/>
              <a:chOff x="1874520" y="1901952"/>
              <a:chExt cx="3136392" cy="310896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57400" y="2066544"/>
                <a:ext cx="2770632" cy="277063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3429000" y="1901952"/>
                <a:ext cx="0" cy="35661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672584" y="3456432"/>
                <a:ext cx="338328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425952" y="4654296"/>
                <a:ext cx="0" cy="35661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74520" y="3451860"/>
                <a:ext cx="338328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 flipH="1">
              <a:off x="2758337" y="2971800"/>
              <a:ext cx="1467285" cy="851361"/>
              <a:chOff x="898525" y="1714500"/>
              <a:chExt cx="5212055" cy="3024188"/>
            </a:xfrm>
          </p:grpSpPr>
          <p:sp>
            <p:nvSpPr>
              <p:cNvPr id="14" name="Freeform 101"/>
              <p:cNvSpPr>
                <a:spLocks/>
              </p:cNvSpPr>
              <p:nvPr/>
            </p:nvSpPr>
            <p:spPr bwMode="auto">
              <a:xfrm>
                <a:off x="5114925" y="3651250"/>
                <a:ext cx="130175" cy="593725"/>
              </a:xfrm>
              <a:custGeom>
                <a:avLst/>
                <a:gdLst>
                  <a:gd name="T0" fmla="*/ 41 w 41"/>
                  <a:gd name="T1" fmla="*/ 178 h 186"/>
                  <a:gd name="T2" fmla="*/ 20 w 41"/>
                  <a:gd name="T3" fmla="*/ 186 h 186"/>
                  <a:gd name="T4" fmla="*/ 0 w 41"/>
                  <a:gd name="T5" fmla="*/ 178 h 186"/>
                  <a:gd name="T6" fmla="*/ 0 w 41"/>
                  <a:gd name="T7" fmla="*/ 8 h 186"/>
                  <a:gd name="T8" fmla="*/ 20 w 41"/>
                  <a:gd name="T9" fmla="*/ 0 h 186"/>
                  <a:gd name="T10" fmla="*/ 41 w 41"/>
                  <a:gd name="T11" fmla="*/ 8 h 186"/>
                  <a:gd name="T12" fmla="*/ 41 w 41"/>
                  <a:gd name="T13" fmla="*/ 17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86">
                    <a:moveTo>
                      <a:pt x="41" y="178"/>
                    </a:moveTo>
                    <a:cubicBezTo>
                      <a:pt x="41" y="183"/>
                      <a:pt x="32" y="186"/>
                      <a:pt x="20" y="186"/>
                    </a:cubicBezTo>
                    <a:cubicBezTo>
                      <a:pt x="9" y="186"/>
                      <a:pt x="0" y="183"/>
                      <a:pt x="0" y="17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9" y="0"/>
                      <a:pt x="20" y="0"/>
                    </a:cubicBezTo>
                    <a:cubicBezTo>
                      <a:pt x="32" y="0"/>
                      <a:pt x="41" y="4"/>
                      <a:pt x="41" y="8"/>
                    </a:cubicBezTo>
                    <a:lnTo>
                      <a:pt x="41" y="178"/>
                    </a:lnTo>
                    <a:close/>
                  </a:path>
                </a:pathLst>
              </a:custGeom>
              <a:solidFill>
                <a:srgbClr val="4F85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105"/>
              <p:cNvSpPr>
                <a:spLocks/>
              </p:cNvSpPr>
              <p:nvPr/>
            </p:nvSpPr>
            <p:spPr bwMode="auto">
              <a:xfrm>
                <a:off x="3446463" y="1714500"/>
                <a:ext cx="103188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8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8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Freeform 106"/>
              <p:cNvSpPr>
                <a:spLocks/>
              </p:cNvSpPr>
              <p:nvPr/>
            </p:nvSpPr>
            <p:spPr bwMode="auto">
              <a:xfrm>
                <a:off x="4421188" y="1714500"/>
                <a:ext cx="101600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7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107"/>
              <p:cNvSpPr>
                <a:spLocks/>
              </p:cNvSpPr>
              <p:nvPr/>
            </p:nvSpPr>
            <p:spPr bwMode="auto">
              <a:xfrm>
                <a:off x="5391150" y="1714500"/>
                <a:ext cx="101600" cy="461963"/>
              </a:xfrm>
              <a:custGeom>
                <a:avLst/>
                <a:gdLst>
                  <a:gd name="T0" fmla="*/ 0 w 32"/>
                  <a:gd name="T1" fmla="*/ 16 h 145"/>
                  <a:gd name="T2" fmla="*/ 0 w 32"/>
                  <a:gd name="T3" fmla="*/ 129 h 145"/>
                  <a:gd name="T4" fmla="*/ 16 w 32"/>
                  <a:gd name="T5" fmla="*/ 145 h 145"/>
                  <a:gd name="T6" fmla="*/ 32 w 32"/>
                  <a:gd name="T7" fmla="*/ 129 h 145"/>
                  <a:gd name="T8" fmla="*/ 32 w 32"/>
                  <a:gd name="T9" fmla="*/ 16 h 145"/>
                  <a:gd name="T10" fmla="*/ 16 w 32"/>
                  <a:gd name="T11" fmla="*/ 0 h 145"/>
                  <a:gd name="T12" fmla="*/ 0 w 32"/>
                  <a:gd name="T13" fmla="*/ 1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5">
                    <a:moveTo>
                      <a:pt x="0" y="16"/>
                    </a:move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8"/>
                      <a:pt x="7" y="145"/>
                      <a:pt x="16" y="145"/>
                    </a:cubicBezTo>
                    <a:cubicBezTo>
                      <a:pt x="25" y="145"/>
                      <a:pt x="32" y="138"/>
                      <a:pt x="32" y="12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</a:path>
                </a:pathLst>
              </a:cu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Rectangle 108"/>
              <p:cNvSpPr>
                <a:spLocks noChangeArrowheads="1"/>
              </p:cNvSpPr>
              <p:nvPr/>
            </p:nvSpPr>
            <p:spPr bwMode="auto">
              <a:xfrm>
                <a:off x="3498850" y="1822450"/>
                <a:ext cx="1943100" cy="76200"/>
              </a:xfrm>
              <a:prstGeom prst="rect">
                <a:avLst/>
              </a:prstGeom>
              <a:solidFill>
                <a:srgbClr val="75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Freeform 109"/>
              <p:cNvSpPr>
                <a:spLocks/>
              </p:cNvSpPr>
              <p:nvPr/>
            </p:nvSpPr>
            <p:spPr bwMode="auto">
              <a:xfrm>
                <a:off x="3498850" y="1822450"/>
                <a:ext cx="1943100" cy="76200"/>
              </a:xfrm>
              <a:custGeom>
                <a:avLst/>
                <a:gdLst>
                  <a:gd name="T0" fmla="*/ 0 w 1224"/>
                  <a:gd name="T1" fmla="*/ 48 h 48"/>
                  <a:gd name="T2" fmla="*/ 1224 w 1224"/>
                  <a:gd name="T3" fmla="*/ 48 h 48"/>
                  <a:gd name="T4" fmla="*/ 1224 w 1224"/>
                  <a:gd name="T5" fmla="*/ 0 h 48"/>
                  <a:gd name="T6" fmla="*/ 0 w 1224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4" h="48">
                    <a:moveTo>
                      <a:pt x="0" y="48"/>
                    </a:moveTo>
                    <a:lnTo>
                      <a:pt x="1224" y="48"/>
                    </a:lnTo>
                    <a:lnTo>
                      <a:pt x="122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Freeform 110"/>
              <p:cNvSpPr>
                <a:spLocks/>
              </p:cNvSpPr>
              <p:nvPr/>
            </p:nvSpPr>
            <p:spPr bwMode="auto">
              <a:xfrm>
                <a:off x="968667" y="3168893"/>
                <a:ext cx="5141913" cy="1371600"/>
              </a:xfrm>
              <a:custGeom>
                <a:avLst/>
                <a:gdLst>
                  <a:gd name="T0" fmla="*/ 167 w 1616"/>
                  <a:gd name="T1" fmla="*/ 0 h 430"/>
                  <a:gd name="T2" fmla="*/ 8 w 1616"/>
                  <a:gd name="T3" fmla="*/ 117 h 430"/>
                  <a:gd name="T4" fmla="*/ 0 w 1616"/>
                  <a:gd name="T5" fmla="*/ 285 h 430"/>
                  <a:gd name="T6" fmla="*/ 136 w 1616"/>
                  <a:gd name="T7" fmla="*/ 430 h 430"/>
                  <a:gd name="T8" fmla="*/ 1532 w 1616"/>
                  <a:gd name="T9" fmla="*/ 430 h 430"/>
                  <a:gd name="T10" fmla="*/ 1613 w 1616"/>
                  <a:gd name="T11" fmla="*/ 329 h 430"/>
                  <a:gd name="T12" fmla="*/ 1611 w 1616"/>
                  <a:gd name="T13" fmla="*/ 0 h 430"/>
                  <a:gd name="T14" fmla="*/ 167 w 1616"/>
                  <a:gd name="T15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6" h="430">
                    <a:moveTo>
                      <a:pt x="167" y="0"/>
                    </a:moveTo>
                    <a:cubicBezTo>
                      <a:pt x="113" y="0"/>
                      <a:pt x="43" y="52"/>
                      <a:pt x="8" y="117"/>
                    </a:cubicBezTo>
                    <a:cubicBezTo>
                      <a:pt x="0" y="209"/>
                      <a:pt x="0" y="257"/>
                      <a:pt x="0" y="285"/>
                    </a:cubicBezTo>
                    <a:cubicBezTo>
                      <a:pt x="0" y="348"/>
                      <a:pt x="43" y="430"/>
                      <a:pt x="136" y="430"/>
                    </a:cubicBezTo>
                    <a:cubicBezTo>
                      <a:pt x="176" y="430"/>
                      <a:pt x="1532" y="430"/>
                      <a:pt x="1532" y="430"/>
                    </a:cubicBezTo>
                    <a:cubicBezTo>
                      <a:pt x="1610" y="430"/>
                      <a:pt x="1613" y="329"/>
                      <a:pt x="1613" y="329"/>
                    </a:cubicBezTo>
                    <a:cubicBezTo>
                      <a:pt x="1613" y="329"/>
                      <a:pt x="1616" y="159"/>
                      <a:pt x="1611" y="0"/>
                    </a:cubicBezTo>
                    <a:cubicBezTo>
                      <a:pt x="1394" y="0"/>
                      <a:pt x="306" y="0"/>
                      <a:pt x="167" y="0"/>
                    </a:cubicBezTo>
                  </a:path>
                </a:pathLst>
              </a:custGeom>
              <a:solidFill>
                <a:srgbClr val="BF2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111"/>
              <p:cNvSpPr>
                <a:spLocks/>
              </p:cNvSpPr>
              <p:nvPr/>
            </p:nvSpPr>
            <p:spPr bwMode="auto">
              <a:xfrm>
                <a:off x="996950" y="1985963"/>
                <a:ext cx="5100638" cy="1582738"/>
              </a:xfrm>
              <a:custGeom>
                <a:avLst/>
                <a:gdLst>
                  <a:gd name="T0" fmla="*/ 159 w 1603"/>
                  <a:gd name="T1" fmla="*/ 380 h 497"/>
                  <a:gd name="T2" fmla="*/ 1603 w 1603"/>
                  <a:gd name="T3" fmla="*/ 380 h 497"/>
                  <a:gd name="T4" fmla="*/ 1601 w 1603"/>
                  <a:gd name="T5" fmla="*/ 319 h 497"/>
                  <a:gd name="T6" fmla="*/ 1542 w 1603"/>
                  <a:gd name="T7" fmla="*/ 29 h 497"/>
                  <a:gd name="T8" fmla="*/ 1502 w 1603"/>
                  <a:gd name="T9" fmla="*/ 0 h 497"/>
                  <a:gd name="T10" fmla="*/ 311 w 1603"/>
                  <a:gd name="T11" fmla="*/ 0 h 497"/>
                  <a:gd name="T12" fmla="*/ 148 w 1603"/>
                  <a:gd name="T13" fmla="*/ 44 h 497"/>
                  <a:gd name="T14" fmla="*/ 9 w 1603"/>
                  <a:gd name="T15" fmla="*/ 396 h 497"/>
                  <a:gd name="T16" fmla="*/ 0 w 1603"/>
                  <a:gd name="T17" fmla="*/ 497 h 497"/>
                  <a:gd name="T18" fmla="*/ 159 w 1603"/>
                  <a:gd name="T19" fmla="*/ 38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3" h="497">
                    <a:moveTo>
                      <a:pt x="159" y="380"/>
                    </a:moveTo>
                    <a:cubicBezTo>
                      <a:pt x="298" y="380"/>
                      <a:pt x="1386" y="380"/>
                      <a:pt x="1603" y="380"/>
                    </a:cubicBezTo>
                    <a:cubicBezTo>
                      <a:pt x="1602" y="359"/>
                      <a:pt x="1602" y="339"/>
                      <a:pt x="1601" y="319"/>
                    </a:cubicBezTo>
                    <a:cubicBezTo>
                      <a:pt x="1592" y="140"/>
                      <a:pt x="1542" y="29"/>
                      <a:pt x="1542" y="29"/>
                    </a:cubicBezTo>
                    <a:cubicBezTo>
                      <a:pt x="1542" y="29"/>
                      <a:pt x="1529" y="0"/>
                      <a:pt x="1502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8" y="0"/>
                      <a:pt x="171" y="22"/>
                      <a:pt x="148" y="44"/>
                    </a:cubicBezTo>
                    <a:cubicBezTo>
                      <a:pt x="125" y="66"/>
                      <a:pt x="32" y="157"/>
                      <a:pt x="9" y="396"/>
                    </a:cubicBezTo>
                    <a:cubicBezTo>
                      <a:pt x="5" y="435"/>
                      <a:pt x="2" y="468"/>
                      <a:pt x="0" y="497"/>
                    </a:cubicBezTo>
                    <a:cubicBezTo>
                      <a:pt x="35" y="432"/>
                      <a:pt x="105" y="380"/>
                      <a:pt x="159" y="380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Oval 112"/>
              <p:cNvSpPr>
                <a:spLocks noChangeArrowheads="1"/>
              </p:cNvSpPr>
              <p:nvPr/>
            </p:nvSpPr>
            <p:spPr bwMode="auto">
              <a:xfrm>
                <a:off x="4411663" y="3890963"/>
                <a:ext cx="830263" cy="835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113"/>
              <p:cNvSpPr>
                <a:spLocks/>
              </p:cNvSpPr>
              <p:nvPr/>
            </p:nvSpPr>
            <p:spPr bwMode="auto">
              <a:xfrm>
                <a:off x="4398963" y="3878263"/>
                <a:ext cx="855663" cy="860425"/>
              </a:xfrm>
              <a:custGeom>
                <a:avLst/>
                <a:gdLst>
                  <a:gd name="T0" fmla="*/ 265 w 269"/>
                  <a:gd name="T1" fmla="*/ 135 h 270"/>
                  <a:gd name="T2" fmla="*/ 261 w 269"/>
                  <a:gd name="T3" fmla="*/ 135 h 270"/>
                  <a:gd name="T4" fmla="*/ 224 w 269"/>
                  <a:gd name="T5" fmla="*/ 224 h 270"/>
                  <a:gd name="T6" fmla="*/ 134 w 269"/>
                  <a:gd name="T7" fmla="*/ 262 h 270"/>
                  <a:gd name="T8" fmla="*/ 45 w 269"/>
                  <a:gd name="T9" fmla="*/ 224 h 270"/>
                  <a:gd name="T10" fmla="*/ 8 w 269"/>
                  <a:gd name="T11" fmla="*/ 135 h 270"/>
                  <a:gd name="T12" fmla="*/ 45 w 269"/>
                  <a:gd name="T13" fmla="*/ 45 h 270"/>
                  <a:gd name="T14" fmla="*/ 134 w 269"/>
                  <a:gd name="T15" fmla="*/ 8 h 270"/>
                  <a:gd name="T16" fmla="*/ 224 w 269"/>
                  <a:gd name="T17" fmla="*/ 45 h 270"/>
                  <a:gd name="T18" fmla="*/ 261 w 269"/>
                  <a:gd name="T19" fmla="*/ 135 h 270"/>
                  <a:gd name="T20" fmla="*/ 265 w 269"/>
                  <a:gd name="T21" fmla="*/ 135 h 270"/>
                  <a:gd name="T22" fmla="*/ 269 w 269"/>
                  <a:gd name="T23" fmla="*/ 135 h 270"/>
                  <a:gd name="T24" fmla="*/ 134 w 269"/>
                  <a:gd name="T25" fmla="*/ 0 h 270"/>
                  <a:gd name="T26" fmla="*/ 0 w 269"/>
                  <a:gd name="T27" fmla="*/ 135 h 270"/>
                  <a:gd name="T28" fmla="*/ 134 w 269"/>
                  <a:gd name="T29" fmla="*/ 270 h 270"/>
                  <a:gd name="T30" fmla="*/ 269 w 269"/>
                  <a:gd name="T31" fmla="*/ 135 h 270"/>
                  <a:gd name="T32" fmla="*/ 265 w 269"/>
                  <a:gd name="T33" fmla="*/ 13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9" h="270">
                    <a:moveTo>
                      <a:pt x="265" y="135"/>
                    </a:moveTo>
                    <a:cubicBezTo>
                      <a:pt x="261" y="135"/>
                      <a:pt x="261" y="135"/>
                      <a:pt x="261" y="135"/>
                    </a:cubicBezTo>
                    <a:cubicBezTo>
                      <a:pt x="261" y="170"/>
                      <a:pt x="247" y="202"/>
                      <a:pt x="224" y="224"/>
                    </a:cubicBezTo>
                    <a:cubicBezTo>
                      <a:pt x="201" y="247"/>
                      <a:pt x="169" y="262"/>
                      <a:pt x="134" y="262"/>
                    </a:cubicBezTo>
                    <a:cubicBezTo>
                      <a:pt x="99" y="262"/>
                      <a:pt x="68" y="247"/>
                      <a:pt x="45" y="224"/>
                    </a:cubicBezTo>
                    <a:cubicBezTo>
                      <a:pt x="22" y="202"/>
                      <a:pt x="8" y="170"/>
                      <a:pt x="8" y="135"/>
                    </a:cubicBezTo>
                    <a:cubicBezTo>
                      <a:pt x="8" y="100"/>
                      <a:pt x="22" y="68"/>
                      <a:pt x="45" y="45"/>
                    </a:cubicBezTo>
                    <a:cubicBezTo>
                      <a:pt x="68" y="22"/>
                      <a:pt x="99" y="8"/>
                      <a:pt x="134" y="8"/>
                    </a:cubicBezTo>
                    <a:cubicBezTo>
                      <a:pt x="169" y="8"/>
                      <a:pt x="201" y="22"/>
                      <a:pt x="224" y="45"/>
                    </a:cubicBezTo>
                    <a:cubicBezTo>
                      <a:pt x="247" y="68"/>
                      <a:pt x="261" y="100"/>
                      <a:pt x="261" y="135"/>
                    </a:cubicBezTo>
                    <a:cubicBezTo>
                      <a:pt x="265" y="135"/>
                      <a:pt x="265" y="135"/>
                      <a:pt x="265" y="135"/>
                    </a:cubicBezTo>
                    <a:cubicBezTo>
                      <a:pt x="269" y="135"/>
                      <a:pt x="269" y="135"/>
                      <a:pt x="269" y="135"/>
                    </a:cubicBezTo>
                    <a:cubicBezTo>
                      <a:pt x="269" y="61"/>
                      <a:pt x="209" y="0"/>
                      <a:pt x="134" y="0"/>
                    </a:cubicBezTo>
                    <a:cubicBezTo>
                      <a:pt x="60" y="0"/>
                      <a:pt x="0" y="61"/>
                      <a:pt x="0" y="135"/>
                    </a:cubicBezTo>
                    <a:cubicBezTo>
                      <a:pt x="0" y="209"/>
                      <a:pt x="60" y="270"/>
                      <a:pt x="134" y="270"/>
                    </a:cubicBezTo>
                    <a:cubicBezTo>
                      <a:pt x="209" y="270"/>
                      <a:pt x="269" y="209"/>
                      <a:pt x="269" y="135"/>
                    </a:cubicBezTo>
                    <a:lnTo>
                      <a:pt x="265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Oval 114"/>
              <p:cNvSpPr>
                <a:spLocks noChangeArrowheads="1"/>
              </p:cNvSpPr>
              <p:nvPr/>
            </p:nvSpPr>
            <p:spPr bwMode="auto">
              <a:xfrm>
                <a:off x="4411663" y="3890963"/>
                <a:ext cx="830263" cy="835025"/>
              </a:xfrm>
              <a:prstGeom prst="ellipse">
                <a:avLst/>
              </a:pr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Oval 115"/>
              <p:cNvSpPr>
                <a:spLocks noChangeArrowheads="1"/>
              </p:cNvSpPr>
              <p:nvPr/>
            </p:nvSpPr>
            <p:spPr bwMode="auto">
              <a:xfrm>
                <a:off x="4659313" y="4143375"/>
                <a:ext cx="330200" cy="3302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Rectangle 116"/>
              <p:cNvSpPr>
                <a:spLocks noChangeArrowheads="1"/>
              </p:cNvSpPr>
              <p:nvPr/>
            </p:nvSpPr>
            <p:spPr bwMode="auto">
              <a:xfrm>
                <a:off x="2698750" y="2319338"/>
                <a:ext cx="620713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117"/>
              <p:cNvSpPr>
                <a:spLocks/>
              </p:cNvSpPr>
              <p:nvPr/>
            </p:nvSpPr>
            <p:spPr bwMode="auto">
              <a:xfrm>
                <a:off x="2673350" y="2293938"/>
                <a:ext cx="671513" cy="669925"/>
              </a:xfrm>
              <a:custGeom>
                <a:avLst/>
                <a:gdLst>
                  <a:gd name="T0" fmla="*/ 16 w 423"/>
                  <a:gd name="T1" fmla="*/ 16 h 422"/>
                  <a:gd name="T2" fmla="*/ 16 w 423"/>
                  <a:gd name="T3" fmla="*/ 32 h 422"/>
                  <a:gd name="T4" fmla="*/ 391 w 423"/>
                  <a:gd name="T5" fmla="*/ 32 h 422"/>
                  <a:gd name="T6" fmla="*/ 391 w 423"/>
                  <a:gd name="T7" fmla="*/ 390 h 422"/>
                  <a:gd name="T8" fmla="*/ 32 w 423"/>
                  <a:gd name="T9" fmla="*/ 390 h 422"/>
                  <a:gd name="T10" fmla="*/ 32 w 423"/>
                  <a:gd name="T11" fmla="*/ 16 h 422"/>
                  <a:gd name="T12" fmla="*/ 16 w 423"/>
                  <a:gd name="T13" fmla="*/ 16 h 422"/>
                  <a:gd name="T14" fmla="*/ 16 w 423"/>
                  <a:gd name="T15" fmla="*/ 32 h 422"/>
                  <a:gd name="T16" fmla="*/ 16 w 423"/>
                  <a:gd name="T17" fmla="*/ 16 h 422"/>
                  <a:gd name="T18" fmla="*/ 0 w 423"/>
                  <a:gd name="T19" fmla="*/ 16 h 422"/>
                  <a:gd name="T20" fmla="*/ 0 w 423"/>
                  <a:gd name="T21" fmla="*/ 422 h 422"/>
                  <a:gd name="T22" fmla="*/ 423 w 423"/>
                  <a:gd name="T23" fmla="*/ 422 h 422"/>
                  <a:gd name="T24" fmla="*/ 423 w 423"/>
                  <a:gd name="T25" fmla="*/ 0 h 422"/>
                  <a:gd name="T26" fmla="*/ 0 w 423"/>
                  <a:gd name="T27" fmla="*/ 0 h 422"/>
                  <a:gd name="T28" fmla="*/ 0 w 423"/>
                  <a:gd name="T29" fmla="*/ 16 h 422"/>
                  <a:gd name="T30" fmla="*/ 16 w 423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91" y="32"/>
                    </a:lnTo>
                    <a:lnTo>
                      <a:pt x="391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3" y="422"/>
                    </a:lnTo>
                    <a:lnTo>
                      <a:pt x="423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Rectangle 118"/>
              <p:cNvSpPr>
                <a:spLocks noChangeArrowheads="1"/>
              </p:cNvSpPr>
              <p:nvPr/>
            </p:nvSpPr>
            <p:spPr bwMode="auto">
              <a:xfrm>
                <a:off x="3508375" y="2319338"/>
                <a:ext cx="619125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19"/>
              <p:cNvSpPr>
                <a:spLocks/>
              </p:cNvSpPr>
              <p:nvPr/>
            </p:nvSpPr>
            <p:spPr bwMode="auto">
              <a:xfrm>
                <a:off x="3481388" y="2293938"/>
                <a:ext cx="671513" cy="669925"/>
              </a:xfrm>
              <a:custGeom>
                <a:avLst/>
                <a:gdLst>
                  <a:gd name="T0" fmla="*/ 17 w 423"/>
                  <a:gd name="T1" fmla="*/ 16 h 422"/>
                  <a:gd name="T2" fmla="*/ 17 w 423"/>
                  <a:gd name="T3" fmla="*/ 32 h 422"/>
                  <a:gd name="T4" fmla="*/ 391 w 423"/>
                  <a:gd name="T5" fmla="*/ 32 h 422"/>
                  <a:gd name="T6" fmla="*/ 391 w 423"/>
                  <a:gd name="T7" fmla="*/ 390 h 422"/>
                  <a:gd name="T8" fmla="*/ 33 w 423"/>
                  <a:gd name="T9" fmla="*/ 390 h 422"/>
                  <a:gd name="T10" fmla="*/ 33 w 423"/>
                  <a:gd name="T11" fmla="*/ 16 h 422"/>
                  <a:gd name="T12" fmla="*/ 17 w 423"/>
                  <a:gd name="T13" fmla="*/ 16 h 422"/>
                  <a:gd name="T14" fmla="*/ 17 w 423"/>
                  <a:gd name="T15" fmla="*/ 32 h 422"/>
                  <a:gd name="T16" fmla="*/ 17 w 423"/>
                  <a:gd name="T17" fmla="*/ 16 h 422"/>
                  <a:gd name="T18" fmla="*/ 0 w 423"/>
                  <a:gd name="T19" fmla="*/ 16 h 422"/>
                  <a:gd name="T20" fmla="*/ 0 w 423"/>
                  <a:gd name="T21" fmla="*/ 422 h 422"/>
                  <a:gd name="T22" fmla="*/ 423 w 423"/>
                  <a:gd name="T23" fmla="*/ 422 h 422"/>
                  <a:gd name="T24" fmla="*/ 423 w 423"/>
                  <a:gd name="T25" fmla="*/ 0 h 422"/>
                  <a:gd name="T26" fmla="*/ 0 w 423"/>
                  <a:gd name="T27" fmla="*/ 0 h 422"/>
                  <a:gd name="T28" fmla="*/ 0 w 423"/>
                  <a:gd name="T29" fmla="*/ 16 h 422"/>
                  <a:gd name="T30" fmla="*/ 17 w 423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422">
                    <a:moveTo>
                      <a:pt x="17" y="16"/>
                    </a:moveTo>
                    <a:lnTo>
                      <a:pt x="17" y="32"/>
                    </a:lnTo>
                    <a:lnTo>
                      <a:pt x="391" y="32"/>
                    </a:lnTo>
                    <a:lnTo>
                      <a:pt x="391" y="390"/>
                    </a:lnTo>
                    <a:lnTo>
                      <a:pt x="33" y="390"/>
                    </a:lnTo>
                    <a:lnTo>
                      <a:pt x="33" y="16"/>
                    </a:lnTo>
                    <a:lnTo>
                      <a:pt x="17" y="16"/>
                    </a:lnTo>
                    <a:lnTo>
                      <a:pt x="17" y="32"/>
                    </a:lnTo>
                    <a:lnTo>
                      <a:pt x="17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3" y="422"/>
                    </a:lnTo>
                    <a:lnTo>
                      <a:pt x="423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Rectangle 120"/>
              <p:cNvSpPr>
                <a:spLocks noChangeArrowheads="1"/>
              </p:cNvSpPr>
              <p:nvPr/>
            </p:nvSpPr>
            <p:spPr bwMode="auto">
              <a:xfrm>
                <a:off x="4316413" y="2319338"/>
                <a:ext cx="615950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121"/>
              <p:cNvSpPr>
                <a:spLocks/>
              </p:cNvSpPr>
              <p:nvPr/>
            </p:nvSpPr>
            <p:spPr bwMode="auto">
              <a:xfrm>
                <a:off x="4291013" y="2293938"/>
                <a:ext cx="666750" cy="669925"/>
              </a:xfrm>
              <a:custGeom>
                <a:avLst/>
                <a:gdLst>
                  <a:gd name="T0" fmla="*/ 16 w 420"/>
                  <a:gd name="T1" fmla="*/ 16 h 422"/>
                  <a:gd name="T2" fmla="*/ 16 w 420"/>
                  <a:gd name="T3" fmla="*/ 32 h 422"/>
                  <a:gd name="T4" fmla="*/ 388 w 420"/>
                  <a:gd name="T5" fmla="*/ 32 h 422"/>
                  <a:gd name="T6" fmla="*/ 388 w 420"/>
                  <a:gd name="T7" fmla="*/ 390 h 422"/>
                  <a:gd name="T8" fmla="*/ 32 w 420"/>
                  <a:gd name="T9" fmla="*/ 390 h 422"/>
                  <a:gd name="T10" fmla="*/ 32 w 420"/>
                  <a:gd name="T11" fmla="*/ 16 h 422"/>
                  <a:gd name="T12" fmla="*/ 16 w 420"/>
                  <a:gd name="T13" fmla="*/ 16 h 422"/>
                  <a:gd name="T14" fmla="*/ 16 w 420"/>
                  <a:gd name="T15" fmla="*/ 32 h 422"/>
                  <a:gd name="T16" fmla="*/ 16 w 420"/>
                  <a:gd name="T17" fmla="*/ 16 h 422"/>
                  <a:gd name="T18" fmla="*/ 0 w 420"/>
                  <a:gd name="T19" fmla="*/ 16 h 422"/>
                  <a:gd name="T20" fmla="*/ 0 w 420"/>
                  <a:gd name="T21" fmla="*/ 422 h 422"/>
                  <a:gd name="T22" fmla="*/ 420 w 420"/>
                  <a:gd name="T23" fmla="*/ 422 h 422"/>
                  <a:gd name="T24" fmla="*/ 420 w 420"/>
                  <a:gd name="T25" fmla="*/ 0 h 422"/>
                  <a:gd name="T26" fmla="*/ 0 w 420"/>
                  <a:gd name="T27" fmla="*/ 0 h 422"/>
                  <a:gd name="T28" fmla="*/ 0 w 420"/>
                  <a:gd name="T29" fmla="*/ 16 h 422"/>
                  <a:gd name="T30" fmla="*/ 16 w 420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0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88" y="32"/>
                    </a:lnTo>
                    <a:lnTo>
                      <a:pt x="388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0" y="422"/>
                    </a:lnTo>
                    <a:lnTo>
                      <a:pt x="42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Rectangle 122"/>
              <p:cNvSpPr>
                <a:spLocks noChangeArrowheads="1"/>
              </p:cNvSpPr>
              <p:nvPr/>
            </p:nvSpPr>
            <p:spPr bwMode="auto">
              <a:xfrm>
                <a:off x="5124450" y="2319338"/>
                <a:ext cx="615950" cy="6191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123"/>
              <p:cNvSpPr>
                <a:spLocks/>
              </p:cNvSpPr>
              <p:nvPr/>
            </p:nvSpPr>
            <p:spPr bwMode="auto">
              <a:xfrm>
                <a:off x="5099050" y="2293938"/>
                <a:ext cx="668338" cy="669925"/>
              </a:xfrm>
              <a:custGeom>
                <a:avLst/>
                <a:gdLst>
                  <a:gd name="T0" fmla="*/ 16 w 421"/>
                  <a:gd name="T1" fmla="*/ 16 h 422"/>
                  <a:gd name="T2" fmla="*/ 16 w 421"/>
                  <a:gd name="T3" fmla="*/ 32 h 422"/>
                  <a:gd name="T4" fmla="*/ 388 w 421"/>
                  <a:gd name="T5" fmla="*/ 32 h 422"/>
                  <a:gd name="T6" fmla="*/ 388 w 421"/>
                  <a:gd name="T7" fmla="*/ 390 h 422"/>
                  <a:gd name="T8" fmla="*/ 32 w 421"/>
                  <a:gd name="T9" fmla="*/ 390 h 422"/>
                  <a:gd name="T10" fmla="*/ 32 w 421"/>
                  <a:gd name="T11" fmla="*/ 16 h 422"/>
                  <a:gd name="T12" fmla="*/ 16 w 421"/>
                  <a:gd name="T13" fmla="*/ 16 h 422"/>
                  <a:gd name="T14" fmla="*/ 16 w 421"/>
                  <a:gd name="T15" fmla="*/ 32 h 422"/>
                  <a:gd name="T16" fmla="*/ 16 w 421"/>
                  <a:gd name="T17" fmla="*/ 16 h 422"/>
                  <a:gd name="T18" fmla="*/ 0 w 421"/>
                  <a:gd name="T19" fmla="*/ 16 h 422"/>
                  <a:gd name="T20" fmla="*/ 0 w 421"/>
                  <a:gd name="T21" fmla="*/ 422 h 422"/>
                  <a:gd name="T22" fmla="*/ 421 w 421"/>
                  <a:gd name="T23" fmla="*/ 422 h 422"/>
                  <a:gd name="T24" fmla="*/ 421 w 421"/>
                  <a:gd name="T25" fmla="*/ 0 h 422"/>
                  <a:gd name="T26" fmla="*/ 0 w 421"/>
                  <a:gd name="T27" fmla="*/ 0 h 422"/>
                  <a:gd name="T28" fmla="*/ 0 w 421"/>
                  <a:gd name="T29" fmla="*/ 16 h 422"/>
                  <a:gd name="T30" fmla="*/ 16 w 421"/>
                  <a:gd name="T31" fmla="*/ 1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1" h="422">
                    <a:moveTo>
                      <a:pt x="16" y="16"/>
                    </a:moveTo>
                    <a:lnTo>
                      <a:pt x="16" y="32"/>
                    </a:lnTo>
                    <a:lnTo>
                      <a:pt x="388" y="32"/>
                    </a:lnTo>
                    <a:lnTo>
                      <a:pt x="388" y="390"/>
                    </a:lnTo>
                    <a:lnTo>
                      <a:pt x="32" y="390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422"/>
                    </a:lnTo>
                    <a:lnTo>
                      <a:pt x="421" y="422"/>
                    </a:lnTo>
                    <a:lnTo>
                      <a:pt x="421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Freeform 124"/>
              <p:cNvSpPr>
                <a:spLocks/>
              </p:cNvSpPr>
              <p:nvPr/>
            </p:nvSpPr>
            <p:spPr bwMode="auto">
              <a:xfrm>
                <a:off x="1312863" y="2319338"/>
                <a:ext cx="1189038" cy="619125"/>
              </a:xfrm>
              <a:custGeom>
                <a:avLst/>
                <a:gdLst>
                  <a:gd name="T0" fmla="*/ 374 w 374"/>
                  <a:gd name="T1" fmla="*/ 194 h 194"/>
                  <a:gd name="T2" fmla="*/ 374 w 374"/>
                  <a:gd name="T3" fmla="*/ 0 h 194"/>
                  <a:gd name="T4" fmla="*/ 76 w 374"/>
                  <a:gd name="T5" fmla="*/ 0 h 194"/>
                  <a:gd name="T6" fmla="*/ 13 w 374"/>
                  <a:gd name="T7" fmla="*/ 127 h 194"/>
                  <a:gd name="T8" fmla="*/ 0 w 374"/>
                  <a:gd name="T9" fmla="*/ 194 h 194"/>
                  <a:gd name="T10" fmla="*/ 374 w 374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4" h="194">
                    <a:moveTo>
                      <a:pt x="374" y="194"/>
                    </a:moveTo>
                    <a:cubicBezTo>
                      <a:pt x="374" y="0"/>
                      <a:pt x="374" y="0"/>
                      <a:pt x="37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19" y="96"/>
                      <a:pt x="13" y="127"/>
                    </a:cubicBezTo>
                    <a:cubicBezTo>
                      <a:pt x="7" y="157"/>
                      <a:pt x="0" y="170"/>
                      <a:pt x="0" y="194"/>
                    </a:cubicBezTo>
                    <a:lnTo>
                      <a:pt x="374" y="1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Freeform 125"/>
              <p:cNvSpPr>
                <a:spLocks/>
              </p:cNvSpPr>
              <p:nvPr/>
            </p:nvSpPr>
            <p:spPr bwMode="auto">
              <a:xfrm>
                <a:off x="1287463" y="2293938"/>
                <a:ext cx="1239838" cy="669925"/>
              </a:xfrm>
              <a:custGeom>
                <a:avLst/>
                <a:gdLst>
                  <a:gd name="T0" fmla="*/ 382 w 390"/>
                  <a:gd name="T1" fmla="*/ 202 h 210"/>
                  <a:gd name="T2" fmla="*/ 390 w 390"/>
                  <a:gd name="T3" fmla="*/ 202 h 210"/>
                  <a:gd name="T4" fmla="*/ 390 w 390"/>
                  <a:gd name="T5" fmla="*/ 0 h 210"/>
                  <a:gd name="T6" fmla="*/ 79 w 390"/>
                  <a:gd name="T7" fmla="*/ 0 h 210"/>
                  <a:gd name="T8" fmla="*/ 77 w 390"/>
                  <a:gd name="T9" fmla="*/ 4 h 210"/>
                  <a:gd name="T10" fmla="*/ 47 w 390"/>
                  <a:gd name="T11" fmla="*/ 56 h 210"/>
                  <a:gd name="T12" fmla="*/ 26 w 390"/>
                  <a:gd name="T13" fmla="*/ 99 h 210"/>
                  <a:gd name="T14" fmla="*/ 18 w 390"/>
                  <a:gd name="T15" fmla="*/ 118 h 210"/>
                  <a:gd name="T16" fmla="*/ 13 w 390"/>
                  <a:gd name="T17" fmla="*/ 133 h 210"/>
                  <a:gd name="T18" fmla="*/ 4 w 390"/>
                  <a:gd name="T19" fmla="*/ 169 h 210"/>
                  <a:gd name="T20" fmla="*/ 0 w 390"/>
                  <a:gd name="T21" fmla="*/ 202 h 210"/>
                  <a:gd name="T22" fmla="*/ 0 w 390"/>
                  <a:gd name="T23" fmla="*/ 210 h 210"/>
                  <a:gd name="T24" fmla="*/ 390 w 390"/>
                  <a:gd name="T25" fmla="*/ 210 h 210"/>
                  <a:gd name="T26" fmla="*/ 390 w 390"/>
                  <a:gd name="T27" fmla="*/ 202 h 210"/>
                  <a:gd name="T28" fmla="*/ 382 w 390"/>
                  <a:gd name="T29" fmla="*/ 202 h 210"/>
                  <a:gd name="T30" fmla="*/ 382 w 390"/>
                  <a:gd name="T31" fmla="*/ 194 h 210"/>
                  <a:gd name="T32" fmla="*/ 8 w 390"/>
                  <a:gd name="T33" fmla="*/ 194 h 210"/>
                  <a:gd name="T34" fmla="*/ 8 w 390"/>
                  <a:gd name="T35" fmla="*/ 202 h 210"/>
                  <a:gd name="T36" fmla="*/ 16 w 390"/>
                  <a:gd name="T37" fmla="*/ 202 h 210"/>
                  <a:gd name="T38" fmla="*/ 20 w 390"/>
                  <a:gd name="T39" fmla="*/ 173 h 210"/>
                  <a:gd name="T40" fmla="*/ 29 w 390"/>
                  <a:gd name="T41" fmla="*/ 136 h 210"/>
                  <a:gd name="T42" fmla="*/ 33 w 390"/>
                  <a:gd name="T43" fmla="*/ 123 h 210"/>
                  <a:gd name="T44" fmla="*/ 48 w 390"/>
                  <a:gd name="T45" fmla="*/ 90 h 210"/>
                  <a:gd name="T46" fmla="*/ 76 w 390"/>
                  <a:gd name="T47" fmla="*/ 37 h 210"/>
                  <a:gd name="T48" fmla="*/ 86 w 390"/>
                  <a:gd name="T49" fmla="*/ 19 h 210"/>
                  <a:gd name="T50" fmla="*/ 89 w 390"/>
                  <a:gd name="T51" fmla="*/ 14 h 210"/>
                  <a:gd name="T52" fmla="*/ 90 w 390"/>
                  <a:gd name="T53" fmla="*/ 12 h 210"/>
                  <a:gd name="T54" fmla="*/ 84 w 390"/>
                  <a:gd name="T55" fmla="*/ 8 h 210"/>
                  <a:gd name="T56" fmla="*/ 84 w 390"/>
                  <a:gd name="T57" fmla="*/ 16 h 210"/>
                  <a:gd name="T58" fmla="*/ 374 w 390"/>
                  <a:gd name="T59" fmla="*/ 16 h 210"/>
                  <a:gd name="T60" fmla="*/ 374 w 390"/>
                  <a:gd name="T61" fmla="*/ 202 h 210"/>
                  <a:gd name="T62" fmla="*/ 382 w 390"/>
                  <a:gd name="T63" fmla="*/ 202 h 210"/>
                  <a:gd name="T64" fmla="*/ 382 w 390"/>
                  <a:gd name="T65" fmla="*/ 194 h 210"/>
                  <a:gd name="T66" fmla="*/ 382 w 390"/>
                  <a:gd name="T67" fmla="*/ 20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0" h="210">
                    <a:moveTo>
                      <a:pt x="382" y="202"/>
                    </a:moveTo>
                    <a:cubicBezTo>
                      <a:pt x="390" y="202"/>
                      <a:pt x="390" y="202"/>
                      <a:pt x="390" y="202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62" y="28"/>
                      <a:pt x="47" y="56"/>
                    </a:cubicBezTo>
                    <a:cubicBezTo>
                      <a:pt x="40" y="70"/>
                      <a:pt x="32" y="85"/>
                      <a:pt x="26" y="99"/>
                    </a:cubicBezTo>
                    <a:cubicBezTo>
                      <a:pt x="23" y="105"/>
                      <a:pt x="20" y="112"/>
                      <a:pt x="18" y="118"/>
                    </a:cubicBezTo>
                    <a:cubicBezTo>
                      <a:pt x="15" y="123"/>
                      <a:pt x="14" y="129"/>
                      <a:pt x="13" y="133"/>
                    </a:cubicBezTo>
                    <a:cubicBezTo>
                      <a:pt x="10" y="148"/>
                      <a:pt x="7" y="159"/>
                      <a:pt x="4" y="169"/>
                    </a:cubicBezTo>
                    <a:cubicBezTo>
                      <a:pt x="2" y="179"/>
                      <a:pt x="0" y="189"/>
                      <a:pt x="0" y="202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02"/>
                      <a:pt x="390" y="202"/>
                      <a:pt x="390" y="202"/>
                    </a:cubicBezTo>
                    <a:cubicBezTo>
                      <a:pt x="382" y="202"/>
                      <a:pt x="382" y="202"/>
                      <a:pt x="382" y="202"/>
                    </a:cubicBezTo>
                    <a:cubicBezTo>
                      <a:pt x="382" y="194"/>
                      <a:pt x="382" y="194"/>
                      <a:pt x="382" y="194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8" y="202"/>
                      <a:pt x="8" y="202"/>
                      <a:pt x="8" y="202"/>
                    </a:cubicBezTo>
                    <a:cubicBezTo>
                      <a:pt x="16" y="202"/>
                      <a:pt x="16" y="202"/>
                      <a:pt x="16" y="202"/>
                    </a:cubicBezTo>
                    <a:cubicBezTo>
                      <a:pt x="16" y="191"/>
                      <a:pt x="17" y="183"/>
                      <a:pt x="20" y="173"/>
                    </a:cubicBezTo>
                    <a:cubicBezTo>
                      <a:pt x="22" y="163"/>
                      <a:pt x="26" y="152"/>
                      <a:pt x="29" y="136"/>
                    </a:cubicBezTo>
                    <a:cubicBezTo>
                      <a:pt x="29" y="133"/>
                      <a:pt x="31" y="129"/>
                      <a:pt x="33" y="123"/>
                    </a:cubicBezTo>
                    <a:cubicBezTo>
                      <a:pt x="36" y="114"/>
                      <a:pt x="42" y="102"/>
                      <a:pt x="48" y="90"/>
                    </a:cubicBezTo>
                    <a:cubicBezTo>
                      <a:pt x="57" y="72"/>
                      <a:pt x="68" y="52"/>
                      <a:pt x="76" y="37"/>
                    </a:cubicBezTo>
                    <a:cubicBezTo>
                      <a:pt x="80" y="30"/>
                      <a:pt x="84" y="23"/>
                      <a:pt x="86" y="19"/>
                    </a:cubicBezTo>
                    <a:cubicBezTo>
                      <a:pt x="88" y="17"/>
                      <a:pt x="89" y="15"/>
                      <a:pt x="89" y="14"/>
                    </a:cubicBezTo>
                    <a:cubicBezTo>
                      <a:pt x="90" y="13"/>
                      <a:pt x="90" y="12"/>
                      <a:pt x="90" y="12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374" y="16"/>
                      <a:pt x="374" y="16"/>
                      <a:pt x="374" y="16"/>
                    </a:cubicBezTo>
                    <a:cubicBezTo>
                      <a:pt x="374" y="202"/>
                      <a:pt x="374" y="202"/>
                      <a:pt x="374" y="202"/>
                    </a:cubicBezTo>
                    <a:cubicBezTo>
                      <a:pt x="382" y="202"/>
                      <a:pt x="382" y="202"/>
                      <a:pt x="382" y="202"/>
                    </a:cubicBezTo>
                    <a:cubicBezTo>
                      <a:pt x="382" y="194"/>
                      <a:pt x="382" y="194"/>
                      <a:pt x="382" y="194"/>
                    </a:cubicBezTo>
                    <a:lnTo>
                      <a:pt x="382" y="202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Oval 126"/>
              <p:cNvSpPr>
                <a:spLocks noChangeArrowheads="1"/>
              </p:cNvSpPr>
              <p:nvPr/>
            </p:nvSpPr>
            <p:spPr bwMode="auto">
              <a:xfrm>
                <a:off x="1054100" y="3667125"/>
                <a:ext cx="195263" cy="300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Freeform 127"/>
              <p:cNvSpPr>
                <a:spLocks/>
              </p:cNvSpPr>
              <p:nvPr/>
            </p:nvSpPr>
            <p:spPr bwMode="auto">
              <a:xfrm>
                <a:off x="1047750" y="3660775"/>
                <a:ext cx="207963" cy="312738"/>
              </a:xfrm>
              <a:custGeom>
                <a:avLst/>
                <a:gdLst>
                  <a:gd name="T0" fmla="*/ 63 w 65"/>
                  <a:gd name="T1" fmla="*/ 49 h 98"/>
                  <a:gd name="T2" fmla="*/ 61 w 65"/>
                  <a:gd name="T3" fmla="*/ 49 h 98"/>
                  <a:gd name="T4" fmla="*/ 52 w 65"/>
                  <a:gd name="T5" fmla="*/ 81 h 98"/>
                  <a:gd name="T6" fmla="*/ 32 w 65"/>
                  <a:gd name="T7" fmla="*/ 94 h 98"/>
                  <a:gd name="T8" fmla="*/ 12 w 65"/>
                  <a:gd name="T9" fmla="*/ 81 h 98"/>
                  <a:gd name="T10" fmla="*/ 4 w 65"/>
                  <a:gd name="T11" fmla="*/ 49 h 98"/>
                  <a:gd name="T12" fmla="*/ 12 w 65"/>
                  <a:gd name="T13" fmla="*/ 17 h 98"/>
                  <a:gd name="T14" fmla="*/ 32 w 65"/>
                  <a:gd name="T15" fmla="*/ 4 h 98"/>
                  <a:gd name="T16" fmla="*/ 52 w 65"/>
                  <a:gd name="T17" fmla="*/ 17 h 98"/>
                  <a:gd name="T18" fmla="*/ 61 w 65"/>
                  <a:gd name="T19" fmla="*/ 49 h 98"/>
                  <a:gd name="T20" fmla="*/ 63 w 65"/>
                  <a:gd name="T21" fmla="*/ 49 h 98"/>
                  <a:gd name="T22" fmla="*/ 65 w 65"/>
                  <a:gd name="T23" fmla="*/ 49 h 98"/>
                  <a:gd name="T24" fmla="*/ 56 w 65"/>
                  <a:gd name="T25" fmla="*/ 15 h 98"/>
                  <a:gd name="T26" fmla="*/ 32 w 65"/>
                  <a:gd name="T27" fmla="*/ 0 h 98"/>
                  <a:gd name="T28" fmla="*/ 9 w 65"/>
                  <a:gd name="T29" fmla="*/ 15 h 98"/>
                  <a:gd name="T30" fmla="*/ 0 w 65"/>
                  <a:gd name="T31" fmla="*/ 49 h 98"/>
                  <a:gd name="T32" fmla="*/ 9 w 65"/>
                  <a:gd name="T33" fmla="*/ 83 h 98"/>
                  <a:gd name="T34" fmla="*/ 32 w 65"/>
                  <a:gd name="T35" fmla="*/ 98 h 98"/>
                  <a:gd name="T36" fmla="*/ 56 w 65"/>
                  <a:gd name="T37" fmla="*/ 83 h 98"/>
                  <a:gd name="T38" fmla="*/ 65 w 65"/>
                  <a:gd name="T39" fmla="*/ 49 h 98"/>
                  <a:gd name="T40" fmla="*/ 63 w 65"/>
                  <a:gd name="T4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" h="98">
                    <a:moveTo>
                      <a:pt x="63" y="49"/>
                    </a:move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62"/>
                      <a:pt x="58" y="73"/>
                      <a:pt x="52" y="81"/>
                    </a:cubicBezTo>
                    <a:cubicBezTo>
                      <a:pt x="47" y="89"/>
                      <a:pt x="40" y="94"/>
                      <a:pt x="32" y="94"/>
                    </a:cubicBezTo>
                    <a:cubicBezTo>
                      <a:pt x="25" y="94"/>
                      <a:pt x="18" y="89"/>
                      <a:pt x="12" y="81"/>
                    </a:cubicBezTo>
                    <a:cubicBezTo>
                      <a:pt x="7" y="73"/>
                      <a:pt x="4" y="62"/>
                      <a:pt x="4" y="49"/>
                    </a:cubicBezTo>
                    <a:cubicBezTo>
                      <a:pt x="4" y="37"/>
                      <a:pt x="7" y="25"/>
                      <a:pt x="12" y="17"/>
                    </a:cubicBezTo>
                    <a:cubicBezTo>
                      <a:pt x="18" y="9"/>
                      <a:pt x="25" y="4"/>
                      <a:pt x="32" y="4"/>
                    </a:cubicBezTo>
                    <a:cubicBezTo>
                      <a:pt x="40" y="4"/>
                      <a:pt x="47" y="9"/>
                      <a:pt x="52" y="17"/>
                    </a:cubicBezTo>
                    <a:cubicBezTo>
                      <a:pt x="58" y="25"/>
                      <a:pt x="61" y="37"/>
                      <a:pt x="61" y="4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36"/>
                      <a:pt x="61" y="24"/>
                      <a:pt x="56" y="15"/>
                    </a:cubicBezTo>
                    <a:cubicBezTo>
                      <a:pt x="50" y="6"/>
                      <a:pt x="42" y="0"/>
                      <a:pt x="32" y="0"/>
                    </a:cubicBezTo>
                    <a:cubicBezTo>
                      <a:pt x="23" y="0"/>
                      <a:pt x="15" y="6"/>
                      <a:pt x="9" y="15"/>
                    </a:cubicBezTo>
                    <a:cubicBezTo>
                      <a:pt x="3" y="24"/>
                      <a:pt x="0" y="36"/>
                      <a:pt x="0" y="49"/>
                    </a:cubicBezTo>
                    <a:cubicBezTo>
                      <a:pt x="0" y="62"/>
                      <a:pt x="3" y="75"/>
                      <a:pt x="9" y="83"/>
                    </a:cubicBezTo>
                    <a:cubicBezTo>
                      <a:pt x="15" y="92"/>
                      <a:pt x="23" y="98"/>
                      <a:pt x="32" y="98"/>
                    </a:cubicBezTo>
                    <a:cubicBezTo>
                      <a:pt x="42" y="98"/>
                      <a:pt x="50" y="92"/>
                      <a:pt x="56" y="83"/>
                    </a:cubicBezTo>
                    <a:cubicBezTo>
                      <a:pt x="61" y="75"/>
                      <a:pt x="65" y="62"/>
                      <a:pt x="65" y="49"/>
                    </a:cubicBezTo>
                    <a:lnTo>
                      <a:pt x="63" y="49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Oval 128"/>
              <p:cNvSpPr>
                <a:spLocks noChangeArrowheads="1"/>
              </p:cNvSpPr>
              <p:nvPr/>
            </p:nvSpPr>
            <p:spPr bwMode="auto">
              <a:xfrm>
                <a:off x="1681163" y="3890963"/>
                <a:ext cx="833438" cy="835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129"/>
              <p:cNvSpPr>
                <a:spLocks/>
              </p:cNvSpPr>
              <p:nvPr/>
            </p:nvSpPr>
            <p:spPr bwMode="auto">
              <a:xfrm>
                <a:off x="1668463" y="3878263"/>
                <a:ext cx="858838" cy="860425"/>
              </a:xfrm>
              <a:custGeom>
                <a:avLst/>
                <a:gdLst>
                  <a:gd name="T0" fmla="*/ 266 w 270"/>
                  <a:gd name="T1" fmla="*/ 135 h 270"/>
                  <a:gd name="T2" fmla="*/ 262 w 270"/>
                  <a:gd name="T3" fmla="*/ 135 h 270"/>
                  <a:gd name="T4" fmla="*/ 224 w 270"/>
                  <a:gd name="T5" fmla="*/ 224 h 270"/>
                  <a:gd name="T6" fmla="*/ 135 w 270"/>
                  <a:gd name="T7" fmla="*/ 262 h 270"/>
                  <a:gd name="T8" fmla="*/ 45 w 270"/>
                  <a:gd name="T9" fmla="*/ 224 h 270"/>
                  <a:gd name="T10" fmla="*/ 8 w 270"/>
                  <a:gd name="T11" fmla="*/ 135 h 270"/>
                  <a:gd name="T12" fmla="*/ 45 w 270"/>
                  <a:gd name="T13" fmla="*/ 45 h 270"/>
                  <a:gd name="T14" fmla="*/ 135 w 270"/>
                  <a:gd name="T15" fmla="*/ 8 h 270"/>
                  <a:gd name="T16" fmla="*/ 224 w 270"/>
                  <a:gd name="T17" fmla="*/ 45 h 270"/>
                  <a:gd name="T18" fmla="*/ 262 w 270"/>
                  <a:gd name="T19" fmla="*/ 135 h 270"/>
                  <a:gd name="T20" fmla="*/ 266 w 270"/>
                  <a:gd name="T21" fmla="*/ 135 h 270"/>
                  <a:gd name="T22" fmla="*/ 270 w 270"/>
                  <a:gd name="T23" fmla="*/ 135 h 270"/>
                  <a:gd name="T24" fmla="*/ 135 w 270"/>
                  <a:gd name="T25" fmla="*/ 0 h 270"/>
                  <a:gd name="T26" fmla="*/ 0 w 270"/>
                  <a:gd name="T27" fmla="*/ 135 h 270"/>
                  <a:gd name="T28" fmla="*/ 135 w 270"/>
                  <a:gd name="T29" fmla="*/ 270 h 270"/>
                  <a:gd name="T30" fmla="*/ 270 w 270"/>
                  <a:gd name="T31" fmla="*/ 135 h 270"/>
                  <a:gd name="T32" fmla="*/ 266 w 270"/>
                  <a:gd name="T33" fmla="*/ 13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0" h="270">
                    <a:moveTo>
                      <a:pt x="266" y="135"/>
                    </a:moveTo>
                    <a:cubicBezTo>
                      <a:pt x="262" y="135"/>
                      <a:pt x="262" y="135"/>
                      <a:pt x="262" y="135"/>
                    </a:cubicBezTo>
                    <a:cubicBezTo>
                      <a:pt x="262" y="170"/>
                      <a:pt x="247" y="202"/>
                      <a:pt x="224" y="224"/>
                    </a:cubicBezTo>
                    <a:cubicBezTo>
                      <a:pt x="202" y="247"/>
                      <a:pt x="170" y="262"/>
                      <a:pt x="135" y="262"/>
                    </a:cubicBezTo>
                    <a:cubicBezTo>
                      <a:pt x="100" y="262"/>
                      <a:pt x="68" y="247"/>
                      <a:pt x="45" y="224"/>
                    </a:cubicBezTo>
                    <a:cubicBezTo>
                      <a:pt x="22" y="202"/>
                      <a:pt x="8" y="170"/>
                      <a:pt x="8" y="135"/>
                    </a:cubicBezTo>
                    <a:cubicBezTo>
                      <a:pt x="8" y="100"/>
                      <a:pt x="22" y="68"/>
                      <a:pt x="45" y="45"/>
                    </a:cubicBezTo>
                    <a:cubicBezTo>
                      <a:pt x="68" y="22"/>
                      <a:pt x="100" y="8"/>
                      <a:pt x="135" y="8"/>
                    </a:cubicBezTo>
                    <a:cubicBezTo>
                      <a:pt x="170" y="8"/>
                      <a:pt x="202" y="22"/>
                      <a:pt x="224" y="45"/>
                    </a:cubicBezTo>
                    <a:cubicBezTo>
                      <a:pt x="247" y="68"/>
                      <a:pt x="262" y="100"/>
                      <a:pt x="262" y="135"/>
                    </a:cubicBezTo>
                    <a:cubicBezTo>
                      <a:pt x="266" y="135"/>
                      <a:pt x="266" y="135"/>
                      <a:pt x="266" y="135"/>
                    </a:cubicBezTo>
                    <a:cubicBezTo>
                      <a:pt x="270" y="135"/>
                      <a:pt x="270" y="135"/>
                      <a:pt x="270" y="135"/>
                    </a:cubicBezTo>
                    <a:cubicBezTo>
                      <a:pt x="270" y="61"/>
                      <a:pt x="209" y="0"/>
                      <a:pt x="135" y="0"/>
                    </a:cubicBezTo>
                    <a:cubicBezTo>
                      <a:pt x="61" y="0"/>
                      <a:pt x="0" y="61"/>
                      <a:pt x="0" y="135"/>
                    </a:cubicBezTo>
                    <a:cubicBezTo>
                      <a:pt x="0" y="209"/>
                      <a:pt x="61" y="270"/>
                      <a:pt x="135" y="270"/>
                    </a:cubicBezTo>
                    <a:cubicBezTo>
                      <a:pt x="209" y="270"/>
                      <a:pt x="270" y="209"/>
                      <a:pt x="270" y="135"/>
                    </a:cubicBezTo>
                    <a:lnTo>
                      <a:pt x="266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Oval 130"/>
              <p:cNvSpPr>
                <a:spLocks noChangeArrowheads="1"/>
              </p:cNvSpPr>
              <p:nvPr/>
            </p:nvSpPr>
            <p:spPr bwMode="auto">
              <a:xfrm>
                <a:off x="1681163" y="3890963"/>
                <a:ext cx="833438" cy="835025"/>
              </a:xfrm>
              <a:prstGeom prst="ellipse">
                <a:avLst/>
              </a:pr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31"/>
              <p:cNvSpPr>
                <a:spLocks noChangeArrowheads="1"/>
              </p:cNvSpPr>
              <p:nvPr/>
            </p:nvSpPr>
            <p:spPr bwMode="auto">
              <a:xfrm>
                <a:off x="1931988" y="4143375"/>
                <a:ext cx="331788" cy="3302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Rectangle 132"/>
              <p:cNvSpPr>
                <a:spLocks noChangeArrowheads="1"/>
              </p:cNvSpPr>
              <p:nvPr/>
            </p:nvSpPr>
            <p:spPr bwMode="auto">
              <a:xfrm>
                <a:off x="2146300" y="2297113"/>
                <a:ext cx="50800" cy="669925"/>
              </a:xfrm>
              <a:prstGeom prst="rect">
                <a:avLst/>
              </a:pr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Freeform 133"/>
              <p:cNvSpPr>
                <a:spLocks/>
              </p:cNvSpPr>
              <p:nvPr/>
            </p:nvSpPr>
            <p:spPr bwMode="auto">
              <a:xfrm>
                <a:off x="2146300" y="2297113"/>
                <a:ext cx="50800" cy="669925"/>
              </a:xfrm>
              <a:custGeom>
                <a:avLst/>
                <a:gdLst>
                  <a:gd name="T0" fmla="*/ 0 w 32"/>
                  <a:gd name="T1" fmla="*/ 0 h 422"/>
                  <a:gd name="T2" fmla="*/ 0 w 32"/>
                  <a:gd name="T3" fmla="*/ 422 h 422"/>
                  <a:gd name="T4" fmla="*/ 32 w 32"/>
                  <a:gd name="T5" fmla="*/ 422 h 422"/>
                  <a:gd name="T6" fmla="*/ 32 w 32"/>
                  <a:gd name="T7" fmla="*/ 0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22">
                    <a:moveTo>
                      <a:pt x="0" y="0"/>
                    </a:moveTo>
                    <a:lnTo>
                      <a:pt x="0" y="422"/>
                    </a:lnTo>
                    <a:lnTo>
                      <a:pt x="32" y="422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Rectangle 134"/>
              <p:cNvSpPr>
                <a:spLocks noChangeArrowheads="1"/>
              </p:cNvSpPr>
              <p:nvPr/>
            </p:nvSpPr>
            <p:spPr bwMode="auto">
              <a:xfrm>
                <a:off x="5365750" y="3738563"/>
                <a:ext cx="417513" cy="76200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Rectangle 135"/>
              <p:cNvSpPr>
                <a:spLocks noChangeArrowheads="1"/>
              </p:cNvSpPr>
              <p:nvPr/>
            </p:nvSpPr>
            <p:spPr bwMode="auto">
              <a:xfrm>
                <a:off x="5365750" y="3738563"/>
                <a:ext cx="417513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Rectangle 136"/>
              <p:cNvSpPr>
                <a:spLocks noChangeArrowheads="1"/>
              </p:cNvSpPr>
              <p:nvPr/>
            </p:nvSpPr>
            <p:spPr bwMode="auto">
              <a:xfrm>
                <a:off x="5365750" y="3568700"/>
                <a:ext cx="417513" cy="79375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Rectangle 137"/>
              <p:cNvSpPr>
                <a:spLocks noChangeArrowheads="1"/>
              </p:cNvSpPr>
              <p:nvPr/>
            </p:nvSpPr>
            <p:spPr bwMode="auto">
              <a:xfrm>
                <a:off x="5365750" y="3568700"/>
                <a:ext cx="417513" cy="7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Rectangle 138"/>
              <p:cNvSpPr>
                <a:spLocks noChangeArrowheads="1"/>
              </p:cNvSpPr>
              <p:nvPr/>
            </p:nvSpPr>
            <p:spPr bwMode="auto">
              <a:xfrm>
                <a:off x="5365750" y="3403600"/>
                <a:ext cx="417513" cy="76200"/>
              </a:xfrm>
              <a:prstGeom prst="rect">
                <a:avLst/>
              </a:prstGeom>
              <a:solidFill>
                <a:srgbClr val="611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Rectangle 139"/>
              <p:cNvSpPr>
                <a:spLocks noChangeArrowheads="1"/>
              </p:cNvSpPr>
              <p:nvPr/>
            </p:nvSpPr>
            <p:spPr bwMode="auto">
              <a:xfrm>
                <a:off x="5365750" y="3403600"/>
                <a:ext cx="417513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140"/>
              <p:cNvSpPr>
                <a:spLocks/>
              </p:cNvSpPr>
              <p:nvPr/>
            </p:nvSpPr>
            <p:spPr bwMode="auto">
              <a:xfrm>
                <a:off x="1006475" y="3049588"/>
                <a:ext cx="5087938" cy="388938"/>
              </a:xfrm>
              <a:custGeom>
                <a:avLst/>
                <a:gdLst>
                  <a:gd name="T0" fmla="*/ 156 w 1599"/>
                  <a:gd name="T1" fmla="*/ 0 h 122"/>
                  <a:gd name="T2" fmla="*/ 34 w 1599"/>
                  <a:gd name="T3" fmla="*/ 63 h 122"/>
                  <a:gd name="T4" fmla="*/ 2 w 1599"/>
                  <a:gd name="T5" fmla="*/ 105 h 122"/>
                  <a:gd name="T6" fmla="*/ 0 w 1599"/>
                  <a:gd name="T7" fmla="*/ 122 h 122"/>
                  <a:gd name="T8" fmla="*/ 156 w 1599"/>
                  <a:gd name="T9" fmla="*/ 7 h 122"/>
                  <a:gd name="T10" fmla="*/ 1599 w 1599"/>
                  <a:gd name="T11" fmla="*/ 7 h 122"/>
                  <a:gd name="T12" fmla="*/ 1598 w 1599"/>
                  <a:gd name="T13" fmla="*/ 0 h 122"/>
                  <a:gd name="T14" fmla="*/ 156 w 1599"/>
                  <a:gd name="T1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9" h="122">
                    <a:moveTo>
                      <a:pt x="156" y="0"/>
                    </a:moveTo>
                    <a:cubicBezTo>
                      <a:pt x="119" y="0"/>
                      <a:pt x="72" y="24"/>
                      <a:pt x="34" y="63"/>
                    </a:cubicBezTo>
                    <a:cubicBezTo>
                      <a:pt x="22" y="76"/>
                      <a:pt x="11" y="90"/>
                      <a:pt x="2" y="105"/>
                    </a:cubicBezTo>
                    <a:cubicBezTo>
                      <a:pt x="1" y="111"/>
                      <a:pt x="0" y="117"/>
                      <a:pt x="0" y="122"/>
                    </a:cubicBezTo>
                    <a:cubicBezTo>
                      <a:pt x="34" y="59"/>
                      <a:pt x="103" y="7"/>
                      <a:pt x="156" y="7"/>
                    </a:cubicBezTo>
                    <a:cubicBezTo>
                      <a:pt x="1599" y="7"/>
                      <a:pt x="1599" y="7"/>
                      <a:pt x="1599" y="7"/>
                    </a:cubicBezTo>
                    <a:cubicBezTo>
                      <a:pt x="1598" y="5"/>
                      <a:pt x="1598" y="2"/>
                      <a:pt x="1598" y="0"/>
                    </a:cubicBez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141"/>
              <p:cNvSpPr>
                <a:spLocks/>
              </p:cNvSpPr>
              <p:nvPr/>
            </p:nvSpPr>
            <p:spPr bwMode="auto">
              <a:xfrm>
                <a:off x="898525" y="4343400"/>
                <a:ext cx="598488" cy="252413"/>
              </a:xfrm>
              <a:custGeom>
                <a:avLst/>
                <a:gdLst>
                  <a:gd name="T0" fmla="*/ 188 w 188"/>
                  <a:gd name="T1" fmla="*/ 67 h 79"/>
                  <a:gd name="T2" fmla="*/ 176 w 188"/>
                  <a:gd name="T3" fmla="*/ 79 h 79"/>
                  <a:gd name="T4" fmla="*/ 12 w 188"/>
                  <a:gd name="T5" fmla="*/ 79 h 79"/>
                  <a:gd name="T6" fmla="*/ 0 w 188"/>
                  <a:gd name="T7" fmla="*/ 67 h 79"/>
                  <a:gd name="T8" fmla="*/ 0 w 188"/>
                  <a:gd name="T9" fmla="*/ 12 h 79"/>
                  <a:gd name="T10" fmla="*/ 12 w 188"/>
                  <a:gd name="T11" fmla="*/ 0 h 79"/>
                  <a:gd name="T12" fmla="*/ 176 w 188"/>
                  <a:gd name="T13" fmla="*/ 0 h 79"/>
                  <a:gd name="T14" fmla="*/ 188 w 188"/>
                  <a:gd name="T15" fmla="*/ 12 h 79"/>
                  <a:gd name="T16" fmla="*/ 188 w 188"/>
                  <a:gd name="T17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79">
                    <a:moveTo>
                      <a:pt x="188" y="67"/>
                    </a:moveTo>
                    <a:cubicBezTo>
                      <a:pt x="188" y="74"/>
                      <a:pt x="182" y="79"/>
                      <a:pt x="176" y="79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5" y="79"/>
                      <a:pt x="0" y="74"/>
                      <a:pt x="0" y="6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2" y="0"/>
                      <a:pt x="188" y="5"/>
                      <a:pt x="188" y="12"/>
                    </a:cubicBezTo>
                    <a:lnTo>
                      <a:pt x="188" y="67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Oval 142"/>
              <p:cNvSpPr>
                <a:spLocks noChangeArrowheads="1"/>
              </p:cNvSpPr>
              <p:nvPr/>
            </p:nvSpPr>
            <p:spPr bwMode="auto">
              <a:xfrm>
                <a:off x="962025" y="4149725"/>
                <a:ext cx="101600" cy="200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143"/>
              <p:cNvSpPr>
                <a:spLocks/>
              </p:cNvSpPr>
              <p:nvPr/>
            </p:nvSpPr>
            <p:spPr bwMode="auto">
              <a:xfrm>
                <a:off x="955675" y="4143375"/>
                <a:ext cx="114300" cy="212725"/>
              </a:xfrm>
              <a:custGeom>
                <a:avLst/>
                <a:gdLst>
                  <a:gd name="T0" fmla="*/ 34 w 36"/>
                  <a:gd name="T1" fmla="*/ 33 h 67"/>
                  <a:gd name="T2" fmla="*/ 32 w 36"/>
                  <a:gd name="T3" fmla="*/ 33 h 67"/>
                  <a:gd name="T4" fmla="*/ 27 w 36"/>
                  <a:gd name="T5" fmla="*/ 55 h 67"/>
                  <a:gd name="T6" fmla="*/ 23 w 36"/>
                  <a:gd name="T7" fmla="*/ 61 h 67"/>
                  <a:gd name="T8" fmla="*/ 18 w 36"/>
                  <a:gd name="T9" fmla="*/ 63 h 67"/>
                  <a:gd name="T10" fmla="*/ 13 w 36"/>
                  <a:gd name="T11" fmla="*/ 61 h 67"/>
                  <a:gd name="T12" fmla="*/ 7 w 36"/>
                  <a:gd name="T13" fmla="*/ 50 h 67"/>
                  <a:gd name="T14" fmla="*/ 4 w 36"/>
                  <a:gd name="T15" fmla="*/ 33 h 67"/>
                  <a:gd name="T16" fmla="*/ 9 w 36"/>
                  <a:gd name="T17" fmla="*/ 12 h 67"/>
                  <a:gd name="T18" fmla="*/ 13 w 36"/>
                  <a:gd name="T19" fmla="*/ 6 h 67"/>
                  <a:gd name="T20" fmla="*/ 18 w 36"/>
                  <a:gd name="T21" fmla="*/ 4 h 67"/>
                  <a:gd name="T22" fmla="*/ 23 w 36"/>
                  <a:gd name="T23" fmla="*/ 6 h 67"/>
                  <a:gd name="T24" fmla="*/ 29 w 36"/>
                  <a:gd name="T25" fmla="*/ 16 h 67"/>
                  <a:gd name="T26" fmla="*/ 32 w 36"/>
                  <a:gd name="T27" fmla="*/ 33 h 67"/>
                  <a:gd name="T28" fmla="*/ 34 w 36"/>
                  <a:gd name="T29" fmla="*/ 33 h 67"/>
                  <a:gd name="T30" fmla="*/ 36 w 36"/>
                  <a:gd name="T31" fmla="*/ 33 h 67"/>
                  <a:gd name="T32" fmla="*/ 31 w 36"/>
                  <a:gd name="T33" fmla="*/ 10 h 67"/>
                  <a:gd name="T34" fmla="*/ 25 w 36"/>
                  <a:gd name="T35" fmla="*/ 3 h 67"/>
                  <a:gd name="T36" fmla="*/ 18 w 36"/>
                  <a:gd name="T37" fmla="*/ 0 h 67"/>
                  <a:gd name="T38" fmla="*/ 10 w 36"/>
                  <a:gd name="T39" fmla="*/ 3 h 67"/>
                  <a:gd name="T40" fmla="*/ 3 w 36"/>
                  <a:gd name="T41" fmla="*/ 15 h 67"/>
                  <a:gd name="T42" fmla="*/ 0 w 36"/>
                  <a:gd name="T43" fmla="*/ 33 h 67"/>
                  <a:gd name="T44" fmla="*/ 5 w 36"/>
                  <a:gd name="T45" fmla="*/ 57 h 67"/>
                  <a:gd name="T46" fmla="*/ 10 w 36"/>
                  <a:gd name="T47" fmla="*/ 64 h 67"/>
                  <a:gd name="T48" fmla="*/ 18 w 36"/>
                  <a:gd name="T49" fmla="*/ 67 h 67"/>
                  <a:gd name="T50" fmla="*/ 25 w 36"/>
                  <a:gd name="T51" fmla="*/ 64 h 67"/>
                  <a:gd name="T52" fmla="*/ 33 w 36"/>
                  <a:gd name="T53" fmla="*/ 52 h 67"/>
                  <a:gd name="T54" fmla="*/ 36 w 36"/>
                  <a:gd name="T55" fmla="*/ 33 h 67"/>
                  <a:gd name="T56" fmla="*/ 34 w 36"/>
                  <a:gd name="T57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" h="67">
                    <a:moveTo>
                      <a:pt x="34" y="33"/>
                    </a:move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42"/>
                      <a:pt x="30" y="49"/>
                      <a:pt x="27" y="55"/>
                    </a:cubicBezTo>
                    <a:cubicBezTo>
                      <a:pt x="26" y="57"/>
                      <a:pt x="24" y="60"/>
                      <a:pt x="23" y="61"/>
                    </a:cubicBezTo>
                    <a:cubicBezTo>
                      <a:pt x="21" y="62"/>
                      <a:pt x="20" y="63"/>
                      <a:pt x="18" y="63"/>
                    </a:cubicBezTo>
                    <a:cubicBezTo>
                      <a:pt x="16" y="63"/>
                      <a:pt x="15" y="62"/>
                      <a:pt x="13" y="61"/>
                    </a:cubicBezTo>
                    <a:cubicBezTo>
                      <a:pt x="11" y="59"/>
                      <a:pt x="8" y="55"/>
                      <a:pt x="7" y="50"/>
                    </a:cubicBezTo>
                    <a:cubicBezTo>
                      <a:pt x="5" y="46"/>
                      <a:pt x="4" y="40"/>
                      <a:pt x="4" y="33"/>
                    </a:cubicBezTo>
                    <a:cubicBezTo>
                      <a:pt x="4" y="25"/>
                      <a:pt x="6" y="17"/>
                      <a:pt x="9" y="12"/>
                    </a:cubicBezTo>
                    <a:cubicBezTo>
                      <a:pt x="10" y="9"/>
                      <a:pt x="11" y="7"/>
                      <a:pt x="13" y="6"/>
                    </a:cubicBezTo>
                    <a:cubicBezTo>
                      <a:pt x="15" y="4"/>
                      <a:pt x="16" y="4"/>
                      <a:pt x="18" y="4"/>
                    </a:cubicBezTo>
                    <a:cubicBezTo>
                      <a:pt x="20" y="4"/>
                      <a:pt x="21" y="4"/>
                      <a:pt x="23" y="6"/>
                    </a:cubicBezTo>
                    <a:cubicBezTo>
                      <a:pt x="25" y="8"/>
                      <a:pt x="28" y="12"/>
                      <a:pt x="29" y="16"/>
                    </a:cubicBezTo>
                    <a:cubicBezTo>
                      <a:pt x="31" y="21"/>
                      <a:pt x="32" y="27"/>
                      <a:pt x="32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24"/>
                      <a:pt x="34" y="16"/>
                      <a:pt x="31" y="10"/>
                    </a:cubicBezTo>
                    <a:cubicBezTo>
                      <a:pt x="29" y="7"/>
                      <a:pt x="28" y="5"/>
                      <a:pt x="25" y="3"/>
                    </a:cubicBezTo>
                    <a:cubicBezTo>
                      <a:pt x="23" y="1"/>
                      <a:pt x="21" y="0"/>
                      <a:pt x="18" y="0"/>
                    </a:cubicBezTo>
                    <a:cubicBezTo>
                      <a:pt x="15" y="0"/>
                      <a:pt x="13" y="1"/>
                      <a:pt x="10" y="3"/>
                    </a:cubicBezTo>
                    <a:cubicBezTo>
                      <a:pt x="7" y="5"/>
                      <a:pt x="5" y="10"/>
                      <a:pt x="3" y="15"/>
                    </a:cubicBezTo>
                    <a:cubicBezTo>
                      <a:pt x="1" y="20"/>
                      <a:pt x="0" y="27"/>
                      <a:pt x="0" y="33"/>
                    </a:cubicBezTo>
                    <a:cubicBezTo>
                      <a:pt x="0" y="42"/>
                      <a:pt x="2" y="50"/>
                      <a:pt x="5" y="57"/>
                    </a:cubicBezTo>
                    <a:cubicBezTo>
                      <a:pt x="6" y="60"/>
                      <a:pt x="8" y="62"/>
                      <a:pt x="10" y="64"/>
                    </a:cubicBezTo>
                    <a:cubicBezTo>
                      <a:pt x="13" y="66"/>
                      <a:pt x="15" y="67"/>
                      <a:pt x="18" y="67"/>
                    </a:cubicBezTo>
                    <a:cubicBezTo>
                      <a:pt x="21" y="67"/>
                      <a:pt x="23" y="66"/>
                      <a:pt x="25" y="64"/>
                    </a:cubicBezTo>
                    <a:cubicBezTo>
                      <a:pt x="29" y="61"/>
                      <a:pt x="31" y="57"/>
                      <a:pt x="33" y="52"/>
                    </a:cubicBezTo>
                    <a:cubicBezTo>
                      <a:pt x="35" y="46"/>
                      <a:pt x="36" y="40"/>
                      <a:pt x="36" y="33"/>
                    </a:cubicBezTo>
                    <a:lnTo>
                      <a:pt x="34" y="33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144"/>
              <p:cNvSpPr>
                <a:spLocks/>
              </p:cNvSpPr>
              <p:nvPr/>
            </p:nvSpPr>
            <p:spPr bwMode="auto">
              <a:xfrm>
                <a:off x="1487488" y="2033588"/>
                <a:ext cx="4400550" cy="139700"/>
              </a:xfrm>
              <a:custGeom>
                <a:avLst/>
                <a:gdLst>
                  <a:gd name="T0" fmla="*/ 1383 w 1383"/>
                  <a:gd name="T1" fmla="*/ 44 h 44"/>
                  <a:gd name="T2" fmla="*/ 1374 w 1383"/>
                  <a:gd name="T3" fmla="*/ 20 h 44"/>
                  <a:gd name="T4" fmla="*/ 1348 w 1383"/>
                  <a:gd name="T5" fmla="*/ 0 h 44"/>
                  <a:gd name="T6" fmla="*/ 157 w 1383"/>
                  <a:gd name="T7" fmla="*/ 0 h 44"/>
                  <a:gd name="T8" fmla="*/ 4 w 1383"/>
                  <a:gd name="T9" fmla="*/ 40 h 44"/>
                  <a:gd name="T10" fmla="*/ 0 w 1383"/>
                  <a:gd name="T11" fmla="*/ 44 h 44"/>
                  <a:gd name="T12" fmla="*/ 1383 w 1383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3" h="44">
                    <a:moveTo>
                      <a:pt x="1383" y="44"/>
                    </a:moveTo>
                    <a:cubicBezTo>
                      <a:pt x="1378" y="29"/>
                      <a:pt x="1374" y="21"/>
                      <a:pt x="1374" y="20"/>
                    </a:cubicBezTo>
                    <a:cubicBezTo>
                      <a:pt x="1374" y="20"/>
                      <a:pt x="1364" y="0"/>
                      <a:pt x="1348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46" y="0"/>
                      <a:pt x="24" y="21"/>
                      <a:pt x="4" y="40"/>
                    </a:cubicBezTo>
                    <a:cubicBezTo>
                      <a:pt x="3" y="41"/>
                      <a:pt x="1" y="42"/>
                      <a:pt x="0" y="44"/>
                    </a:cubicBezTo>
                    <a:lnTo>
                      <a:pt x="1383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635528" y="4766019"/>
            <a:ext cx="5570335" cy="2108954"/>
            <a:chOff x="6635528" y="4766019"/>
            <a:chExt cx="5570335" cy="2108954"/>
          </a:xfrm>
        </p:grpSpPr>
        <p:grpSp>
          <p:nvGrpSpPr>
            <p:cNvPr id="91" name="组合 90"/>
            <p:cNvGrpSpPr/>
            <p:nvPr/>
          </p:nvGrpSpPr>
          <p:grpSpPr>
            <a:xfrm>
              <a:off x="6635528" y="4788289"/>
              <a:ext cx="2331415" cy="2086684"/>
              <a:chOff x="6635528" y="4788289"/>
              <a:chExt cx="2331415" cy="2086684"/>
            </a:xfrm>
          </p:grpSpPr>
          <p:sp>
            <p:nvSpPr>
              <p:cNvPr id="83" name="任意多边形 82"/>
              <p:cNvSpPr>
                <a:spLocks/>
              </p:cNvSpPr>
              <p:nvPr/>
            </p:nvSpPr>
            <p:spPr bwMode="auto">
              <a:xfrm>
                <a:off x="6635528" y="4788290"/>
                <a:ext cx="2331415" cy="2086081"/>
              </a:xfrm>
              <a:custGeom>
                <a:avLst/>
                <a:gdLst>
                  <a:gd name="connsiteX0" fmla="*/ 800818 w 2331415"/>
                  <a:gd name="connsiteY0" fmla="*/ 0 h 2086081"/>
                  <a:gd name="connsiteX1" fmla="*/ 2331415 w 2331415"/>
                  <a:gd name="connsiteY1" fmla="*/ 2086081 h 2086081"/>
                  <a:gd name="connsiteX2" fmla="*/ 0 w 2331415"/>
                  <a:gd name="connsiteY2" fmla="*/ 2086081 h 208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31415" h="2086081">
                    <a:moveTo>
                      <a:pt x="800818" y="0"/>
                    </a:moveTo>
                    <a:lnTo>
                      <a:pt x="2331415" y="2086081"/>
                    </a:lnTo>
                    <a:lnTo>
                      <a:pt x="0" y="2086081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任意多边形 83"/>
              <p:cNvSpPr>
                <a:spLocks/>
              </p:cNvSpPr>
              <p:nvPr/>
            </p:nvSpPr>
            <p:spPr bwMode="auto">
              <a:xfrm>
                <a:off x="7436346" y="4788289"/>
                <a:ext cx="1482603" cy="2086684"/>
              </a:xfrm>
              <a:custGeom>
                <a:avLst/>
                <a:gdLst>
                  <a:gd name="connsiteX0" fmla="*/ 0 w 1482603"/>
                  <a:gd name="connsiteY0" fmla="*/ 0 h 2086684"/>
                  <a:gd name="connsiteX1" fmla="*/ 1482603 w 1482603"/>
                  <a:gd name="connsiteY1" fmla="*/ 1919271 h 2086684"/>
                  <a:gd name="connsiteX2" fmla="*/ 1443562 w 1482603"/>
                  <a:gd name="connsiteY2" fmla="*/ 2071812 h 2086684"/>
                  <a:gd name="connsiteX3" fmla="*/ 1439711 w 1482603"/>
                  <a:gd name="connsiteY3" fmla="*/ 2086684 h 2086684"/>
                  <a:gd name="connsiteX4" fmla="*/ 903587 w 1482603"/>
                  <a:gd name="connsiteY4" fmla="*/ 2086684 h 2086684"/>
                  <a:gd name="connsiteX5" fmla="*/ 830128 w 1482603"/>
                  <a:gd name="connsiteY5" fmla="*/ 1915611 h 2086684"/>
                  <a:gd name="connsiteX6" fmla="*/ 0 w 1482603"/>
                  <a:gd name="connsiteY6" fmla="*/ 0 h 208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2603" h="2086684">
                    <a:moveTo>
                      <a:pt x="0" y="0"/>
                    </a:moveTo>
                    <a:lnTo>
                      <a:pt x="1482603" y="1919271"/>
                    </a:lnTo>
                    <a:cubicBezTo>
                      <a:pt x="1482603" y="1919271"/>
                      <a:pt x="1467081" y="1980665"/>
                      <a:pt x="1443562" y="2071812"/>
                    </a:cubicBezTo>
                    <a:lnTo>
                      <a:pt x="1439711" y="2086684"/>
                    </a:lnTo>
                    <a:lnTo>
                      <a:pt x="903587" y="2086684"/>
                    </a:lnTo>
                    <a:lnTo>
                      <a:pt x="830128" y="1915611"/>
                    </a:lnTo>
                    <a:cubicBezTo>
                      <a:pt x="473309" y="108620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auto">
              <a:xfrm>
                <a:off x="7111828" y="5090537"/>
                <a:ext cx="865382" cy="642673"/>
              </a:xfrm>
              <a:custGeom>
                <a:avLst/>
                <a:gdLst>
                  <a:gd name="T0" fmla="*/ 0 w 272"/>
                  <a:gd name="T1" fmla="*/ 168 h 202"/>
                  <a:gd name="T2" fmla="*/ 78 w 272"/>
                  <a:gd name="T3" fmla="*/ 119 h 202"/>
                  <a:gd name="T4" fmla="*/ 135 w 272"/>
                  <a:gd name="T5" fmla="*/ 202 h 202"/>
                  <a:gd name="T6" fmla="*/ 154 w 272"/>
                  <a:gd name="T7" fmla="*/ 111 h 202"/>
                  <a:gd name="T8" fmla="*/ 227 w 272"/>
                  <a:gd name="T9" fmla="*/ 195 h 202"/>
                  <a:gd name="T10" fmla="*/ 208 w 272"/>
                  <a:gd name="T11" fmla="*/ 66 h 202"/>
                  <a:gd name="T12" fmla="*/ 272 w 272"/>
                  <a:gd name="T13" fmla="*/ 119 h 202"/>
                  <a:gd name="T14" fmla="*/ 177 w 272"/>
                  <a:gd name="T15" fmla="*/ 0 h 202"/>
                  <a:gd name="T16" fmla="*/ 189 w 272"/>
                  <a:gd name="T17" fmla="*/ 85 h 202"/>
                  <a:gd name="T18" fmla="*/ 132 w 272"/>
                  <a:gd name="T19" fmla="*/ 54 h 202"/>
                  <a:gd name="T20" fmla="*/ 118 w 272"/>
                  <a:gd name="T21" fmla="*/ 116 h 202"/>
                  <a:gd name="T22" fmla="*/ 80 w 272"/>
                  <a:gd name="T23" fmla="*/ 45 h 202"/>
                  <a:gd name="T24" fmla="*/ 42 w 272"/>
                  <a:gd name="T25" fmla="*/ 104 h 202"/>
                  <a:gd name="T26" fmla="*/ 52 w 272"/>
                  <a:gd name="T27" fmla="*/ 28 h 202"/>
                  <a:gd name="T28" fmla="*/ 0 w 272"/>
                  <a:gd name="T29" fmla="*/ 16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2" h="202">
                    <a:moveTo>
                      <a:pt x="0" y="168"/>
                    </a:moveTo>
                    <a:lnTo>
                      <a:pt x="78" y="119"/>
                    </a:lnTo>
                    <a:lnTo>
                      <a:pt x="135" y="202"/>
                    </a:lnTo>
                    <a:lnTo>
                      <a:pt x="154" y="111"/>
                    </a:lnTo>
                    <a:lnTo>
                      <a:pt x="227" y="195"/>
                    </a:lnTo>
                    <a:lnTo>
                      <a:pt x="208" y="66"/>
                    </a:lnTo>
                    <a:lnTo>
                      <a:pt x="272" y="119"/>
                    </a:lnTo>
                    <a:lnTo>
                      <a:pt x="177" y="0"/>
                    </a:lnTo>
                    <a:lnTo>
                      <a:pt x="189" y="85"/>
                    </a:lnTo>
                    <a:lnTo>
                      <a:pt x="132" y="54"/>
                    </a:lnTo>
                    <a:lnTo>
                      <a:pt x="118" y="116"/>
                    </a:lnTo>
                    <a:lnTo>
                      <a:pt x="80" y="45"/>
                    </a:lnTo>
                    <a:lnTo>
                      <a:pt x="42" y="104"/>
                    </a:lnTo>
                    <a:lnTo>
                      <a:pt x="52" y="28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8758331" y="5370514"/>
              <a:ext cx="1872971" cy="1503858"/>
              <a:chOff x="8758331" y="5370514"/>
              <a:chExt cx="1872971" cy="1503858"/>
            </a:xfrm>
          </p:grpSpPr>
          <p:sp>
            <p:nvSpPr>
              <p:cNvPr id="85" name="任意多边形 84"/>
              <p:cNvSpPr>
                <a:spLocks/>
              </p:cNvSpPr>
              <p:nvPr/>
            </p:nvSpPr>
            <p:spPr bwMode="auto">
              <a:xfrm>
                <a:off x="8758331" y="5370515"/>
                <a:ext cx="1872971" cy="1503857"/>
              </a:xfrm>
              <a:custGeom>
                <a:avLst/>
                <a:gdLst>
                  <a:gd name="connsiteX0" fmla="*/ 930554 w 1872971"/>
                  <a:gd name="connsiteY0" fmla="*/ 0 h 1503857"/>
                  <a:gd name="connsiteX1" fmla="*/ 1872971 w 1872971"/>
                  <a:gd name="connsiteY1" fmla="*/ 1503857 h 1503857"/>
                  <a:gd name="connsiteX2" fmla="*/ 0 w 1872971"/>
                  <a:gd name="connsiteY2" fmla="*/ 1503857 h 1503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72971" h="1503857">
                    <a:moveTo>
                      <a:pt x="930554" y="0"/>
                    </a:moveTo>
                    <a:lnTo>
                      <a:pt x="1872971" y="1503857"/>
                    </a:lnTo>
                    <a:lnTo>
                      <a:pt x="0" y="1503857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任意多边形 85"/>
              <p:cNvSpPr>
                <a:spLocks/>
              </p:cNvSpPr>
              <p:nvPr/>
            </p:nvSpPr>
            <p:spPr bwMode="auto">
              <a:xfrm>
                <a:off x="9688885" y="5370514"/>
                <a:ext cx="820840" cy="1503857"/>
              </a:xfrm>
              <a:custGeom>
                <a:avLst/>
                <a:gdLst>
                  <a:gd name="connsiteX0" fmla="*/ 0 w 820840"/>
                  <a:gd name="connsiteY0" fmla="*/ 0 h 1503857"/>
                  <a:gd name="connsiteX1" fmla="*/ 820840 w 820840"/>
                  <a:gd name="connsiteY1" fmla="*/ 1291710 h 1503857"/>
                  <a:gd name="connsiteX2" fmla="*/ 697163 w 820840"/>
                  <a:gd name="connsiteY2" fmla="*/ 1503857 h 1503857"/>
                  <a:gd name="connsiteX3" fmla="*/ 283880 w 820840"/>
                  <a:gd name="connsiteY3" fmla="*/ 1503857 h 1503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0840" h="1503857">
                    <a:moveTo>
                      <a:pt x="0" y="0"/>
                    </a:moveTo>
                    <a:lnTo>
                      <a:pt x="820840" y="1291710"/>
                    </a:lnTo>
                    <a:lnTo>
                      <a:pt x="697163" y="1503857"/>
                    </a:lnTo>
                    <a:lnTo>
                      <a:pt x="283880" y="1503857"/>
                    </a:ln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auto">
              <a:xfrm>
                <a:off x="9342094" y="5542318"/>
                <a:ext cx="722213" cy="680852"/>
              </a:xfrm>
              <a:custGeom>
                <a:avLst/>
                <a:gdLst>
                  <a:gd name="T0" fmla="*/ 0 w 227"/>
                  <a:gd name="T1" fmla="*/ 114 h 214"/>
                  <a:gd name="T2" fmla="*/ 47 w 227"/>
                  <a:gd name="T3" fmla="*/ 93 h 214"/>
                  <a:gd name="T4" fmla="*/ 47 w 227"/>
                  <a:gd name="T5" fmla="*/ 157 h 214"/>
                  <a:gd name="T6" fmla="*/ 109 w 227"/>
                  <a:gd name="T7" fmla="*/ 91 h 214"/>
                  <a:gd name="T8" fmla="*/ 114 w 227"/>
                  <a:gd name="T9" fmla="*/ 214 h 214"/>
                  <a:gd name="T10" fmla="*/ 140 w 227"/>
                  <a:gd name="T11" fmla="*/ 110 h 214"/>
                  <a:gd name="T12" fmla="*/ 197 w 227"/>
                  <a:gd name="T13" fmla="*/ 171 h 214"/>
                  <a:gd name="T14" fmla="*/ 175 w 227"/>
                  <a:gd name="T15" fmla="*/ 95 h 214"/>
                  <a:gd name="T16" fmla="*/ 227 w 227"/>
                  <a:gd name="T17" fmla="*/ 129 h 214"/>
                  <a:gd name="T18" fmla="*/ 159 w 227"/>
                  <a:gd name="T19" fmla="*/ 17 h 214"/>
                  <a:gd name="T20" fmla="*/ 190 w 227"/>
                  <a:gd name="T21" fmla="*/ 81 h 214"/>
                  <a:gd name="T22" fmla="*/ 147 w 227"/>
                  <a:gd name="T23" fmla="*/ 55 h 214"/>
                  <a:gd name="T24" fmla="*/ 147 w 227"/>
                  <a:gd name="T25" fmla="*/ 84 h 214"/>
                  <a:gd name="T26" fmla="*/ 121 w 227"/>
                  <a:gd name="T27" fmla="*/ 41 h 214"/>
                  <a:gd name="T28" fmla="*/ 83 w 227"/>
                  <a:gd name="T29" fmla="*/ 74 h 214"/>
                  <a:gd name="T30" fmla="*/ 73 w 227"/>
                  <a:gd name="T31" fmla="*/ 0 h 214"/>
                  <a:gd name="T32" fmla="*/ 0 w 227"/>
                  <a:gd name="T33" fmla="*/ 1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7" h="214">
                    <a:moveTo>
                      <a:pt x="0" y="114"/>
                    </a:moveTo>
                    <a:lnTo>
                      <a:pt x="47" y="93"/>
                    </a:lnTo>
                    <a:lnTo>
                      <a:pt x="47" y="157"/>
                    </a:lnTo>
                    <a:lnTo>
                      <a:pt x="109" y="91"/>
                    </a:lnTo>
                    <a:lnTo>
                      <a:pt x="114" y="214"/>
                    </a:lnTo>
                    <a:lnTo>
                      <a:pt x="140" y="110"/>
                    </a:lnTo>
                    <a:lnTo>
                      <a:pt x="197" y="171"/>
                    </a:lnTo>
                    <a:lnTo>
                      <a:pt x="175" y="95"/>
                    </a:lnTo>
                    <a:lnTo>
                      <a:pt x="227" y="129"/>
                    </a:lnTo>
                    <a:lnTo>
                      <a:pt x="159" y="17"/>
                    </a:lnTo>
                    <a:lnTo>
                      <a:pt x="190" y="81"/>
                    </a:lnTo>
                    <a:lnTo>
                      <a:pt x="147" y="55"/>
                    </a:lnTo>
                    <a:lnTo>
                      <a:pt x="147" y="84"/>
                    </a:lnTo>
                    <a:lnTo>
                      <a:pt x="121" y="41"/>
                    </a:lnTo>
                    <a:lnTo>
                      <a:pt x="83" y="74"/>
                    </a:lnTo>
                    <a:lnTo>
                      <a:pt x="73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10399210" y="4766019"/>
              <a:ext cx="1806653" cy="2108352"/>
              <a:chOff x="10399210" y="4766019"/>
              <a:chExt cx="1806653" cy="2108352"/>
            </a:xfrm>
          </p:grpSpPr>
          <p:sp>
            <p:nvSpPr>
              <p:cNvPr id="88" name="任意多边形 87"/>
              <p:cNvSpPr>
                <a:spLocks/>
              </p:cNvSpPr>
              <p:nvPr/>
            </p:nvSpPr>
            <p:spPr bwMode="auto">
              <a:xfrm>
                <a:off x="10399210" y="4766019"/>
                <a:ext cx="1806653" cy="2108352"/>
              </a:xfrm>
              <a:custGeom>
                <a:avLst/>
                <a:gdLst>
                  <a:gd name="connsiteX0" fmla="*/ 1271781 w 1806653"/>
                  <a:gd name="connsiteY0" fmla="*/ 0 h 2108352"/>
                  <a:gd name="connsiteX1" fmla="*/ 1806653 w 1806653"/>
                  <a:gd name="connsiteY1" fmla="*/ 947793 h 2108352"/>
                  <a:gd name="connsiteX2" fmla="*/ 1806653 w 1806653"/>
                  <a:gd name="connsiteY2" fmla="*/ 2108352 h 2108352"/>
                  <a:gd name="connsiteX3" fmla="*/ 0 w 1806653"/>
                  <a:gd name="connsiteY3" fmla="*/ 2108352 h 2108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6653" h="2108352">
                    <a:moveTo>
                      <a:pt x="1271781" y="0"/>
                    </a:moveTo>
                    <a:lnTo>
                      <a:pt x="1806653" y="947793"/>
                    </a:lnTo>
                    <a:lnTo>
                      <a:pt x="1806653" y="2108352"/>
                    </a:lnTo>
                    <a:lnTo>
                      <a:pt x="0" y="2108352"/>
                    </a:lnTo>
                    <a:close/>
                  </a:path>
                </a:pathLst>
              </a:custGeom>
              <a:solidFill>
                <a:srgbClr val="5DA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任意多边形 89"/>
              <p:cNvSpPr>
                <a:spLocks/>
              </p:cNvSpPr>
              <p:nvPr/>
            </p:nvSpPr>
            <p:spPr bwMode="auto">
              <a:xfrm>
                <a:off x="11670990" y="4766019"/>
                <a:ext cx="521010" cy="2010740"/>
              </a:xfrm>
              <a:custGeom>
                <a:avLst/>
                <a:gdLst>
                  <a:gd name="connsiteX0" fmla="*/ 0 w 521010"/>
                  <a:gd name="connsiteY0" fmla="*/ 0 h 2010740"/>
                  <a:gd name="connsiteX1" fmla="*/ 521010 w 521010"/>
                  <a:gd name="connsiteY1" fmla="*/ 922444 h 2010740"/>
                  <a:gd name="connsiteX2" fmla="*/ 521010 w 521010"/>
                  <a:gd name="connsiteY2" fmla="*/ 1807123 h 2010740"/>
                  <a:gd name="connsiteX3" fmla="*/ 400876 w 521010"/>
                  <a:gd name="connsiteY3" fmla="*/ 2010740 h 2010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010" h="2010740">
                    <a:moveTo>
                      <a:pt x="0" y="0"/>
                    </a:moveTo>
                    <a:lnTo>
                      <a:pt x="521010" y="922444"/>
                    </a:lnTo>
                    <a:lnTo>
                      <a:pt x="521010" y="1807123"/>
                    </a:lnTo>
                    <a:lnTo>
                      <a:pt x="400876" y="2010740"/>
                    </a:lnTo>
                    <a:close/>
                  </a:path>
                </a:pathLst>
              </a:custGeom>
              <a:solidFill>
                <a:srgbClr val="222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auto">
              <a:xfrm>
                <a:off x="11241482" y="4969638"/>
                <a:ext cx="919469" cy="763572"/>
              </a:xfrm>
              <a:custGeom>
                <a:avLst/>
                <a:gdLst>
                  <a:gd name="T0" fmla="*/ 230 w 289"/>
                  <a:gd name="T1" fmla="*/ 109 h 240"/>
                  <a:gd name="T2" fmla="*/ 289 w 289"/>
                  <a:gd name="T3" fmla="*/ 209 h 240"/>
                  <a:gd name="T4" fmla="*/ 173 w 289"/>
                  <a:gd name="T5" fmla="*/ 133 h 240"/>
                  <a:gd name="T6" fmla="*/ 142 w 289"/>
                  <a:gd name="T7" fmla="*/ 240 h 240"/>
                  <a:gd name="T8" fmla="*/ 118 w 289"/>
                  <a:gd name="T9" fmla="*/ 133 h 240"/>
                  <a:gd name="T10" fmla="*/ 55 w 289"/>
                  <a:gd name="T11" fmla="*/ 214 h 240"/>
                  <a:gd name="T12" fmla="*/ 90 w 289"/>
                  <a:gd name="T13" fmla="*/ 54 h 240"/>
                  <a:gd name="T14" fmla="*/ 0 w 289"/>
                  <a:gd name="T15" fmla="*/ 152 h 240"/>
                  <a:gd name="T16" fmla="*/ 92 w 289"/>
                  <a:gd name="T17" fmla="*/ 0 h 240"/>
                  <a:gd name="T18" fmla="*/ 111 w 289"/>
                  <a:gd name="T19" fmla="*/ 62 h 240"/>
                  <a:gd name="T20" fmla="*/ 142 w 289"/>
                  <a:gd name="T21" fmla="*/ 52 h 240"/>
                  <a:gd name="T22" fmla="*/ 152 w 289"/>
                  <a:gd name="T23" fmla="*/ 149 h 240"/>
                  <a:gd name="T24" fmla="*/ 156 w 289"/>
                  <a:gd name="T25" fmla="*/ 52 h 240"/>
                  <a:gd name="T26" fmla="*/ 237 w 289"/>
                  <a:gd name="T27" fmla="*/ 138 h 240"/>
                  <a:gd name="T28" fmla="*/ 230 w 289"/>
                  <a:gd name="T29" fmla="*/ 10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9" h="240">
                    <a:moveTo>
                      <a:pt x="230" y="109"/>
                    </a:moveTo>
                    <a:lnTo>
                      <a:pt x="289" y="209"/>
                    </a:lnTo>
                    <a:lnTo>
                      <a:pt x="173" y="133"/>
                    </a:lnTo>
                    <a:lnTo>
                      <a:pt x="142" y="240"/>
                    </a:lnTo>
                    <a:lnTo>
                      <a:pt x="118" y="133"/>
                    </a:lnTo>
                    <a:lnTo>
                      <a:pt x="55" y="214"/>
                    </a:lnTo>
                    <a:lnTo>
                      <a:pt x="90" y="54"/>
                    </a:lnTo>
                    <a:lnTo>
                      <a:pt x="0" y="152"/>
                    </a:lnTo>
                    <a:lnTo>
                      <a:pt x="92" y="0"/>
                    </a:lnTo>
                    <a:lnTo>
                      <a:pt x="111" y="62"/>
                    </a:lnTo>
                    <a:lnTo>
                      <a:pt x="142" y="52"/>
                    </a:lnTo>
                    <a:lnTo>
                      <a:pt x="152" y="149"/>
                    </a:lnTo>
                    <a:lnTo>
                      <a:pt x="156" y="52"/>
                    </a:lnTo>
                    <a:lnTo>
                      <a:pt x="237" y="138"/>
                    </a:lnTo>
                    <a:lnTo>
                      <a:pt x="230" y="109"/>
                    </a:lnTo>
                    <a:close/>
                  </a:path>
                </a:pathLst>
              </a:custGeom>
              <a:solidFill>
                <a:srgbClr val="FFF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4421560" y="6223170"/>
            <a:ext cx="2235805" cy="614261"/>
            <a:chOff x="4489451" y="5481638"/>
            <a:chExt cx="4090988" cy="1123950"/>
          </a:xfrm>
        </p:grpSpPr>
        <p:sp>
          <p:nvSpPr>
            <p:cNvPr id="95" name="Freeform 70"/>
            <p:cNvSpPr>
              <a:spLocks/>
            </p:cNvSpPr>
            <p:nvPr/>
          </p:nvSpPr>
          <p:spPr bwMode="auto">
            <a:xfrm>
              <a:off x="4786313" y="6257925"/>
              <a:ext cx="73025" cy="338138"/>
            </a:xfrm>
            <a:custGeom>
              <a:avLst/>
              <a:gdLst>
                <a:gd name="T0" fmla="*/ 40 w 40"/>
                <a:gd name="T1" fmla="*/ 178 h 187"/>
                <a:gd name="T2" fmla="*/ 20 w 40"/>
                <a:gd name="T3" fmla="*/ 187 h 187"/>
                <a:gd name="T4" fmla="*/ 20 w 40"/>
                <a:gd name="T5" fmla="*/ 187 h 187"/>
                <a:gd name="T6" fmla="*/ 0 w 40"/>
                <a:gd name="T7" fmla="*/ 178 h 187"/>
                <a:gd name="T8" fmla="*/ 0 w 40"/>
                <a:gd name="T9" fmla="*/ 8 h 187"/>
                <a:gd name="T10" fmla="*/ 20 w 40"/>
                <a:gd name="T11" fmla="*/ 0 h 187"/>
                <a:gd name="T12" fmla="*/ 20 w 40"/>
                <a:gd name="T13" fmla="*/ 0 h 187"/>
                <a:gd name="T14" fmla="*/ 40 w 40"/>
                <a:gd name="T15" fmla="*/ 8 h 187"/>
                <a:gd name="T16" fmla="*/ 40 w 40"/>
                <a:gd name="T17" fmla="*/ 17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7">
                  <a:moveTo>
                    <a:pt x="40" y="178"/>
                  </a:moveTo>
                  <a:cubicBezTo>
                    <a:pt x="40" y="183"/>
                    <a:pt x="31" y="187"/>
                    <a:pt x="20" y="187"/>
                  </a:cubicBezTo>
                  <a:cubicBezTo>
                    <a:pt x="20" y="187"/>
                    <a:pt x="20" y="187"/>
                    <a:pt x="20" y="187"/>
                  </a:cubicBezTo>
                  <a:cubicBezTo>
                    <a:pt x="9" y="187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4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71"/>
            <p:cNvSpPr>
              <a:spLocks/>
            </p:cNvSpPr>
            <p:nvPr/>
          </p:nvSpPr>
          <p:spPr bwMode="auto">
            <a:xfrm>
              <a:off x="4489451" y="5651500"/>
              <a:ext cx="666750" cy="776288"/>
            </a:xfrm>
            <a:custGeom>
              <a:avLst/>
              <a:gdLst>
                <a:gd name="T0" fmla="*/ 260 w 370"/>
                <a:gd name="T1" fmla="*/ 304 h 429"/>
                <a:gd name="T2" fmla="*/ 353 w 370"/>
                <a:gd name="T3" fmla="*/ 288 h 429"/>
                <a:gd name="T4" fmla="*/ 246 w 370"/>
                <a:gd name="T5" fmla="*/ 207 h 429"/>
                <a:gd name="T6" fmla="*/ 326 w 370"/>
                <a:gd name="T7" fmla="*/ 184 h 429"/>
                <a:gd name="T8" fmla="*/ 233 w 370"/>
                <a:gd name="T9" fmla="*/ 120 h 429"/>
                <a:gd name="T10" fmla="*/ 271 w 370"/>
                <a:gd name="T11" fmla="*/ 104 h 429"/>
                <a:gd name="T12" fmla="*/ 186 w 370"/>
                <a:gd name="T13" fmla="*/ 0 h 429"/>
                <a:gd name="T14" fmla="*/ 89 w 370"/>
                <a:gd name="T15" fmla="*/ 103 h 429"/>
                <a:gd name="T16" fmla="*/ 136 w 370"/>
                <a:gd name="T17" fmla="*/ 121 h 429"/>
                <a:gd name="T18" fmla="*/ 44 w 370"/>
                <a:gd name="T19" fmla="*/ 184 h 429"/>
                <a:gd name="T20" fmla="*/ 124 w 370"/>
                <a:gd name="T21" fmla="*/ 207 h 429"/>
                <a:gd name="T22" fmla="*/ 17 w 370"/>
                <a:gd name="T23" fmla="*/ 288 h 429"/>
                <a:gd name="T24" fmla="*/ 110 w 370"/>
                <a:gd name="T25" fmla="*/ 304 h 429"/>
                <a:gd name="T26" fmla="*/ 0 w 370"/>
                <a:gd name="T27" fmla="*/ 397 h 429"/>
                <a:gd name="T28" fmla="*/ 186 w 370"/>
                <a:gd name="T29" fmla="*/ 429 h 429"/>
                <a:gd name="T30" fmla="*/ 370 w 370"/>
                <a:gd name="T31" fmla="*/ 397 h 429"/>
                <a:gd name="T32" fmla="*/ 260 w 370"/>
                <a:gd name="T33" fmla="*/ 30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9">
                  <a:moveTo>
                    <a:pt x="260" y="304"/>
                  </a:moveTo>
                  <a:cubicBezTo>
                    <a:pt x="289" y="305"/>
                    <a:pt x="331" y="302"/>
                    <a:pt x="353" y="288"/>
                  </a:cubicBezTo>
                  <a:cubicBezTo>
                    <a:pt x="312" y="272"/>
                    <a:pt x="267" y="235"/>
                    <a:pt x="246" y="207"/>
                  </a:cubicBezTo>
                  <a:cubicBezTo>
                    <a:pt x="281" y="203"/>
                    <a:pt x="299" y="203"/>
                    <a:pt x="326" y="184"/>
                  </a:cubicBezTo>
                  <a:cubicBezTo>
                    <a:pt x="288" y="176"/>
                    <a:pt x="248" y="141"/>
                    <a:pt x="233" y="120"/>
                  </a:cubicBezTo>
                  <a:cubicBezTo>
                    <a:pt x="253" y="114"/>
                    <a:pt x="254" y="113"/>
                    <a:pt x="271" y="104"/>
                  </a:cubicBezTo>
                  <a:cubicBezTo>
                    <a:pt x="226" y="78"/>
                    <a:pt x="195" y="34"/>
                    <a:pt x="186" y="0"/>
                  </a:cubicBezTo>
                  <a:cubicBezTo>
                    <a:pt x="168" y="54"/>
                    <a:pt x="140" y="84"/>
                    <a:pt x="89" y="103"/>
                  </a:cubicBezTo>
                  <a:cubicBezTo>
                    <a:pt x="105" y="113"/>
                    <a:pt x="119" y="118"/>
                    <a:pt x="136" y="121"/>
                  </a:cubicBezTo>
                  <a:cubicBezTo>
                    <a:pt x="122" y="142"/>
                    <a:pt x="82" y="176"/>
                    <a:pt x="44" y="184"/>
                  </a:cubicBezTo>
                  <a:cubicBezTo>
                    <a:pt x="71" y="203"/>
                    <a:pt x="89" y="203"/>
                    <a:pt x="124" y="207"/>
                  </a:cubicBezTo>
                  <a:cubicBezTo>
                    <a:pt x="103" y="235"/>
                    <a:pt x="58" y="272"/>
                    <a:pt x="17" y="288"/>
                  </a:cubicBezTo>
                  <a:cubicBezTo>
                    <a:pt x="39" y="302"/>
                    <a:pt x="81" y="305"/>
                    <a:pt x="110" y="304"/>
                  </a:cubicBezTo>
                  <a:cubicBezTo>
                    <a:pt x="95" y="333"/>
                    <a:pt x="31" y="383"/>
                    <a:pt x="0" y="397"/>
                  </a:cubicBezTo>
                  <a:cubicBezTo>
                    <a:pt x="66" y="426"/>
                    <a:pt x="133" y="429"/>
                    <a:pt x="186" y="429"/>
                  </a:cubicBezTo>
                  <a:cubicBezTo>
                    <a:pt x="239" y="429"/>
                    <a:pt x="304" y="426"/>
                    <a:pt x="370" y="397"/>
                  </a:cubicBezTo>
                  <a:cubicBezTo>
                    <a:pt x="339" y="383"/>
                    <a:pt x="275" y="333"/>
                    <a:pt x="260" y="30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72"/>
            <p:cNvSpPr>
              <a:spLocks/>
            </p:cNvSpPr>
            <p:nvPr/>
          </p:nvSpPr>
          <p:spPr bwMode="auto">
            <a:xfrm>
              <a:off x="5195888" y="6202363"/>
              <a:ext cx="82550" cy="388938"/>
            </a:xfrm>
            <a:custGeom>
              <a:avLst/>
              <a:gdLst>
                <a:gd name="T0" fmla="*/ 46 w 46"/>
                <a:gd name="T1" fmla="*/ 205 h 215"/>
                <a:gd name="T2" fmla="*/ 23 w 46"/>
                <a:gd name="T3" fmla="*/ 215 h 215"/>
                <a:gd name="T4" fmla="*/ 23 w 46"/>
                <a:gd name="T5" fmla="*/ 215 h 215"/>
                <a:gd name="T6" fmla="*/ 0 w 46"/>
                <a:gd name="T7" fmla="*/ 205 h 215"/>
                <a:gd name="T8" fmla="*/ 0 w 46"/>
                <a:gd name="T9" fmla="*/ 9 h 215"/>
                <a:gd name="T10" fmla="*/ 23 w 46"/>
                <a:gd name="T11" fmla="*/ 0 h 215"/>
                <a:gd name="T12" fmla="*/ 23 w 46"/>
                <a:gd name="T13" fmla="*/ 0 h 215"/>
                <a:gd name="T14" fmla="*/ 46 w 46"/>
                <a:gd name="T15" fmla="*/ 9 h 215"/>
                <a:gd name="T16" fmla="*/ 46 w 46"/>
                <a:gd name="T17" fmla="*/ 20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15">
                  <a:moveTo>
                    <a:pt x="46" y="205"/>
                  </a:moveTo>
                  <a:cubicBezTo>
                    <a:pt x="46" y="211"/>
                    <a:pt x="36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10" y="215"/>
                    <a:pt x="0" y="211"/>
                    <a:pt x="0" y="20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6" y="4"/>
                    <a:pt x="46" y="9"/>
                  </a:cubicBezTo>
                  <a:lnTo>
                    <a:pt x="46" y="205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73"/>
            <p:cNvSpPr>
              <a:spLocks/>
            </p:cNvSpPr>
            <p:nvPr/>
          </p:nvSpPr>
          <p:spPr bwMode="auto">
            <a:xfrm>
              <a:off x="4851401" y="5502275"/>
              <a:ext cx="771525" cy="895350"/>
            </a:xfrm>
            <a:custGeom>
              <a:avLst/>
              <a:gdLst>
                <a:gd name="T0" fmla="*/ 301 w 428"/>
                <a:gd name="T1" fmla="*/ 351 h 495"/>
                <a:gd name="T2" fmla="*/ 408 w 428"/>
                <a:gd name="T3" fmla="*/ 332 h 495"/>
                <a:gd name="T4" fmla="*/ 284 w 428"/>
                <a:gd name="T5" fmla="*/ 239 h 495"/>
                <a:gd name="T6" fmla="*/ 377 w 428"/>
                <a:gd name="T7" fmla="*/ 212 h 495"/>
                <a:gd name="T8" fmla="*/ 269 w 428"/>
                <a:gd name="T9" fmla="*/ 139 h 495"/>
                <a:gd name="T10" fmla="*/ 314 w 428"/>
                <a:gd name="T11" fmla="*/ 120 h 495"/>
                <a:gd name="T12" fmla="*/ 216 w 428"/>
                <a:gd name="T13" fmla="*/ 0 h 495"/>
                <a:gd name="T14" fmla="*/ 103 w 428"/>
                <a:gd name="T15" fmla="*/ 119 h 495"/>
                <a:gd name="T16" fmla="*/ 158 w 428"/>
                <a:gd name="T17" fmla="*/ 140 h 495"/>
                <a:gd name="T18" fmla="*/ 51 w 428"/>
                <a:gd name="T19" fmla="*/ 212 h 495"/>
                <a:gd name="T20" fmla="*/ 144 w 428"/>
                <a:gd name="T21" fmla="*/ 239 h 495"/>
                <a:gd name="T22" fmla="*/ 20 w 428"/>
                <a:gd name="T23" fmla="*/ 332 h 495"/>
                <a:gd name="T24" fmla="*/ 127 w 428"/>
                <a:gd name="T25" fmla="*/ 351 h 495"/>
                <a:gd name="T26" fmla="*/ 0 w 428"/>
                <a:gd name="T27" fmla="*/ 458 h 495"/>
                <a:gd name="T28" fmla="*/ 215 w 428"/>
                <a:gd name="T29" fmla="*/ 495 h 495"/>
                <a:gd name="T30" fmla="*/ 428 w 428"/>
                <a:gd name="T31" fmla="*/ 458 h 495"/>
                <a:gd name="T32" fmla="*/ 301 w 428"/>
                <a:gd name="T33" fmla="*/ 35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8" h="495">
                  <a:moveTo>
                    <a:pt x="301" y="351"/>
                  </a:moveTo>
                  <a:cubicBezTo>
                    <a:pt x="334" y="352"/>
                    <a:pt x="383" y="348"/>
                    <a:pt x="408" y="332"/>
                  </a:cubicBezTo>
                  <a:cubicBezTo>
                    <a:pt x="360" y="314"/>
                    <a:pt x="309" y="271"/>
                    <a:pt x="284" y="239"/>
                  </a:cubicBezTo>
                  <a:cubicBezTo>
                    <a:pt x="325" y="234"/>
                    <a:pt x="345" y="234"/>
                    <a:pt x="377" y="212"/>
                  </a:cubicBezTo>
                  <a:cubicBezTo>
                    <a:pt x="333" y="203"/>
                    <a:pt x="286" y="162"/>
                    <a:pt x="269" y="139"/>
                  </a:cubicBezTo>
                  <a:cubicBezTo>
                    <a:pt x="292" y="132"/>
                    <a:pt x="293" y="131"/>
                    <a:pt x="314" y="120"/>
                  </a:cubicBezTo>
                  <a:cubicBezTo>
                    <a:pt x="261" y="90"/>
                    <a:pt x="225" y="39"/>
                    <a:pt x="216" y="0"/>
                  </a:cubicBezTo>
                  <a:cubicBezTo>
                    <a:pt x="194" y="62"/>
                    <a:pt x="162" y="97"/>
                    <a:pt x="103" y="119"/>
                  </a:cubicBezTo>
                  <a:cubicBezTo>
                    <a:pt x="122" y="131"/>
                    <a:pt x="138" y="136"/>
                    <a:pt x="158" y="140"/>
                  </a:cubicBezTo>
                  <a:cubicBezTo>
                    <a:pt x="141" y="164"/>
                    <a:pt x="95" y="203"/>
                    <a:pt x="51" y="212"/>
                  </a:cubicBezTo>
                  <a:cubicBezTo>
                    <a:pt x="83" y="234"/>
                    <a:pt x="103" y="234"/>
                    <a:pt x="144" y="239"/>
                  </a:cubicBezTo>
                  <a:cubicBezTo>
                    <a:pt x="119" y="271"/>
                    <a:pt x="68" y="314"/>
                    <a:pt x="20" y="332"/>
                  </a:cubicBezTo>
                  <a:cubicBezTo>
                    <a:pt x="45" y="348"/>
                    <a:pt x="94" y="352"/>
                    <a:pt x="127" y="351"/>
                  </a:cubicBezTo>
                  <a:cubicBezTo>
                    <a:pt x="110" y="385"/>
                    <a:pt x="36" y="442"/>
                    <a:pt x="0" y="458"/>
                  </a:cubicBezTo>
                  <a:cubicBezTo>
                    <a:pt x="76" y="491"/>
                    <a:pt x="153" y="495"/>
                    <a:pt x="215" y="495"/>
                  </a:cubicBezTo>
                  <a:cubicBezTo>
                    <a:pt x="276" y="495"/>
                    <a:pt x="352" y="491"/>
                    <a:pt x="428" y="458"/>
                  </a:cubicBezTo>
                  <a:cubicBezTo>
                    <a:pt x="392" y="442"/>
                    <a:pt x="318" y="385"/>
                    <a:pt x="301" y="35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74"/>
            <p:cNvSpPr>
              <a:spLocks/>
            </p:cNvSpPr>
            <p:nvPr/>
          </p:nvSpPr>
          <p:spPr bwMode="auto">
            <a:xfrm>
              <a:off x="6034088" y="6297613"/>
              <a:ext cx="65088" cy="303213"/>
            </a:xfrm>
            <a:custGeom>
              <a:avLst/>
              <a:gdLst>
                <a:gd name="T0" fmla="*/ 36 w 36"/>
                <a:gd name="T1" fmla="*/ 159 h 167"/>
                <a:gd name="T2" fmla="*/ 18 w 36"/>
                <a:gd name="T3" fmla="*/ 167 h 167"/>
                <a:gd name="T4" fmla="*/ 18 w 36"/>
                <a:gd name="T5" fmla="*/ 167 h 167"/>
                <a:gd name="T6" fmla="*/ 0 w 36"/>
                <a:gd name="T7" fmla="*/ 159 h 167"/>
                <a:gd name="T8" fmla="*/ 0 w 36"/>
                <a:gd name="T9" fmla="*/ 7 h 167"/>
                <a:gd name="T10" fmla="*/ 18 w 36"/>
                <a:gd name="T11" fmla="*/ 0 h 167"/>
                <a:gd name="T12" fmla="*/ 18 w 36"/>
                <a:gd name="T13" fmla="*/ 0 h 167"/>
                <a:gd name="T14" fmla="*/ 36 w 36"/>
                <a:gd name="T15" fmla="*/ 7 h 167"/>
                <a:gd name="T16" fmla="*/ 36 w 36"/>
                <a:gd name="T17" fmla="*/ 15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67">
                  <a:moveTo>
                    <a:pt x="36" y="159"/>
                  </a:moveTo>
                  <a:cubicBezTo>
                    <a:pt x="36" y="163"/>
                    <a:pt x="28" y="167"/>
                    <a:pt x="18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8" y="167"/>
                    <a:pt x="0" y="163"/>
                    <a:pt x="0" y="15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3"/>
                    <a:pt x="36" y="7"/>
                  </a:cubicBezTo>
                  <a:lnTo>
                    <a:pt x="36" y="159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75"/>
            <p:cNvSpPr>
              <a:spLocks/>
            </p:cNvSpPr>
            <p:nvPr/>
          </p:nvSpPr>
          <p:spPr bwMode="auto">
            <a:xfrm>
              <a:off x="5767388" y="5756275"/>
              <a:ext cx="598488" cy="693738"/>
            </a:xfrm>
            <a:custGeom>
              <a:avLst/>
              <a:gdLst>
                <a:gd name="T0" fmla="*/ 233 w 332"/>
                <a:gd name="T1" fmla="*/ 271 h 383"/>
                <a:gd name="T2" fmla="*/ 316 w 332"/>
                <a:gd name="T3" fmla="*/ 257 h 383"/>
                <a:gd name="T4" fmla="*/ 220 w 332"/>
                <a:gd name="T5" fmla="*/ 185 h 383"/>
                <a:gd name="T6" fmla="*/ 292 w 332"/>
                <a:gd name="T7" fmla="*/ 164 h 383"/>
                <a:gd name="T8" fmla="*/ 209 w 332"/>
                <a:gd name="T9" fmla="*/ 107 h 383"/>
                <a:gd name="T10" fmla="*/ 243 w 332"/>
                <a:gd name="T11" fmla="*/ 92 h 383"/>
                <a:gd name="T12" fmla="*/ 167 w 332"/>
                <a:gd name="T13" fmla="*/ 0 h 383"/>
                <a:gd name="T14" fmla="*/ 80 w 332"/>
                <a:gd name="T15" fmla="*/ 91 h 383"/>
                <a:gd name="T16" fmla="*/ 122 w 332"/>
                <a:gd name="T17" fmla="*/ 108 h 383"/>
                <a:gd name="T18" fmla="*/ 40 w 332"/>
                <a:gd name="T19" fmla="*/ 164 h 383"/>
                <a:gd name="T20" fmla="*/ 112 w 332"/>
                <a:gd name="T21" fmla="*/ 185 h 383"/>
                <a:gd name="T22" fmla="*/ 16 w 332"/>
                <a:gd name="T23" fmla="*/ 257 h 383"/>
                <a:gd name="T24" fmla="*/ 99 w 332"/>
                <a:gd name="T25" fmla="*/ 271 h 383"/>
                <a:gd name="T26" fmla="*/ 0 w 332"/>
                <a:gd name="T27" fmla="*/ 354 h 383"/>
                <a:gd name="T28" fmla="*/ 166 w 332"/>
                <a:gd name="T29" fmla="*/ 383 h 383"/>
                <a:gd name="T30" fmla="*/ 332 w 332"/>
                <a:gd name="T31" fmla="*/ 354 h 383"/>
                <a:gd name="T32" fmla="*/ 233 w 332"/>
                <a:gd name="T33" fmla="*/ 27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83">
                  <a:moveTo>
                    <a:pt x="233" y="271"/>
                  </a:moveTo>
                  <a:cubicBezTo>
                    <a:pt x="258" y="272"/>
                    <a:pt x="297" y="269"/>
                    <a:pt x="316" y="257"/>
                  </a:cubicBezTo>
                  <a:cubicBezTo>
                    <a:pt x="279" y="242"/>
                    <a:pt x="239" y="210"/>
                    <a:pt x="220" y="185"/>
                  </a:cubicBezTo>
                  <a:cubicBezTo>
                    <a:pt x="252" y="181"/>
                    <a:pt x="267" y="181"/>
                    <a:pt x="292" y="164"/>
                  </a:cubicBezTo>
                  <a:cubicBezTo>
                    <a:pt x="258" y="157"/>
                    <a:pt x="222" y="125"/>
                    <a:pt x="209" y="107"/>
                  </a:cubicBezTo>
                  <a:cubicBezTo>
                    <a:pt x="226" y="102"/>
                    <a:pt x="227" y="101"/>
                    <a:pt x="243" y="92"/>
                  </a:cubicBezTo>
                  <a:cubicBezTo>
                    <a:pt x="202" y="70"/>
                    <a:pt x="175" y="30"/>
                    <a:pt x="167" y="0"/>
                  </a:cubicBezTo>
                  <a:cubicBezTo>
                    <a:pt x="151" y="48"/>
                    <a:pt x="126" y="75"/>
                    <a:pt x="80" y="91"/>
                  </a:cubicBezTo>
                  <a:cubicBezTo>
                    <a:pt x="94" y="101"/>
                    <a:pt x="107" y="105"/>
                    <a:pt x="122" y="108"/>
                  </a:cubicBezTo>
                  <a:cubicBezTo>
                    <a:pt x="109" y="126"/>
                    <a:pt x="74" y="157"/>
                    <a:pt x="40" y="164"/>
                  </a:cubicBezTo>
                  <a:cubicBezTo>
                    <a:pt x="64" y="181"/>
                    <a:pt x="80" y="181"/>
                    <a:pt x="112" y="185"/>
                  </a:cubicBezTo>
                  <a:cubicBezTo>
                    <a:pt x="92" y="210"/>
                    <a:pt x="53" y="242"/>
                    <a:pt x="16" y="257"/>
                  </a:cubicBezTo>
                  <a:cubicBezTo>
                    <a:pt x="35" y="269"/>
                    <a:pt x="73" y="272"/>
                    <a:pt x="99" y="271"/>
                  </a:cubicBezTo>
                  <a:cubicBezTo>
                    <a:pt x="85" y="297"/>
                    <a:pt x="28" y="342"/>
                    <a:pt x="0" y="354"/>
                  </a:cubicBezTo>
                  <a:cubicBezTo>
                    <a:pt x="59" y="380"/>
                    <a:pt x="119" y="383"/>
                    <a:pt x="166" y="383"/>
                  </a:cubicBezTo>
                  <a:cubicBezTo>
                    <a:pt x="214" y="383"/>
                    <a:pt x="273" y="380"/>
                    <a:pt x="332" y="354"/>
                  </a:cubicBezTo>
                  <a:cubicBezTo>
                    <a:pt x="304" y="342"/>
                    <a:pt x="246" y="297"/>
                    <a:pt x="233" y="271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76"/>
            <p:cNvSpPr>
              <a:spLocks/>
            </p:cNvSpPr>
            <p:nvPr/>
          </p:nvSpPr>
          <p:spPr bwMode="auto">
            <a:xfrm>
              <a:off x="6351588" y="6188075"/>
              <a:ext cx="85725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6003926" y="5481638"/>
              <a:ext cx="779463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0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6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0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7075488" y="6249988"/>
              <a:ext cx="71438" cy="336550"/>
            </a:xfrm>
            <a:custGeom>
              <a:avLst/>
              <a:gdLst>
                <a:gd name="T0" fmla="*/ 40 w 40"/>
                <a:gd name="T1" fmla="*/ 178 h 186"/>
                <a:gd name="T2" fmla="*/ 20 w 40"/>
                <a:gd name="T3" fmla="*/ 186 h 186"/>
                <a:gd name="T4" fmla="*/ 20 w 40"/>
                <a:gd name="T5" fmla="*/ 186 h 186"/>
                <a:gd name="T6" fmla="*/ 0 w 40"/>
                <a:gd name="T7" fmla="*/ 178 h 186"/>
                <a:gd name="T8" fmla="*/ 0 w 40"/>
                <a:gd name="T9" fmla="*/ 8 h 186"/>
                <a:gd name="T10" fmla="*/ 20 w 40"/>
                <a:gd name="T11" fmla="*/ 0 h 186"/>
                <a:gd name="T12" fmla="*/ 20 w 40"/>
                <a:gd name="T13" fmla="*/ 0 h 186"/>
                <a:gd name="T14" fmla="*/ 40 w 40"/>
                <a:gd name="T15" fmla="*/ 8 h 186"/>
                <a:gd name="T16" fmla="*/ 40 w 40"/>
                <a:gd name="T1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6">
                  <a:moveTo>
                    <a:pt x="40" y="178"/>
                  </a:moveTo>
                  <a:cubicBezTo>
                    <a:pt x="40" y="183"/>
                    <a:pt x="31" y="186"/>
                    <a:pt x="20" y="186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9" y="186"/>
                    <a:pt x="0" y="183"/>
                    <a:pt x="0" y="17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3"/>
                    <a:pt x="40" y="8"/>
                  </a:cubicBezTo>
                  <a:lnTo>
                    <a:pt x="40" y="178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6777038" y="5645150"/>
              <a:ext cx="666750" cy="774700"/>
            </a:xfrm>
            <a:custGeom>
              <a:avLst/>
              <a:gdLst>
                <a:gd name="T0" fmla="*/ 260 w 370"/>
                <a:gd name="T1" fmla="*/ 303 h 428"/>
                <a:gd name="T2" fmla="*/ 352 w 370"/>
                <a:gd name="T3" fmla="*/ 287 h 428"/>
                <a:gd name="T4" fmla="*/ 245 w 370"/>
                <a:gd name="T5" fmla="*/ 206 h 428"/>
                <a:gd name="T6" fmla="*/ 326 w 370"/>
                <a:gd name="T7" fmla="*/ 183 h 428"/>
                <a:gd name="T8" fmla="*/ 233 w 370"/>
                <a:gd name="T9" fmla="*/ 119 h 428"/>
                <a:gd name="T10" fmla="*/ 271 w 370"/>
                <a:gd name="T11" fmla="*/ 103 h 428"/>
                <a:gd name="T12" fmla="*/ 186 w 370"/>
                <a:gd name="T13" fmla="*/ 0 h 428"/>
                <a:gd name="T14" fmla="*/ 89 w 370"/>
                <a:gd name="T15" fmla="*/ 102 h 428"/>
                <a:gd name="T16" fmla="*/ 136 w 370"/>
                <a:gd name="T17" fmla="*/ 120 h 428"/>
                <a:gd name="T18" fmla="*/ 44 w 370"/>
                <a:gd name="T19" fmla="*/ 183 h 428"/>
                <a:gd name="T20" fmla="*/ 124 w 370"/>
                <a:gd name="T21" fmla="*/ 206 h 428"/>
                <a:gd name="T22" fmla="*/ 17 w 370"/>
                <a:gd name="T23" fmla="*/ 287 h 428"/>
                <a:gd name="T24" fmla="*/ 109 w 370"/>
                <a:gd name="T25" fmla="*/ 303 h 428"/>
                <a:gd name="T26" fmla="*/ 0 w 370"/>
                <a:gd name="T27" fmla="*/ 395 h 428"/>
                <a:gd name="T28" fmla="*/ 185 w 370"/>
                <a:gd name="T29" fmla="*/ 428 h 428"/>
                <a:gd name="T30" fmla="*/ 370 w 370"/>
                <a:gd name="T31" fmla="*/ 395 h 428"/>
                <a:gd name="T32" fmla="*/ 260 w 370"/>
                <a:gd name="T33" fmla="*/ 30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428">
                  <a:moveTo>
                    <a:pt x="260" y="303"/>
                  </a:moveTo>
                  <a:cubicBezTo>
                    <a:pt x="288" y="304"/>
                    <a:pt x="331" y="301"/>
                    <a:pt x="352" y="287"/>
                  </a:cubicBezTo>
                  <a:cubicBezTo>
                    <a:pt x="311" y="271"/>
                    <a:pt x="267" y="234"/>
                    <a:pt x="245" y="206"/>
                  </a:cubicBezTo>
                  <a:cubicBezTo>
                    <a:pt x="281" y="202"/>
                    <a:pt x="298" y="202"/>
                    <a:pt x="326" y="183"/>
                  </a:cubicBezTo>
                  <a:cubicBezTo>
                    <a:pt x="288" y="175"/>
                    <a:pt x="247" y="140"/>
                    <a:pt x="233" y="119"/>
                  </a:cubicBezTo>
                  <a:cubicBezTo>
                    <a:pt x="252" y="113"/>
                    <a:pt x="253" y="112"/>
                    <a:pt x="271" y="103"/>
                  </a:cubicBezTo>
                  <a:cubicBezTo>
                    <a:pt x="226" y="77"/>
                    <a:pt x="195" y="33"/>
                    <a:pt x="186" y="0"/>
                  </a:cubicBezTo>
                  <a:cubicBezTo>
                    <a:pt x="168" y="53"/>
                    <a:pt x="140" y="83"/>
                    <a:pt x="89" y="102"/>
                  </a:cubicBezTo>
                  <a:cubicBezTo>
                    <a:pt x="105" y="112"/>
                    <a:pt x="119" y="117"/>
                    <a:pt x="136" y="120"/>
                  </a:cubicBezTo>
                  <a:cubicBezTo>
                    <a:pt x="122" y="141"/>
                    <a:pt x="82" y="175"/>
                    <a:pt x="44" y="183"/>
                  </a:cubicBezTo>
                  <a:cubicBezTo>
                    <a:pt x="71" y="202"/>
                    <a:pt x="89" y="202"/>
                    <a:pt x="124" y="206"/>
                  </a:cubicBezTo>
                  <a:cubicBezTo>
                    <a:pt x="102" y="234"/>
                    <a:pt x="58" y="271"/>
                    <a:pt x="17" y="287"/>
                  </a:cubicBezTo>
                  <a:cubicBezTo>
                    <a:pt x="39" y="301"/>
                    <a:pt x="81" y="304"/>
                    <a:pt x="109" y="303"/>
                  </a:cubicBezTo>
                  <a:cubicBezTo>
                    <a:pt x="95" y="332"/>
                    <a:pt x="31" y="382"/>
                    <a:pt x="0" y="395"/>
                  </a:cubicBezTo>
                  <a:cubicBezTo>
                    <a:pt x="66" y="425"/>
                    <a:pt x="132" y="428"/>
                    <a:pt x="185" y="428"/>
                  </a:cubicBezTo>
                  <a:cubicBezTo>
                    <a:pt x="238" y="428"/>
                    <a:pt x="304" y="425"/>
                    <a:pt x="370" y="395"/>
                  </a:cubicBezTo>
                  <a:cubicBezTo>
                    <a:pt x="339" y="382"/>
                    <a:pt x="275" y="332"/>
                    <a:pt x="260" y="303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0"/>
            <p:cNvSpPr>
              <a:spLocks/>
            </p:cNvSpPr>
            <p:nvPr/>
          </p:nvSpPr>
          <p:spPr bwMode="auto">
            <a:xfrm>
              <a:off x="6738938" y="6238875"/>
              <a:ext cx="77788" cy="360363"/>
            </a:xfrm>
            <a:custGeom>
              <a:avLst/>
              <a:gdLst>
                <a:gd name="T0" fmla="*/ 43 w 43"/>
                <a:gd name="T1" fmla="*/ 190 h 199"/>
                <a:gd name="T2" fmla="*/ 22 w 43"/>
                <a:gd name="T3" fmla="*/ 199 h 199"/>
                <a:gd name="T4" fmla="*/ 22 w 43"/>
                <a:gd name="T5" fmla="*/ 199 h 199"/>
                <a:gd name="T6" fmla="*/ 0 w 43"/>
                <a:gd name="T7" fmla="*/ 190 h 199"/>
                <a:gd name="T8" fmla="*/ 0 w 43"/>
                <a:gd name="T9" fmla="*/ 9 h 199"/>
                <a:gd name="T10" fmla="*/ 22 w 43"/>
                <a:gd name="T11" fmla="*/ 0 h 199"/>
                <a:gd name="T12" fmla="*/ 22 w 43"/>
                <a:gd name="T13" fmla="*/ 0 h 199"/>
                <a:gd name="T14" fmla="*/ 43 w 43"/>
                <a:gd name="T15" fmla="*/ 9 h 199"/>
                <a:gd name="T16" fmla="*/ 43 w 43"/>
                <a:gd name="T1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9">
                  <a:moveTo>
                    <a:pt x="43" y="190"/>
                  </a:moveTo>
                  <a:cubicBezTo>
                    <a:pt x="43" y="195"/>
                    <a:pt x="34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10" y="199"/>
                    <a:pt x="0" y="195"/>
                    <a:pt x="0" y="19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3" y="4"/>
                    <a:pt x="43" y="9"/>
                  </a:cubicBezTo>
                  <a:lnTo>
                    <a:pt x="43" y="19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1"/>
            <p:cNvSpPr>
              <a:spLocks/>
            </p:cNvSpPr>
            <p:nvPr/>
          </p:nvSpPr>
          <p:spPr bwMode="auto">
            <a:xfrm>
              <a:off x="6421438" y="5592763"/>
              <a:ext cx="714375" cy="828675"/>
            </a:xfrm>
            <a:custGeom>
              <a:avLst/>
              <a:gdLst>
                <a:gd name="T0" fmla="*/ 278 w 396"/>
                <a:gd name="T1" fmla="*/ 324 h 458"/>
                <a:gd name="T2" fmla="*/ 377 w 396"/>
                <a:gd name="T3" fmla="*/ 307 h 458"/>
                <a:gd name="T4" fmla="*/ 263 w 396"/>
                <a:gd name="T5" fmla="*/ 221 h 458"/>
                <a:gd name="T6" fmla="*/ 349 w 396"/>
                <a:gd name="T7" fmla="*/ 196 h 458"/>
                <a:gd name="T8" fmla="*/ 249 w 396"/>
                <a:gd name="T9" fmla="*/ 128 h 458"/>
                <a:gd name="T10" fmla="*/ 290 w 396"/>
                <a:gd name="T11" fmla="*/ 111 h 458"/>
                <a:gd name="T12" fmla="*/ 199 w 396"/>
                <a:gd name="T13" fmla="*/ 0 h 458"/>
                <a:gd name="T14" fmla="*/ 95 w 396"/>
                <a:gd name="T15" fmla="*/ 109 h 458"/>
                <a:gd name="T16" fmla="*/ 146 w 396"/>
                <a:gd name="T17" fmla="*/ 129 h 458"/>
                <a:gd name="T18" fmla="*/ 47 w 396"/>
                <a:gd name="T19" fmla="*/ 196 h 458"/>
                <a:gd name="T20" fmla="*/ 133 w 396"/>
                <a:gd name="T21" fmla="*/ 221 h 458"/>
                <a:gd name="T22" fmla="*/ 19 w 396"/>
                <a:gd name="T23" fmla="*/ 307 h 458"/>
                <a:gd name="T24" fmla="*/ 118 w 396"/>
                <a:gd name="T25" fmla="*/ 324 h 458"/>
                <a:gd name="T26" fmla="*/ 0 w 396"/>
                <a:gd name="T27" fmla="*/ 423 h 458"/>
                <a:gd name="T28" fmla="*/ 199 w 396"/>
                <a:gd name="T29" fmla="*/ 458 h 458"/>
                <a:gd name="T30" fmla="*/ 396 w 396"/>
                <a:gd name="T31" fmla="*/ 423 h 458"/>
                <a:gd name="T32" fmla="*/ 278 w 396"/>
                <a:gd name="T33" fmla="*/ 32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6" h="458">
                  <a:moveTo>
                    <a:pt x="278" y="324"/>
                  </a:moveTo>
                  <a:cubicBezTo>
                    <a:pt x="308" y="325"/>
                    <a:pt x="354" y="322"/>
                    <a:pt x="377" y="307"/>
                  </a:cubicBezTo>
                  <a:cubicBezTo>
                    <a:pt x="333" y="290"/>
                    <a:pt x="286" y="251"/>
                    <a:pt x="263" y="221"/>
                  </a:cubicBezTo>
                  <a:cubicBezTo>
                    <a:pt x="300" y="216"/>
                    <a:pt x="319" y="216"/>
                    <a:pt x="349" y="196"/>
                  </a:cubicBezTo>
                  <a:cubicBezTo>
                    <a:pt x="308" y="188"/>
                    <a:pt x="265" y="150"/>
                    <a:pt x="249" y="128"/>
                  </a:cubicBezTo>
                  <a:cubicBezTo>
                    <a:pt x="270" y="122"/>
                    <a:pt x="271" y="121"/>
                    <a:pt x="290" y="111"/>
                  </a:cubicBezTo>
                  <a:cubicBezTo>
                    <a:pt x="241" y="83"/>
                    <a:pt x="208" y="36"/>
                    <a:pt x="199" y="0"/>
                  </a:cubicBezTo>
                  <a:cubicBezTo>
                    <a:pt x="180" y="57"/>
                    <a:pt x="150" y="90"/>
                    <a:pt x="95" y="109"/>
                  </a:cubicBezTo>
                  <a:cubicBezTo>
                    <a:pt x="112" y="121"/>
                    <a:pt x="127" y="126"/>
                    <a:pt x="146" y="129"/>
                  </a:cubicBezTo>
                  <a:cubicBezTo>
                    <a:pt x="130" y="151"/>
                    <a:pt x="88" y="188"/>
                    <a:pt x="47" y="196"/>
                  </a:cubicBezTo>
                  <a:cubicBezTo>
                    <a:pt x="77" y="216"/>
                    <a:pt x="96" y="216"/>
                    <a:pt x="133" y="221"/>
                  </a:cubicBezTo>
                  <a:cubicBezTo>
                    <a:pt x="110" y="251"/>
                    <a:pt x="63" y="290"/>
                    <a:pt x="19" y="307"/>
                  </a:cubicBezTo>
                  <a:cubicBezTo>
                    <a:pt x="42" y="322"/>
                    <a:pt x="87" y="325"/>
                    <a:pt x="118" y="324"/>
                  </a:cubicBezTo>
                  <a:cubicBezTo>
                    <a:pt x="102" y="355"/>
                    <a:pt x="33" y="409"/>
                    <a:pt x="0" y="423"/>
                  </a:cubicBezTo>
                  <a:cubicBezTo>
                    <a:pt x="71" y="454"/>
                    <a:pt x="142" y="458"/>
                    <a:pt x="199" y="458"/>
                  </a:cubicBezTo>
                  <a:cubicBezTo>
                    <a:pt x="255" y="458"/>
                    <a:pt x="325" y="454"/>
                    <a:pt x="396" y="423"/>
                  </a:cubicBezTo>
                  <a:cubicBezTo>
                    <a:pt x="363" y="409"/>
                    <a:pt x="294" y="355"/>
                    <a:pt x="278" y="324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2"/>
            <p:cNvSpPr>
              <a:spLocks/>
            </p:cNvSpPr>
            <p:nvPr/>
          </p:nvSpPr>
          <p:spPr bwMode="auto">
            <a:xfrm>
              <a:off x="7810501" y="6232525"/>
              <a:ext cx="76200" cy="354013"/>
            </a:xfrm>
            <a:custGeom>
              <a:avLst/>
              <a:gdLst>
                <a:gd name="T0" fmla="*/ 42 w 42"/>
                <a:gd name="T1" fmla="*/ 187 h 195"/>
                <a:gd name="T2" fmla="*/ 21 w 42"/>
                <a:gd name="T3" fmla="*/ 195 h 195"/>
                <a:gd name="T4" fmla="*/ 21 w 42"/>
                <a:gd name="T5" fmla="*/ 195 h 195"/>
                <a:gd name="T6" fmla="*/ 0 w 42"/>
                <a:gd name="T7" fmla="*/ 187 h 195"/>
                <a:gd name="T8" fmla="*/ 0 w 42"/>
                <a:gd name="T9" fmla="*/ 9 h 195"/>
                <a:gd name="T10" fmla="*/ 21 w 42"/>
                <a:gd name="T11" fmla="*/ 0 h 195"/>
                <a:gd name="T12" fmla="*/ 21 w 42"/>
                <a:gd name="T13" fmla="*/ 0 h 195"/>
                <a:gd name="T14" fmla="*/ 42 w 42"/>
                <a:gd name="T15" fmla="*/ 9 h 195"/>
                <a:gd name="T16" fmla="*/ 42 w 42"/>
                <a:gd name="T17" fmla="*/ 18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95">
                  <a:moveTo>
                    <a:pt x="42" y="187"/>
                  </a:moveTo>
                  <a:cubicBezTo>
                    <a:pt x="42" y="191"/>
                    <a:pt x="33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0" y="195"/>
                    <a:pt x="0" y="191"/>
                    <a:pt x="0" y="18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0"/>
                    <a:pt x="42" y="4"/>
                    <a:pt x="42" y="9"/>
                  </a:cubicBezTo>
                  <a:lnTo>
                    <a:pt x="42" y="187"/>
                  </a:ln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3"/>
            <p:cNvSpPr>
              <a:spLocks/>
            </p:cNvSpPr>
            <p:nvPr/>
          </p:nvSpPr>
          <p:spPr bwMode="auto">
            <a:xfrm>
              <a:off x="7508876" y="5624513"/>
              <a:ext cx="677863" cy="787400"/>
            </a:xfrm>
            <a:custGeom>
              <a:avLst/>
              <a:gdLst>
                <a:gd name="T0" fmla="*/ 265 w 376"/>
                <a:gd name="T1" fmla="*/ 308 h 435"/>
                <a:gd name="T2" fmla="*/ 358 w 376"/>
                <a:gd name="T3" fmla="*/ 292 h 435"/>
                <a:gd name="T4" fmla="*/ 250 w 376"/>
                <a:gd name="T5" fmla="*/ 210 h 435"/>
                <a:gd name="T6" fmla="*/ 332 w 376"/>
                <a:gd name="T7" fmla="*/ 186 h 435"/>
                <a:gd name="T8" fmla="*/ 237 w 376"/>
                <a:gd name="T9" fmla="*/ 122 h 435"/>
                <a:gd name="T10" fmla="*/ 276 w 376"/>
                <a:gd name="T11" fmla="*/ 105 h 435"/>
                <a:gd name="T12" fmla="*/ 190 w 376"/>
                <a:gd name="T13" fmla="*/ 0 h 435"/>
                <a:gd name="T14" fmla="*/ 91 w 376"/>
                <a:gd name="T15" fmla="*/ 104 h 435"/>
                <a:gd name="T16" fmla="*/ 139 w 376"/>
                <a:gd name="T17" fmla="*/ 123 h 435"/>
                <a:gd name="T18" fmla="*/ 45 w 376"/>
                <a:gd name="T19" fmla="*/ 186 h 435"/>
                <a:gd name="T20" fmla="*/ 127 w 376"/>
                <a:gd name="T21" fmla="*/ 210 h 435"/>
                <a:gd name="T22" fmla="*/ 18 w 376"/>
                <a:gd name="T23" fmla="*/ 292 h 435"/>
                <a:gd name="T24" fmla="*/ 112 w 376"/>
                <a:gd name="T25" fmla="*/ 308 h 435"/>
                <a:gd name="T26" fmla="*/ 0 w 376"/>
                <a:gd name="T27" fmla="*/ 402 h 435"/>
                <a:gd name="T28" fmla="*/ 189 w 376"/>
                <a:gd name="T29" fmla="*/ 435 h 435"/>
                <a:gd name="T30" fmla="*/ 376 w 376"/>
                <a:gd name="T31" fmla="*/ 402 h 435"/>
                <a:gd name="T32" fmla="*/ 265 w 376"/>
                <a:gd name="T33" fmla="*/ 30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435">
                  <a:moveTo>
                    <a:pt x="265" y="308"/>
                  </a:moveTo>
                  <a:cubicBezTo>
                    <a:pt x="293" y="309"/>
                    <a:pt x="337" y="306"/>
                    <a:pt x="358" y="292"/>
                  </a:cubicBezTo>
                  <a:cubicBezTo>
                    <a:pt x="317" y="275"/>
                    <a:pt x="272" y="238"/>
                    <a:pt x="250" y="210"/>
                  </a:cubicBezTo>
                  <a:cubicBezTo>
                    <a:pt x="285" y="205"/>
                    <a:pt x="303" y="205"/>
                    <a:pt x="332" y="186"/>
                  </a:cubicBezTo>
                  <a:cubicBezTo>
                    <a:pt x="293" y="179"/>
                    <a:pt x="252" y="142"/>
                    <a:pt x="237" y="122"/>
                  </a:cubicBezTo>
                  <a:cubicBezTo>
                    <a:pt x="257" y="116"/>
                    <a:pt x="258" y="115"/>
                    <a:pt x="276" y="105"/>
                  </a:cubicBezTo>
                  <a:cubicBezTo>
                    <a:pt x="230" y="79"/>
                    <a:pt x="198" y="34"/>
                    <a:pt x="190" y="0"/>
                  </a:cubicBezTo>
                  <a:cubicBezTo>
                    <a:pt x="171" y="54"/>
                    <a:pt x="142" y="85"/>
                    <a:pt x="91" y="104"/>
                  </a:cubicBezTo>
                  <a:cubicBezTo>
                    <a:pt x="107" y="115"/>
                    <a:pt x="121" y="119"/>
                    <a:pt x="139" y="123"/>
                  </a:cubicBezTo>
                  <a:cubicBezTo>
                    <a:pt x="124" y="144"/>
                    <a:pt x="84" y="179"/>
                    <a:pt x="45" y="186"/>
                  </a:cubicBezTo>
                  <a:cubicBezTo>
                    <a:pt x="73" y="205"/>
                    <a:pt x="91" y="205"/>
                    <a:pt x="127" y="210"/>
                  </a:cubicBezTo>
                  <a:cubicBezTo>
                    <a:pt x="105" y="238"/>
                    <a:pt x="60" y="275"/>
                    <a:pt x="18" y="292"/>
                  </a:cubicBezTo>
                  <a:cubicBezTo>
                    <a:pt x="40" y="306"/>
                    <a:pt x="83" y="309"/>
                    <a:pt x="112" y="308"/>
                  </a:cubicBezTo>
                  <a:cubicBezTo>
                    <a:pt x="97" y="338"/>
                    <a:pt x="32" y="388"/>
                    <a:pt x="0" y="402"/>
                  </a:cubicBezTo>
                  <a:cubicBezTo>
                    <a:pt x="67" y="431"/>
                    <a:pt x="135" y="435"/>
                    <a:pt x="189" y="435"/>
                  </a:cubicBezTo>
                  <a:cubicBezTo>
                    <a:pt x="243" y="435"/>
                    <a:pt x="309" y="431"/>
                    <a:pt x="376" y="402"/>
                  </a:cubicBezTo>
                  <a:cubicBezTo>
                    <a:pt x="345" y="388"/>
                    <a:pt x="279" y="338"/>
                    <a:pt x="265" y="308"/>
                  </a:cubicBezTo>
                  <a:close/>
                </a:path>
              </a:pathLst>
            </a:custGeom>
            <a:solidFill>
              <a:srgbClr val="4F8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4"/>
            <p:cNvSpPr>
              <a:spLocks/>
            </p:cNvSpPr>
            <p:nvPr/>
          </p:nvSpPr>
          <p:spPr bwMode="auto">
            <a:xfrm>
              <a:off x="7412038" y="6188075"/>
              <a:ext cx="84138" cy="392113"/>
            </a:xfrm>
            <a:custGeom>
              <a:avLst/>
              <a:gdLst>
                <a:gd name="T0" fmla="*/ 47 w 47"/>
                <a:gd name="T1" fmla="*/ 208 h 217"/>
                <a:gd name="T2" fmla="*/ 23 w 47"/>
                <a:gd name="T3" fmla="*/ 217 h 217"/>
                <a:gd name="T4" fmla="*/ 23 w 47"/>
                <a:gd name="T5" fmla="*/ 217 h 217"/>
                <a:gd name="T6" fmla="*/ 0 w 47"/>
                <a:gd name="T7" fmla="*/ 208 h 217"/>
                <a:gd name="T8" fmla="*/ 0 w 47"/>
                <a:gd name="T9" fmla="*/ 9 h 217"/>
                <a:gd name="T10" fmla="*/ 23 w 47"/>
                <a:gd name="T11" fmla="*/ 0 h 217"/>
                <a:gd name="T12" fmla="*/ 23 w 47"/>
                <a:gd name="T13" fmla="*/ 0 h 217"/>
                <a:gd name="T14" fmla="*/ 47 w 47"/>
                <a:gd name="T15" fmla="*/ 9 h 217"/>
                <a:gd name="T16" fmla="*/ 47 w 47"/>
                <a:gd name="T17" fmla="*/ 2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17">
                  <a:moveTo>
                    <a:pt x="47" y="208"/>
                  </a:moveTo>
                  <a:cubicBezTo>
                    <a:pt x="47" y="213"/>
                    <a:pt x="36" y="217"/>
                    <a:pt x="23" y="217"/>
                  </a:cubicBezTo>
                  <a:cubicBezTo>
                    <a:pt x="23" y="217"/>
                    <a:pt x="23" y="217"/>
                    <a:pt x="23" y="217"/>
                  </a:cubicBezTo>
                  <a:cubicBezTo>
                    <a:pt x="10" y="217"/>
                    <a:pt x="0" y="213"/>
                    <a:pt x="0" y="20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6" y="0"/>
                    <a:pt x="47" y="4"/>
                    <a:pt x="47" y="9"/>
                  </a:cubicBezTo>
                  <a:lnTo>
                    <a:pt x="47" y="208"/>
                  </a:ln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85"/>
            <p:cNvSpPr>
              <a:spLocks/>
            </p:cNvSpPr>
            <p:nvPr/>
          </p:nvSpPr>
          <p:spPr bwMode="auto">
            <a:xfrm>
              <a:off x="7064376" y="5481638"/>
              <a:ext cx="777875" cy="904875"/>
            </a:xfrm>
            <a:custGeom>
              <a:avLst/>
              <a:gdLst>
                <a:gd name="T0" fmla="*/ 304 w 432"/>
                <a:gd name="T1" fmla="*/ 354 h 500"/>
                <a:gd name="T2" fmla="*/ 412 w 432"/>
                <a:gd name="T3" fmla="*/ 335 h 500"/>
                <a:gd name="T4" fmla="*/ 287 w 432"/>
                <a:gd name="T5" fmla="*/ 241 h 500"/>
                <a:gd name="T6" fmla="*/ 381 w 432"/>
                <a:gd name="T7" fmla="*/ 213 h 500"/>
                <a:gd name="T8" fmla="*/ 272 w 432"/>
                <a:gd name="T9" fmla="*/ 139 h 500"/>
                <a:gd name="T10" fmla="*/ 317 w 432"/>
                <a:gd name="T11" fmla="*/ 120 h 500"/>
                <a:gd name="T12" fmla="*/ 218 w 432"/>
                <a:gd name="T13" fmla="*/ 0 h 500"/>
                <a:gd name="T14" fmla="*/ 104 w 432"/>
                <a:gd name="T15" fmla="*/ 119 h 500"/>
                <a:gd name="T16" fmla="*/ 159 w 432"/>
                <a:gd name="T17" fmla="*/ 141 h 500"/>
                <a:gd name="T18" fmla="*/ 51 w 432"/>
                <a:gd name="T19" fmla="*/ 213 h 500"/>
                <a:gd name="T20" fmla="*/ 145 w 432"/>
                <a:gd name="T21" fmla="*/ 241 h 500"/>
                <a:gd name="T22" fmla="*/ 21 w 432"/>
                <a:gd name="T23" fmla="*/ 335 h 500"/>
                <a:gd name="T24" fmla="*/ 128 w 432"/>
                <a:gd name="T25" fmla="*/ 354 h 500"/>
                <a:gd name="T26" fmla="*/ 0 w 432"/>
                <a:gd name="T27" fmla="*/ 461 h 500"/>
                <a:gd name="T28" fmla="*/ 217 w 432"/>
                <a:gd name="T29" fmla="*/ 500 h 500"/>
                <a:gd name="T30" fmla="*/ 432 w 432"/>
                <a:gd name="T31" fmla="*/ 461 h 500"/>
                <a:gd name="T32" fmla="*/ 304 w 432"/>
                <a:gd name="T33" fmla="*/ 35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2" h="500">
                  <a:moveTo>
                    <a:pt x="304" y="354"/>
                  </a:moveTo>
                  <a:cubicBezTo>
                    <a:pt x="337" y="355"/>
                    <a:pt x="387" y="351"/>
                    <a:pt x="412" y="335"/>
                  </a:cubicBezTo>
                  <a:cubicBezTo>
                    <a:pt x="364" y="316"/>
                    <a:pt x="312" y="273"/>
                    <a:pt x="287" y="241"/>
                  </a:cubicBezTo>
                  <a:cubicBezTo>
                    <a:pt x="328" y="236"/>
                    <a:pt x="348" y="236"/>
                    <a:pt x="381" y="213"/>
                  </a:cubicBezTo>
                  <a:cubicBezTo>
                    <a:pt x="337" y="205"/>
                    <a:pt x="289" y="163"/>
                    <a:pt x="272" y="139"/>
                  </a:cubicBezTo>
                  <a:cubicBezTo>
                    <a:pt x="295" y="133"/>
                    <a:pt x="296" y="131"/>
                    <a:pt x="317" y="120"/>
                  </a:cubicBezTo>
                  <a:cubicBezTo>
                    <a:pt x="264" y="91"/>
                    <a:pt x="228" y="39"/>
                    <a:pt x="218" y="0"/>
                  </a:cubicBezTo>
                  <a:cubicBezTo>
                    <a:pt x="196" y="62"/>
                    <a:pt x="163" y="97"/>
                    <a:pt x="104" y="119"/>
                  </a:cubicBezTo>
                  <a:cubicBezTo>
                    <a:pt x="123" y="131"/>
                    <a:pt x="139" y="137"/>
                    <a:pt x="159" y="141"/>
                  </a:cubicBezTo>
                  <a:cubicBezTo>
                    <a:pt x="142" y="165"/>
                    <a:pt x="96" y="205"/>
                    <a:pt x="51" y="213"/>
                  </a:cubicBezTo>
                  <a:cubicBezTo>
                    <a:pt x="84" y="236"/>
                    <a:pt x="104" y="236"/>
                    <a:pt x="145" y="241"/>
                  </a:cubicBezTo>
                  <a:cubicBezTo>
                    <a:pt x="120" y="273"/>
                    <a:pt x="68" y="316"/>
                    <a:pt x="21" y="335"/>
                  </a:cubicBezTo>
                  <a:cubicBezTo>
                    <a:pt x="46" y="351"/>
                    <a:pt x="95" y="355"/>
                    <a:pt x="128" y="354"/>
                  </a:cubicBezTo>
                  <a:cubicBezTo>
                    <a:pt x="111" y="388"/>
                    <a:pt x="36" y="446"/>
                    <a:pt x="0" y="461"/>
                  </a:cubicBezTo>
                  <a:cubicBezTo>
                    <a:pt x="77" y="496"/>
                    <a:pt x="155" y="500"/>
                    <a:pt x="217" y="500"/>
                  </a:cubicBezTo>
                  <a:cubicBezTo>
                    <a:pt x="279" y="500"/>
                    <a:pt x="355" y="496"/>
                    <a:pt x="432" y="461"/>
                  </a:cubicBezTo>
                  <a:cubicBezTo>
                    <a:pt x="396" y="446"/>
                    <a:pt x="321" y="388"/>
                    <a:pt x="304" y="354"/>
                  </a:cubicBezTo>
                  <a:close/>
                </a:path>
              </a:pathLst>
            </a:custGeom>
            <a:solidFill>
              <a:srgbClr val="699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86"/>
            <p:cNvSpPr>
              <a:spLocks/>
            </p:cNvSpPr>
            <p:nvPr/>
          </p:nvSpPr>
          <p:spPr bwMode="auto">
            <a:xfrm>
              <a:off x="7470776" y="6321425"/>
              <a:ext cx="61913" cy="284163"/>
            </a:xfrm>
            <a:custGeom>
              <a:avLst/>
              <a:gdLst>
                <a:gd name="T0" fmla="*/ 34 w 34"/>
                <a:gd name="T1" fmla="*/ 150 h 157"/>
                <a:gd name="T2" fmla="*/ 17 w 34"/>
                <a:gd name="T3" fmla="*/ 157 h 157"/>
                <a:gd name="T4" fmla="*/ 17 w 34"/>
                <a:gd name="T5" fmla="*/ 157 h 157"/>
                <a:gd name="T6" fmla="*/ 0 w 34"/>
                <a:gd name="T7" fmla="*/ 150 h 157"/>
                <a:gd name="T8" fmla="*/ 0 w 34"/>
                <a:gd name="T9" fmla="*/ 7 h 157"/>
                <a:gd name="T10" fmla="*/ 17 w 34"/>
                <a:gd name="T11" fmla="*/ 0 h 157"/>
                <a:gd name="T12" fmla="*/ 17 w 34"/>
                <a:gd name="T13" fmla="*/ 0 h 157"/>
                <a:gd name="T14" fmla="*/ 34 w 34"/>
                <a:gd name="T15" fmla="*/ 7 h 157"/>
                <a:gd name="T16" fmla="*/ 34 w 34"/>
                <a:gd name="T17" fmla="*/ 1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57">
                  <a:moveTo>
                    <a:pt x="34" y="150"/>
                  </a:moveTo>
                  <a:cubicBezTo>
                    <a:pt x="34" y="154"/>
                    <a:pt x="27" y="157"/>
                    <a:pt x="17" y="157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8" y="157"/>
                    <a:pt x="0" y="154"/>
                    <a:pt x="0" y="1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7" y="0"/>
                    <a:pt x="34" y="3"/>
                    <a:pt x="34" y="7"/>
                  </a:cubicBezTo>
                  <a:lnTo>
                    <a:pt x="34" y="150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87"/>
            <p:cNvSpPr>
              <a:spLocks/>
            </p:cNvSpPr>
            <p:nvPr/>
          </p:nvSpPr>
          <p:spPr bwMode="auto">
            <a:xfrm>
              <a:off x="7221538" y="5808663"/>
              <a:ext cx="563563" cy="655638"/>
            </a:xfrm>
            <a:custGeom>
              <a:avLst/>
              <a:gdLst>
                <a:gd name="T0" fmla="*/ 220 w 313"/>
                <a:gd name="T1" fmla="*/ 257 h 362"/>
                <a:gd name="T2" fmla="*/ 298 w 313"/>
                <a:gd name="T3" fmla="*/ 243 h 362"/>
                <a:gd name="T4" fmla="*/ 207 w 313"/>
                <a:gd name="T5" fmla="*/ 175 h 362"/>
                <a:gd name="T6" fmla="*/ 275 w 313"/>
                <a:gd name="T7" fmla="*/ 155 h 362"/>
                <a:gd name="T8" fmla="*/ 197 w 313"/>
                <a:gd name="T9" fmla="*/ 101 h 362"/>
                <a:gd name="T10" fmla="*/ 229 w 313"/>
                <a:gd name="T11" fmla="*/ 88 h 362"/>
                <a:gd name="T12" fmla="*/ 157 w 313"/>
                <a:gd name="T13" fmla="*/ 0 h 362"/>
                <a:gd name="T14" fmla="*/ 75 w 313"/>
                <a:gd name="T15" fmla="*/ 87 h 362"/>
                <a:gd name="T16" fmla="*/ 115 w 313"/>
                <a:gd name="T17" fmla="*/ 102 h 362"/>
                <a:gd name="T18" fmla="*/ 37 w 313"/>
                <a:gd name="T19" fmla="*/ 155 h 362"/>
                <a:gd name="T20" fmla="*/ 105 w 313"/>
                <a:gd name="T21" fmla="*/ 175 h 362"/>
                <a:gd name="T22" fmla="*/ 15 w 313"/>
                <a:gd name="T23" fmla="*/ 243 h 362"/>
                <a:gd name="T24" fmla="*/ 93 w 313"/>
                <a:gd name="T25" fmla="*/ 257 h 362"/>
                <a:gd name="T26" fmla="*/ 0 w 313"/>
                <a:gd name="T27" fmla="*/ 335 h 362"/>
                <a:gd name="T28" fmla="*/ 157 w 313"/>
                <a:gd name="T29" fmla="*/ 362 h 362"/>
                <a:gd name="T30" fmla="*/ 313 w 313"/>
                <a:gd name="T31" fmla="*/ 335 h 362"/>
                <a:gd name="T32" fmla="*/ 220 w 313"/>
                <a:gd name="T33" fmla="*/ 25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3" h="362">
                  <a:moveTo>
                    <a:pt x="220" y="257"/>
                  </a:moveTo>
                  <a:cubicBezTo>
                    <a:pt x="244" y="257"/>
                    <a:pt x="280" y="255"/>
                    <a:pt x="298" y="243"/>
                  </a:cubicBezTo>
                  <a:cubicBezTo>
                    <a:pt x="263" y="229"/>
                    <a:pt x="226" y="199"/>
                    <a:pt x="207" y="175"/>
                  </a:cubicBezTo>
                  <a:cubicBezTo>
                    <a:pt x="237" y="171"/>
                    <a:pt x="252" y="171"/>
                    <a:pt x="275" y="155"/>
                  </a:cubicBezTo>
                  <a:cubicBezTo>
                    <a:pt x="243" y="149"/>
                    <a:pt x="209" y="119"/>
                    <a:pt x="197" y="101"/>
                  </a:cubicBezTo>
                  <a:cubicBezTo>
                    <a:pt x="213" y="97"/>
                    <a:pt x="214" y="96"/>
                    <a:pt x="229" y="88"/>
                  </a:cubicBezTo>
                  <a:cubicBezTo>
                    <a:pt x="191" y="66"/>
                    <a:pt x="165" y="29"/>
                    <a:pt x="157" y="0"/>
                  </a:cubicBezTo>
                  <a:cubicBezTo>
                    <a:pt x="142" y="45"/>
                    <a:pt x="118" y="71"/>
                    <a:pt x="75" y="87"/>
                  </a:cubicBezTo>
                  <a:cubicBezTo>
                    <a:pt x="89" y="96"/>
                    <a:pt x="100" y="99"/>
                    <a:pt x="115" y="102"/>
                  </a:cubicBezTo>
                  <a:cubicBezTo>
                    <a:pt x="103" y="120"/>
                    <a:pt x="69" y="149"/>
                    <a:pt x="37" y="155"/>
                  </a:cubicBezTo>
                  <a:cubicBezTo>
                    <a:pt x="60" y="171"/>
                    <a:pt x="75" y="171"/>
                    <a:pt x="105" y="175"/>
                  </a:cubicBezTo>
                  <a:cubicBezTo>
                    <a:pt x="87" y="199"/>
                    <a:pt x="49" y="229"/>
                    <a:pt x="15" y="243"/>
                  </a:cubicBezTo>
                  <a:cubicBezTo>
                    <a:pt x="33" y="255"/>
                    <a:pt x="69" y="257"/>
                    <a:pt x="93" y="257"/>
                  </a:cubicBezTo>
                  <a:cubicBezTo>
                    <a:pt x="80" y="281"/>
                    <a:pt x="26" y="324"/>
                    <a:pt x="0" y="335"/>
                  </a:cubicBezTo>
                  <a:cubicBezTo>
                    <a:pt x="55" y="359"/>
                    <a:pt x="112" y="362"/>
                    <a:pt x="157" y="362"/>
                  </a:cubicBezTo>
                  <a:cubicBezTo>
                    <a:pt x="202" y="362"/>
                    <a:pt x="257" y="359"/>
                    <a:pt x="313" y="335"/>
                  </a:cubicBezTo>
                  <a:cubicBezTo>
                    <a:pt x="286" y="324"/>
                    <a:pt x="232" y="281"/>
                    <a:pt x="220" y="257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88"/>
            <p:cNvSpPr>
              <a:spLocks/>
            </p:cNvSpPr>
            <p:nvPr/>
          </p:nvSpPr>
          <p:spPr bwMode="auto">
            <a:xfrm>
              <a:off x="8169276" y="6224588"/>
              <a:ext cx="80963" cy="371475"/>
            </a:xfrm>
            <a:custGeom>
              <a:avLst/>
              <a:gdLst>
                <a:gd name="T0" fmla="*/ 45 w 45"/>
                <a:gd name="T1" fmla="*/ 197 h 206"/>
                <a:gd name="T2" fmla="*/ 23 w 45"/>
                <a:gd name="T3" fmla="*/ 206 h 206"/>
                <a:gd name="T4" fmla="*/ 23 w 45"/>
                <a:gd name="T5" fmla="*/ 206 h 206"/>
                <a:gd name="T6" fmla="*/ 0 w 45"/>
                <a:gd name="T7" fmla="*/ 197 h 206"/>
                <a:gd name="T8" fmla="*/ 0 w 45"/>
                <a:gd name="T9" fmla="*/ 9 h 206"/>
                <a:gd name="T10" fmla="*/ 23 w 45"/>
                <a:gd name="T11" fmla="*/ 0 h 206"/>
                <a:gd name="T12" fmla="*/ 23 w 45"/>
                <a:gd name="T13" fmla="*/ 0 h 206"/>
                <a:gd name="T14" fmla="*/ 45 w 45"/>
                <a:gd name="T15" fmla="*/ 9 h 206"/>
                <a:gd name="T16" fmla="*/ 45 w 45"/>
                <a:gd name="T17" fmla="*/ 19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06">
                  <a:moveTo>
                    <a:pt x="45" y="197"/>
                  </a:moveTo>
                  <a:cubicBezTo>
                    <a:pt x="45" y="202"/>
                    <a:pt x="35" y="206"/>
                    <a:pt x="23" y="206"/>
                  </a:cubicBezTo>
                  <a:cubicBezTo>
                    <a:pt x="23" y="206"/>
                    <a:pt x="23" y="206"/>
                    <a:pt x="23" y="206"/>
                  </a:cubicBezTo>
                  <a:cubicBezTo>
                    <a:pt x="10" y="206"/>
                    <a:pt x="0" y="202"/>
                    <a:pt x="0" y="19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4"/>
                    <a:pt x="45" y="9"/>
                  </a:cubicBezTo>
                  <a:lnTo>
                    <a:pt x="45" y="197"/>
                  </a:ln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89"/>
            <p:cNvSpPr>
              <a:spLocks/>
            </p:cNvSpPr>
            <p:nvPr/>
          </p:nvSpPr>
          <p:spPr bwMode="auto">
            <a:xfrm>
              <a:off x="7839076" y="5553075"/>
              <a:ext cx="741363" cy="858838"/>
            </a:xfrm>
            <a:custGeom>
              <a:avLst/>
              <a:gdLst>
                <a:gd name="T0" fmla="*/ 289 w 411"/>
                <a:gd name="T1" fmla="*/ 336 h 475"/>
                <a:gd name="T2" fmla="*/ 392 w 411"/>
                <a:gd name="T3" fmla="*/ 319 h 475"/>
                <a:gd name="T4" fmla="*/ 273 w 411"/>
                <a:gd name="T5" fmla="*/ 229 h 475"/>
                <a:gd name="T6" fmla="*/ 362 w 411"/>
                <a:gd name="T7" fmla="*/ 203 h 475"/>
                <a:gd name="T8" fmla="*/ 259 w 411"/>
                <a:gd name="T9" fmla="*/ 133 h 475"/>
                <a:gd name="T10" fmla="*/ 301 w 411"/>
                <a:gd name="T11" fmla="*/ 115 h 475"/>
                <a:gd name="T12" fmla="*/ 207 w 411"/>
                <a:gd name="T13" fmla="*/ 0 h 475"/>
                <a:gd name="T14" fmla="*/ 99 w 411"/>
                <a:gd name="T15" fmla="*/ 113 h 475"/>
                <a:gd name="T16" fmla="*/ 152 w 411"/>
                <a:gd name="T17" fmla="*/ 134 h 475"/>
                <a:gd name="T18" fmla="*/ 49 w 411"/>
                <a:gd name="T19" fmla="*/ 203 h 475"/>
                <a:gd name="T20" fmla="*/ 138 w 411"/>
                <a:gd name="T21" fmla="*/ 229 h 475"/>
                <a:gd name="T22" fmla="*/ 20 w 411"/>
                <a:gd name="T23" fmla="*/ 319 h 475"/>
                <a:gd name="T24" fmla="*/ 122 w 411"/>
                <a:gd name="T25" fmla="*/ 336 h 475"/>
                <a:gd name="T26" fmla="*/ 0 w 411"/>
                <a:gd name="T27" fmla="*/ 439 h 475"/>
                <a:gd name="T28" fmla="*/ 206 w 411"/>
                <a:gd name="T29" fmla="*/ 475 h 475"/>
                <a:gd name="T30" fmla="*/ 411 w 411"/>
                <a:gd name="T31" fmla="*/ 439 h 475"/>
                <a:gd name="T32" fmla="*/ 289 w 411"/>
                <a:gd name="T33" fmla="*/ 336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475">
                  <a:moveTo>
                    <a:pt x="289" y="336"/>
                  </a:moveTo>
                  <a:cubicBezTo>
                    <a:pt x="320" y="337"/>
                    <a:pt x="368" y="334"/>
                    <a:pt x="392" y="319"/>
                  </a:cubicBezTo>
                  <a:cubicBezTo>
                    <a:pt x="346" y="301"/>
                    <a:pt x="297" y="260"/>
                    <a:pt x="273" y="229"/>
                  </a:cubicBezTo>
                  <a:cubicBezTo>
                    <a:pt x="312" y="224"/>
                    <a:pt x="331" y="224"/>
                    <a:pt x="362" y="203"/>
                  </a:cubicBezTo>
                  <a:cubicBezTo>
                    <a:pt x="320" y="195"/>
                    <a:pt x="275" y="155"/>
                    <a:pt x="259" y="133"/>
                  </a:cubicBezTo>
                  <a:cubicBezTo>
                    <a:pt x="281" y="126"/>
                    <a:pt x="282" y="125"/>
                    <a:pt x="301" y="115"/>
                  </a:cubicBezTo>
                  <a:cubicBezTo>
                    <a:pt x="251" y="86"/>
                    <a:pt x="217" y="37"/>
                    <a:pt x="207" y="0"/>
                  </a:cubicBezTo>
                  <a:cubicBezTo>
                    <a:pt x="187" y="59"/>
                    <a:pt x="156" y="93"/>
                    <a:pt x="99" y="113"/>
                  </a:cubicBezTo>
                  <a:cubicBezTo>
                    <a:pt x="117" y="125"/>
                    <a:pt x="132" y="130"/>
                    <a:pt x="152" y="134"/>
                  </a:cubicBezTo>
                  <a:cubicBezTo>
                    <a:pt x="135" y="157"/>
                    <a:pt x="91" y="195"/>
                    <a:pt x="49" y="203"/>
                  </a:cubicBezTo>
                  <a:cubicBezTo>
                    <a:pt x="80" y="224"/>
                    <a:pt x="99" y="224"/>
                    <a:pt x="138" y="229"/>
                  </a:cubicBezTo>
                  <a:cubicBezTo>
                    <a:pt x="114" y="260"/>
                    <a:pt x="65" y="301"/>
                    <a:pt x="20" y="319"/>
                  </a:cubicBezTo>
                  <a:cubicBezTo>
                    <a:pt x="44" y="334"/>
                    <a:pt x="91" y="337"/>
                    <a:pt x="122" y="336"/>
                  </a:cubicBezTo>
                  <a:cubicBezTo>
                    <a:pt x="106" y="369"/>
                    <a:pt x="35" y="424"/>
                    <a:pt x="0" y="439"/>
                  </a:cubicBezTo>
                  <a:cubicBezTo>
                    <a:pt x="73" y="471"/>
                    <a:pt x="148" y="475"/>
                    <a:pt x="206" y="475"/>
                  </a:cubicBezTo>
                  <a:cubicBezTo>
                    <a:pt x="265" y="475"/>
                    <a:pt x="338" y="471"/>
                    <a:pt x="411" y="439"/>
                  </a:cubicBezTo>
                  <a:cubicBezTo>
                    <a:pt x="377" y="424"/>
                    <a:pt x="305" y="369"/>
                    <a:pt x="289" y="336"/>
                  </a:cubicBezTo>
                  <a:close/>
                </a:path>
              </a:pathLst>
            </a:custGeom>
            <a:solidFill>
              <a:srgbClr val="8D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576324" y="2397430"/>
            <a:ext cx="6544864" cy="1548167"/>
            <a:chOff x="4619530" y="2424035"/>
            <a:chExt cx="6544864" cy="1548167"/>
          </a:xfrm>
        </p:grpSpPr>
        <p:grpSp>
          <p:nvGrpSpPr>
            <p:cNvPr id="56" name="组合 55"/>
            <p:cNvGrpSpPr/>
            <p:nvPr/>
          </p:nvGrpSpPr>
          <p:grpSpPr>
            <a:xfrm>
              <a:off x="4619530" y="2424035"/>
              <a:ext cx="6544864" cy="1548167"/>
              <a:chOff x="681080" y="2753256"/>
              <a:chExt cx="6962996" cy="1647075"/>
            </a:xfrm>
          </p:grpSpPr>
          <p:sp>
            <p:nvSpPr>
              <p:cNvPr id="59" name="矩形 3"/>
              <p:cNvSpPr/>
              <p:nvPr/>
            </p:nvSpPr>
            <p:spPr>
              <a:xfrm>
                <a:off x="681080" y="2753256"/>
                <a:ext cx="6657271" cy="1247861"/>
              </a:xfrm>
              <a:custGeom>
                <a:avLst/>
                <a:gdLst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7271" h="1247861">
                    <a:moveTo>
                      <a:pt x="0" y="0"/>
                    </a:moveTo>
                    <a:lnTo>
                      <a:pt x="6393111" y="386080"/>
                    </a:lnTo>
                    <a:lnTo>
                      <a:pt x="6657271" y="1247861"/>
                    </a:lnTo>
                    <a:lnTo>
                      <a:pt x="213360" y="12478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4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矩形 3"/>
              <p:cNvSpPr/>
              <p:nvPr/>
            </p:nvSpPr>
            <p:spPr>
              <a:xfrm>
                <a:off x="1220485" y="3721430"/>
                <a:ext cx="6423591" cy="678901"/>
              </a:xfrm>
              <a:custGeom>
                <a:avLst/>
                <a:gdLst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657271 w 6657271"/>
                  <a:gd name="connsiteY1" fmla="*/ 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213360 w 6657271"/>
                  <a:gd name="connsiteY3" fmla="*/ 1247861 h 1247861"/>
                  <a:gd name="connsiteX4" fmla="*/ 0 w 6657271"/>
                  <a:gd name="connsiteY4" fmla="*/ 0 h 1247861"/>
                  <a:gd name="connsiteX0" fmla="*/ 0 w 6657271"/>
                  <a:gd name="connsiteY0" fmla="*/ 0 h 1247861"/>
                  <a:gd name="connsiteX1" fmla="*/ 6393111 w 6657271"/>
                  <a:gd name="connsiteY1" fmla="*/ 386080 h 1247861"/>
                  <a:gd name="connsiteX2" fmla="*/ 6657271 w 6657271"/>
                  <a:gd name="connsiteY2" fmla="*/ 1247861 h 1247861"/>
                  <a:gd name="connsiteX3" fmla="*/ 50800 w 6657271"/>
                  <a:gd name="connsiteY3" fmla="*/ 546821 h 1247861"/>
                  <a:gd name="connsiteX4" fmla="*/ 0 w 6657271"/>
                  <a:gd name="connsiteY4" fmla="*/ 0 h 1247861"/>
                  <a:gd name="connsiteX0" fmla="*/ 0 w 6657271"/>
                  <a:gd name="connsiteY0" fmla="*/ 71120 h 1318981"/>
                  <a:gd name="connsiteX1" fmla="*/ 6321991 w 6657271"/>
                  <a:gd name="connsiteY1" fmla="*/ 0 h 1318981"/>
                  <a:gd name="connsiteX2" fmla="*/ 6657271 w 6657271"/>
                  <a:gd name="connsiteY2" fmla="*/ 1318981 h 1318981"/>
                  <a:gd name="connsiteX3" fmla="*/ 50800 w 6657271"/>
                  <a:gd name="connsiteY3" fmla="*/ 617941 h 1318981"/>
                  <a:gd name="connsiteX4" fmla="*/ 0 w 6657271"/>
                  <a:gd name="connsiteY4" fmla="*/ 71120 h 1318981"/>
                  <a:gd name="connsiteX0" fmla="*/ 0 w 6443911"/>
                  <a:gd name="connsiteY0" fmla="*/ 71120 h 678901"/>
                  <a:gd name="connsiteX1" fmla="*/ 6321991 w 6443911"/>
                  <a:gd name="connsiteY1" fmla="*/ 0 h 678901"/>
                  <a:gd name="connsiteX2" fmla="*/ 6443911 w 6443911"/>
                  <a:gd name="connsiteY2" fmla="*/ 678901 h 678901"/>
                  <a:gd name="connsiteX3" fmla="*/ 50800 w 6443911"/>
                  <a:gd name="connsiteY3" fmla="*/ 617941 h 678901"/>
                  <a:gd name="connsiteX4" fmla="*/ 0 w 6443911"/>
                  <a:gd name="connsiteY4" fmla="*/ 71120 h 678901"/>
                  <a:gd name="connsiteX0" fmla="*/ 0 w 6423591"/>
                  <a:gd name="connsiteY0" fmla="*/ 121920 h 678901"/>
                  <a:gd name="connsiteX1" fmla="*/ 6301671 w 6423591"/>
                  <a:gd name="connsiteY1" fmla="*/ 0 h 678901"/>
                  <a:gd name="connsiteX2" fmla="*/ 6423591 w 6423591"/>
                  <a:gd name="connsiteY2" fmla="*/ 678901 h 678901"/>
                  <a:gd name="connsiteX3" fmla="*/ 30480 w 6423591"/>
                  <a:gd name="connsiteY3" fmla="*/ 617941 h 678901"/>
                  <a:gd name="connsiteX4" fmla="*/ 0 w 6423591"/>
                  <a:gd name="connsiteY4" fmla="*/ 121920 h 67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3591" h="678901">
                    <a:moveTo>
                      <a:pt x="0" y="121920"/>
                    </a:moveTo>
                    <a:lnTo>
                      <a:pt x="6301671" y="0"/>
                    </a:lnTo>
                    <a:lnTo>
                      <a:pt x="6423591" y="678901"/>
                    </a:lnTo>
                    <a:lnTo>
                      <a:pt x="30480" y="617941"/>
                    </a:lnTo>
                    <a:lnTo>
                      <a:pt x="0" y="1219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5486104" y="2746088"/>
              <a:ext cx="4159800" cy="584775"/>
              <a:chOff x="5041027" y="2790289"/>
              <a:chExt cx="4159800" cy="584775"/>
            </a:xfrm>
          </p:grpSpPr>
          <p:sp>
            <p:nvSpPr>
              <p:cNvPr id="115" name="文本框 114"/>
              <p:cNvSpPr txBox="1"/>
              <p:nvPr/>
            </p:nvSpPr>
            <p:spPr>
              <a:xfrm>
                <a:off x="5041027" y="2790289"/>
                <a:ext cx="7834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02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5682878" y="2824070"/>
                <a:ext cx="35179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重点项目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0" name="文本框 119"/>
            <p:cNvSpPr txBox="1"/>
            <p:nvPr/>
          </p:nvSpPr>
          <p:spPr>
            <a:xfrm>
              <a:off x="6953579" y="3426055"/>
              <a:ext cx="3517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ADD YOUR TITLE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83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0" y="292608"/>
            <a:ext cx="12190828" cy="548640"/>
            <a:chOff x="0" y="292608"/>
            <a:chExt cx="12190828" cy="548640"/>
          </a:xfrm>
        </p:grpSpPr>
        <p:sp>
          <p:nvSpPr>
            <p:cNvPr id="43" name="矩形 42"/>
            <p:cNvSpPr/>
            <p:nvPr/>
          </p:nvSpPr>
          <p:spPr>
            <a:xfrm>
              <a:off x="0" y="292608"/>
              <a:ext cx="3118104" cy="548640"/>
            </a:xfrm>
            <a:custGeom>
              <a:avLst/>
              <a:gdLst>
                <a:gd name="connsiteX0" fmla="*/ 0 w 3118104"/>
                <a:gd name="connsiteY0" fmla="*/ 0 h 539496"/>
                <a:gd name="connsiteX1" fmla="*/ 3118104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0 h 539496"/>
                <a:gd name="connsiteX1" fmla="*/ 2871216 w 3118104"/>
                <a:gd name="connsiteY1" fmla="*/ 0 h 539496"/>
                <a:gd name="connsiteX2" fmla="*/ 3118104 w 3118104"/>
                <a:gd name="connsiteY2" fmla="*/ 539496 h 539496"/>
                <a:gd name="connsiteX3" fmla="*/ 0 w 3118104"/>
                <a:gd name="connsiteY3" fmla="*/ 539496 h 539496"/>
                <a:gd name="connsiteX4" fmla="*/ 0 w 3118104"/>
                <a:gd name="connsiteY4" fmla="*/ 0 h 539496"/>
                <a:gd name="connsiteX0" fmla="*/ 0 w 3118104"/>
                <a:gd name="connsiteY0" fmla="*/ 9144 h 548640"/>
                <a:gd name="connsiteX1" fmla="*/ 2679192 w 3118104"/>
                <a:gd name="connsiteY1" fmla="*/ 0 h 548640"/>
                <a:gd name="connsiteX2" fmla="*/ 3118104 w 3118104"/>
                <a:gd name="connsiteY2" fmla="*/ 548640 h 548640"/>
                <a:gd name="connsiteX3" fmla="*/ 0 w 3118104"/>
                <a:gd name="connsiteY3" fmla="*/ 548640 h 548640"/>
                <a:gd name="connsiteX4" fmla="*/ 0 w 3118104"/>
                <a:gd name="connsiteY4" fmla="*/ 9144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8104" h="548640">
                  <a:moveTo>
                    <a:pt x="0" y="9144"/>
                  </a:moveTo>
                  <a:lnTo>
                    <a:pt x="2679192" y="0"/>
                  </a:lnTo>
                  <a:lnTo>
                    <a:pt x="3118104" y="548640"/>
                  </a:lnTo>
                  <a:lnTo>
                    <a:pt x="0" y="54864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5DA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08960" y="832104"/>
              <a:ext cx="90818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92608" y="366873"/>
            <a:ext cx="235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3721618" y="1679510"/>
            <a:ext cx="1232159" cy="1042393"/>
          </a:xfrm>
          <a:custGeom>
            <a:avLst/>
            <a:gdLst>
              <a:gd name="connsiteX0" fmla="*/ 0 w 1115526"/>
              <a:gd name="connsiteY0" fmla="*/ 868921 h 868921"/>
              <a:gd name="connsiteX1" fmla="*/ 557760 w 1115526"/>
              <a:gd name="connsiteY1" fmla="*/ 0 h 868921"/>
              <a:gd name="connsiteX2" fmla="*/ 557766 w 1115526"/>
              <a:gd name="connsiteY2" fmla="*/ 0 h 868921"/>
              <a:gd name="connsiteX3" fmla="*/ 1115526 w 1115526"/>
              <a:gd name="connsiteY3" fmla="*/ 868921 h 868921"/>
              <a:gd name="connsiteX4" fmla="*/ 0 w 1115526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526" h="868921">
                <a:moveTo>
                  <a:pt x="0" y="868921"/>
                </a:moveTo>
                <a:lnTo>
                  <a:pt x="557760" y="0"/>
                </a:lnTo>
                <a:lnTo>
                  <a:pt x="557766" y="0"/>
                </a:lnTo>
                <a:lnTo>
                  <a:pt x="1115526" y="868921"/>
                </a:lnTo>
                <a:lnTo>
                  <a:pt x="0" y="868921"/>
                </a:lnTo>
                <a:close/>
              </a:path>
            </a:pathLst>
          </a:custGeom>
          <a:solidFill>
            <a:srgbClr val="84CBC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450" tIns="44450" rIns="44450" bIns="44450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500" kern="1200"/>
          </a:p>
        </p:txBody>
      </p:sp>
      <p:sp>
        <p:nvSpPr>
          <p:cNvPr id="99" name="任意多边形 98"/>
          <p:cNvSpPr/>
          <p:nvPr/>
        </p:nvSpPr>
        <p:spPr>
          <a:xfrm>
            <a:off x="3105539" y="2721903"/>
            <a:ext cx="2464319" cy="1042393"/>
          </a:xfrm>
          <a:custGeom>
            <a:avLst/>
            <a:gdLst>
              <a:gd name="connsiteX0" fmla="*/ 0 w 2231053"/>
              <a:gd name="connsiteY0" fmla="*/ 868921 h 868921"/>
              <a:gd name="connsiteX1" fmla="*/ 557760 w 2231053"/>
              <a:gd name="connsiteY1" fmla="*/ 0 h 868921"/>
              <a:gd name="connsiteX2" fmla="*/ 1673293 w 2231053"/>
              <a:gd name="connsiteY2" fmla="*/ 0 h 868921"/>
              <a:gd name="connsiteX3" fmla="*/ 2231053 w 2231053"/>
              <a:gd name="connsiteY3" fmla="*/ 868921 h 868921"/>
              <a:gd name="connsiteX4" fmla="*/ 0 w 2231053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1053" h="868921">
                <a:moveTo>
                  <a:pt x="0" y="868921"/>
                </a:moveTo>
                <a:lnTo>
                  <a:pt x="557760" y="0"/>
                </a:lnTo>
                <a:lnTo>
                  <a:pt x="1673293" y="0"/>
                </a:lnTo>
                <a:lnTo>
                  <a:pt x="2231053" y="868921"/>
                </a:lnTo>
                <a:lnTo>
                  <a:pt x="0" y="868921"/>
                </a:lnTo>
                <a:close/>
              </a:path>
            </a:pathLst>
          </a:custGeom>
          <a:solidFill>
            <a:srgbClr val="F8D3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7584" tIns="57150" rIns="447585" bIns="57150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500" kern="1200"/>
          </a:p>
        </p:txBody>
      </p:sp>
      <p:sp>
        <p:nvSpPr>
          <p:cNvPr id="100" name="任意多边形 99"/>
          <p:cNvSpPr/>
          <p:nvPr/>
        </p:nvSpPr>
        <p:spPr>
          <a:xfrm>
            <a:off x="2489459" y="3764297"/>
            <a:ext cx="3696477" cy="1042393"/>
          </a:xfrm>
          <a:custGeom>
            <a:avLst/>
            <a:gdLst>
              <a:gd name="connsiteX0" fmla="*/ 0 w 3346579"/>
              <a:gd name="connsiteY0" fmla="*/ 868921 h 868921"/>
              <a:gd name="connsiteX1" fmla="*/ 557760 w 3346579"/>
              <a:gd name="connsiteY1" fmla="*/ 0 h 868921"/>
              <a:gd name="connsiteX2" fmla="*/ 2788819 w 3346579"/>
              <a:gd name="connsiteY2" fmla="*/ 0 h 868921"/>
              <a:gd name="connsiteX3" fmla="*/ 3346579 w 3346579"/>
              <a:gd name="connsiteY3" fmla="*/ 868921 h 868921"/>
              <a:gd name="connsiteX4" fmla="*/ 0 w 3346579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579" h="868921">
                <a:moveTo>
                  <a:pt x="0" y="868921"/>
                </a:moveTo>
                <a:lnTo>
                  <a:pt x="557760" y="0"/>
                </a:lnTo>
                <a:lnTo>
                  <a:pt x="2788819" y="0"/>
                </a:lnTo>
                <a:lnTo>
                  <a:pt x="3346579" y="868921"/>
                </a:lnTo>
                <a:lnTo>
                  <a:pt x="0" y="868921"/>
                </a:lnTo>
                <a:close/>
              </a:path>
            </a:pathLst>
          </a:custGeom>
          <a:solidFill>
            <a:srgbClr val="7CC8E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881" tIns="62230" rIns="647882" bIns="62230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 kern="1200" dirty="0"/>
          </a:p>
        </p:txBody>
      </p:sp>
      <p:sp>
        <p:nvSpPr>
          <p:cNvPr id="101" name="任意多边形 100"/>
          <p:cNvSpPr/>
          <p:nvPr/>
        </p:nvSpPr>
        <p:spPr>
          <a:xfrm>
            <a:off x="1873380" y="4806690"/>
            <a:ext cx="4928637" cy="1042393"/>
          </a:xfrm>
          <a:custGeom>
            <a:avLst/>
            <a:gdLst>
              <a:gd name="connsiteX0" fmla="*/ 0 w 4462106"/>
              <a:gd name="connsiteY0" fmla="*/ 868921 h 868921"/>
              <a:gd name="connsiteX1" fmla="*/ 557760 w 4462106"/>
              <a:gd name="connsiteY1" fmla="*/ 0 h 868921"/>
              <a:gd name="connsiteX2" fmla="*/ 3904346 w 4462106"/>
              <a:gd name="connsiteY2" fmla="*/ 0 h 868921"/>
              <a:gd name="connsiteX3" fmla="*/ 4462106 w 4462106"/>
              <a:gd name="connsiteY3" fmla="*/ 868921 h 868921"/>
              <a:gd name="connsiteX4" fmla="*/ 0 w 4462106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2106" h="868921">
                <a:moveTo>
                  <a:pt x="0" y="868921"/>
                </a:moveTo>
                <a:lnTo>
                  <a:pt x="557760" y="0"/>
                </a:lnTo>
                <a:lnTo>
                  <a:pt x="3904346" y="0"/>
                </a:lnTo>
                <a:lnTo>
                  <a:pt x="4462106" y="868921"/>
                </a:lnTo>
                <a:lnTo>
                  <a:pt x="0" y="868921"/>
                </a:lnTo>
                <a:close/>
              </a:path>
            </a:pathLst>
          </a:custGeom>
          <a:solidFill>
            <a:srgbClr val="F4726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46908" tIns="66040" rIns="846910" bIns="66040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200" kern="1200" dirty="0"/>
          </a:p>
        </p:txBody>
      </p:sp>
      <p:cxnSp>
        <p:nvCxnSpPr>
          <p:cNvPr id="102" name="直接连接符 101"/>
          <p:cNvCxnSpPr/>
          <p:nvPr/>
        </p:nvCxnSpPr>
        <p:spPr>
          <a:xfrm>
            <a:off x="4337694" y="1688841"/>
            <a:ext cx="24643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4953774" y="2712381"/>
            <a:ext cx="24643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5175376" y="1833968"/>
            <a:ext cx="2015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05" name="平行四边形 104"/>
          <p:cNvSpPr/>
          <p:nvPr/>
        </p:nvSpPr>
        <p:spPr>
          <a:xfrm flipH="1">
            <a:off x="6802017" y="1688841"/>
            <a:ext cx="1521928" cy="1033253"/>
          </a:xfrm>
          <a:prstGeom prst="parallelogram">
            <a:avLst>
              <a:gd name="adj" fmla="val 59014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Group 13"/>
          <p:cNvGrpSpPr>
            <a:grpSpLocks noChangeAspect="1"/>
          </p:cNvGrpSpPr>
          <p:nvPr/>
        </p:nvGrpSpPr>
        <p:grpSpPr bwMode="auto">
          <a:xfrm>
            <a:off x="7476351" y="1952478"/>
            <a:ext cx="255698" cy="499804"/>
            <a:chOff x="1" y="2"/>
            <a:chExt cx="397" cy="776"/>
          </a:xfrm>
          <a:solidFill>
            <a:schemeClr val="bg1"/>
          </a:solidFill>
        </p:grpSpPr>
        <p:sp>
          <p:nvSpPr>
            <p:cNvPr id="107" name="Oval 14"/>
            <p:cNvSpPr>
              <a:spLocks noChangeArrowheads="1"/>
            </p:cNvSpPr>
            <p:nvPr/>
          </p:nvSpPr>
          <p:spPr bwMode="auto">
            <a:xfrm>
              <a:off x="174" y="673"/>
              <a:ext cx="48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5"/>
            <p:cNvSpPr>
              <a:spLocks noEditPoints="1"/>
            </p:cNvSpPr>
            <p:nvPr/>
          </p:nvSpPr>
          <p:spPr bwMode="auto">
            <a:xfrm>
              <a:off x="1" y="2"/>
              <a:ext cx="397" cy="776"/>
            </a:xfrm>
            <a:custGeom>
              <a:avLst/>
              <a:gdLst>
                <a:gd name="T0" fmla="*/ 140 w 165"/>
                <a:gd name="T1" fmla="*/ 0 h 325"/>
                <a:gd name="T2" fmla="*/ 25 w 165"/>
                <a:gd name="T3" fmla="*/ 0 h 325"/>
                <a:gd name="T4" fmla="*/ 0 w 165"/>
                <a:gd name="T5" fmla="*/ 25 h 325"/>
                <a:gd name="T6" fmla="*/ 0 w 165"/>
                <a:gd name="T7" fmla="*/ 299 h 325"/>
                <a:gd name="T8" fmla="*/ 25 w 165"/>
                <a:gd name="T9" fmla="*/ 325 h 325"/>
                <a:gd name="T10" fmla="*/ 140 w 165"/>
                <a:gd name="T11" fmla="*/ 325 h 325"/>
                <a:gd name="T12" fmla="*/ 165 w 165"/>
                <a:gd name="T13" fmla="*/ 299 h 325"/>
                <a:gd name="T14" fmla="*/ 165 w 165"/>
                <a:gd name="T15" fmla="*/ 25 h 325"/>
                <a:gd name="T16" fmla="*/ 140 w 165"/>
                <a:gd name="T17" fmla="*/ 0 h 325"/>
                <a:gd name="T18" fmla="*/ 61 w 165"/>
                <a:gd name="T19" fmla="*/ 20 h 325"/>
                <a:gd name="T20" fmla="*/ 104 w 165"/>
                <a:gd name="T21" fmla="*/ 20 h 325"/>
                <a:gd name="T22" fmla="*/ 106 w 165"/>
                <a:gd name="T23" fmla="*/ 22 h 325"/>
                <a:gd name="T24" fmla="*/ 104 w 165"/>
                <a:gd name="T25" fmla="*/ 24 h 325"/>
                <a:gd name="T26" fmla="*/ 61 w 165"/>
                <a:gd name="T27" fmla="*/ 24 h 325"/>
                <a:gd name="T28" fmla="*/ 58 w 165"/>
                <a:gd name="T29" fmla="*/ 22 h 325"/>
                <a:gd name="T30" fmla="*/ 61 w 165"/>
                <a:gd name="T31" fmla="*/ 20 h 325"/>
                <a:gd name="T32" fmla="*/ 82 w 165"/>
                <a:gd name="T33" fmla="*/ 306 h 325"/>
                <a:gd name="T34" fmla="*/ 68 w 165"/>
                <a:gd name="T35" fmla="*/ 292 h 325"/>
                <a:gd name="T36" fmla="*/ 82 w 165"/>
                <a:gd name="T37" fmla="*/ 277 h 325"/>
                <a:gd name="T38" fmla="*/ 97 w 165"/>
                <a:gd name="T39" fmla="*/ 292 h 325"/>
                <a:gd name="T40" fmla="*/ 82 w 165"/>
                <a:gd name="T41" fmla="*/ 306 h 325"/>
                <a:gd name="T42" fmla="*/ 154 w 165"/>
                <a:gd name="T43" fmla="*/ 261 h 325"/>
                <a:gd name="T44" fmla="*/ 11 w 165"/>
                <a:gd name="T45" fmla="*/ 261 h 325"/>
                <a:gd name="T46" fmla="*/ 11 w 165"/>
                <a:gd name="T47" fmla="*/ 50 h 325"/>
                <a:gd name="T48" fmla="*/ 154 w 165"/>
                <a:gd name="T49" fmla="*/ 50 h 325"/>
                <a:gd name="T50" fmla="*/ 154 w 165"/>
                <a:gd name="T51" fmla="*/ 26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25">
                  <a:moveTo>
                    <a:pt x="14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13"/>
                    <a:pt x="11" y="325"/>
                    <a:pt x="25" y="325"/>
                  </a:cubicBezTo>
                  <a:cubicBezTo>
                    <a:pt x="140" y="325"/>
                    <a:pt x="140" y="325"/>
                    <a:pt x="140" y="325"/>
                  </a:cubicBezTo>
                  <a:cubicBezTo>
                    <a:pt x="153" y="325"/>
                    <a:pt x="165" y="313"/>
                    <a:pt x="165" y="299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5" y="11"/>
                    <a:pt x="153" y="0"/>
                    <a:pt x="140" y="0"/>
                  </a:cubicBezTo>
                  <a:close/>
                  <a:moveTo>
                    <a:pt x="61" y="20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20"/>
                    <a:pt x="106" y="21"/>
                    <a:pt x="106" y="22"/>
                  </a:cubicBezTo>
                  <a:cubicBezTo>
                    <a:pt x="106" y="23"/>
                    <a:pt x="105" y="24"/>
                    <a:pt x="104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59" y="24"/>
                    <a:pt x="58" y="23"/>
                    <a:pt x="58" y="22"/>
                  </a:cubicBezTo>
                  <a:cubicBezTo>
                    <a:pt x="58" y="21"/>
                    <a:pt x="59" y="20"/>
                    <a:pt x="61" y="20"/>
                  </a:cubicBezTo>
                  <a:close/>
                  <a:moveTo>
                    <a:pt x="82" y="306"/>
                  </a:moveTo>
                  <a:cubicBezTo>
                    <a:pt x="74" y="306"/>
                    <a:pt x="68" y="300"/>
                    <a:pt x="68" y="292"/>
                  </a:cubicBezTo>
                  <a:cubicBezTo>
                    <a:pt x="68" y="284"/>
                    <a:pt x="74" y="277"/>
                    <a:pt x="82" y="277"/>
                  </a:cubicBezTo>
                  <a:cubicBezTo>
                    <a:pt x="90" y="277"/>
                    <a:pt x="97" y="284"/>
                    <a:pt x="97" y="292"/>
                  </a:cubicBezTo>
                  <a:cubicBezTo>
                    <a:pt x="97" y="300"/>
                    <a:pt x="90" y="306"/>
                    <a:pt x="82" y="306"/>
                  </a:cubicBezTo>
                  <a:close/>
                  <a:moveTo>
                    <a:pt x="154" y="261"/>
                  </a:moveTo>
                  <a:cubicBezTo>
                    <a:pt x="11" y="261"/>
                    <a:pt x="11" y="261"/>
                    <a:pt x="11" y="261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54" y="50"/>
                    <a:pt x="154" y="50"/>
                    <a:pt x="154" y="50"/>
                  </a:cubicBezTo>
                  <a:lnTo>
                    <a:pt x="154" y="2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3950591" y="2294410"/>
            <a:ext cx="8266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cxnSp>
        <p:nvCxnSpPr>
          <p:cNvPr id="110" name="直接连接符 109"/>
          <p:cNvCxnSpPr/>
          <p:nvPr/>
        </p:nvCxnSpPr>
        <p:spPr>
          <a:xfrm>
            <a:off x="5567002" y="3764772"/>
            <a:ext cx="24643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110"/>
          <p:cNvSpPr txBox="1"/>
          <p:nvPr/>
        </p:nvSpPr>
        <p:spPr>
          <a:xfrm>
            <a:off x="5716637" y="2873058"/>
            <a:ext cx="2015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12" name="平行四边形 111"/>
          <p:cNvSpPr/>
          <p:nvPr/>
        </p:nvSpPr>
        <p:spPr>
          <a:xfrm flipH="1">
            <a:off x="7420947" y="2721712"/>
            <a:ext cx="1521928" cy="1033253"/>
          </a:xfrm>
          <a:prstGeom prst="parallelogram">
            <a:avLst>
              <a:gd name="adj" fmla="val 59014"/>
            </a:avLst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3" name="Group 4"/>
          <p:cNvGrpSpPr>
            <a:grpSpLocks noChangeAspect="1"/>
          </p:cNvGrpSpPr>
          <p:nvPr/>
        </p:nvGrpSpPr>
        <p:grpSpPr bwMode="auto">
          <a:xfrm>
            <a:off x="7963442" y="3103169"/>
            <a:ext cx="436938" cy="271484"/>
            <a:chOff x="1" y="2957"/>
            <a:chExt cx="1125" cy="699"/>
          </a:xfrm>
          <a:solidFill>
            <a:schemeClr val="bg1"/>
          </a:solidFill>
        </p:grpSpPr>
        <p:sp>
          <p:nvSpPr>
            <p:cNvPr id="114" name="Freeform 5"/>
            <p:cNvSpPr>
              <a:spLocks noEditPoints="1"/>
            </p:cNvSpPr>
            <p:nvPr/>
          </p:nvSpPr>
          <p:spPr bwMode="auto">
            <a:xfrm>
              <a:off x="89" y="2957"/>
              <a:ext cx="949" cy="598"/>
            </a:xfrm>
            <a:custGeom>
              <a:avLst/>
              <a:gdLst>
                <a:gd name="T0" fmla="*/ 10 w 399"/>
                <a:gd name="T1" fmla="*/ 251 h 251"/>
                <a:gd name="T2" fmla="*/ 389 w 399"/>
                <a:gd name="T3" fmla="*/ 251 h 251"/>
                <a:gd name="T4" fmla="*/ 399 w 399"/>
                <a:gd name="T5" fmla="*/ 241 h 251"/>
                <a:gd name="T6" fmla="*/ 399 w 399"/>
                <a:gd name="T7" fmla="*/ 9 h 251"/>
                <a:gd name="T8" fmla="*/ 389 w 399"/>
                <a:gd name="T9" fmla="*/ 0 h 251"/>
                <a:gd name="T10" fmla="*/ 10 w 399"/>
                <a:gd name="T11" fmla="*/ 0 h 251"/>
                <a:gd name="T12" fmla="*/ 0 w 399"/>
                <a:gd name="T13" fmla="*/ 9 h 251"/>
                <a:gd name="T14" fmla="*/ 0 w 399"/>
                <a:gd name="T15" fmla="*/ 241 h 251"/>
                <a:gd name="T16" fmla="*/ 10 w 399"/>
                <a:gd name="T17" fmla="*/ 251 h 251"/>
                <a:gd name="T18" fmla="*/ 199 w 399"/>
                <a:gd name="T19" fmla="*/ 6 h 251"/>
                <a:gd name="T20" fmla="*/ 206 w 399"/>
                <a:gd name="T21" fmla="*/ 12 h 251"/>
                <a:gd name="T22" fmla="*/ 199 w 399"/>
                <a:gd name="T23" fmla="*/ 18 h 251"/>
                <a:gd name="T24" fmla="*/ 193 w 399"/>
                <a:gd name="T25" fmla="*/ 12 h 251"/>
                <a:gd name="T26" fmla="*/ 199 w 399"/>
                <a:gd name="T27" fmla="*/ 6 h 251"/>
                <a:gd name="T28" fmla="*/ 24 w 399"/>
                <a:gd name="T29" fmla="*/ 23 h 251"/>
                <a:gd name="T30" fmla="*/ 374 w 399"/>
                <a:gd name="T31" fmla="*/ 23 h 251"/>
                <a:gd name="T32" fmla="*/ 374 w 399"/>
                <a:gd name="T33" fmla="*/ 226 h 251"/>
                <a:gd name="T34" fmla="*/ 24 w 399"/>
                <a:gd name="T35" fmla="*/ 226 h 251"/>
                <a:gd name="T36" fmla="*/ 24 w 399"/>
                <a:gd name="T37" fmla="*/ 2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9" h="251">
                  <a:moveTo>
                    <a:pt x="10" y="251"/>
                  </a:moveTo>
                  <a:cubicBezTo>
                    <a:pt x="389" y="251"/>
                    <a:pt x="389" y="251"/>
                    <a:pt x="389" y="251"/>
                  </a:cubicBezTo>
                  <a:cubicBezTo>
                    <a:pt x="395" y="251"/>
                    <a:pt x="399" y="246"/>
                    <a:pt x="399" y="241"/>
                  </a:cubicBezTo>
                  <a:cubicBezTo>
                    <a:pt x="399" y="9"/>
                    <a:pt x="399" y="9"/>
                    <a:pt x="399" y="9"/>
                  </a:cubicBezTo>
                  <a:cubicBezTo>
                    <a:pt x="399" y="4"/>
                    <a:pt x="395" y="0"/>
                    <a:pt x="38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6"/>
                    <a:pt x="4" y="251"/>
                    <a:pt x="10" y="251"/>
                  </a:cubicBezTo>
                  <a:close/>
                  <a:moveTo>
                    <a:pt x="199" y="6"/>
                  </a:moveTo>
                  <a:cubicBezTo>
                    <a:pt x="203" y="6"/>
                    <a:pt x="206" y="8"/>
                    <a:pt x="206" y="12"/>
                  </a:cubicBezTo>
                  <a:cubicBezTo>
                    <a:pt x="206" y="15"/>
                    <a:pt x="203" y="18"/>
                    <a:pt x="199" y="18"/>
                  </a:cubicBezTo>
                  <a:cubicBezTo>
                    <a:pt x="196" y="18"/>
                    <a:pt x="193" y="15"/>
                    <a:pt x="193" y="12"/>
                  </a:cubicBezTo>
                  <a:cubicBezTo>
                    <a:pt x="193" y="8"/>
                    <a:pt x="196" y="6"/>
                    <a:pt x="199" y="6"/>
                  </a:cubicBezTo>
                  <a:close/>
                  <a:moveTo>
                    <a:pt x="24" y="23"/>
                  </a:moveTo>
                  <a:cubicBezTo>
                    <a:pt x="374" y="23"/>
                    <a:pt x="374" y="23"/>
                    <a:pt x="374" y="23"/>
                  </a:cubicBezTo>
                  <a:cubicBezTo>
                    <a:pt x="374" y="226"/>
                    <a:pt x="374" y="226"/>
                    <a:pt x="374" y="226"/>
                  </a:cubicBezTo>
                  <a:cubicBezTo>
                    <a:pt x="24" y="226"/>
                    <a:pt x="24" y="226"/>
                    <a:pt x="24" y="226"/>
                  </a:cubicBez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6"/>
            <p:cNvSpPr>
              <a:spLocks/>
            </p:cNvSpPr>
            <p:nvPr/>
          </p:nvSpPr>
          <p:spPr bwMode="auto">
            <a:xfrm>
              <a:off x="1" y="3582"/>
              <a:ext cx="1125" cy="74"/>
            </a:xfrm>
            <a:custGeom>
              <a:avLst/>
              <a:gdLst>
                <a:gd name="T0" fmla="*/ 473 w 473"/>
                <a:gd name="T1" fmla="*/ 0 h 31"/>
                <a:gd name="T2" fmla="*/ 309 w 473"/>
                <a:gd name="T3" fmla="*/ 0 h 31"/>
                <a:gd name="T4" fmla="*/ 303 w 473"/>
                <a:gd name="T5" fmla="*/ 5 h 31"/>
                <a:gd name="T6" fmla="*/ 170 w 473"/>
                <a:gd name="T7" fmla="*/ 5 h 31"/>
                <a:gd name="T8" fmla="*/ 164 w 473"/>
                <a:gd name="T9" fmla="*/ 0 h 31"/>
                <a:gd name="T10" fmla="*/ 0 w 473"/>
                <a:gd name="T11" fmla="*/ 0 h 31"/>
                <a:gd name="T12" fmla="*/ 0 w 473"/>
                <a:gd name="T13" fmla="*/ 2 h 31"/>
                <a:gd name="T14" fmla="*/ 0 w 473"/>
                <a:gd name="T15" fmla="*/ 9 h 31"/>
                <a:gd name="T16" fmla="*/ 21 w 473"/>
                <a:gd name="T17" fmla="*/ 31 h 31"/>
                <a:gd name="T18" fmla="*/ 452 w 473"/>
                <a:gd name="T19" fmla="*/ 31 h 31"/>
                <a:gd name="T20" fmla="*/ 473 w 473"/>
                <a:gd name="T21" fmla="*/ 9 h 31"/>
                <a:gd name="T22" fmla="*/ 473 w 473"/>
                <a:gd name="T23" fmla="*/ 2 h 31"/>
                <a:gd name="T24" fmla="*/ 473 w 473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3" h="31">
                  <a:moveTo>
                    <a:pt x="473" y="0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309" y="3"/>
                    <a:pt x="306" y="5"/>
                    <a:pt x="303" y="5"/>
                  </a:cubicBezTo>
                  <a:cubicBezTo>
                    <a:pt x="170" y="5"/>
                    <a:pt x="170" y="5"/>
                    <a:pt x="170" y="5"/>
                  </a:cubicBezTo>
                  <a:cubicBezTo>
                    <a:pt x="167" y="5"/>
                    <a:pt x="164" y="3"/>
                    <a:pt x="1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1"/>
                    <a:pt x="9" y="31"/>
                    <a:pt x="21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64" y="31"/>
                    <a:pt x="473" y="21"/>
                    <a:pt x="473" y="9"/>
                  </a:cubicBezTo>
                  <a:cubicBezTo>
                    <a:pt x="473" y="2"/>
                    <a:pt x="473" y="2"/>
                    <a:pt x="473" y="2"/>
                  </a:cubicBezTo>
                  <a:cubicBezTo>
                    <a:pt x="473" y="1"/>
                    <a:pt x="473" y="0"/>
                    <a:pt x="4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6" name="Content Placeholder 2"/>
          <p:cNvSpPr txBox="1">
            <a:spLocks/>
          </p:cNvSpPr>
          <p:nvPr/>
        </p:nvSpPr>
        <p:spPr>
          <a:xfrm>
            <a:off x="3295996" y="3144036"/>
            <a:ext cx="2083396" cy="53084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</a:p>
          <a:p>
            <a:pPr marL="0" lvl="0" indent="0" algn="ctr">
              <a:buNone/>
              <a:defRPr/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6183082" y="4797359"/>
            <a:ext cx="24643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文本框 117"/>
          <p:cNvSpPr txBox="1"/>
          <p:nvPr/>
        </p:nvSpPr>
        <p:spPr>
          <a:xfrm>
            <a:off x="6407459" y="3883278"/>
            <a:ext cx="2015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19" name="平行四边形 118"/>
          <p:cNvSpPr/>
          <p:nvPr/>
        </p:nvSpPr>
        <p:spPr>
          <a:xfrm flipH="1">
            <a:off x="8034176" y="3751011"/>
            <a:ext cx="1521928" cy="1033253"/>
          </a:xfrm>
          <a:prstGeom prst="parallelogram">
            <a:avLst>
              <a:gd name="adj" fmla="val 59014"/>
            </a:avLst>
          </a:prstGeom>
          <a:solidFill>
            <a:srgbClr val="7CC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Group 9"/>
          <p:cNvGrpSpPr>
            <a:grpSpLocks noChangeAspect="1"/>
          </p:cNvGrpSpPr>
          <p:nvPr/>
        </p:nvGrpSpPr>
        <p:grpSpPr bwMode="auto">
          <a:xfrm>
            <a:off x="8677692" y="4093008"/>
            <a:ext cx="355736" cy="356980"/>
            <a:chOff x="1585" y="2812"/>
            <a:chExt cx="858" cy="861"/>
          </a:xfrm>
          <a:solidFill>
            <a:schemeClr val="bg1"/>
          </a:solidFill>
        </p:grpSpPr>
        <p:sp>
          <p:nvSpPr>
            <p:cNvPr id="121" name="Freeform 10"/>
            <p:cNvSpPr>
              <a:spLocks noEditPoints="1"/>
            </p:cNvSpPr>
            <p:nvPr/>
          </p:nvSpPr>
          <p:spPr bwMode="auto">
            <a:xfrm>
              <a:off x="1585" y="2939"/>
              <a:ext cx="858" cy="734"/>
            </a:xfrm>
            <a:custGeom>
              <a:avLst/>
              <a:gdLst>
                <a:gd name="T0" fmla="*/ 349 w 360"/>
                <a:gd name="T1" fmla="*/ 0 h 308"/>
                <a:gd name="T2" fmla="*/ 10 w 360"/>
                <a:gd name="T3" fmla="*/ 0 h 308"/>
                <a:gd name="T4" fmla="*/ 0 w 360"/>
                <a:gd name="T5" fmla="*/ 11 h 308"/>
                <a:gd name="T6" fmla="*/ 0 w 360"/>
                <a:gd name="T7" fmla="*/ 297 h 308"/>
                <a:gd name="T8" fmla="*/ 10 w 360"/>
                <a:gd name="T9" fmla="*/ 308 h 308"/>
                <a:gd name="T10" fmla="*/ 349 w 360"/>
                <a:gd name="T11" fmla="*/ 308 h 308"/>
                <a:gd name="T12" fmla="*/ 360 w 360"/>
                <a:gd name="T13" fmla="*/ 297 h 308"/>
                <a:gd name="T14" fmla="*/ 360 w 360"/>
                <a:gd name="T15" fmla="*/ 11 h 308"/>
                <a:gd name="T16" fmla="*/ 349 w 360"/>
                <a:gd name="T17" fmla="*/ 0 h 308"/>
                <a:gd name="T18" fmla="*/ 226 w 360"/>
                <a:gd name="T19" fmla="*/ 279 h 308"/>
                <a:gd name="T20" fmla="*/ 226 w 360"/>
                <a:gd name="T21" fmla="*/ 279 h 308"/>
                <a:gd name="T22" fmla="*/ 133 w 360"/>
                <a:gd name="T23" fmla="*/ 279 h 308"/>
                <a:gd name="T24" fmla="*/ 133 w 360"/>
                <a:gd name="T25" fmla="*/ 279 h 308"/>
                <a:gd name="T26" fmla="*/ 133 w 360"/>
                <a:gd name="T27" fmla="*/ 277 h 308"/>
                <a:gd name="T28" fmla="*/ 138 w 360"/>
                <a:gd name="T29" fmla="*/ 273 h 308"/>
                <a:gd name="T30" fmla="*/ 222 w 360"/>
                <a:gd name="T31" fmla="*/ 273 h 308"/>
                <a:gd name="T32" fmla="*/ 226 w 360"/>
                <a:gd name="T33" fmla="*/ 277 h 308"/>
                <a:gd name="T34" fmla="*/ 226 w 360"/>
                <a:gd name="T35" fmla="*/ 279 h 308"/>
                <a:gd name="T36" fmla="*/ 324 w 360"/>
                <a:gd name="T37" fmla="*/ 286 h 308"/>
                <a:gd name="T38" fmla="*/ 315 w 360"/>
                <a:gd name="T39" fmla="*/ 277 h 308"/>
                <a:gd name="T40" fmla="*/ 324 w 360"/>
                <a:gd name="T41" fmla="*/ 268 h 308"/>
                <a:gd name="T42" fmla="*/ 333 w 360"/>
                <a:gd name="T43" fmla="*/ 277 h 308"/>
                <a:gd name="T44" fmla="*/ 324 w 360"/>
                <a:gd name="T45" fmla="*/ 286 h 308"/>
                <a:gd name="T46" fmla="*/ 333 w 360"/>
                <a:gd name="T47" fmla="*/ 247 h 308"/>
                <a:gd name="T48" fmla="*/ 27 w 360"/>
                <a:gd name="T49" fmla="*/ 247 h 308"/>
                <a:gd name="T50" fmla="*/ 27 w 360"/>
                <a:gd name="T51" fmla="*/ 26 h 308"/>
                <a:gd name="T52" fmla="*/ 333 w 360"/>
                <a:gd name="T53" fmla="*/ 26 h 308"/>
                <a:gd name="T54" fmla="*/ 333 w 360"/>
                <a:gd name="T55" fmla="*/ 24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0" h="308">
                  <a:moveTo>
                    <a:pt x="34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03"/>
                    <a:pt x="4" y="308"/>
                    <a:pt x="10" y="308"/>
                  </a:cubicBezTo>
                  <a:cubicBezTo>
                    <a:pt x="349" y="308"/>
                    <a:pt x="349" y="308"/>
                    <a:pt x="349" y="308"/>
                  </a:cubicBezTo>
                  <a:cubicBezTo>
                    <a:pt x="355" y="308"/>
                    <a:pt x="360" y="303"/>
                    <a:pt x="360" y="297"/>
                  </a:cubicBezTo>
                  <a:cubicBezTo>
                    <a:pt x="360" y="11"/>
                    <a:pt x="360" y="11"/>
                    <a:pt x="360" y="11"/>
                  </a:cubicBezTo>
                  <a:cubicBezTo>
                    <a:pt x="360" y="5"/>
                    <a:pt x="355" y="0"/>
                    <a:pt x="349" y="0"/>
                  </a:cubicBezTo>
                  <a:close/>
                  <a:moveTo>
                    <a:pt x="226" y="279"/>
                  </a:moveTo>
                  <a:cubicBezTo>
                    <a:pt x="226" y="279"/>
                    <a:pt x="226" y="279"/>
                    <a:pt x="226" y="279"/>
                  </a:cubicBezTo>
                  <a:cubicBezTo>
                    <a:pt x="133" y="279"/>
                    <a:pt x="133" y="279"/>
                    <a:pt x="133" y="279"/>
                  </a:cubicBezTo>
                  <a:cubicBezTo>
                    <a:pt x="133" y="279"/>
                    <a:pt x="133" y="279"/>
                    <a:pt x="133" y="279"/>
                  </a:cubicBezTo>
                  <a:cubicBezTo>
                    <a:pt x="133" y="277"/>
                    <a:pt x="133" y="277"/>
                    <a:pt x="133" y="277"/>
                  </a:cubicBezTo>
                  <a:cubicBezTo>
                    <a:pt x="133" y="275"/>
                    <a:pt x="135" y="273"/>
                    <a:pt x="138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4" y="273"/>
                    <a:pt x="226" y="275"/>
                    <a:pt x="226" y="277"/>
                  </a:cubicBezTo>
                  <a:lnTo>
                    <a:pt x="226" y="279"/>
                  </a:lnTo>
                  <a:close/>
                  <a:moveTo>
                    <a:pt x="324" y="286"/>
                  </a:moveTo>
                  <a:cubicBezTo>
                    <a:pt x="319" y="286"/>
                    <a:pt x="315" y="282"/>
                    <a:pt x="315" y="277"/>
                  </a:cubicBezTo>
                  <a:cubicBezTo>
                    <a:pt x="315" y="272"/>
                    <a:pt x="319" y="268"/>
                    <a:pt x="324" y="268"/>
                  </a:cubicBezTo>
                  <a:cubicBezTo>
                    <a:pt x="329" y="268"/>
                    <a:pt x="333" y="272"/>
                    <a:pt x="333" y="277"/>
                  </a:cubicBezTo>
                  <a:cubicBezTo>
                    <a:pt x="333" y="282"/>
                    <a:pt x="329" y="286"/>
                    <a:pt x="324" y="286"/>
                  </a:cubicBezTo>
                  <a:close/>
                  <a:moveTo>
                    <a:pt x="333" y="247"/>
                  </a:moveTo>
                  <a:cubicBezTo>
                    <a:pt x="27" y="247"/>
                    <a:pt x="27" y="247"/>
                    <a:pt x="27" y="24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33" y="26"/>
                    <a:pt x="333" y="26"/>
                    <a:pt x="333" y="26"/>
                  </a:cubicBezTo>
                  <a:lnTo>
                    <a:pt x="333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"/>
            <p:cNvSpPr>
              <a:spLocks/>
            </p:cNvSpPr>
            <p:nvPr/>
          </p:nvSpPr>
          <p:spPr bwMode="auto">
            <a:xfrm>
              <a:off x="1873" y="2812"/>
              <a:ext cx="279" cy="119"/>
            </a:xfrm>
            <a:custGeom>
              <a:avLst/>
              <a:gdLst>
                <a:gd name="T0" fmla="*/ 54 w 117"/>
                <a:gd name="T1" fmla="*/ 49 h 50"/>
                <a:gd name="T2" fmla="*/ 59 w 117"/>
                <a:gd name="T3" fmla="*/ 50 h 50"/>
                <a:gd name="T4" fmla="*/ 64 w 117"/>
                <a:gd name="T5" fmla="*/ 49 h 50"/>
                <a:gd name="T6" fmla="*/ 115 w 117"/>
                <a:gd name="T7" fmla="*/ 10 h 50"/>
                <a:gd name="T8" fmla="*/ 115 w 117"/>
                <a:gd name="T9" fmla="*/ 2 h 50"/>
                <a:gd name="T10" fmla="*/ 105 w 117"/>
                <a:gd name="T11" fmla="*/ 2 h 50"/>
                <a:gd name="T12" fmla="*/ 59 w 117"/>
                <a:gd name="T13" fmla="*/ 38 h 50"/>
                <a:gd name="T14" fmla="*/ 12 w 117"/>
                <a:gd name="T15" fmla="*/ 2 h 50"/>
                <a:gd name="T16" fmla="*/ 3 w 117"/>
                <a:gd name="T17" fmla="*/ 2 h 50"/>
                <a:gd name="T18" fmla="*/ 3 w 117"/>
                <a:gd name="T19" fmla="*/ 10 h 50"/>
                <a:gd name="T20" fmla="*/ 54 w 117"/>
                <a:gd name="T2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50">
                  <a:moveTo>
                    <a:pt x="54" y="49"/>
                  </a:moveTo>
                  <a:cubicBezTo>
                    <a:pt x="55" y="50"/>
                    <a:pt x="57" y="50"/>
                    <a:pt x="59" y="50"/>
                  </a:cubicBezTo>
                  <a:cubicBezTo>
                    <a:pt x="61" y="50"/>
                    <a:pt x="62" y="50"/>
                    <a:pt x="64" y="49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7" y="8"/>
                    <a:pt x="117" y="4"/>
                    <a:pt x="115" y="2"/>
                  </a:cubicBezTo>
                  <a:cubicBezTo>
                    <a:pt x="112" y="0"/>
                    <a:pt x="108" y="0"/>
                    <a:pt x="105" y="2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lnTo>
                    <a:pt x="5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Content Placeholder 2"/>
          <p:cNvSpPr txBox="1">
            <a:spLocks/>
          </p:cNvSpPr>
          <p:nvPr/>
        </p:nvSpPr>
        <p:spPr>
          <a:xfrm>
            <a:off x="3215308" y="4032403"/>
            <a:ext cx="2083396" cy="53084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</a:p>
          <a:p>
            <a:pPr marL="0" lvl="0" indent="0" algn="ctr">
              <a:buNone/>
              <a:defRPr/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6799163" y="5849083"/>
            <a:ext cx="24643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/>
          <p:cNvSpPr txBox="1"/>
          <p:nvPr/>
        </p:nvSpPr>
        <p:spPr>
          <a:xfrm>
            <a:off x="7023618" y="4949234"/>
            <a:ext cx="2015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26" name="平行四边形 125"/>
          <p:cNvSpPr/>
          <p:nvPr/>
        </p:nvSpPr>
        <p:spPr>
          <a:xfrm flipH="1">
            <a:off x="8647405" y="4783882"/>
            <a:ext cx="1532294" cy="1065201"/>
          </a:xfrm>
          <a:prstGeom prst="parallelogram">
            <a:avLst>
              <a:gd name="adj" fmla="val 59014"/>
            </a:avLst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Freeform 10"/>
          <p:cNvSpPr>
            <a:spLocks noEditPoints="1"/>
          </p:cNvSpPr>
          <p:nvPr/>
        </p:nvSpPr>
        <p:spPr bwMode="auto">
          <a:xfrm>
            <a:off x="9312515" y="5172683"/>
            <a:ext cx="312087" cy="397691"/>
          </a:xfrm>
          <a:custGeom>
            <a:avLst/>
            <a:gdLst>
              <a:gd name="T0" fmla="*/ 250 w 267"/>
              <a:gd name="T1" fmla="*/ 0 h 341"/>
              <a:gd name="T2" fmla="*/ 17 w 267"/>
              <a:gd name="T3" fmla="*/ 0 h 341"/>
              <a:gd name="T4" fmla="*/ 0 w 267"/>
              <a:gd name="T5" fmla="*/ 17 h 341"/>
              <a:gd name="T6" fmla="*/ 0 w 267"/>
              <a:gd name="T7" fmla="*/ 324 h 341"/>
              <a:gd name="T8" fmla="*/ 17 w 267"/>
              <a:gd name="T9" fmla="*/ 341 h 341"/>
              <a:gd name="T10" fmla="*/ 250 w 267"/>
              <a:gd name="T11" fmla="*/ 341 h 341"/>
              <a:gd name="T12" fmla="*/ 267 w 267"/>
              <a:gd name="T13" fmla="*/ 324 h 341"/>
              <a:gd name="T14" fmla="*/ 267 w 267"/>
              <a:gd name="T15" fmla="*/ 17 h 341"/>
              <a:gd name="T16" fmla="*/ 250 w 267"/>
              <a:gd name="T17" fmla="*/ 0 h 341"/>
              <a:gd name="T18" fmla="*/ 134 w 267"/>
              <a:gd name="T19" fmla="*/ 333 h 341"/>
              <a:gd name="T20" fmla="*/ 127 w 267"/>
              <a:gd name="T21" fmla="*/ 326 h 341"/>
              <a:gd name="T22" fmla="*/ 134 w 267"/>
              <a:gd name="T23" fmla="*/ 319 h 341"/>
              <a:gd name="T24" fmla="*/ 140 w 267"/>
              <a:gd name="T25" fmla="*/ 326 h 341"/>
              <a:gd name="T26" fmla="*/ 134 w 267"/>
              <a:gd name="T27" fmla="*/ 333 h 341"/>
              <a:gd name="T28" fmla="*/ 237 w 267"/>
              <a:gd name="T29" fmla="*/ 308 h 341"/>
              <a:gd name="T30" fmla="*/ 30 w 267"/>
              <a:gd name="T31" fmla="*/ 308 h 341"/>
              <a:gd name="T32" fmla="*/ 30 w 267"/>
              <a:gd name="T33" fmla="*/ 33 h 341"/>
              <a:gd name="T34" fmla="*/ 237 w 267"/>
              <a:gd name="T35" fmla="*/ 33 h 341"/>
              <a:gd name="T36" fmla="*/ 237 w 267"/>
              <a:gd name="T37" fmla="*/ 308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7" h="341">
                <a:moveTo>
                  <a:pt x="250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4"/>
                  <a:pt x="7" y="341"/>
                  <a:pt x="17" y="341"/>
                </a:cubicBezTo>
                <a:cubicBezTo>
                  <a:pt x="250" y="341"/>
                  <a:pt x="250" y="341"/>
                  <a:pt x="250" y="341"/>
                </a:cubicBezTo>
                <a:cubicBezTo>
                  <a:pt x="260" y="341"/>
                  <a:pt x="267" y="334"/>
                  <a:pt x="267" y="324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8"/>
                  <a:pt x="260" y="0"/>
                  <a:pt x="250" y="0"/>
                </a:cubicBezTo>
                <a:close/>
                <a:moveTo>
                  <a:pt x="134" y="333"/>
                </a:moveTo>
                <a:cubicBezTo>
                  <a:pt x="130" y="333"/>
                  <a:pt x="127" y="330"/>
                  <a:pt x="127" y="326"/>
                </a:cubicBezTo>
                <a:cubicBezTo>
                  <a:pt x="127" y="322"/>
                  <a:pt x="130" y="319"/>
                  <a:pt x="134" y="319"/>
                </a:cubicBezTo>
                <a:cubicBezTo>
                  <a:pt x="137" y="319"/>
                  <a:pt x="140" y="322"/>
                  <a:pt x="140" y="326"/>
                </a:cubicBezTo>
                <a:cubicBezTo>
                  <a:pt x="140" y="330"/>
                  <a:pt x="137" y="333"/>
                  <a:pt x="134" y="333"/>
                </a:cubicBezTo>
                <a:close/>
                <a:moveTo>
                  <a:pt x="237" y="308"/>
                </a:moveTo>
                <a:cubicBezTo>
                  <a:pt x="30" y="308"/>
                  <a:pt x="30" y="308"/>
                  <a:pt x="30" y="308"/>
                </a:cubicBezTo>
                <a:cubicBezTo>
                  <a:pt x="30" y="33"/>
                  <a:pt x="30" y="33"/>
                  <a:pt x="30" y="33"/>
                </a:cubicBezTo>
                <a:cubicBezTo>
                  <a:pt x="237" y="33"/>
                  <a:pt x="237" y="33"/>
                  <a:pt x="237" y="33"/>
                </a:cubicBezTo>
                <a:lnTo>
                  <a:pt x="237" y="3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3295996" y="5034261"/>
            <a:ext cx="2083396" cy="53084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</a:p>
          <a:p>
            <a:pPr marL="0" lvl="0" indent="0" algn="ctr">
              <a:buNone/>
              <a:defRPr/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69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3369</Words>
  <Application>Microsoft Office PowerPoint</Application>
  <PresentationFormat>宽屏</PresentationFormat>
  <Paragraphs>189</Paragraphs>
  <Slides>29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Gulim</vt:lpstr>
      <vt:lpstr>等线</vt:lpstr>
      <vt:lpstr>宋体</vt:lpstr>
      <vt:lpstr>微软雅黑</vt:lpstr>
      <vt:lpstr>Arial</vt:lpstr>
      <vt:lpstr>Calibri</vt:lpstr>
      <vt:lpstr>Calibri Light</vt:lpstr>
      <vt:lpstr>Impact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48</cp:revision>
  <dcterms:created xsi:type="dcterms:W3CDTF">2015-09-07T23:01:01Z</dcterms:created>
  <dcterms:modified xsi:type="dcterms:W3CDTF">2017-12-05T13:32:25Z</dcterms:modified>
</cp:coreProperties>
</file>