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3146" r:id="rId2"/>
    <p:sldId id="3162" r:id="rId3"/>
    <p:sldId id="3161" r:id="rId4"/>
    <p:sldId id="3168" r:id="rId5"/>
    <p:sldId id="3152" r:id="rId6"/>
    <p:sldId id="3108" r:id="rId7"/>
    <p:sldId id="3154" r:id="rId8"/>
    <p:sldId id="3163" r:id="rId9"/>
    <p:sldId id="3166" r:id="rId10"/>
    <p:sldId id="3147" r:id="rId11"/>
    <p:sldId id="3150" r:id="rId12"/>
    <p:sldId id="3151" r:id="rId13"/>
    <p:sldId id="3164" r:id="rId14"/>
    <p:sldId id="3167" r:id="rId15"/>
    <p:sldId id="3156" r:id="rId16"/>
    <p:sldId id="3158" r:id="rId17"/>
    <p:sldId id="3160" r:id="rId18"/>
    <p:sldId id="3165" r:id="rId19"/>
    <p:sldId id="3169" r:id="rId20"/>
    <p:sldId id="3149" r:id="rId21"/>
    <p:sldId id="3153" r:id="rId22"/>
    <p:sldId id="3170" r:id="rId23"/>
    <p:sldId id="3171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8">
          <p15:clr>
            <a:srgbClr val="A4A3A4"/>
          </p15:clr>
        </p15:guide>
        <p15:guide id="2" pos="40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1E5"/>
    <a:srgbClr val="0673AE"/>
    <a:srgbClr val="33AE7F"/>
    <a:srgbClr val="FE5817"/>
    <a:srgbClr val="FFC000"/>
    <a:srgbClr val="66CCFF"/>
    <a:srgbClr val="33C0C9"/>
    <a:srgbClr val="FFFFFF"/>
    <a:srgbClr val="F59817"/>
    <a:srgbClr val="0143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14" autoAdjust="0"/>
    <p:restoredTop sz="96429" autoAdjust="0"/>
  </p:normalViewPr>
  <p:slideViewPr>
    <p:cSldViewPr>
      <p:cViewPr>
        <p:scale>
          <a:sx n="33" d="100"/>
          <a:sy n="33" d="100"/>
        </p:scale>
        <p:origin x="468" y="906"/>
      </p:cViewPr>
      <p:guideLst>
        <p:guide orient="horz" pos="2278"/>
        <p:guide pos="4050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71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9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13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989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00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235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528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6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7425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48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9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183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023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982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07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213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470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94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233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420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4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625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066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167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442323" y="3009703"/>
            <a:ext cx="5315644" cy="1244132"/>
          </a:xfrm>
          <a:prstGeom prst="roundRect">
            <a:avLst/>
          </a:prstGeom>
          <a:solidFill>
            <a:srgbClr val="5ED1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>
            <a:spLocks/>
          </p:cNvSpPr>
          <p:nvPr/>
        </p:nvSpPr>
        <p:spPr bwMode="auto">
          <a:xfrm>
            <a:off x="185916" y="2691506"/>
            <a:ext cx="6903869" cy="4541144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8071" t="-30956" r="-20423" b="-143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0" y="0"/>
            <a:ext cx="5165541" cy="679511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5ED1E5">
              <a:alpha val="8902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0" y="0"/>
            <a:ext cx="3076109" cy="4044926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804" t="-33430" r="-3714" b="-20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6442324" y="1998290"/>
            <a:ext cx="567568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几何图形扁平化</a:t>
            </a:r>
            <a:endParaRPr lang="zh-CN" altLang="en-US" sz="4400" b="1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6861423" y="3273223"/>
            <a:ext cx="459174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商务工作汇报</a:t>
            </a:r>
            <a:r>
              <a:rPr lang="en-US" altLang="zh-CN" sz="4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4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9804816" y="4517355"/>
            <a:ext cx="39063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accent2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2400" dirty="0" smtClean="0">
                <a:solidFill>
                  <a:schemeClr val="accent2"/>
                </a:solidFill>
                <a:cs typeface="Arial" panose="020B0604020202020204" pitchFamily="34" charset="0"/>
              </a:rPr>
              <a:t>：</a:t>
            </a:r>
            <a:r>
              <a:rPr lang="en-US" altLang="zh-CN" sz="2400" dirty="0" smtClean="0">
                <a:solidFill>
                  <a:schemeClr val="accent2"/>
                </a:solidFill>
                <a:cs typeface="Arial" panose="020B0604020202020204" pitchFamily="34" charset="0"/>
              </a:rPr>
              <a:t>XXX</a:t>
            </a:r>
            <a:endParaRPr lang="zh-CN" altLang="en-US" sz="2400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6124575" y="-12802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789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5468327" y="3164379"/>
            <a:ext cx="1931786" cy="1672394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1116686">
              <a:lnSpc>
                <a:spcPct val="120000"/>
              </a:lnSpc>
              <a:spcBef>
                <a:spcPts val="733"/>
              </a:spcBef>
              <a:spcAft>
                <a:spcPts val="733"/>
              </a:spcAft>
              <a:defRPr/>
            </a:pPr>
            <a:endParaRPr lang="en-US" sz="800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66393" y="4799216"/>
            <a:ext cx="4122149" cy="1604124"/>
            <a:chOff x="2892825" y="3396274"/>
            <a:chExt cx="3375582" cy="1313600"/>
          </a:xfrm>
        </p:grpSpPr>
        <p:grpSp>
          <p:nvGrpSpPr>
            <p:cNvPr id="3" name="组合 4"/>
            <p:cNvGrpSpPr/>
            <p:nvPr/>
          </p:nvGrpSpPr>
          <p:grpSpPr>
            <a:xfrm>
              <a:off x="2892825" y="3396274"/>
              <a:ext cx="3375582" cy="917610"/>
              <a:chOff x="2769358" y="4737820"/>
              <a:chExt cx="3834642" cy="1042402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2976562" y="4737820"/>
                <a:ext cx="3627438" cy="630237"/>
              </a:xfrm>
              <a:custGeom>
                <a:avLst/>
                <a:gdLst>
                  <a:gd name="T0" fmla="*/ 1623 w 1623"/>
                  <a:gd name="T1" fmla="*/ 281 h 281"/>
                  <a:gd name="T2" fmla="*/ 0 w 1623"/>
                  <a:gd name="T3" fmla="*/ 277 h 281"/>
                  <a:gd name="T4" fmla="*/ 174 w 1623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3" h="281">
                    <a:moveTo>
                      <a:pt x="1623" y="281"/>
                    </a:moveTo>
                    <a:lnTo>
                      <a:pt x="0" y="277"/>
                    </a:lnTo>
                    <a:lnTo>
                      <a:pt x="174" y="0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" name="TextBox 53"/>
              <p:cNvSpPr txBox="1">
                <a:spLocks noChangeArrowheads="1"/>
              </p:cNvSpPr>
              <p:nvPr/>
            </p:nvSpPr>
            <p:spPr bwMode="auto">
              <a:xfrm>
                <a:off x="2769358" y="5434830"/>
                <a:ext cx="3236514" cy="345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16686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252731" y="4403442"/>
              <a:ext cx="2438257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6711" y="1766735"/>
            <a:ext cx="2191222" cy="3426065"/>
            <a:chOff x="4334331" y="913008"/>
            <a:chExt cx="1794367" cy="2805567"/>
          </a:xfrm>
        </p:grpSpPr>
        <p:grpSp>
          <p:nvGrpSpPr>
            <p:cNvPr id="6" name="组合 7"/>
            <p:cNvGrpSpPr/>
            <p:nvPr/>
          </p:nvGrpSpPr>
          <p:grpSpPr>
            <a:xfrm>
              <a:off x="4334331" y="913008"/>
              <a:ext cx="1590303" cy="2805567"/>
              <a:chOff x="4406900" y="1916832"/>
              <a:chExt cx="1806575" cy="3187108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06900" y="1916832"/>
                <a:ext cx="1806575" cy="3148013"/>
              </a:xfrm>
              <a:custGeom>
                <a:avLst/>
                <a:gdLst>
                  <a:gd name="T0" fmla="*/ 0 w 808"/>
                  <a:gd name="T1" fmla="*/ 0 h 1408"/>
                  <a:gd name="T2" fmla="*/ 808 w 808"/>
                  <a:gd name="T3" fmla="*/ 1408 h 1408"/>
                  <a:gd name="T4" fmla="*/ 430 w 808"/>
                  <a:gd name="T5" fmla="*/ 1407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8" h="1408">
                    <a:moveTo>
                      <a:pt x="0" y="0"/>
                    </a:moveTo>
                    <a:lnTo>
                      <a:pt x="808" y="1408"/>
                    </a:lnTo>
                    <a:lnTo>
                      <a:pt x="430" y="1407"/>
                    </a:lnTo>
                  </a:path>
                </a:pathLst>
              </a:custGeom>
              <a:noFill/>
              <a:ln w="222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TextBox 53"/>
              <p:cNvSpPr txBox="1">
                <a:spLocks noChangeArrowheads="1"/>
              </p:cNvSpPr>
              <p:nvPr/>
            </p:nvSpPr>
            <p:spPr bwMode="auto">
              <a:xfrm rot="3623550">
                <a:off x="4236063" y="3497504"/>
                <a:ext cx="2867480" cy="345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1200" b="1" i="0" u="none" strike="noStrike" kern="0" cap="none" spc="0" normalizeH="0" baseline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方正兰亭中黑_GBK" pitchFamily="2" charset="-122"/>
                    <a:ea typeface="方正兰亭中黑_GBK" pitchFamily="2" charset="-122"/>
                    <a:cs typeface="宋体" pitchFamily="2" charset="-122"/>
                  </a:defRPr>
                </a:lvl1pPr>
              </a:lstStyle>
              <a:p>
                <a:pPr defTabSz="1116686">
                  <a:lnSpc>
                    <a:spcPct val="120000"/>
                  </a:lnSpc>
                  <a:defRPr/>
                </a:pPr>
                <a:r>
                  <a:rPr lang="zh-CN" altLang="en-US" sz="1400" b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 rot="3597472">
              <a:off x="4754068" y="2233772"/>
              <a:ext cx="2442828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19838" y="1933940"/>
            <a:ext cx="2368657" cy="3725376"/>
            <a:chOff x="2690925" y="1049931"/>
            <a:chExt cx="1939666" cy="3050670"/>
          </a:xfrm>
        </p:grpSpPr>
        <p:grpSp>
          <p:nvGrpSpPr>
            <p:cNvPr id="9" name="组合 10"/>
            <p:cNvGrpSpPr/>
            <p:nvPr/>
          </p:nvGrpSpPr>
          <p:grpSpPr>
            <a:xfrm>
              <a:off x="2690925" y="1337834"/>
              <a:ext cx="1939666" cy="2762767"/>
              <a:chOff x="2540000" y="2399432"/>
              <a:chExt cx="2203450" cy="3138488"/>
            </a:xfrm>
          </p:grpSpPr>
          <p:sp>
            <p:nvSpPr>
              <p:cNvPr id="10" name="Freeform 4"/>
              <p:cNvSpPr>
                <a:spLocks/>
              </p:cNvSpPr>
              <p:nvPr/>
            </p:nvSpPr>
            <p:spPr bwMode="auto">
              <a:xfrm>
                <a:off x="2540000" y="2399432"/>
                <a:ext cx="2203450" cy="3138488"/>
              </a:xfrm>
              <a:custGeom>
                <a:avLst/>
                <a:gdLst>
                  <a:gd name="T0" fmla="*/ 0 w 986"/>
                  <a:gd name="T1" fmla="*/ 1404 h 1404"/>
                  <a:gd name="T2" fmla="*/ 814 w 986"/>
                  <a:gd name="T3" fmla="*/ 0 h 1404"/>
                  <a:gd name="T4" fmla="*/ 986 w 986"/>
                  <a:gd name="T5" fmla="*/ 32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6" h="1404">
                    <a:moveTo>
                      <a:pt x="0" y="1404"/>
                    </a:moveTo>
                    <a:lnTo>
                      <a:pt x="814" y="0"/>
                    </a:lnTo>
                    <a:lnTo>
                      <a:pt x="986" y="329"/>
                    </a:lnTo>
                  </a:path>
                </a:pathLst>
              </a:custGeom>
              <a:noFill/>
              <a:ln w="222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53"/>
              <p:cNvSpPr txBox="1">
                <a:spLocks noChangeArrowheads="1"/>
              </p:cNvSpPr>
              <p:nvPr/>
            </p:nvSpPr>
            <p:spPr bwMode="auto">
              <a:xfrm rot="18011491">
                <a:off x="1883983" y="3700694"/>
                <a:ext cx="2744671" cy="345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16686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7983957">
              <a:off x="1762991" y="2099093"/>
              <a:ext cx="2404756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19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25119" y="2104157"/>
            <a:ext cx="5064342" cy="3573719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928358" y="3958973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197626" y="3668558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8101502" y="2768730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36657" y="344028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27311" y="2343706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25212" y="322945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7727814" y="4549425"/>
            <a:ext cx="574175" cy="5741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907590" y="36299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907589" y="33500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392863" y="60683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644813" y="57884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286290" y="27282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6289" y="24483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25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725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 algn="just">
              <a:lnSpc>
                <a:spcPct val="120000"/>
              </a:lnSpc>
            </a:pP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64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53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86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1693546"/>
            <a:ext cx="5854232" cy="4657365"/>
            <a:chOff x="-743745" y="1569337"/>
            <a:chExt cx="6227891" cy="495463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-743745" y="2559123"/>
              <a:ext cx="2254085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293"/>
            <p:cNvSpPr>
              <a:spLocks noChangeArrowheads="1"/>
            </p:cNvSpPr>
            <p:nvPr/>
          </p:nvSpPr>
          <p:spPr bwMode="auto">
            <a:xfrm>
              <a:off x="-743745" y="3551352"/>
              <a:ext cx="2254085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687"/>
            <p:cNvSpPr>
              <a:spLocks noChangeArrowheads="1"/>
            </p:cNvSpPr>
            <p:nvPr/>
          </p:nvSpPr>
          <p:spPr bwMode="auto">
            <a:xfrm>
              <a:off x="-743745" y="5533368"/>
              <a:ext cx="2254085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791"/>
            <p:cNvSpPr>
              <a:spLocks noChangeArrowheads="1"/>
            </p:cNvSpPr>
            <p:nvPr/>
          </p:nvSpPr>
          <p:spPr bwMode="auto">
            <a:xfrm>
              <a:off x="-743745" y="4541953"/>
              <a:ext cx="2254085" cy="9914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904"/>
            <p:cNvSpPr>
              <a:spLocks noChangeArrowheads="1"/>
            </p:cNvSpPr>
            <p:nvPr/>
          </p:nvSpPr>
          <p:spPr bwMode="auto">
            <a:xfrm>
              <a:off x="-743745" y="1569337"/>
              <a:ext cx="2254085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6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5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52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49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46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667565" y="2765829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667565" y="3322891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67565" y="509284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667565" y="4518929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667565" y="3928725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5" name="Freeform 64"/>
          <p:cNvSpPr>
            <a:spLocks noEditPoints="1"/>
          </p:cNvSpPr>
          <p:nvPr/>
        </p:nvSpPr>
        <p:spPr bwMode="auto">
          <a:xfrm>
            <a:off x="9038910" y="4747193"/>
            <a:ext cx="426207" cy="46764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65"/>
          <p:cNvSpPr>
            <a:spLocks noEditPoints="1"/>
          </p:cNvSpPr>
          <p:nvPr/>
        </p:nvSpPr>
        <p:spPr bwMode="auto">
          <a:xfrm>
            <a:off x="6373811" y="4775745"/>
            <a:ext cx="357145" cy="408450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6393541" y="3789280"/>
            <a:ext cx="286110" cy="451859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6342240" y="2858064"/>
            <a:ext cx="388716" cy="39661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8943611" y="3897803"/>
            <a:ext cx="505135" cy="234810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9055282" y="2825055"/>
            <a:ext cx="393465" cy="458168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6783657" y="2829264"/>
            <a:ext cx="1805958" cy="738614"/>
            <a:chOff x="1098171" y="3570851"/>
            <a:chExt cx="1921227" cy="785759"/>
          </a:xfrm>
        </p:grpSpPr>
        <p:sp>
          <p:nvSpPr>
            <p:cNvPr id="72" name="TextBox 71"/>
            <p:cNvSpPr txBox="1"/>
            <p:nvPr/>
          </p:nvSpPr>
          <p:spPr>
            <a:xfrm>
              <a:off x="1098171" y="3570851"/>
              <a:ext cx="1336969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1098171" y="3899584"/>
              <a:ext cx="1921227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519040" y="2829272"/>
            <a:ext cx="1781637" cy="738612"/>
            <a:chOff x="1098171" y="3570851"/>
            <a:chExt cx="1895355" cy="785755"/>
          </a:xfrm>
        </p:grpSpPr>
        <p:sp>
          <p:nvSpPr>
            <p:cNvPr id="75" name="TextBox 74"/>
            <p:cNvSpPr txBox="1"/>
            <p:nvPr/>
          </p:nvSpPr>
          <p:spPr>
            <a:xfrm>
              <a:off x="1098171" y="3570851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098172" y="3899581"/>
              <a:ext cx="1895354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783657" y="3763703"/>
            <a:ext cx="1805958" cy="738612"/>
            <a:chOff x="1098171" y="3570851"/>
            <a:chExt cx="1921229" cy="785755"/>
          </a:xfrm>
        </p:grpSpPr>
        <p:sp>
          <p:nvSpPr>
            <p:cNvPr id="78" name="TextBox 77"/>
            <p:cNvSpPr txBox="1"/>
            <p:nvPr/>
          </p:nvSpPr>
          <p:spPr>
            <a:xfrm>
              <a:off x="1098171" y="3570851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098171" y="3899581"/>
              <a:ext cx="1921229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519039" y="3763698"/>
            <a:ext cx="1781637" cy="738615"/>
            <a:chOff x="1098170" y="3570851"/>
            <a:chExt cx="1895355" cy="785759"/>
          </a:xfrm>
        </p:grpSpPr>
        <p:sp>
          <p:nvSpPr>
            <p:cNvPr id="81" name="TextBox 80"/>
            <p:cNvSpPr txBox="1"/>
            <p:nvPr/>
          </p:nvSpPr>
          <p:spPr>
            <a:xfrm>
              <a:off x="1098171" y="3570851"/>
              <a:ext cx="1336970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1098170" y="3899584"/>
              <a:ext cx="1895355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783657" y="4743863"/>
            <a:ext cx="1762920" cy="738612"/>
            <a:chOff x="1098171" y="3570852"/>
            <a:chExt cx="1875443" cy="785755"/>
          </a:xfrm>
        </p:grpSpPr>
        <p:sp>
          <p:nvSpPr>
            <p:cNvPr id="84" name="TextBox 83"/>
            <p:cNvSpPr txBox="1"/>
            <p:nvPr/>
          </p:nvSpPr>
          <p:spPr>
            <a:xfrm>
              <a:off x="1098171" y="3570852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098172" y="3899582"/>
              <a:ext cx="1875442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519040" y="4743859"/>
            <a:ext cx="1781636" cy="738615"/>
            <a:chOff x="1098171" y="3570851"/>
            <a:chExt cx="1895354" cy="785759"/>
          </a:xfrm>
        </p:grpSpPr>
        <p:sp>
          <p:nvSpPr>
            <p:cNvPr id="87" name="TextBox 86"/>
            <p:cNvSpPr txBox="1"/>
            <p:nvPr/>
          </p:nvSpPr>
          <p:spPr>
            <a:xfrm>
              <a:off x="1098171" y="3570851"/>
              <a:ext cx="1336970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098172" y="3899584"/>
              <a:ext cx="1895353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8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07427" y="2284672"/>
            <a:ext cx="3877559" cy="3877559"/>
            <a:chOff x="4031112" y="1829957"/>
            <a:chExt cx="4125053" cy="412505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15598" y="2638497"/>
              <a:ext cx="1014419" cy="1253986"/>
            </a:xfrm>
            <a:custGeom>
              <a:avLst/>
              <a:gdLst>
                <a:gd name="T0" fmla="*/ 114 w 114"/>
                <a:gd name="T1" fmla="*/ 55 h 141"/>
                <a:gd name="T2" fmla="*/ 59 w 114"/>
                <a:gd name="T3" fmla="*/ 0 h 141"/>
                <a:gd name="T4" fmla="*/ 0 w 114"/>
                <a:gd name="T5" fmla="*/ 141 h 141"/>
                <a:gd name="T6" fmla="*/ 78 w 114"/>
                <a:gd name="T7" fmla="*/ 141 h 141"/>
                <a:gd name="T8" fmla="*/ 114 w 114"/>
                <a:gd name="T9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114" y="5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3" y="36"/>
                    <a:pt x="0" y="86"/>
                    <a:pt x="0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07"/>
                    <a:pt x="92" y="77"/>
                    <a:pt x="114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33774" y="1829957"/>
              <a:ext cx="1459864" cy="1171635"/>
            </a:xfrm>
            <a:custGeom>
              <a:avLst/>
              <a:gdLst>
                <a:gd name="T0" fmla="*/ 164 w 164"/>
                <a:gd name="T1" fmla="*/ 90 h 132"/>
                <a:gd name="T2" fmla="*/ 164 w 164"/>
                <a:gd name="T3" fmla="*/ 0 h 132"/>
                <a:gd name="T4" fmla="*/ 0 w 164"/>
                <a:gd name="T5" fmla="*/ 68 h 132"/>
                <a:gd name="T6" fmla="*/ 64 w 164"/>
                <a:gd name="T7" fmla="*/ 132 h 132"/>
                <a:gd name="T8" fmla="*/ 164 w 164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64" y="9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00" y="0"/>
                    <a:pt x="42" y="26"/>
                    <a:pt x="0" y="68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89" y="106"/>
                    <a:pt x="125" y="90"/>
                    <a:pt x="164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093638" y="2114443"/>
              <a:ext cx="1253986" cy="1014419"/>
            </a:xfrm>
            <a:custGeom>
              <a:avLst/>
              <a:gdLst>
                <a:gd name="T0" fmla="*/ 86 w 141"/>
                <a:gd name="T1" fmla="*/ 114 h 114"/>
                <a:gd name="T2" fmla="*/ 141 w 141"/>
                <a:gd name="T3" fmla="*/ 59 h 114"/>
                <a:gd name="T4" fmla="*/ 0 w 141"/>
                <a:gd name="T5" fmla="*/ 0 h 114"/>
                <a:gd name="T6" fmla="*/ 0 w 141"/>
                <a:gd name="T7" fmla="*/ 78 h 114"/>
                <a:gd name="T8" fmla="*/ 86 w 14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86" y="114"/>
                  </a:moveTo>
                  <a:cubicBezTo>
                    <a:pt x="141" y="59"/>
                    <a:pt x="141" y="59"/>
                    <a:pt x="141" y="59"/>
                  </a:cubicBezTo>
                  <a:cubicBezTo>
                    <a:pt x="105" y="23"/>
                    <a:pt x="55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78"/>
                    <a:pt x="64" y="92"/>
                    <a:pt x="86" y="1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84530" y="2432619"/>
              <a:ext cx="1171635" cy="1459864"/>
            </a:xfrm>
            <a:custGeom>
              <a:avLst/>
              <a:gdLst>
                <a:gd name="T0" fmla="*/ 42 w 132"/>
                <a:gd name="T1" fmla="*/ 164 h 164"/>
                <a:gd name="T2" fmla="*/ 132 w 132"/>
                <a:gd name="T3" fmla="*/ 164 h 164"/>
                <a:gd name="T4" fmla="*/ 64 w 132"/>
                <a:gd name="T5" fmla="*/ 0 h 164"/>
                <a:gd name="T6" fmla="*/ 0 w 132"/>
                <a:gd name="T7" fmla="*/ 64 h 164"/>
                <a:gd name="T8" fmla="*/ 42 w 1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42" y="16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2" y="100"/>
                    <a:pt x="106" y="42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89"/>
                    <a:pt x="42" y="125"/>
                    <a:pt x="4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57259" y="3892483"/>
              <a:ext cx="1014419" cy="1253986"/>
            </a:xfrm>
            <a:custGeom>
              <a:avLst/>
              <a:gdLst>
                <a:gd name="T0" fmla="*/ 36 w 114"/>
                <a:gd name="T1" fmla="*/ 0 h 141"/>
                <a:gd name="T2" fmla="*/ 0 w 114"/>
                <a:gd name="T3" fmla="*/ 86 h 141"/>
                <a:gd name="T4" fmla="*/ 55 w 114"/>
                <a:gd name="T5" fmla="*/ 141 h 141"/>
                <a:gd name="T6" fmla="*/ 114 w 114"/>
                <a:gd name="T7" fmla="*/ 0 h 141"/>
                <a:gd name="T8" fmla="*/ 36 w 114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36" y="0"/>
                  </a:moveTo>
                  <a:cubicBezTo>
                    <a:pt x="36" y="34"/>
                    <a:pt x="22" y="64"/>
                    <a:pt x="0" y="86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91" y="105"/>
                    <a:pt x="114" y="55"/>
                    <a:pt x="11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93638" y="4783375"/>
              <a:ext cx="1459864" cy="1171635"/>
            </a:xfrm>
            <a:custGeom>
              <a:avLst/>
              <a:gdLst>
                <a:gd name="T0" fmla="*/ 0 w 164"/>
                <a:gd name="T1" fmla="*/ 42 h 132"/>
                <a:gd name="T2" fmla="*/ 0 w 164"/>
                <a:gd name="T3" fmla="*/ 132 h 132"/>
                <a:gd name="T4" fmla="*/ 164 w 164"/>
                <a:gd name="T5" fmla="*/ 64 h 132"/>
                <a:gd name="T6" fmla="*/ 100 w 164"/>
                <a:gd name="T7" fmla="*/ 0 h 132"/>
                <a:gd name="T8" fmla="*/ 0 w 164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0" y="4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64" y="132"/>
                    <a:pt x="122" y="106"/>
                    <a:pt x="164" y="6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5" y="26"/>
                    <a:pt x="39" y="42"/>
                    <a:pt x="0" y="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112" y="3892483"/>
              <a:ext cx="1171635" cy="1459864"/>
            </a:xfrm>
            <a:custGeom>
              <a:avLst/>
              <a:gdLst>
                <a:gd name="T0" fmla="*/ 90 w 132"/>
                <a:gd name="T1" fmla="*/ 0 h 164"/>
                <a:gd name="T2" fmla="*/ 0 w 132"/>
                <a:gd name="T3" fmla="*/ 0 h 164"/>
                <a:gd name="T4" fmla="*/ 68 w 132"/>
                <a:gd name="T5" fmla="*/ 164 h 164"/>
                <a:gd name="T6" fmla="*/ 132 w 132"/>
                <a:gd name="T7" fmla="*/ 100 h 164"/>
                <a:gd name="T8" fmla="*/ 90 w 13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26" y="122"/>
                    <a:pt x="68" y="164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06" y="75"/>
                    <a:pt x="90" y="39"/>
                    <a:pt x="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839652" y="4656104"/>
              <a:ext cx="1253986" cy="1014419"/>
            </a:xfrm>
            <a:custGeom>
              <a:avLst/>
              <a:gdLst>
                <a:gd name="T0" fmla="*/ 55 w 141"/>
                <a:gd name="T1" fmla="*/ 0 h 114"/>
                <a:gd name="T2" fmla="*/ 0 w 141"/>
                <a:gd name="T3" fmla="*/ 55 h 114"/>
                <a:gd name="T4" fmla="*/ 141 w 141"/>
                <a:gd name="T5" fmla="*/ 114 h 114"/>
                <a:gd name="T6" fmla="*/ 141 w 141"/>
                <a:gd name="T7" fmla="*/ 36 h 114"/>
                <a:gd name="T8" fmla="*/ 55 w 14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55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36" y="91"/>
                    <a:pt x="86" y="114"/>
                    <a:pt x="141" y="114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07" y="36"/>
                    <a:pt x="77" y="22"/>
                    <a:pt x="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8098" y="3128862"/>
              <a:ext cx="452932" cy="763621"/>
            </a:xfrm>
            <a:custGeom>
              <a:avLst/>
              <a:gdLst>
                <a:gd name="T0" fmla="*/ 51 w 51"/>
                <a:gd name="T1" fmla="*/ 15 h 86"/>
                <a:gd name="T2" fmla="*/ 36 w 51"/>
                <a:gd name="T3" fmla="*/ 0 h 86"/>
                <a:gd name="T4" fmla="*/ 0 w 51"/>
                <a:gd name="T5" fmla="*/ 86 h 86"/>
                <a:gd name="T6" fmla="*/ 22 w 51"/>
                <a:gd name="T7" fmla="*/ 86 h 86"/>
                <a:gd name="T8" fmla="*/ 51 w 51"/>
                <a:gd name="T9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51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22"/>
                    <a:pt x="0" y="52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58"/>
                    <a:pt x="33" y="33"/>
                    <a:pt x="51" y="1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093638" y="2806943"/>
              <a:ext cx="763621" cy="452932"/>
            </a:xfrm>
            <a:custGeom>
              <a:avLst/>
              <a:gdLst>
                <a:gd name="T0" fmla="*/ 71 w 86"/>
                <a:gd name="T1" fmla="*/ 51 h 51"/>
                <a:gd name="T2" fmla="*/ 86 w 86"/>
                <a:gd name="T3" fmla="*/ 36 h 51"/>
                <a:gd name="T4" fmla="*/ 0 w 86"/>
                <a:gd name="T5" fmla="*/ 0 h 51"/>
                <a:gd name="T6" fmla="*/ 0 w 86"/>
                <a:gd name="T7" fmla="*/ 22 h 51"/>
                <a:gd name="T8" fmla="*/ 71 w 8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71" y="51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64" y="14"/>
                    <a:pt x="34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8" y="22"/>
                    <a:pt x="53" y="33"/>
                    <a:pt x="71" y="5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828422" y="3892483"/>
              <a:ext cx="535284" cy="890892"/>
            </a:xfrm>
            <a:custGeom>
              <a:avLst/>
              <a:gdLst>
                <a:gd name="T0" fmla="*/ 26 w 60"/>
                <a:gd name="T1" fmla="*/ 0 h 100"/>
                <a:gd name="T2" fmla="*/ 0 w 60"/>
                <a:gd name="T3" fmla="*/ 0 h 100"/>
                <a:gd name="T4" fmla="*/ 42 w 60"/>
                <a:gd name="T5" fmla="*/ 100 h 100"/>
                <a:gd name="T6" fmla="*/ 60 w 60"/>
                <a:gd name="T7" fmla="*/ 82 h 100"/>
                <a:gd name="T8" fmla="*/ 26 w 60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16" y="75"/>
                    <a:pt x="42" y="100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39" y="61"/>
                    <a:pt x="26" y="32"/>
                    <a:pt x="2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202746" y="2627267"/>
              <a:ext cx="890892" cy="535284"/>
            </a:xfrm>
            <a:custGeom>
              <a:avLst/>
              <a:gdLst>
                <a:gd name="T0" fmla="*/ 100 w 100"/>
                <a:gd name="T1" fmla="*/ 26 h 60"/>
                <a:gd name="T2" fmla="*/ 100 w 100"/>
                <a:gd name="T3" fmla="*/ 0 h 60"/>
                <a:gd name="T4" fmla="*/ 0 w 100"/>
                <a:gd name="T5" fmla="*/ 42 h 60"/>
                <a:gd name="T6" fmla="*/ 18 w 100"/>
                <a:gd name="T7" fmla="*/ 60 h 60"/>
                <a:gd name="T8" fmla="*/ 100 w 100"/>
                <a:gd name="T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100" y="26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61" y="0"/>
                    <a:pt x="25" y="16"/>
                    <a:pt x="0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9" y="39"/>
                    <a:pt x="68" y="26"/>
                    <a:pt x="100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726246" y="3892483"/>
              <a:ext cx="452932" cy="763621"/>
            </a:xfrm>
            <a:custGeom>
              <a:avLst/>
              <a:gdLst>
                <a:gd name="T0" fmla="*/ 0 w 51"/>
                <a:gd name="T1" fmla="*/ 71 h 86"/>
                <a:gd name="T2" fmla="*/ 15 w 51"/>
                <a:gd name="T3" fmla="*/ 86 h 86"/>
                <a:gd name="T4" fmla="*/ 51 w 51"/>
                <a:gd name="T5" fmla="*/ 0 h 86"/>
                <a:gd name="T6" fmla="*/ 29 w 51"/>
                <a:gd name="T7" fmla="*/ 0 h 86"/>
                <a:gd name="T8" fmla="*/ 0 w 51"/>
                <a:gd name="T9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0" y="71"/>
                  </a:moveTo>
                  <a:cubicBezTo>
                    <a:pt x="15" y="86"/>
                    <a:pt x="15" y="86"/>
                    <a:pt x="15" y="86"/>
                  </a:cubicBezTo>
                  <a:cubicBezTo>
                    <a:pt x="37" y="64"/>
                    <a:pt x="51" y="34"/>
                    <a:pt x="5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28"/>
                    <a:pt x="18" y="53"/>
                    <a:pt x="0" y="7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330017" y="4525091"/>
              <a:ext cx="763621" cy="452932"/>
            </a:xfrm>
            <a:custGeom>
              <a:avLst/>
              <a:gdLst>
                <a:gd name="T0" fmla="*/ 15 w 86"/>
                <a:gd name="T1" fmla="*/ 0 h 51"/>
                <a:gd name="T2" fmla="*/ 0 w 86"/>
                <a:gd name="T3" fmla="*/ 15 h 51"/>
                <a:gd name="T4" fmla="*/ 86 w 86"/>
                <a:gd name="T5" fmla="*/ 51 h 51"/>
                <a:gd name="T6" fmla="*/ 86 w 86"/>
                <a:gd name="T7" fmla="*/ 29 h 51"/>
                <a:gd name="T8" fmla="*/ 15 w 8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52" y="51"/>
                    <a:pt x="86" y="51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58" y="29"/>
                    <a:pt x="33" y="18"/>
                    <a:pt x="1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23570" y="3001591"/>
              <a:ext cx="535284" cy="890892"/>
            </a:xfrm>
            <a:custGeom>
              <a:avLst/>
              <a:gdLst>
                <a:gd name="T0" fmla="*/ 0 w 60"/>
                <a:gd name="T1" fmla="*/ 18 h 100"/>
                <a:gd name="T2" fmla="*/ 34 w 60"/>
                <a:gd name="T3" fmla="*/ 100 h 100"/>
                <a:gd name="T4" fmla="*/ 60 w 60"/>
                <a:gd name="T5" fmla="*/ 100 h 100"/>
                <a:gd name="T6" fmla="*/ 18 w 60"/>
                <a:gd name="T7" fmla="*/ 0 h 100"/>
                <a:gd name="T8" fmla="*/ 0 w 60"/>
                <a:gd name="T9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0" y="18"/>
                  </a:moveTo>
                  <a:cubicBezTo>
                    <a:pt x="21" y="39"/>
                    <a:pt x="34" y="68"/>
                    <a:pt x="34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61"/>
                    <a:pt x="44" y="25"/>
                    <a:pt x="18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093638" y="4622415"/>
              <a:ext cx="890892" cy="535284"/>
            </a:xfrm>
            <a:custGeom>
              <a:avLst/>
              <a:gdLst>
                <a:gd name="T0" fmla="*/ 0 w 100"/>
                <a:gd name="T1" fmla="*/ 34 h 60"/>
                <a:gd name="T2" fmla="*/ 0 w 100"/>
                <a:gd name="T3" fmla="*/ 60 h 60"/>
                <a:gd name="T4" fmla="*/ 100 w 100"/>
                <a:gd name="T5" fmla="*/ 18 h 60"/>
                <a:gd name="T6" fmla="*/ 82 w 100"/>
                <a:gd name="T7" fmla="*/ 0 h 60"/>
                <a:gd name="T8" fmla="*/ 0 w 100"/>
                <a:gd name="T9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0" y="34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39" y="60"/>
                    <a:pt x="75" y="44"/>
                    <a:pt x="100" y="1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1" y="21"/>
                    <a:pt x="32" y="34"/>
                    <a:pt x="0" y="3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5285097" y="2220100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214347" y="4238847"/>
              <a:ext cx="374026" cy="383568"/>
            </a:xfrm>
            <a:custGeom>
              <a:avLst/>
              <a:gdLst>
                <a:gd name="T0" fmla="*/ 80 w 91"/>
                <a:gd name="T1" fmla="*/ 44 h 93"/>
                <a:gd name="T2" fmla="*/ 87 w 91"/>
                <a:gd name="T3" fmla="*/ 37 h 93"/>
                <a:gd name="T4" fmla="*/ 87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1 h 93"/>
                <a:gd name="T12" fmla="*/ 80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8 h 93"/>
                <a:gd name="T20" fmla="*/ 43 w 91"/>
                <a:gd name="T21" fmla="*/ 81 h 93"/>
                <a:gd name="T22" fmla="*/ 34 w 91"/>
                <a:gd name="T23" fmla="*/ 73 h 93"/>
                <a:gd name="T24" fmla="*/ 19 w 91"/>
                <a:gd name="T25" fmla="*/ 59 h 93"/>
                <a:gd name="T26" fmla="*/ 41 w 91"/>
                <a:gd name="T27" fmla="*/ 37 h 93"/>
                <a:gd name="T28" fmla="*/ 39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3 w 91"/>
                <a:gd name="T35" fmla="*/ 14 h 93"/>
                <a:gd name="T36" fmla="*/ 52 w 91"/>
                <a:gd name="T37" fmla="*/ 23 h 93"/>
                <a:gd name="T38" fmla="*/ 4 w 91"/>
                <a:gd name="T39" fmla="*/ 69 h 93"/>
                <a:gd name="T40" fmla="*/ 0 w 91"/>
                <a:gd name="T41" fmla="*/ 86 h 93"/>
                <a:gd name="T42" fmla="*/ 6 w 91"/>
                <a:gd name="T43" fmla="*/ 93 h 93"/>
                <a:gd name="T44" fmla="*/ 24 w 91"/>
                <a:gd name="T45" fmla="*/ 89 h 93"/>
                <a:gd name="T46" fmla="*/ 4 w 91"/>
                <a:gd name="T4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0" y="44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91" y="33"/>
                    <a:pt x="91" y="27"/>
                    <a:pt x="87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80" y="44"/>
                    <a:pt x="80" y="44"/>
                    <a:pt x="80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4" y="73"/>
                  </a:cubicBezTo>
                  <a:cubicBezTo>
                    <a:pt x="26" y="72"/>
                    <a:pt x="20" y="68"/>
                    <a:pt x="19" y="5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8"/>
                    <a:pt x="9" y="54"/>
                    <a:pt x="10" y="48"/>
                  </a:cubicBezTo>
                  <a:cubicBezTo>
                    <a:pt x="21" y="37"/>
                    <a:pt x="32" y="26"/>
                    <a:pt x="43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24" y="89"/>
                    <a:pt x="24" y="89"/>
                    <a:pt x="24" y="8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397401" y="4268378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474895" y="3083942"/>
              <a:ext cx="328227" cy="379752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414134" y="4962724"/>
              <a:ext cx="395017" cy="406468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4616929" y="321833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473104" y="2343453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536081" y="5137371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1112148" y="2513987"/>
            <a:ext cx="260989" cy="260211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33002" y="2418026"/>
            <a:ext cx="2441421" cy="1023537"/>
            <a:chOff x="8508023" y="2061983"/>
            <a:chExt cx="1920590" cy="1088864"/>
          </a:xfrm>
        </p:grpSpPr>
        <p:sp>
          <p:nvSpPr>
            <p:cNvPr id="40" name="TextBox 3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 flipH="1">
            <a:off x="1110761" y="3871220"/>
            <a:ext cx="260989" cy="260211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31614" y="3775259"/>
            <a:ext cx="2441421" cy="1023537"/>
            <a:chOff x="8508023" y="2061983"/>
            <a:chExt cx="1920590" cy="1088864"/>
          </a:xfrm>
        </p:grpSpPr>
        <p:sp>
          <p:nvSpPr>
            <p:cNvPr id="46" name="TextBox 45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1110761" y="5228452"/>
            <a:ext cx="260989" cy="260211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431614" y="5132491"/>
            <a:ext cx="2441421" cy="1171270"/>
            <a:chOff x="8508023" y="2061983"/>
            <a:chExt cx="1920590" cy="1246026"/>
          </a:xfrm>
        </p:grpSpPr>
        <p:sp>
          <p:nvSpPr>
            <p:cNvPr id="60" name="TextBox 5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08023" y="2365038"/>
              <a:ext cx="1920590" cy="9429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directly.Please replace text, click add relevant headline, modify the text content,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亮亮图文旗舰店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https://liangliangtuwen.tmall.com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 flipH="1">
            <a:off x="8905747" y="2513987"/>
            <a:ext cx="260989" cy="260211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226600" y="2418026"/>
            <a:ext cx="2460746" cy="1023537"/>
            <a:chOff x="8508023" y="2061983"/>
            <a:chExt cx="1920590" cy="1088864"/>
          </a:xfrm>
        </p:grpSpPr>
        <p:sp>
          <p:nvSpPr>
            <p:cNvPr id="67" name="TextBox 66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8904359" y="3871220"/>
            <a:ext cx="260989" cy="260211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76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225213" y="3775259"/>
            <a:ext cx="2460746" cy="1023537"/>
            <a:chOff x="8508023" y="2061983"/>
            <a:chExt cx="1920590" cy="1088864"/>
          </a:xfrm>
        </p:grpSpPr>
        <p:sp>
          <p:nvSpPr>
            <p:cNvPr id="74" name="TextBox 73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 flipH="1">
            <a:off x="8904359" y="5228452"/>
            <a:ext cx="260989" cy="260211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83" name="Oval 8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225213" y="5132491"/>
            <a:ext cx="2460746" cy="1023537"/>
            <a:chOff x="8508023" y="2061983"/>
            <a:chExt cx="1920590" cy="1088864"/>
          </a:xfrm>
        </p:grpSpPr>
        <p:sp>
          <p:nvSpPr>
            <p:cNvPr id="81" name="TextBox 80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69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20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3932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812800" y="1710574"/>
            <a:ext cx="1123314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812800" y="1398191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812800" y="2733896"/>
            <a:ext cx="11233149" cy="38882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82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8071561" cy="4596949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91" y="22794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906" y="221900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91" y="317287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906" y="3112393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91" y="406626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906" y="4005782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91" y="495965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906" y="489917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915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781575" y="4842597"/>
            <a:ext cx="716976" cy="530251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018574" y="3718657"/>
            <a:ext cx="780414" cy="34232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469171" y="2410385"/>
            <a:ext cx="554190" cy="691840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476894" y="2009406"/>
            <a:ext cx="226225" cy="772036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631190" y="4839007"/>
            <a:ext cx="716976" cy="529054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330756" y="3717461"/>
            <a:ext cx="780414" cy="339935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106381" y="2405598"/>
            <a:ext cx="555387" cy="694234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19440" y="2989712"/>
            <a:ext cx="2513606" cy="3305990"/>
            <a:chOff x="2066468" y="2628718"/>
            <a:chExt cx="2744485" cy="3609651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808995" y="3448146"/>
            <a:ext cx="1607510" cy="160751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968190" y="3608538"/>
            <a:ext cx="1287924" cy="128672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105840" y="3746187"/>
            <a:ext cx="1012624" cy="101262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255459" y="3894610"/>
            <a:ext cx="713385" cy="7145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388322" y="4027471"/>
            <a:ext cx="446464" cy="448859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528365" y="4169910"/>
            <a:ext cx="166377" cy="1663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3576242" y="333682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612151" y="331288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 flipH="1">
            <a:off x="6607537" y="3280489"/>
            <a:ext cx="1144281" cy="989145"/>
            <a:chOff x="2883" y="375"/>
            <a:chExt cx="1938" cy="1977"/>
          </a:xfrm>
          <a:solidFill>
            <a:schemeClr val="accent1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 flipH="1">
            <a:off x="9139688" y="3280489"/>
            <a:ext cx="1144281" cy="989145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 flipH="1">
            <a:off x="6607537" y="4876369"/>
            <a:ext cx="1144281" cy="989145"/>
            <a:chOff x="2883" y="375"/>
            <a:chExt cx="1938" cy="1977"/>
          </a:xfrm>
          <a:solidFill>
            <a:schemeClr val="accent3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4"/>
          <p:cNvGrpSpPr>
            <a:grpSpLocks noChangeAspect="1"/>
          </p:cNvGrpSpPr>
          <p:nvPr/>
        </p:nvGrpSpPr>
        <p:grpSpPr bwMode="auto">
          <a:xfrm flipH="1">
            <a:off x="9183285" y="4876369"/>
            <a:ext cx="1144281" cy="989145"/>
            <a:chOff x="2883" y="375"/>
            <a:chExt cx="1938" cy="1977"/>
          </a:xfrm>
          <a:solidFill>
            <a:schemeClr val="accent4"/>
          </a:solidFill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6572145" y="2243255"/>
            <a:ext cx="4884557" cy="8032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70766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0" name="TextBox 78"/>
          <p:cNvSpPr txBox="1"/>
          <p:nvPr/>
        </p:nvSpPr>
        <p:spPr>
          <a:xfrm>
            <a:off x="70766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96801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TextBox 78"/>
          <p:cNvSpPr txBox="1"/>
          <p:nvPr/>
        </p:nvSpPr>
        <p:spPr>
          <a:xfrm>
            <a:off x="96801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70766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4" name="TextBox 78"/>
          <p:cNvSpPr txBox="1"/>
          <p:nvPr/>
        </p:nvSpPr>
        <p:spPr>
          <a:xfrm>
            <a:off x="70766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96801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TextBox 78"/>
          <p:cNvSpPr txBox="1"/>
          <p:nvPr/>
        </p:nvSpPr>
        <p:spPr>
          <a:xfrm>
            <a:off x="96801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5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7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75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64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1724"/>
          <p:cNvSpPr/>
          <p:nvPr/>
        </p:nvSpPr>
        <p:spPr>
          <a:xfrm>
            <a:off x="7806210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5"/>
          <p:cNvSpPr/>
          <p:nvPr/>
        </p:nvSpPr>
        <p:spPr>
          <a:xfrm>
            <a:off x="5000961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6"/>
          <p:cNvSpPr/>
          <p:nvPr/>
        </p:nvSpPr>
        <p:spPr>
          <a:xfrm>
            <a:off x="2258592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33"/>
          <p:cNvSpPr/>
          <p:nvPr/>
        </p:nvSpPr>
        <p:spPr>
          <a:xfrm>
            <a:off x="5847739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Shape 1735"/>
          <p:cNvSpPr/>
          <p:nvPr/>
        </p:nvSpPr>
        <p:spPr>
          <a:xfrm>
            <a:off x="8560977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hape 1739"/>
          <p:cNvSpPr/>
          <p:nvPr/>
        </p:nvSpPr>
        <p:spPr>
          <a:xfrm>
            <a:off x="3089552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730"/>
          <p:cNvSpPr/>
          <p:nvPr/>
        </p:nvSpPr>
        <p:spPr>
          <a:xfrm>
            <a:off x="7313328" y="3137487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741"/>
          <p:cNvSpPr/>
          <p:nvPr/>
        </p:nvSpPr>
        <p:spPr>
          <a:xfrm>
            <a:off x="4531643" y="4348831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hape 1748"/>
          <p:cNvSpPr/>
          <p:nvPr/>
        </p:nvSpPr>
        <p:spPr>
          <a:xfrm rot="2348650">
            <a:off x="9907825" y="3612464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749"/>
          <p:cNvSpPr/>
          <p:nvPr/>
        </p:nvSpPr>
        <p:spPr>
          <a:xfrm rot="12794463">
            <a:off x="1829845" y="4468967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90439" y="3137487"/>
            <a:ext cx="972348" cy="972347"/>
            <a:chOff x="1072256" y="2492673"/>
            <a:chExt cx="1061660" cy="1061659"/>
          </a:xfrm>
        </p:grpSpPr>
        <p:sp>
          <p:nvSpPr>
            <p:cNvPr id="1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28447" y="3137487"/>
            <a:ext cx="972347" cy="972347"/>
            <a:chOff x="4061755" y="2492673"/>
            <a:chExt cx="1061659" cy="1061659"/>
          </a:xfrm>
        </p:grpSpPr>
        <p:sp>
          <p:nvSpPr>
            <p:cNvPr id="11" name="Shape 1727"/>
            <p:cNvSpPr/>
            <p:nvPr/>
          </p:nvSpPr>
          <p:spPr>
            <a:xfrm>
              <a:off x="4061755" y="2492673"/>
              <a:ext cx="1061659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1751"/>
            <p:cNvSpPr/>
            <p:nvPr/>
          </p:nvSpPr>
          <p:spPr>
            <a:xfrm>
              <a:off x="4396967" y="2817846"/>
              <a:ext cx="398216" cy="398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020336" y="4348831"/>
            <a:ext cx="972348" cy="972347"/>
            <a:chOff x="10058085" y="3811668"/>
            <a:chExt cx="1061660" cy="1061659"/>
          </a:xfrm>
        </p:grpSpPr>
        <p:sp>
          <p:nvSpPr>
            <p:cNvPr id="21" name="Shape 1737"/>
            <p:cNvSpPr/>
            <p:nvPr/>
          </p:nvSpPr>
          <p:spPr>
            <a:xfrm>
              <a:off x="10058085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753"/>
            <p:cNvSpPr/>
            <p:nvPr/>
          </p:nvSpPr>
          <p:spPr>
            <a:xfrm>
              <a:off x="10363316" y="4111638"/>
              <a:ext cx="451197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305207" y="4348831"/>
            <a:ext cx="972348" cy="972347"/>
            <a:chOff x="7093566" y="3811668"/>
            <a:chExt cx="1061660" cy="1061659"/>
          </a:xfrm>
        </p:grpSpPr>
        <p:sp>
          <p:nvSpPr>
            <p:cNvPr id="22" name="Shape 1738"/>
            <p:cNvSpPr/>
            <p:nvPr/>
          </p:nvSpPr>
          <p:spPr>
            <a:xfrm>
              <a:off x="7093566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1754"/>
            <p:cNvSpPr/>
            <p:nvPr/>
          </p:nvSpPr>
          <p:spPr>
            <a:xfrm>
              <a:off x="7386751" y="4108303"/>
              <a:ext cx="492480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799157" y="3494203"/>
            <a:ext cx="1211263" cy="2585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59291" y="2503488"/>
            <a:ext cx="1663700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5603864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398237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881518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6104342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334254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4"/>
          <p:cNvSpPr txBox="1">
            <a:spLocks/>
          </p:cNvSpPr>
          <p:nvPr/>
        </p:nvSpPr>
        <p:spPr>
          <a:xfrm>
            <a:off x="4489438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7305207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03838" y="5429539"/>
            <a:ext cx="1664786" cy="73866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 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858787" y="5427698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9574768" y="5435165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hape 1752"/>
          <p:cNvSpPr/>
          <p:nvPr/>
        </p:nvSpPr>
        <p:spPr>
          <a:xfrm>
            <a:off x="7587816" y="3412222"/>
            <a:ext cx="422877" cy="42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Shape 1755"/>
          <p:cNvSpPr/>
          <p:nvPr/>
        </p:nvSpPr>
        <p:spPr>
          <a:xfrm>
            <a:off x="4835459" y="4670819"/>
            <a:ext cx="364716" cy="32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030" y="0"/>
                  <a:pt x="7856" y="707"/>
                  <a:pt x="7120" y="1087"/>
                </a:cubicBezTo>
                <a:lnTo>
                  <a:pt x="7120" y="3594"/>
                </a:lnTo>
                <a:lnTo>
                  <a:pt x="4741" y="3594"/>
                </a:lnTo>
                <a:lnTo>
                  <a:pt x="4741" y="21600"/>
                </a:lnTo>
                <a:lnTo>
                  <a:pt x="16843" y="21600"/>
                </a:lnTo>
                <a:lnTo>
                  <a:pt x="16843" y="3594"/>
                </a:lnTo>
                <a:lnTo>
                  <a:pt x="14465" y="3594"/>
                </a:lnTo>
                <a:cubicBezTo>
                  <a:pt x="14465" y="3594"/>
                  <a:pt x="14465" y="1087"/>
                  <a:pt x="14465" y="1087"/>
                </a:cubicBezTo>
                <a:cubicBezTo>
                  <a:pt x="13730" y="707"/>
                  <a:pt x="12555" y="0"/>
                  <a:pt x="10792" y="0"/>
                </a:cubicBezTo>
                <a:close/>
                <a:moveTo>
                  <a:pt x="2152" y="3611"/>
                </a:moveTo>
                <a:cubicBezTo>
                  <a:pt x="965" y="3611"/>
                  <a:pt x="0" y="4682"/>
                  <a:pt x="0" y="6002"/>
                </a:cubicBezTo>
                <a:lnTo>
                  <a:pt x="0" y="19209"/>
                </a:lnTo>
                <a:cubicBezTo>
                  <a:pt x="0" y="20528"/>
                  <a:pt x="965" y="21600"/>
                  <a:pt x="2152" y="21600"/>
                </a:cubicBezTo>
                <a:lnTo>
                  <a:pt x="3236" y="21600"/>
                </a:lnTo>
                <a:lnTo>
                  <a:pt x="3236" y="3611"/>
                </a:lnTo>
                <a:lnTo>
                  <a:pt x="2152" y="3611"/>
                </a:lnTo>
                <a:close/>
                <a:moveTo>
                  <a:pt x="18364" y="3611"/>
                </a:moveTo>
                <a:lnTo>
                  <a:pt x="18364" y="21600"/>
                </a:lnTo>
                <a:lnTo>
                  <a:pt x="19448" y="21600"/>
                </a:lnTo>
                <a:cubicBezTo>
                  <a:pt x="20635" y="21600"/>
                  <a:pt x="21600" y="20528"/>
                  <a:pt x="21600" y="19209"/>
                </a:cubicBezTo>
                <a:lnTo>
                  <a:pt x="21600" y="6002"/>
                </a:lnTo>
                <a:cubicBezTo>
                  <a:pt x="21600" y="4682"/>
                  <a:pt x="20635" y="3611"/>
                  <a:pt x="19448" y="3611"/>
                </a:cubicBezTo>
                <a:lnTo>
                  <a:pt x="18364" y="361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74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14" grpId="0" animBg="1"/>
      <p:bldP spid="25" grpId="0" animBg="1"/>
      <p:bldP spid="32" grpId="0" animBg="1"/>
      <p:bldP spid="33" grpId="0" animBg="1"/>
      <p:bldP spid="4" grpId="0" build="p"/>
      <p:bldP spid="5" grpId="0" build="p"/>
      <p:bldP spid="40" grpId="0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36" grpId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185916" y="2691506"/>
            <a:ext cx="6903869" cy="4541144"/>
          </a:xfrm>
          <a:custGeom>
            <a:avLst/>
            <a:gdLst>
              <a:gd name="connsiteX0" fmla="*/ 3452105 w 6903869"/>
              <a:gd name="connsiteY0" fmla="*/ 0 h 4541144"/>
              <a:gd name="connsiteX1" fmla="*/ 6903869 w 6903869"/>
              <a:gd name="connsiteY1" fmla="*/ 4541144 h 4541144"/>
              <a:gd name="connsiteX2" fmla="*/ 0 w 6903869"/>
              <a:gd name="connsiteY2" fmla="*/ 4541144 h 4541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3869" h="4541144">
                <a:moveTo>
                  <a:pt x="3452105" y="0"/>
                </a:moveTo>
                <a:lnTo>
                  <a:pt x="6903869" y="4541144"/>
                </a:lnTo>
                <a:lnTo>
                  <a:pt x="0" y="4541144"/>
                </a:lnTo>
                <a:close/>
              </a:path>
            </a:pathLst>
          </a:custGeom>
          <a:blipFill dpi="0" rotWithShape="1">
            <a:blip r:embed="rId3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8071" t="-30956" r="-20423" b="-1432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0" y="0"/>
            <a:ext cx="5165541" cy="679511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solidFill>
            <a:srgbClr val="5ED1E5">
              <a:alpha val="8902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0" y="0"/>
            <a:ext cx="3076109" cy="4044926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804" t="-33430" r="-3714" b="-2008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6514332" y="2320181"/>
            <a:ext cx="531564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96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zh-CN" altLang="en-US" sz="72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6645399" y="3927987"/>
            <a:ext cx="30113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accent2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4189972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3" grpId="0" animBg="1"/>
          <p:bldP spid="5" grpId="0"/>
          <p:bldP spid="5" grpId="1"/>
          <p:bldP spid="6" grpId="0"/>
          <p:bldP spid="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2" grpId="0" animBg="1"/>
          <p:bldP spid="13" grpId="0" animBg="1"/>
          <p:bldP spid="5" grpId="0"/>
          <p:bldP spid="5" grpId="1"/>
          <p:bldP spid="6" grpId="0"/>
          <p:bldP spid="6" grpId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8895" y="3544317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6570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206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1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1663"/>
          <p:cNvSpPr/>
          <p:nvPr/>
        </p:nvSpPr>
        <p:spPr>
          <a:xfrm>
            <a:off x="10662641" y="3869244"/>
            <a:ext cx="2196109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hape 1664"/>
          <p:cNvSpPr/>
          <p:nvPr/>
        </p:nvSpPr>
        <p:spPr>
          <a:xfrm>
            <a:off x="2051446" y="3869243"/>
            <a:ext cx="121994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660"/>
          <p:cNvSpPr/>
          <p:nvPr/>
        </p:nvSpPr>
        <p:spPr>
          <a:xfrm>
            <a:off x="3297106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61"/>
          <p:cNvSpPr/>
          <p:nvPr/>
        </p:nvSpPr>
        <p:spPr>
          <a:xfrm>
            <a:off x="5429424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1662"/>
          <p:cNvSpPr/>
          <p:nvPr/>
        </p:nvSpPr>
        <p:spPr>
          <a:xfrm>
            <a:off x="7561742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63"/>
          <p:cNvSpPr/>
          <p:nvPr/>
        </p:nvSpPr>
        <p:spPr>
          <a:xfrm>
            <a:off x="9694061" y="3869243"/>
            <a:ext cx="1121031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64"/>
          <p:cNvSpPr/>
          <p:nvPr/>
        </p:nvSpPr>
        <p:spPr>
          <a:xfrm>
            <a:off x="-43581" y="3874398"/>
            <a:ext cx="2048357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672"/>
          <p:cNvSpPr/>
          <p:nvPr/>
        </p:nvSpPr>
        <p:spPr>
          <a:xfrm>
            <a:off x="4528273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674"/>
          <p:cNvSpPr/>
          <p:nvPr/>
        </p:nvSpPr>
        <p:spPr>
          <a:xfrm>
            <a:off x="6632931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677"/>
          <p:cNvSpPr/>
          <p:nvPr/>
        </p:nvSpPr>
        <p:spPr>
          <a:xfrm>
            <a:off x="8737588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hape 1669"/>
          <p:cNvSpPr/>
          <p:nvPr/>
        </p:nvSpPr>
        <p:spPr>
          <a:xfrm>
            <a:off x="2423616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77134" y="4139159"/>
            <a:ext cx="509838" cy="509838"/>
            <a:chOff x="4073627" y="3999857"/>
            <a:chExt cx="556668" cy="556668"/>
          </a:xfrm>
        </p:grpSpPr>
        <p:sp>
          <p:nvSpPr>
            <p:cNvPr id="28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685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81351" y="3093399"/>
            <a:ext cx="509838" cy="509838"/>
            <a:chOff x="1785343" y="2858041"/>
            <a:chExt cx="556668" cy="556668"/>
          </a:xfrm>
        </p:grpSpPr>
        <p:sp>
          <p:nvSpPr>
            <p:cNvPr id="23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775241" y="4139159"/>
            <a:ext cx="509839" cy="509838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687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822275" y="3676844"/>
            <a:ext cx="384794" cy="384794"/>
            <a:chOff x="1065729" y="3500706"/>
            <a:chExt cx="420138" cy="420138"/>
          </a:xfrm>
        </p:grpSpPr>
        <p:sp>
          <p:nvSpPr>
            <p:cNvPr id="33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689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692"/>
          <p:cNvGrpSpPr/>
          <p:nvPr/>
        </p:nvGrpSpPr>
        <p:grpSpPr>
          <a:xfrm>
            <a:off x="10621101" y="3676844"/>
            <a:ext cx="384794" cy="384794"/>
            <a:chOff x="0" y="0"/>
            <a:chExt cx="840273" cy="840273"/>
          </a:xfrm>
        </p:grpSpPr>
        <p:sp>
          <p:nvSpPr>
            <p:cNvPr id="36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914360" y="3622156"/>
            <a:ext cx="796925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89411" y="2212975"/>
            <a:ext cx="16541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5001790" y="3621867"/>
            <a:ext cx="795856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9188434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8759874" y="5011021"/>
            <a:ext cx="16529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96404" y="5011021"/>
            <a:ext cx="1662442" cy="10010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亮亮图文旗舰店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https://liangliangtuwen.tmall.com</a:t>
            </a:r>
          </a:p>
          <a:p>
            <a:pPr>
              <a:lnSpc>
                <a:spcPct val="120000"/>
              </a:lnSpc>
            </a:pP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08449" y="2212975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hape 1674"/>
          <p:cNvSpPr/>
          <p:nvPr/>
        </p:nvSpPr>
        <p:spPr>
          <a:xfrm>
            <a:off x="6632930" y="303944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080952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Shape 1682"/>
          <p:cNvSpPr/>
          <p:nvPr/>
        </p:nvSpPr>
        <p:spPr>
          <a:xfrm>
            <a:off x="6819977" y="3233910"/>
            <a:ext cx="228801" cy="22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819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5" grpId="0" animBg="1"/>
      <p:bldP spid="6" grpId="0" animBg="1"/>
      <p:bldP spid="7" grpId="0" animBg="1"/>
      <p:bldP spid="8" grpId="0" animBg="1"/>
      <p:bldP spid="9" grpId="0" animBg="1"/>
      <p:bldP spid="10" grpId="0" animBg="1"/>
      <p:bldP spid="52" grpId="0" animBg="1"/>
      <p:bldP spid="53" grpId="0" animBg="1"/>
      <p:bldP spid="54" grpId="0" animBg="1"/>
      <p:bldP spid="51" grpId="0" animBg="1"/>
      <p:bldP spid="26" grpId="0" animBg="1"/>
      <p:bldP spid="4" grpId="0" build="p"/>
      <p:bldP spid="5" grpId="0" build="p"/>
      <p:bldP spid="43" grpId="0"/>
      <p:bldP spid="46" grpId="0"/>
      <p:bldP spid="48" grpId="0"/>
      <p:bldP spid="49" grpId="0"/>
      <p:bldP spid="50" grpId="0"/>
      <p:bldP spid="47" grpId="0" animBg="1"/>
      <p:bldP spid="47" grpId="1" animBg="1"/>
      <p:bldP spid="44" grpId="0"/>
      <p:bldP spid="55" grpId="0" animBg="1"/>
      <p:bldP spid="55" grpId="1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494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237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89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03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060"/>
  <p:tag name="ISLIDE TOOLS.GUIDESSETTING" val="{&quot;Id&quot;:&quot;GuidesStyle_Wide&quot;,&quot;Name&quot;:&quot;宽&quot;,&quot;HeaderHeight&quot;:9.0,&quot;FooterHeight&quot;:4.0,&quot;SideMargin&quot;:2.0,&quot;TopMargin&quot;:2.0,&quot;BottomMargin&quot;:2.0,&quot;IntervalMargin&quot;:2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8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73AE"/>
      </a:accent1>
      <a:accent2>
        <a:srgbClr val="5ED1E5"/>
      </a:accent2>
      <a:accent3>
        <a:srgbClr val="0673AE"/>
      </a:accent3>
      <a:accent4>
        <a:srgbClr val="5ED1E5"/>
      </a:accent4>
      <a:accent5>
        <a:srgbClr val="0673AE"/>
      </a:accent5>
      <a:accent6>
        <a:srgbClr val="5ED1E5"/>
      </a:accent6>
      <a:hlink>
        <a:srgbClr val="0673AE"/>
      </a:hlink>
      <a:folHlink>
        <a:srgbClr val="5ED1E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3968</Words>
  <Application>Microsoft Office PowerPoint</Application>
  <PresentationFormat>自定义</PresentationFormat>
  <Paragraphs>270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Open Sans</vt:lpstr>
      <vt:lpstr>Open Sans Light</vt:lpstr>
      <vt:lpstr>STIXGeneral-Bold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bt060</dc:title>
  <dc:creator/>
  <cp:keywords>user</cp:keywords>
  <cp:lastModifiedBy/>
  <cp:revision>1</cp:revision>
  <dcterms:created xsi:type="dcterms:W3CDTF">2016-11-03T15:17:26Z</dcterms:created>
  <dcterms:modified xsi:type="dcterms:W3CDTF">2017-12-05T13:59:52Z</dcterms:modified>
</cp:coreProperties>
</file>