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8" r:id="rId9"/>
    <p:sldId id="269" r:id="rId10"/>
    <p:sldId id="272" r:id="rId11"/>
    <p:sldId id="271" r:id="rId12"/>
    <p:sldId id="270" r:id="rId13"/>
    <p:sldId id="2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CDD1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EA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770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14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32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98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0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249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13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2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2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9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8FF40-9175-419B-BC33-E5E99C441745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9D7D-8377-4A7C-815F-E6C9ED0B8B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7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406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022" y="2888999"/>
            <a:ext cx="2932062" cy="3398105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660400" y="4457700"/>
            <a:ext cx="7518400" cy="1621730"/>
          </a:xfrm>
          <a:custGeom>
            <a:avLst/>
            <a:gdLst>
              <a:gd name="connsiteX0" fmla="*/ 0 w 7518400"/>
              <a:gd name="connsiteY0" fmla="*/ 1621730 h 1621730"/>
              <a:gd name="connsiteX1" fmla="*/ 1003300 w 7518400"/>
              <a:gd name="connsiteY1" fmla="*/ 8830 h 1621730"/>
              <a:gd name="connsiteX2" fmla="*/ 2032000 w 7518400"/>
              <a:gd name="connsiteY2" fmla="*/ 935930 h 1621730"/>
              <a:gd name="connsiteX3" fmla="*/ 3060700 w 7518400"/>
              <a:gd name="connsiteY3" fmla="*/ 59630 h 1621730"/>
              <a:gd name="connsiteX4" fmla="*/ 4406900 w 7518400"/>
              <a:gd name="connsiteY4" fmla="*/ 1520130 h 1621730"/>
              <a:gd name="connsiteX5" fmla="*/ 6146800 w 7518400"/>
              <a:gd name="connsiteY5" fmla="*/ 618430 h 1621730"/>
              <a:gd name="connsiteX6" fmla="*/ 7518400 w 7518400"/>
              <a:gd name="connsiteY6" fmla="*/ 1520130 h 162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8400" h="1621730">
                <a:moveTo>
                  <a:pt x="0" y="1621730"/>
                </a:moveTo>
                <a:cubicBezTo>
                  <a:pt x="332316" y="872430"/>
                  <a:pt x="664633" y="123130"/>
                  <a:pt x="1003300" y="8830"/>
                </a:cubicBezTo>
                <a:cubicBezTo>
                  <a:pt x="1341967" y="-105470"/>
                  <a:pt x="1689100" y="927463"/>
                  <a:pt x="2032000" y="935930"/>
                </a:cubicBezTo>
                <a:cubicBezTo>
                  <a:pt x="2374900" y="944397"/>
                  <a:pt x="2664883" y="-37737"/>
                  <a:pt x="3060700" y="59630"/>
                </a:cubicBezTo>
                <a:cubicBezTo>
                  <a:pt x="3456517" y="156997"/>
                  <a:pt x="3892550" y="1426997"/>
                  <a:pt x="4406900" y="1520130"/>
                </a:cubicBezTo>
                <a:cubicBezTo>
                  <a:pt x="4921250" y="1613263"/>
                  <a:pt x="5628217" y="618430"/>
                  <a:pt x="6146800" y="618430"/>
                </a:cubicBezTo>
                <a:cubicBezTo>
                  <a:pt x="6665383" y="618430"/>
                  <a:pt x="7247467" y="1264013"/>
                  <a:pt x="7518400" y="1520130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67390" y="806450"/>
            <a:ext cx="800219" cy="4140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  <a:endParaRPr lang="zh-CN" altLang="en-US" sz="40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  <a:cs typeface="经典繁毛楷" panose="0201060900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70086" y="1723046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2492" y="2228850"/>
            <a:ext cx="677108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83962" y="2228850"/>
            <a:ext cx="92333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</a:rPr>
              <a:t>忽逢桃花林，夹岸数百步，中无杂树，芳草鲜美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8299" y="2228850"/>
            <a:ext cx="92333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13" name="椭圆 12"/>
          <p:cNvSpPr/>
          <p:nvPr/>
        </p:nvSpPr>
        <p:spPr>
          <a:xfrm>
            <a:off x="4361677" y="171450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10548" y="171450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42723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41758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36348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35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485207" y="609600"/>
            <a:ext cx="4668193" cy="3297913"/>
            <a:chOff x="3675707" y="1962150"/>
            <a:chExt cx="4668193" cy="3297913"/>
          </a:xfrm>
        </p:grpSpPr>
        <p:sp>
          <p:nvSpPr>
            <p:cNvPr id="3" name="矩形 2"/>
            <p:cNvSpPr/>
            <p:nvPr/>
          </p:nvSpPr>
          <p:spPr>
            <a:xfrm>
              <a:off x="3892991" y="3567065"/>
              <a:ext cx="344031" cy="1692998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427146" y="2906162"/>
              <a:ext cx="344031" cy="2353901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970354" y="3793402"/>
              <a:ext cx="344031" cy="1466661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31669" y="2571184"/>
              <a:ext cx="344031" cy="2688879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114409" y="3232087"/>
              <a:ext cx="344031" cy="2027976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6618084" y="2272420"/>
              <a:ext cx="344031" cy="2987643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188453" y="3032911"/>
              <a:ext cx="344031" cy="2227152"/>
            </a:xfrm>
            <a:prstGeom prst="rect">
              <a:avLst/>
            </a:prstGeom>
            <a:solidFill>
              <a:srgbClr val="EACD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675707" y="1962150"/>
              <a:ext cx="9054" cy="3297913"/>
            </a:xfrm>
            <a:prstGeom prst="line">
              <a:avLst/>
            </a:prstGeom>
            <a:ln>
              <a:solidFill>
                <a:srgbClr val="EAC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684761" y="5260063"/>
              <a:ext cx="4659139" cy="0"/>
            </a:xfrm>
            <a:prstGeom prst="line">
              <a:avLst/>
            </a:prstGeom>
            <a:ln>
              <a:solidFill>
                <a:srgbClr val="EAC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6929598" y="4128429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37989" y="4128429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780575" y="4146864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40258" y="4146864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54719" y="4146864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034828" y="4146864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511608" y="4146864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24243" y="1218634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EACDD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36" name="椭圆 35"/>
          <p:cNvSpPr/>
          <p:nvPr/>
        </p:nvSpPr>
        <p:spPr>
          <a:xfrm>
            <a:off x="10530792" y="330224"/>
            <a:ext cx="1042083" cy="1042083"/>
          </a:xfrm>
          <a:prstGeom prst="ellipse">
            <a:avLst/>
          </a:prstGeom>
          <a:gradFill>
            <a:gsLst>
              <a:gs pos="0">
                <a:srgbClr val="EACDD1"/>
              </a:gs>
              <a:gs pos="43000">
                <a:srgbClr val="EACDD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CDD1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rgbClr val="EACDD1"/>
              </a:gs>
              <a:gs pos="73000">
                <a:srgbClr val="EACDD1">
                  <a:alpha val="25000"/>
                </a:srgbClr>
              </a:gs>
              <a:gs pos="54000">
                <a:srgbClr val="EACDD1">
                  <a:alpha val="40000"/>
                </a:srgbClr>
              </a:gs>
              <a:gs pos="29300">
                <a:srgbClr val="EACDD1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699876" y="2946149"/>
            <a:ext cx="146615" cy="146615"/>
          </a:xfrm>
          <a:prstGeom prst="ellipse">
            <a:avLst/>
          </a:prstGeom>
          <a:noFill/>
          <a:ln>
            <a:solidFill>
              <a:srgbClr val="EACD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CDD1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7708900" y="4061186"/>
            <a:ext cx="4178300" cy="903230"/>
          </a:xfrm>
          <a:custGeom>
            <a:avLst/>
            <a:gdLst>
              <a:gd name="connsiteX0" fmla="*/ 4178300 w 4178300"/>
              <a:gd name="connsiteY0" fmla="*/ 903230 h 903230"/>
              <a:gd name="connsiteX1" fmla="*/ 2870200 w 4178300"/>
              <a:gd name="connsiteY1" fmla="*/ 1530 h 903230"/>
              <a:gd name="connsiteX2" fmla="*/ 2057400 w 4178300"/>
              <a:gd name="connsiteY2" fmla="*/ 674630 h 903230"/>
              <a:gd name="connsiteX3" fmla="*/ 1003300 w 4178300"/>
              <a:gd name="connsiteY3" fmla="*/ 153930 h 903230"/>
              <a:gd name="connsiteX4" fmla="*/ 228600 w 4178300"/>
              <a:gd name="connsiteY4" fmla="*/ 611130 h 903230"/>
              <a:gd name="connsiteX5" fmla="*/ 0 w 4178300"/>
              <a:gd name="connsiteY5" fmla="*/ 700030 h 903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8300" h="903230">
                <a:moveTo>
                  <a:pt x="4178300" y="903230"/>
                </a:moveTo>
                <a:cubicBezTo>
                  <a:pt x="3700991" y="471430"/>
                  <a:pt x="3223683" y="39630"/>
                  <a:pt x="2870200" y="1530"/>
                </a:cubicBezTo>
                <a:cubicBezTo>
                  <a:pt x="2516717" y="-36570"/>
                  <a:pt x="2368550" y="649230"/>
                  <a:pt x="2057400" y="674630"/>
                </a:cubicBezTo>
                <a:cubicBezTo>
                  <a:pt x="1746250" y="700030"/>
                  <a:pt x="1308100" y="164513"/>
                  <a:pt x="1003300" y="153930"/>
                </a:cubicBezTo>
                <a:cubicBezTo>
                  <a:pt x="698500" y="143347"/>
                  <a:pt x="395817" y="520113"/>
                  <a:pt x="228600" y="611130"/>
                </a:cubicBezTo>
                <a:cubicBezTo>
                  <a:pt x="61383" y="702147"/>
                  <a:pt x="30691" y="701088"/>
                  <a:pt x="0" y="700030"/>
                </a:cubicBezTo>
              </a:path>
            </a:pathLst>
          </a:custGeom>
          <a:gradFill>
            <a:gsLst>
              <a:gs pos="0">
                <a:srgbClr val="EACDD1"/>
              </a:gs>
              <a:gs pos="73000">
                <a:srgbClr val="EACDD1">
                  <a:alpha val="25000"/>
                </a:srgbClr>
              </a:gs>
              <a:gs pos="54000">
                <a:srgbClr val="EACDD1">
                  <a:alpha val="40000"/>
                </a:srgbClr>
              </a:gs>
              <a:gs pos="29300">
                <a:srgbClr val="EACDD1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410700" y="3887125"/>
            <a:ext cx="2781300" cy="482607"/>
          </a:xfrm>
          <a:custGeom>
            <a:avLst/>
            <a:gdLst>
              <a:gd name="connsiteX0" fmla="*/ 2781300 w 2781300"/>
              <a:gd name="connsiteY0" fmla="*/ 482607 h 482607"/>
              <a:gd name="connsiteX1" fmla="*/ 2044700 w 2781300"/>
              <a:gd name="connsiteY1" fmla="*/ 7 h 482607"/>
              <a:gd name="connsiteX2" fmla="*/ 1244600 w 2781300"/>
              <a:gd name="connsiteY2" fmla="*/ 469907 h 482607"/>
              <a:gd name="connsiteX3" fmla="*/ 457200 w 2781300"/>
              <a:gd name="connsiteY3" fmla="*/ 63507 h 482607"/>
              <a:gd name="connsiteX4" fmla="*/ 0 w 2781300"/>
              <a:gd name="connsiteY4" fmla="*/ 254007 h 48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300" h="482607">
                <a:moveTo>
                  <a:pt x="2781300" y="482607"/>
                </a:moveTo>
                <a:cubicBezTo>
                  <a:pt x="2541058" y="242365"/>
                  <a:pt x="2300817" y="2124"/>
                  <a:pt x="2044700" y="7"/>
                </a:cubicBezTo>
                <a:cubicBezTo>
                  <a:pt x="1788583" y="-2110"/>
                  <a:pt x="1509183" y="459324"/>
                  <a:pt x="1244600" y="469907"/>
                </a:cubicBezTo>
                <a:cubicBezTo>
                  <a:pt x="980017" y="480490"/>
                  <a:pt x="664633" y="99490"/>
                  <a:pt x="457200" y="63507"/>
                </a:cubicBezTo>
                <a:cubicBezTo>
                  <a:pt x="249767" y="27524"/>
                  <a:pt x="156633" y="205324"/>
                  <a:pt x="0" y="254007"/>
                </a:cubicBezTo>
              </a:path>
            </a:pathLst>
          </a:custGeom>
          <a:gradFill>
            <a:gsLst>
              <a:gs pos="0">
                <a:srgbClr val="EACDD1"/>
              </a:gs>
              <a:gs pos="73000">
                <a:srgbClr val="EACDD1">
                  <a:alpha val="25000"/>
                </a:srgbClr>
              </a:gs>
              <a:gs pos="54000">
                <a:srgbClr val="EACDD1">
                  <a:alpha val="40000"/>
                </a:srgbClr>
              </a:gs>
              <a:gs pos="29300">
                <a:srgbClr val="EACDD1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8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835490" y="199176"/>
            <a:ext cx="823865" cy="82386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矩形 3"/>
          <p:cNvSpPr>
            <a:spLocks noRot="1" noChangeAspect="1" noMove="1" noResize="1"/>
          </p:cNvSpPr>
          <p:nvPr>
            <p:custDataLst>
              <p:tags r:id="rId1"/>
            </p:custDataLst>
          </p:nvPr>
        </p:nvSpPr>
        <p:spPr>
          <a:xfrm>
            <a:off x="1358900" y="1675951"/>
            <a:ext cx="9575800" cy="3632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44451" y="2322064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27332" y="2322064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60988" y="2331589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94645" y="2331589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40763" y="2331589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20268" y="2322064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43448" y="2552699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EACDD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12" name="椭圆 11"/>
          <p:cNvSpPr/>
          <p:nvPr/>
        </p:nvSpPr>
        <p:spPr>
          <a:xfrm>
            <a:off x="9050831" y="4143949"/>
            <a:ext cx="146615" cy="146615"/>
          </a:xfrm>
          <a:prstGeom prst="ellipse">
            <a:avLst/>
          </a:prstGeom>
          <a:noFill/>
          <a:ln>
            <a:solidFill>
              <a:srgbClr val="EACD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CD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5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022" y="2888999"/>
            <a:ext cx="2932062" cy="3398105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660400" y="4457700"/>
            <a:ext cx="7518400" cy="1621730"/>
          </a:xfrm>
          <a:custGeom>
            <a:avLst/>
            <a:gdLst>
              <a:gd name="connsiteX0" fmla="*/ 0 w 7518400"/>
              <a:gd name="connsiteY0" fmla="*/ 1621730 h 1621730"/>
              <a:gd name="connsiteX1" fmla="*/ 1003300 w 7518400"/>
              <a:gd name="connsiteY1" fmla="*/ 8830 h 1621730"/>
              <a:gd name="connsiteX2" fmla="*/ 2032000 w 7518400"/>
              <a:gd name="connsiteY2" fmla="*/ 935930 h 1621730"/>
              <a:gd name="connsiteX3" fmla="*/ 3060700 w 7518400"/>
              <a:gd name="connsiteY3" fmla="*/ 59630 h 1621730"/>
              <a:gd name="connsiteX4" fmla="*/ 4406900 w 7518400"/>
              <a:gd name="connsiteY4" fmla="*/ 1520130 h 1621730"/>
              <a:gd name="connsiteX5" fmla="*/ 6146800 w 7518400"/>
              <a:gd name="connsiteY5" fmla="*/ 618430 h 1621730"/>
              <a:gd name="connsiteX6" fmla="*/ 7518400 w 7518400"/>
              <a:gd name="connsiteY6" fmla="*/ 1520130 h 162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8400" h="1621730">
                <a:moveTo>
                  <a:pt x="0" y="1621730"/>
                </a:moveTo>
                <a:cubicBezTo>
                  <a:pt x="332316" y="872430"/>
                  <a:pt x="664633" y="123130"/>
                  <a:pt x="1003300" y="8830"/>
                </a:cubicBezTo>
                <a:cubicBezTo>
                  <a:pt x="1341967" y="-105470"/>
                  <a:pt x="1689100" y="927463"/>
                  <a:pt x="2032000" y="935930"/>
                </a:cubicBezTo>
                <a:cubicBezTo>
                  <a:pt x="2374900" y="944397"/>
                  <a:pt x="2664883" y="-37737"/>
                  <a:pt x="3060700" y="59630"/>
                </a:cubicBezTo>
                <a:cubicBezTo>
                  <a:pt x="3456517" y="156997"/>
                  <a:pt x="3892550" y="1426997"/>
                  <a:pt x="4406900" y="1520130"/>
                </a:cubicBezTo>
                <a:cubicBezTo>
                  <a:pt x="4921250" y="1613263"/>
                  <a:pt x="5628217" y="618430"/>
                  <a:pt x="6146800" y="618430"/>
                </a:cubicBezTo>
                <a:cubicBezTo>
                  <a:pt x="6665383" y="618430"/>
                  <a:pt x="7247467" y="1264013"/>
                  <a:pt x="7518400" y="1520130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67390" y="806450"/>
            <a:ext cx="800219" cy="4140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  <a:endParaRPr lang="zh-CN" altLang="en-US" sz="4000" b="1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  <a:cs typeface="经典繁毛楷" panose="0201060900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70086" y="1723046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2492" y="2228850"/>
            <a:ext cx="677108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83962" y="2228850"/>
            <a:ext cx="92333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</a:rPr>
              <a:t>忽逢桃花林，夹岸数百步，中无杂树，芳草鲜美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8299" y="2228850"/>
            <a:ext cx="92333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13" name="椭圆 12"/>
          <p:cNvSpPr/>
          <p:nvPr/>
        </p:nvSpPr>
        <p:spPr>
          <a:xfrm>
            <a:off x="4361677" y="171450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10548" y="171450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42723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41758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363486" y="1815915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02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麋鹿</a:t>
            </a:r>
            <a:r>
              <a:rPr lang="en-US" altLang="zh-CN" dirty="0"/>
              <a:t>PPT</a:t>
            </a:r>
            <a:r>
              <a:rPr lang="zh-CN" altLang="en-US" dirty="0"/>
              <a:t>工作</a:t>
            </a:r>
            <a:r>
              <a:rPr lang="zh-CN" altLang="en-US" dirty="0" smtClean="0"/>
              <a:t>室   原创作品</a:t>
            </a:r>
            <a:endParaRPr lang="zh-CN" altLang="en-US" dirty="0"/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www.yanj.cn/store-10406.html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108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7572375" y="-19050"/>
            <a:ext cx="0" cy="790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810500" y="366712"/>
            <a:ext cx="0" cy="12477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39100" y="-19050"/>
            <a:ext cx="9525" cy="12477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019925" y="-19050"/>
            <a:ext cx="171450" cy="1504950"/>
          </a:xfrm>
          <a:prstGeom prst="rect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48450" y="-19050"/>
            <a:ext cx="142875" cy="1009650"/>
          </a:xfrm>
          <a:prstGeom prst="rect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38875" y="-19051"/>
            <a:ext cx="171450" cy="1247775"/>
          </a:xfrm>
          <a:prstGeom prst="rect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619750" y="-19050"/>
            <a:ext cx="0" cy="12477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981700" y="90487"/>
            <a:ext cx="0" cy="790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305175" y="-19050"/>
            <a:ext cx="0" cy="15049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043237" y="1462087"/>
            <a:ext cx="52387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3691548" y="685800"/>
            <a:ext cx="0" cy="12477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009900" y="-233363"/>
            <a:ext cx="0" cy="790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304502" y="3109912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32" name="椭圆 31"/>
          <p:cNvSpPr/>
          <p:nvPr/>
        </p:nvSpPr>
        <p:spPr>
          <a:xfrm>
            <a:off x="8084711" y="3542321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76302" y="353377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025173" y="353377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8141861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132211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078111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5008136" y="3542321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999727" y="353377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948598" y="353377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5065286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055636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001536" y="3635190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893963" y="4229100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31938" y="4229100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65513" y="4224337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49842" y="4224337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845838" y="4219575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883813" y="4219575"/>
            <a:ext cx="430887" cy="67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目录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0471963" y="2552700"/>
            <a:ext cx="295275" cy="295275"/>
          </a:xfrm>
          <a:prstGeom prst="ellipse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09" y="4895850"/>
            <a:ext cx="1192782" cy="85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3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81312" y="677863"/>
            <a:ext cx="1104900" cy="29908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2815">
                <a:srgbClr val="FEFEFF">
                  <a:alpha val="50000"/>
                </a:srgbClr>
              </a:gs>
              <a:gs pos="60494">
                <a:srgbClr val="FCFDFE">
                  <a:alpha val="60000"/>
                </a:srgbClr>
              </a:gs>
              <a:gs pos="37590">
                <a:srgbClr val="FAFCFD">
                  <a:alpha val="70000"/>
                </a:srgbClr>
              </a:gs>
              <a:gs pos="21000">
                <a:srgbClr val="F9FBFD">
                  <a:alpha val="79000"/>
                </a:srgb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6887" y="677863"/>
            <a:ext cx="1104900" cy="29908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2815">
                <a:srgbClr val="FEFEFF">
                  <a:alpha val="50000"/>
                </a:srgbClr>
              </a:gs>
              <a:gs pos="60494">
                <a:srgbClr val="FCFDFE">
                  <a:alpha val="60000"/>
                </a:srgbClr>
              </a:gs>
              <a:gs pos="37590">
                <a:srgbClr val="FAFCFD">
                  <a:alpha val="70000"/>
                </a:srgbClr>
              </a:gs>
              <a:gs pos="21000">
                <a:srgbClr val="F9FBFD">
                  <a:alpha val="79000"/>
                </a:srgb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2462" y="677863"/>
            <a:ext cx="1104900" cy="29908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2815">
                <a:srgbClr val="FEFEFF">
                  <a:alpha val="50000"/>
                </a:srgbClr>
              </a:gs>
              <a:gs pos="60494">
                <a:srgbClr val="FCFDFE">
                  <a:alpha val="60000"/>
                </a:srgbClr>
              </a:gs>
              <a:gs pos="37590">
                <a:srgbClr val="FAFCFD">
                  <a:alpha val="70000"/>
                </a:srgbClr>
              </a:gs>
              <a:gs pos="21000">
                <a:srgbClr val="F9FBFD">
                  <a:alpha val="79000"/>
                </a:srgb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8037" y="677863"/>
            <a:ext cx="1104900" cy="29908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2815">
                <a:srgbClr val="FEFEFF">
                  <a:alpha val="50000"/>
                </a:srgbClr>
              </a:gs>
              <a:gs pos="60494">
                <a:srgbClr val="FCFDFE">
                  <a:alpha val="60000"/>
                </a:srgbClr>
              </a:gs>
              <a:gs pos="37590">
                <a:srgbClr val="FAFCFD">
                  <a:alpha val="70000"/>
                </a:srgbClr>
              </a:gs>
              <a:gs pos="21000">
                <a:srgbClr val="F9FBFD">
                  <a:alpha val="79000"/>
                </a:srgb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9153" y="3819525"/>
            <a:ext cx="615553" cy="2314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林尽水源，便得一山，山有小口，仿佛若有光。便舍船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68334" y="3810000"/>
            <a:ext cx="615553" cy="2324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从口入。初极狭，才通人。复行数十步，豁然开朗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89507" y="3819525"/>
            <a:ext cx="615553" cy="2314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土地平旷，屋舍俨然，有良田美池桑竹之属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46984" y="3819525"/>
            <a:ext cx="830997" cy="2190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阡陌交通，鸡犬相闻。其中往来种作，男女衣着，悉如外人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75852" y="1976437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16" name="椭圆 15"/>
          <p:cNvSpPr/>
          <p:nvPr/>
        </p:nvSpPr>
        <p:spPr>
          <a:xfrm>
            <a:off x="9843313" y="1419225"/>
            <a:ext cx="295275" cy="295275"/>
          </a:xfrm>
          <a:prstGeom prst="ellipse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6125" y="120476"/>
            <a:ext cx="492443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18" name="椭圆 17"/>
          <p:cNvSpPr/>
          <p:nvPr/>
        </p:nvSpPr>
        <p:spPr>
          <a:xfrm>
            <a:off x="500137" y="1636508"/>
            <a:ext cx="295275" cy="295275"/>
          </a:xfrm>
          <a:prstGeom prst="ellipse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4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745648" y="633743"/>
            <a:ext cx="2544024" cy="2544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19001" y="1541871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0017660" y="2553077"/>
            <a:ext cx="0" cy="2190939"/>
          </a:xfrm>
          <a:prstGeom prst="line">
            <a:avLst/>
          </a:prstGeom>
          <a:ln w="22225">
            <a:gradFill>
              <a:gsLst>
                <a:gs pos="65000">
                  <a:schemeClr val="bg1"/>
                </a:gs>
                <a:gs pos="100000">
                  <a:schemeClr val="bg1"/>
                </a:gs>
                <a:gs pos="0">
                  <a:srgbClr val="EACDD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809430" y="1638677"/>
            <a:ext cx="0" cy="2190939"/>
          </a:xfrm>
          <a:prstGeom prst="line">
            <a:avLst/>
          </a:prstGeom>
          <a:ln w="22225">
            <a:gradFill>
              <a:gsLst>
                <a:gs pos="65000">
                  <a:schemeClr val="bg1"/>
                </a:gs>
                <a:gs pos="100000">
                  <a:schemeClr val="bg1"/>
                </a:gs>
                <a:gs pos="0">
                  <a:srgbClr val="EACDD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895554" y="3413154"/>
            <a:ext cx="434566" cy="579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47737" y="3375208"/>
            <a:ext cx="33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EACD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200" b="1" dirty="0">
              <a:solidFill>
                <a:srgbClr val="EACD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243997" y="1376127"/>
            <a:ext cx="0" cy="2190939"/>
          </a:xfrm>
          <a:prstGeom prst="line">
            <a:avLst/>
          </a:prstGeom>
          <a:ln w="22225">
            <a:gradFill>
              <a:gsLst>
                <a:gs pos="65000">
                  <a:schemeClr val="bg1"/>
                </a:gs>
                <a:gs pos="100000">
                  <a:schemeClr val="bg1"/>
                </a:gs>
                <a:gs pos="0">
                  <a:srgbClr val="EACDD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920352" y="298996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749091" y="3516722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66783" y="3516722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忽逢桃花林，夹岸数百步，中无杂树，芳草鲜美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51120" y="3516722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27" name="椭圆 26"/>
          <p:cNvSpPr/>
          <p:nvPr/>
        </p:nvSpPr>
        <p:spPr>
          <a:xfrm>
            <a:off x="2911943" y="2981414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860814" y="2981414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3977502" y="308282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967852" y="308282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913752" y="308282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09" y="4895850"/>
            <a:ext cx="1192782" cy="850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19" y="3462402"/>
            <a:ext cx="1192782" cy="85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880431" y="669956"/>
            <a:ext cx="3232087" cy="538681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6769" y="534154"/>
            <a:ext cx="3911097" cy="5821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3157" y="5082764"/>
            <a:ext cx="1519083" cy="12003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5699" y="1210710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EACDD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14" name="椭圆 13"/>
          <p:cNvSpPr/>
          <p:nvPr/>
        </p:nvSpPr>
        <p:spPr>
          <a:xfrm>
            <a:off x="5483877" y="148708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12616" y="2013847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30308" y="2013847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忽逢桃花林，夹岸数百步，中无杂树，芳草鲜美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14645" y="2013847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18" name="椭圆 17"/>
          <p:cNvSpPr/>
          <p:nvPr/>
        </p:nvSpPr>
        <p:spPr>
          <a:xfrm>
            <a:off x="4475468" y="147853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424339" y="147853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5541027" y="157995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531377" y="157995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77277" y="157995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710" y="5206593"/>
            <a:ext cx="1192782" cy="85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6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835490" y="199176"/>
            <a:ext cx="823865" cy="82386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07558" y="282938"/>
            <a:ext cx="67710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9" name="矩形 8"/>
          <p:cNvSpPr/>
          <p:nvPr/>
        </p:nvSpPr>
        <p:spPr>
          <a:xfrm>
            <a:off x="1953931" y="282938"/>
            <a:ext cx="779349" cy="346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66606" y="397238"/>
            <a:ext cx="55399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05721" y="1549763"/>
            <a:ext cx="67710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752094" y="1549763"/>
            <a:ext cx="779349" cy="346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64769" y="1664063"/>
            <a:ext cx="55399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91337" y="2673713"/>
            <a:ext cx="67710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537710" y="2673713"/>
            <a:ext cx="779349" cy="346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50385" y="2788013"/>
            <a:ext cx="55399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</p:spTree>
    <p:extLst>
      <p:ext uri="{BB962C8B-B14F-4D97-AF65-F5344CB8AC3E}">
        <p14:creationId xmlns:p14="http://schemas.microsoft.com/office/powerpoint/2010/main" val="34803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20406" y="1133059"/>
            <a:ext cx="6749547" cy="48966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algn="ctr" rotWithShape="0">
              <a:srgbClr val="FF99CC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8161888" y="432868"/>
            <a:ext cx="2847975" cy="6038850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8219036" y="499542"/>
            <a:ext cx="2752727" cy="5905501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357275" y="5819256"/>
            <a:ext cx="457200" cy="457200"/>
          </a:xfrm>
          <a:prstGeom prst="ellipse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可选过程 4"/>
          <p:cNvSpPr/>
          <p:nvPr/>
        </p:nvSpPr>
        <p:spPr>
          <a:xfrm>
            <a:off x="9266789" y="851969"/>
            <a:ext cx="628650" cy="95250"/>
          </a:xfrm>
          <a:prstGeom prst="flowChartAlternateProcess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9263" y="382068"/>
            <a:ext cx="520700" cy="63500"/>
          </a:xfrm>
          <a:prstGeom prst="rect">
            <a:avLst/>
          </a:prstGeom>
          <a:solidFill>
            <a:srgbClr val="D9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6200000">
            <a:off x="10781263" y="1175819"/>
            <a:ext cx="520700" cy="63500"/>
          </a:xfrm>
          <a:prstGeom prst="rect">
            <a:avLst/>
          </a:prstGeom>
          <a:solidFill>
            <a:srgbClr val="D9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6200000">
            <a:off x="10861272" y="1787960"/>
            <a:ext cx="342901" cy="45719"/>
          </a:xfrm>
          <a:prstGeom prst="rect">
            <a:avLst/>
          </a:prstGeom>
          <a:solidFill>
            <a:srgbClr val="D9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0601" y="1123863"/>
            <a:ext cx="2646220" cy="4544295"/>
          </a:xfrm>
          <a:prstGeom prst="rect">
            <a:avLst/>
          </a:prstGeom>
          <a:solidFill>
            <a:srgbClr val="EACDD1"/>
          </a:solidFill>
          <a:ln>
            <a:solidFill>
              <a:srgbClr val="EACD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62964" y="1971155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11" name="椭圆 10"/>
          <p:cNvSpPr/>
          <p:nvPr/>
        </p:nvSpPr>
        <p:spPr>
          <a:xfrm>
            <a:off x="10430425" y="1413943"/>
            <a:ext cx="295275" cy="295275"/>
          </a:xfrm>
          <a:prstGeom prst="ellipse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821146" y="248339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649885" y="3010157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37939" y="3010157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忽逢桃花林，夹岸数百步，中无杂树，芳草鲜美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84006" y="3010157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16" name="椭圆 15"/>
          <p:cNvSpPr/>
          <p:nvPr/>
        </p:nvSpPr>
        <p:spPr>
          <a:xfrm>
            <a:off x="9383099" y="247484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93700" y="247484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9878296" y="25762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439008" y="25762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846638" y="25762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710940" y="1898215"/>
            <a:ext cx="1169551" cy="37710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见渔人，乃大惊，问所从来。具答之。便要还家，设酒杀鸡作食。村中闻有此人，咸来问讯。自云先世避秦时乱，率妻子邑人来此绝境，不复出</a:t>
            </a:r>
            <a:r>
              <a:rPr lang="zh-CN" altLang="en-US" sz="1600" dirty="0" smtClean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焉</a:t>
            </a:r>
            <a:endParaRPr lang="zh-CN" altLang="en-US" sz="1600" dirty="0">
              <a:solidFill>
                <a:srgbClr val="EACDD1"/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44378" y="1898215"/>
            <a:ext cx="923330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既出，得其船，便扶向路，处处志之。及郡下，诣太守，说如此。太守即遣人随其往，寻向所志，遂迷，不复得路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55515" y="1898215"/>
            <a:ext cx="677108" cy="3872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EACDD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南阳刘子骥，高尚士也，闻之，欣然规往。未果，寻病终，后遂无问津者。</a:t>
            </a:r>
          </a:p>
        </p:txBody>
      </p:sp>
      <p:sp>
        <p:nvSpPr>
          <p:cNvPr id="25" name="椭圆 24"/>
          <p:cNvSpPr/>
          <p:nvPr/>
        </p:nvSpPr>
        <p:spPr>
          <a:xfrm>
            <a:off x="2897109" y="1548143"/>
            <a:ext cx="91226" cy="91226"/>
          </a:xfrm>
          <a:prstGeom prst="ellipse">
            <a:avLst/>
          </a:prstGeom>
          <a:gradFill>
            <a:gsLst>
              <a:gs pos="0">
                <a:srgbClr val="EACDD1"/>
              </a:gs>
              <a:gs pos="79000">
                <a:srgbClr val="EACDD1">
                  <a:alpha val="49000"/>
                </a:srgbClr>
              </a:gs>
              <a:gs pos="54000">
                <a:srgbClr val="EACDD1">
                  <a:alpha val="69000"/>
                </a:srgbClr>
              </a:gs>
              <a:gs pos="29300">
                <a:srgbClr val="EACDD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627484" y="1548143"/>
            <a:ext cx="91226" cy="91226"/>
          </a:xfrm>
          <a:prstGeom prst="ellipse">
            <a:avLst/>
          </a:prstGeom>
          <a:gradFill>
            <a:gsLst>
              <a:gs pos="0">
                <a:srgbClr val="EACDD1"/>
              </a:gs>
              <a:gs pos="79000">
                <a:srgbClr val="EACDD1">
                  <a:alpha val="49000"/>
                </a:srgbClr>
              </a:gs>
              <a:gs pos="54000">
                <a:srgbClr val="EACDD1">
                  <a:alpha val="69000"/>
                </a:srgbClr>
              </a:gs>
              <a:gs pos="29300">
                <a:srgbClr val="EACDD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213397" y="1548143"/>
            <a:ext cx="91226" cy="91226"/>
          </a:xfrm>
          <a:prstGeom prst="ellipse">
            <a:avLst/>
          </a:prstGeom>
          <a:gradFill>
            <a:gsLst>
              <a:gs pos="0">
                <a:srgbClr val="EACDD1"/>
              </a:gs>
              <a:gs pos="79000">
                <a:srgbClr val="EACDD1">
                  <a:alpha val="49000"/>
                </a:srgbClr>
              </a:gs>
              <a:gs pos="54000">
                <a:srgbClr val="EACDD1">
                  <a:alpha val="69000"/>
                </a:srgbClr>
              </a:gs>
              <a:gs pos="29300">
                <a:srgbClr val="EACDD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8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835490" y="199176"/>
            <a:ext cx="823865" cy="82386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97786">
            <a:off x="63123" y="5442802"/>
            <a:ext cx="4725909" cy="1479722"/>
          </a:xfrm>
          <a:custGeom>
            <a:avLst/>
            <a:gdLst>
              <a:gd name="connsiteX0" fmla="*/ 0 w 4771176"/>
              <a:gd name="connsiteY0" fmla="*/ 1651738 h 1651738"/>
              <a:gd name="connsiteX1" fmla="*/ 923454 w 4771176"/>
              <a:gd name="connsiteY1" fmla="*/ 4007 h 1651738"/>
              <a:gd name="connsiteX2" fmla="*/ 1792586 w 4771176"/>
              <a:gd name="connsiteY2" fmla="*/ 1162851 h 1651738"/>
              <a:gd name="connsiteX3" fmla="*/ 2607398 w 4771176"/>
              <a:gd name="connsiteY3" fmla="*/ 320879 h 1651738"/>
              <a:gd name="connsiteX4" fmla="*/ 3331675 w 4771176"/>
              <a:gd name="connsiteY4" fmla="*/ 1099477 h 1651738"/>
              <a:gd name="connsiteX5" fmla="*/ 4110273 w 4771176"/>
              <a:gd name="connsiteY5" fmla="*/ 855033 h 1651738"/>
              <a:gd name="connsiteX6" fmla="*/ 4771176 w 4771176"/>
              <a:gd name="connsiteY6" fmla="*/ 1488776 h 16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1176" h="1651738">
                <a:moveTo>
                  <a:pt x="0" y="1651738"/>
                </a:moveTo>
                <a:cubicBezTo>
                  <a:pt x="312345" y="868613"/>
                  <a:pt x="624690" y="85488"/>
                  <a:pt x="923454" y="4007"/>
                </a:cubicBezTo>
                <a:cubicBezTo>
                  <a:pt x="1222218" y="-77474"/>
                  <a:pt x="1511929" y="1110039"/>
                  <a:pt x="1792586" y="1162851"/>
                </a:cubicBezTo>
                <a:cubicBezTo>
                  <a:pt x="2073243" y="1215663"/>
                  <a:pt x="2350883" y="331441"/>
                  <a:pt x="2607398" y="320879"/>
                </a:cubicBezTo>
                <a:cubicBezTo>
                  <a:pt x="2863913" y="310317"/>
                  <a:pt x="3081196" y="1010451"/>
                  <a:pt x="3331675" y="1099477"/>
                </a:cubicBezTo>
                <a:cubicBezTo>
                  <a:pt x="3582154" y="1188503"/>
                  <a:pt x="3870356" y="790150"/>
                  <a:pt x="4110273" y="855033"/>
                </a:cubicBezTo>
                <a:cubicBezTo>
                  <a:pt x="4350190" y="919916"/>
                  <a:pt x="4754578" y="1337885"/>
                  <a:pt x="4771176" y="1488776"/>
                </a:cubicBezTo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3000">
                <a:srgbClr val="FDFEFE">
                  <a:alpha val="30000"/>
                </a:srgbClr>
              </a:gs>
              <a:gs pos="54000">
                <a:srgbClr val="FCFDFE">
                  <a:alpha val="50000"/>
                </a:srgbClr>
              </a:gs>
              <a:gs pos="29300">
                <a:srgbClr val="F9FB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047875" y="958850"/>
            <a:ext cx="7981950" cy="4991100"/>
          </a:xfrm>
          <a:prstGeom prst="roundRect">
            <a:avLst>
              <a:gd name="adj" fmla="val 7456"/>
            </a:avLst>
          </a:prstGeom>
          <a:solidFill>
            <a:srgbClr val="D8D8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105661" y="1009650"/>
            <a:ext cx="7876540" cy="4895805"/>
          </a:xfrm>
          <a:prstGeom prst="roundRect">
            <a:avLst>
              <a:gd name="adj" fmla="val 74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375457" y="3257550"/>
            <a:ext cx="393700" cy="393700"/>
          </a:xfrm>
          <a:prstGeom prst="ellipse">
            <a:avLst/>
          </a:prstGeom>
          <a:solidFill>
            <a:srgbClr val="EACD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可选过程 18"/>
          <p:cNvSpPr/>
          <p:nvPr/>
        </p:nvSpPr>
        <p:spPr>
          <a:xfrm>
            <a:off x="9448479" y="3370283"/>
            <a:ext cx="241300" cy="177800"/>
          </a:xfrm>
          <a:prstGeom prst="flowChartAlternateProcess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49500" y="3365499"/>
            <a:ext cx="126553" cy="126553"/>
          </a:xfrm>
          <a:prstGeom prst="ellipse">
            <a:avLst/>
          </a:prstGeom>
          <a:solidFill>
            <a:srgbClr val="EA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矩形 20"/>
          <p:cNvSpPr>
            <a:spLocks noRot="1" noChangeAspect="1" noMove="1" noResize="1"/>
          </p:cNvSpPr>
          <p:nvPr>
            <p:custDataLst>
              <p:tags r:id="rId1"/>
            </p:custDataLst>
          </p:nvPr>
        </p:nvSpPr>
        <p:spPr>
          <a:xfrm>
            <a:off x="2695575" y="1114426"/>
            <a:ext cx="6486207" cy="4705350"/>
          </a:xfrm>
          <a:prstGeom prst="rect">
            <a:avLst/>
          </a:prstGeom>
          <a:solidFill>
            <a:srgbClr val="EA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EACDD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29615" y="2075930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23" name="椭圆 22"/>
          <p:cNvSpPr/>
          <p:nvPr/>
        </p:nvSpPr>
        <p:spPr>
          <a:xfrm>
            <a:off x="7897076" y="1518718"/>
            <a:ext cx="295275" cy="295275"/>
          </a:xfrm>
          <a:prstGeom prst="ellipse">
            <a:avLst/>
          </a:prstGeom>
          <a:gradFill>
            <a:gsLst>
              <a:gs pos="0">
                <a:srgbClr val="FAFCFE"/>
              </a:gs>
              <a:gs pos="43000">
                <a:schemeClr val="accent1">
                  <a:lumMod val="5000"/>
                  <a:lumOff val="95000"/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287797" y="2588170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116536" y="3114932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04590" y="3114932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忽逢桃花林，夹岸数百步，中无杂树，芳草鲜美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50657" y="3114932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28" name="椭圆 27"/>
          <p:cNvSpPr/>
          <p:nvPr/>
        </p:nvSpPr>
        <p:spPr>
          <a:xfrm>
            <a:off x="6849750" y="2579624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260351" y="2579624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344947" y="268103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05659" y="268103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313289" y="2681039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5697122" y="2597695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525861" y="3124457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晋太元中，武陵人捕鱼为业。缘溪行，忘路之远近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013915" y="3124457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忽逢桃花林，夹岸数百步，中无杂树，芳草鲜美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459982" y="3124457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落英缤纷，渔人甚异之。复前行，欲穷其林。</a:t>
            </a:r>
          </a:p>
        </p:txBody>
      </p:sp>
      <p:sp>
        <p:nvSpPr>
          <p:cNvPr id="37" name="椭圆 36"/>
          <p:cNvSpPr/>
          <p:nvPr/>
        </p:nvSpPr>
        <p:spPr>
          <a:xfrm>
            <a:off x="5259075" y="258914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669676" y="2589149"/>
            <a:ext cx="114300" cy="1143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6000">
                <a:schemeClr val="bg1"/>
              </a:gs>
              <a:gs pos="84000">
                <a:schemeClr val="bg1">
                  <a:alpha val="34000"/>
                </a:schemeClr>
              </a:gs>
              <a:gs pos="60000">
                <a:schemeClr val="bg1">
                  <a:alpha val="59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5754272" y="26905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314984" y="26905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722614" y="2690564"/>
            <a:ext cx="0" cy="32474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3000"/>
                  </a:schemeClr>
                </a:gs>
                <a:gs pos="100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77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>
            <a:spLocks noRot="1" noChangeAspect="1" noMove="1" noResize="1"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4925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29606" y="1804329"/>
            <a:ext cx="553998" cy="4305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EACDD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经典繁毛楷" panose="02010609000101010101" pitchFamily="49" charset="-122"/>
              </a:rPr>
              <a:t>桃 花 源 记</a:t>
            </a:r>
          </a:p>
        </p:txBody>
      </p:sp>
      <p:sp>
        <p:nvSpPr>
          <p:cNvPr id="4" name="椭圆 3"/>
          <p:cNvSpPr/>
          <p:nvPr/>
        </p:nvSpPr>
        <p:spPr>
          <a:xfrm>
            <a:off x="10097067" y="1247117"/>
            <a:ext cx="295275" cy="295275"/>
          </a:xfrm>
          <a:prstGeom prst="ellipse">
            <a:avLst/>
          </a:prstGeom>
          <a:gradFill>
            <a:gsLst>
              <a:gs pos="0">
                <a:srgbClr val="EACDD1"/>
              </a:gs>
              <a:gs pos="43000">
                <a:srgbClr val="EACDD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CDD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0332" y="1804329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23213" y="1804329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56869" y="1813854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90526" y="1813854"/>
            <a:ext cx="523220" cy="233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晋太元中，武陵人捕鱼为业。缘溪行，忘路之远近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36644" y="1813854"/>
            <a:ext cx="523220" cy="2228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忽逢桃花林，夹岸数百步，中无杂树，芳草鲜美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16149" y="1804329"/>
            <a:ext cx="52322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EACDD1"/>
                </a:solidFill>
              </a:rPr>
              <a:t>落英缤纷，渔人甚异之。复前行，欲穷其林。</a:t>
            </a:r>
          </a:p>
        </p:txBody>
      </p:sp>
    </p:spTree>
    <p:extLst>
      <p:ext uri="{BB962C8B-B14F-4D97-AF65-F5344CB8AC3E}">
        <p14:creationId xmlns:p14="http://schemas.microsoft.com/office/powerpoint/2010/main" val="126326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1362</Words>
  <Application>Microsoft Office PowerPoint</Application>
  <PresentationFormat>宽屏</PresentationFormat>
  <Paragraphs>77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Adobe 明體 Std L</vt:lpstr>
      <vt:lpstr>Adobe 宋体 Std L</vt:lpstr>
      <vt:lpstr>等线</vt:lpstr>
      <vt:lpstr>等线 Light</vt:lpstr>
      <vt:lpstr>经典繁毛楷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麋鹿PPT工作室</dc:creator>
  <cp:keywords>www.51pptmoban.com</cp:keywords>
  <cp:lastModifiedBy>YANGS</cp:lastModifiedBy>
  <cp:revision>21</cp:revision>
  <dcterms:created xsi:type="dcterms:W3CDTF">2017-12-05T03:35:43Z</dcterms:created>
  <dcterms:modified xsi:type="dcterms:W3CDTF">2017-12-05T14:21:07Z</dcterms:modified>
</cp:coreProperties>
</file>