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AA81"/>
    <a:srgbClr val="668F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3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2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34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7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41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59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7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12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20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744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470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56308" y="-32539"/>
            <a:ext cx="12304616" cy="6923077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42D76-64E0-44BE-A075-145AB6CE5D1F}" type="datetimeFigureOut">
              <a:rPr lang="zh-CN" altLang="en-US" smtClean="0"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84D24-7F9A-4DD0-878C-81AE2F08B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91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36" y="-551766"/>
            <a:ext cx="12457036" cy="73209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175" y="4454180"/>
            <a:ext cx="7893828" cy="24786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430" y="4182855"/>
            <a:ext cx="8583878" cy="27121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361469" y="1802521"/>
            <a:ext cx="13043861" cy="3619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17498" y="599309"/>
            <a:ext cx="33020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rgbClr val="668F34"/>
                </a:solidFill>
                <a:latin typeface="★流丽行书" panose="03000600000000000000" pitchFamily="66" charset="-128"/>
                <a:ea typeface="★流丽行书" panose="03000600000000000000" pitchFamily="66" charset="-128"/>
              </a:rPr>
              <a:t>茶</a:t>
            </a:r>
            <a:endParaRPr lang="zh-CN" altLang="en-US" sz="23900" dirty="0">
              <a:solidFill>
                <a:srgbClr val="668F34"/>
              </a:solidFill>
              <a:latin typeface="★流丽行书" panose="03000600000000000000" pitchFamily="66" charset="-128"/>
              <a:ea typeface="★流丽行书" panose="03000600000000000000" pitchFamily="66" charset="-128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85" y="3078257"/>
            <a:ext cx="1657769" cy="1291315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980622" y="735580"/>
            <a:ext cx="3892406" cy="3892406"/>
          </a:xfrm>
          <a:prstGeom prst="ellipse">
            <a:avLst/>
          </a:prstGeom>
          <a:noFill/>
          <a:ln w="22225">
            <a:solidFill>
              <a:srgbClr val="668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3959" y="456092"/>
            <a:ext cx="2778462" cy="17538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223" y="3490929"/>
            <a:ext cx="1603387" cy="96325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38589" y="4692380"/>
            <a:ext cx="265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668F34"/>
                </a:solidFill>
                <a:latin typeface="★流丽行书" panose="03000600000000000000" pitchFamily="66" charset="-128"/>
                <a:ea typeface="★流丽行书" panose="03000600000000000000" pitchFamily="66" charset="-128"/>
              </a:rPr>
              <a:t>@51PPT</a:t>
            </a:r>
            <a:r>
              <a:rPr lang="zh-CN" altLang="en-US" sz="3200" dirty="0" smtClean="0">
                <a:solidFill>
                  <a:srgbClr val="668F34"/>
                </a:solidFill>
                <a:latin typeface="★流丽行书" panose="03000600000000000000" pitchFamily="66" charset="-128"/>
                <a:ea typeface="★流丽行书" panose="03000600000000000000" pitchFamily="66" charset="-128"/>
              </a:rPr>
              <a:t>模板网</a:t>
            </a:r>
            <a:endParaRPr lang="zh-CN" altLang="en-US" sz="3200" dirty="0">
              <a:solidFill>
                <a:srgbClr val="668F34"/>
              </a:solidFill>
              <a:latin typeface="★流丽行书" panose="03000600000000000000" pitchFamily="66" charset="-128"/>
              <a:ea typeface="★流丽行书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782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956" y="1807002"/>
            <a:ext cx="3673846" cy="35076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27" y="5442495"/>
            <a:ext cx="982069" cy="764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1295" y="3911092"/>
            <a:ext cx="1645973" cy="1038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72507" y="2351762"/>
            <a:ext cx="9953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目</a:t>
            </a:r>
            <a:endParaRPr lang="en-US" altLang="zh-CN" sz="7200" dirty="0" smtClean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录</a:t>
            </a:r>
            <a:endParaRPr lang="zh-CN" altLang="en-US" sz="7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4667" y="1369823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壹</a:t>
            </a:r>
            <a:endParaRPr lang="zh-CN" altLang="en-US" sz="4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7108968" y="1935247"/>
            <a:ext cx="683753" cy="576528"/>
          </a:xfrm>
          <a:prstGeom prst="line">
            <a:avLst/>
          </a:prstGeom>
          <a:ln>
            <a:solidFill>
              <a:srgbClr val="A1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4599997" y="3123402"/>
            <a:ext cx="486018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文本框 14"/>
          <p:cNvSpPr txBox="1"/>
          <p:nvPr/>
        </p:nvSpPr>
        <p:spPr>
          <a:xfrm>
            <a:off x="6355180" y="1655457"/>
            <a:ext cx="615553" cy="43354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茶文化主题中国风</a:t>
            </a:r>
            <a:r>
              <a:rPr lang="en-US" altLang="zh-CN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PPT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模板</a:t>
            </a:r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46623" y="1369823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贰</a:t>
            </a:r>
            <a:endParaRPr lang="zh-CN" altLang="en-US" sz="4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600924" y="1935247"/>
            <a:ext cx="683753" cy="576528"/>
          </a:xfrm>
          <a:prstGeom prst="line">
            <a:avLst/>
          </a:prstGeom>
          <a:ln>
            <a:solidFill>
              <a:srgbClr val="A1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3091953" y="3123402"/>
            <a:ext cx="486018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文本框 22"/>
          <p:cNvSpPr txBox="1"/>
          <p:nvPr/>
        </p:nvSpPr>
        <p:spPr>
          <a:xfrm>
            <a:off x="4847136" y="1655457"/>
            <a:ext cx="615553" cy="43354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茶文化主题中国风</a:t>
            </a:r>
            <a:r>
              <a:rPr lang="en-US" altLang="zh-CN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PPT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模板</a:t>
            </a:r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38579" y="1369823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叁</a:t>
            </a:r>
            <a:endParaRPr lang="zh-CN" altLang="en-US" sz="4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092880" y="1935247"/>
            <a:ext cx="683753" cy="576528"/>
          </a:xfrm>
          <a:prstGeom prst="line">
            <a:avLst/>
          </a:prstGeom>
          <a:ln>
            <a:solidFill>
              <a:srgbClr val="A1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1583909" y="3123402"/>
            <a:ext cx="486018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文本框 27"/>
          <p:cNvSpPr txBox="1"/>
          <p:nvPr/>
        </p:nvSpPr>
        <p:spPr>
          <a:xfrm>
            <a:off x="3339092" y="1655457"/>
            <a:ext cx="615553" cy="43354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茶文化主题中国风</a:t>
            </a:r>
            <a:r>
              <a:rPr lang="en-US" altLang="zh-CN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PPT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模板</a:t>
            </a:r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pic>
        <p:nvPicPr>
          <p:cNvPr id="30" name="Picture 23" descr="6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0" y="838191"/>
            <a:ext cx="2663816" cy="601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16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526210" y="2075481"/>
            <a:ext cx="3449547" cy="3041144"/>
            <a:chOff x="5748682" y="1772035"/>
            <a:chExt cx="3449547" cy="304114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3029" y="1772035"/>
              <a:ext cx="3185200" cy="304114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748682" y="1970450"/>
              <a:ext cx="3247043" cy="264431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9900" dirty="0" smtClean="0">
                  <a:solidFill>
                    <a:schemeClr val="bg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99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69448" y="358334"/>
            <a:ext cx="3531734" cy="5930161"/>
            <a:chOff x="1960751" y="764734"/>
            <a:chExt cx="3531734" cy="5930161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5400000">
              <a:off x="800928" y="3565008"/>
              <a:ext cx="4860182" cy="874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文本框 6"/>
            <p:cNvSpPr txBox="1"/>
            <p:nvPr/>
          </p:nvSpPr>
          <p:spPr>
            <a:xfrm>
              <a:off x="3492566" y="1834713"/>
              <a:ext cx="615553" cy="43354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茶文化主题中国风</a:t>
              </a:r>
              <a:r>
                <a:rPr lang="en-US" altLang="zh-CN" sz="280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PPT</a:t>
              </a:r>
              <a:r>
                <a:rPr lang="zh-CN" altLang="en-US" sz="280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模板</a:t>
              </a:r>
              <a:endParaRPr lang="zh-CN" altLang="en-US" sz="2800" dirty="0"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94276" y="764734"/>
              <a:ext cx="1498209" cy="94571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60751" y="5403580"/>
              <a:ext cx="1657769" cy="1291315"/>
            </a:xfrm>
            <a:prstGeom prst="rect">
              <a:avLst/>
            </a:prstGeom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6200000">
              <a:off x="1934894" y="3565008"/>
              <a:ext cx="4860182" cy="874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29294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-901442" y="3158608"/>
            <a:ext cx="486018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10222230" y="1497355"/>
            <a:ext cx="615553" cy="43354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茶文化主题中国风</a:t>
            </a:r>
            <a:r>
              <a:rPr lang="en-US" altLang="zh-CN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PPT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模板</a:t>
            </a:r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6651" y="358334"/>
            <a:ext cx="1498209" cy="9457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48" y="4997180"/>
            <a:ext cx="1657769" cy="1291315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7497666" y="3158608"/>
            <a:ext cx="486018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1181358" y="918267"/>
            <a:ext cx="880084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1181358" y="5642837"/>
            <a:ext cx="8800842" cy="8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文本框 11"/>
          <p:cNvSpPr txBox="1"/>
          <p:nvPr/>
        </p:nvSpPr>
        <p:spPr>
          <a:xfrm>
            <a:off x="4735163" y="1802089"/>
            <a:ext cx="4755148" cy="3831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16" y="136354"/>
            <a:ext cx="3941539" cy="23353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/>
          <a:srcRect r="22007"/>
          <a:stretch/>
        </p:blipFill>
        <p:spPr>
          <a:xfrm>
            <a:off x="2049756" y="1959554"/>
            <a:ext cx="2720214" cy="351688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0530007" y="469721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A1AA8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壹</a:t>
            </a:r>
            <a:endParaRPr lang="zh-CN" altLang="en-US" sz="9600" dirty="0">
              <a:solidFill>
                <a:srgbClr val="A1AA8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21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36" y="-551766"/>
            <a:ext cx="12457036" cy="73209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175" y="4454180"/>
            <a:ext cx="7893828" cy="24786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430" y="4182855"/>
            <a:ext cx="8583878" cy="27121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361469" y="1802521"/>
            <a:ext cx="13043861" cy="3619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99781" y="915751"/>
            <a:ext cx="210972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8F34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谢谢</a:t>
            </a:r>
            <a:endParaRPr lang="zh-CN" altLang="en-US" sz="11500" dirty="0">
              <a:solidFill>
                <a:srgbClr val="668F34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85" y="3078257"/>
            <a:ext cx="1657769" cy="1291315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980622" y="735580"/>
            <a:ext cx="3892406" cy="3892406"/>
          </a:xfrm>
          <a:prstGeom prst="ellipse">
            <a:avLst/>
          </a:prstGeom>
          <a:noFill/>
          <a:ln w="22225">
            <a:solidFill>
              <a:srgbClr val="668F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3959" y="456092"/>
            <a:ext cx="2778462" cy="17538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223" y="3490929"/>
            <a:ext cx="1603387" cy="96325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38589" y="4692380"/>
            <a:ext cx="265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668F34"/>
                </a:solidFill>
                <a:latin typeface="★流丽行书" panose="03000600000000000000" pitchFamily="66" charset="-128"/>
                <a:ea typeface="★流丽行书" panose="03000600000000000000" pitchFamily="66" charset="-128"/>
              </a:rPr>
              <a:t>@51PPT</a:t>
            </a:r>
            <a:r>
              <a:rPr lang="zh-CN" altLang="en-US" sz="3200" dirty="0" smtClean="0">
                <a:solidFill>
                  <a:srgbClr val="668F34"/>
                </a:solidFill>
                <a:latin typeface="★流丽行书" panose="03000600000000000000" pitchFamily="66" charset="-128"/>
                <a:ea typeface="★流丽行书" panose="03000600000000000000" pitchFamily="66" charset="-128"/>
              </a:rPr>
              <a:t>模板网</a:t>
            </a:r>
            <a:endParaRPr lang="zh-CN" altLang="en-US" sz="3200" dirty="0">
              <a:solidFill>
                <a:srgbClr val="668F34"/>
              </a:solidFill>
              <a:latin typeface="★流丽行书" panose="03000600000000000000" pitchFamily="66" charset="-128"/>
              <a:ea typeface="★流丽行书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3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70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311</Words>
  <Application>Microsoft Office PowerPoint</Application>
  <PresentationFormat>宽屏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★流丽行书</vt:lpstr>
      <vt:lpstr>Adobe 楷体 Std R</vt:lpstr>
      <vt:lpstr>Microsoft JhengHei UI Light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28</cp:revision>
  <dcterms:created xsi:type="dcterms:W3CDTF">2017-12-03T09:07:11Z</dcterms:created>
  <dcterms:modified xsi:type="dcterms:W3CDTF">2017-12-05T14:45:41Z</dcterms:modified>
</cp:coreProperties>
</file>