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9" r:id="rId4"/>
    <p:sldId id="270" r:id="rId5"/>
    <p:sldId id="271" r:id="rId6"/>
    <p:sldId id="268" r:id="rId7"/>
    <p:sldId id="272" r:id="rId8"/>
    <p:sldId id="273" r:id="rId9"/>
    <p:sldId id="292" r:id="rId10"/>
    <p:sldId id="275" r:id="rId11"/>
    <p:sldId id="277" r:id="rId12"/>
    <p:sldId id="262" r:id="rId13"/>
    <p:sldId id="280" r:id="rId14"/>
    <p:sldId id="282" r:id="rId15"/>
    <p:sldId id="285" r:id="rId16"/>
    <p:sldId id="286" r:id="rId17"/>
    <p:sldId id="287" r:id="rId18"/>
    <p:sldId id="288" r:id="rId19"/>
    <p:sldId id="293" r:id="rId20"/>
    <p:sldId id="294" r:id="rId21"/>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8642"/>
    <a:srgbClr val="E124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726" y="72"/>
      </p:cViewPr>
      <p:guideLst>
        <p:guide orient="horz" pos="1800"/>
        <p:guide pos="320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E12429"/>
              </a:solidFill>
              <a:ln w="19050">
                <a:noFill/>
              </a:ln>
              <a:effectLst/>
            </c:spPr>
          </c:dPt>
          <c:dPt>
            <c:idx val="1"/>
            <c:bubble3D val="0"/>
            <c:spPr>
              <a:solidFill>
                <a:schemeClr val="bg1">
                  <a:lumMod val="85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a:noFill/>
            </a:ln>
          </c:spPr>
          <c:dPt>
            <c:idx val="0"/>
            <c:bubble3D val="0"/>
            <c:spPr>
              <a:solidFill>
                <a:srgbClr val="E12429"/>
              </a:solidFill>
              <a:ln w="19050">
                <a:noFill/>
              </a:ln>
              <a:effectLst/>
            </c:spPr>
          </c:dPt>
          <c:dPt>
            <c:idx val="1"/>
            <c:bubble3D val="0"/>
            <c:spPr>
              <a:solidFill>
                <a:schemeClr val="bg1">
                  <a:lumMod val="85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a:ln>
              <a:noFill/>
            </a:ln>
          </c:spPr>
          <c:dPt>
            <c:idx val="0"/>
            <c:bubble3D val="0"/>
            <c:spPr>
              <a:solidFill>
                <a:srgbClr val="E12429"/>
              </a:solidFill>
              <a:ln w="19050">
                <a:noFill/>
              </a:ln>
              <a:effectLst/>
            </c:spPr>
          </c:dPt>
          <c:dPt>
            <c:idx val="1"/>
            <c:bubble3D val="0"/>
            <c:spPr>
              <a:solidFill>
                <a:schemeClr val="bg1">
                  <a:lumMod val="85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0809DE-F0B4-4461-9122-D64DE8DB3247}" type="datetimeFigureOut">
              <a:rPr lang="zh-CN" altLang="en-US" smtClean="0"/>
              <a:t>2017/12/6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079388-401A-4C8C-A2C2-0A6358CEBE31}" type="slidenum">
              <a:rPr lang="zh-CN" altLang="en-US" smtClean="0"/>
              <a:t>‹#›</a:t>
            </a:fld>
            <a:endParaRPr lang="zh-CN" altLang="en-US"/>
          </a:p>
        </p:txBody>
      </p:sp>
    </p:spTree>
    <p:extLst>
      <p:ext uri="{BB962C8B-B14F-4D97-AF65-F5344CB8AC3E}">
        <p14:creationId xmlns:p14="http://schemas.microsoft.com/office/powerpoint/2010/main" val="1565879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a:t>
            </a:fld>
            <a:endParaRPr lang="zh-CN" altLang="en-US"/>
          </a:p>
        </p:txBody>
      </p:sp>
    </p:spTree>
    <p:extLst>
      <p:ext uri="{BB962C8B-B14F-4D97-AF65-F5344CB8AC3E}">
        <p14:creationId xmlns:p14="http://schemas.microsoft.com/office/powerpoint/2010/main" val="444289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10</a:t>
            </a:fld>
            <a:endParaRPr lang="zh-CN" altLang="en-US"/>
          </a:p>
        </p:txBody>
      </p:sp>
    </p:spTree>
    <p:extLst>
      <p:ext uri="{BB962C8B-B14F-4D97-AF65-F5344CB8AC3E}">
        <p14:creationId xmlns:p14="http://schemas.microsoft.com/office/powerpoint/2010/main" val="1272994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11</a:t>
            </a:fld>
            <a:endParaRPr lang="zh-CN" altLang="en-US"/>
          </a:p>
        </p:txBody>
      </p:sp>
    </p:spTree>
    <p:extLst>
      <p:ext uri="{BB962C8B-B14F-4D97-AF65-F5344CB8AC3E}">
        <p14:creationId xmlns:p14="http://schemas.microsoft.com/office/powerpoint/2010/main" val="411557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12</a:t>
            </a:fld>
            <a:endParaRPr lang="zh-CN" altLang="en-US"/>
          </a:p>
        </p:txBody>
      </p:sp>
    </p:spTree>
    <p:extLst>
      <p:ext uri="{BB962C8B-B14F-4D97-AF65-F5344CB8AC3E}">
        <p14:creationId xmlns:p14="http://schemas.microsoft.com/office/powerpoint/2010/main" val="2436930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13</a:t>
            </a:fld>
            <a:endParaRPr lang="zh-CN" altLang="en-US"/>
          </a:p>
        </p:txBody>
      </p:sp>
    </p:spTree>
    <p:extLst>
      <p:ext uri="{BB962C8B-B14F-4D97-AF65-F5344CB8AC3E}">
        <p14:creationId xmlns:p14="http://schemas.microsoft.com/office/powerpoint/2010/main" val="3629000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14</a:t>
            </a:fld>
            <a:endParaRPr lang="zh-CN" altLang="en-US"/>
          </a:p>
        </p:txBody>
      </p:sp>
    </p:spTree>
    <p:extLst>
      <p:ext uri="{BB962C8B-B14F-4D97-AF65-F5344CB8AC3E}">
        <p14:creationId xmlns:p14="http://schemas.microsoft.com/office/powerpoint/2010/main" val="4274320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15</a:t>
            </a:fld>
            <a:endParaRPr lang="zh-CN" altLang="en-US"/>
          </a:p>
        </p:txBody>
      </p:sp>
    </p:spTree>
    <p:extLst>
      <p:ext uri="{BB962C8B-B14F-4D97-AF65-F5344CB8AC3E}">
        <p14:creationId xmlns:p14="http://schemas.microsoft.com/office/powerpoint/2010/main" val="2851580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16</a:t>
            </a:fld>
            <a:endParaRPr lang="zh-CN" altLang="en-US"/>
          </a:p>
        </p:txBody>
      </p:sp>
    </p:spTree>
    <p:extLst>
      <p:ext uri="{BB962C8B-B14F-4D97-AF65-F5344CB8AC3E}">
        <p14:creationId xmlns:p14="http://schemas.microsoft.com/office/powerpoint/2010/main" val="2093173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17</a:t>
            </a:fld>
            <a:endParaRPr lang="zh-CN" altLang="en-US"/>
          </a:p>
        </p:txBody>
      </p:sp>
    </p:spTree>
    <p:extLst>
      <p:ext uri="{BB962C8B-B14F-4D97-AF65-F5344CB8AC3E}">
        <p14:creationId xmlns:p14="http://schemas.microsoft.com/office/powerpoint/2010/main" val="2303986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18</a:t>
            </a:fld>
            <a:endParaRPr lang="zh-CN" altLang="en-US"/>
          </a:p>
        </p:txBody>
      </p:sp>
    </p:spTree>
    <p:extLst>
      <p:ext uri="{BB962C8B-B14F-4D97-AF65-F5344CB8AC3E}">
        <p14:creationId xmlns:p14="http://schemas.microsoft.com/office/powerpoint/2010/main" val="3671918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19</a:t>
            </a:fld>
            <a:endParaRPr lang="zh-CN" altLang="en-US"/>
          </a:p>
        </p:txBody>
      </p:sp>
    </p:spTree>
    <p:extLst>
      <p:ext uri="{BB962C8B-B14F-4D97-AF65-F5344CB8AC3E}">
        <p14:creationId xmlns:p14="http://schemas.microsoft.com/office/powerpoint/2010/main" val="1853890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2</a:t>
            </a:fld>
            <a:endParaRPr lang="zh-CN" altLang="en-US"/>
          </a:p>
        </p:txBody>
      </p:sp>
    </p:spTree>
    <p:extLst>
      <p:ext uri="{BB962C8B-B14F-4D97-AF65-F5344CB8AC3E}">
        <p14:creationId xmlns:p14="http://schemas.microsoft.com/office/powerpoint/2010/main" val="118057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3</a:t>
            </a:fld>
            <a:endParaRPr lang="zh-CN" altLang="en-US"/>
          </a:p>
        </p:txBody>
      </p:sp>
    </p:spTree>
    <p:extLst>
      <p:ext uri="{BB962C8B-B14F-4D97-AF65-F5344CB8AC3E}">
        <p14:creationId xmlns:p14="http://schemas.microsoft.com/office/powerpoint/2010/main" val="1137003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4</a:t>
            </a:fld>
            <a:endParaRPr lang="zh-CN" altLang="en-US"/>
          </a:p>
        </p:txBody>
      </p:sp>
    </p:spTree>
    <p:extLst>
      <p:ext uri="{BB962C8B-B14F-4D97-AF65-F5344CB8AC3E}">
        <p14:creationId xmlns:p14="http://schemas.microsoft.com/office/powerpoint/2010/main" val="822448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5</a:t>
            </a:fld>
            <a:endParaRPr lang="zh-CN" altLang="en-US"/>
          </a:p>
        </p:txBody>
      </p:sp>
    </p:spTree>
    <p:extLst>
      <p:ext uri="{BB962C8B-B14F-4D97-AF65-F5344CB8AC3E}">
        <p14:creationId xmlns:p14="http://schemas.microsoft.com/office/powerpoint/2010/main" val="3561970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6</a:t>
            </a:fld>
            <a:endParaRPr lang="zh-CN" altLang="en-US"/>
          </a:p>
        </p:txBody>
      </p:sp>
    </p:spTree>
    <p:extLst>
      <p:ext uri="{BB962C8B-B14F-4D97-AF65-F5344CB8AC3E}">
        <p14:creationId xmlns:p14="http://schemas.microsoft.com/office/powerpoint/2010/main" val="2105946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7</a:t>
            </a:fld>
            <a:endParaRPr lang="zh-CN" altLang="en-US"/>
          </a:p>
        </p:txBody>
      </p:sp>
    </p:spTree>
    <p:extLst>
      <p:ext uri="{BB962C8B-B14F-4D97-AF65-F5344CB8AC3E}">
        <p14:creationId xmlns:p14="http://schemas.microsoft.com/office/powerpoint/2010/main" val="534491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8</a:t>
            </a:fld>
            <a:endParaRPr lang="zh-CN" altLang="en-US"/>
          </a:p>
        </p:txBody>
      </p:sp>
    </p:spTree>
    <p:extLst>
      <p:ext uri="{BB962C8B-B14F-4D97-AF65-F5344CB8AC3E}">
        <p14:creationId xmlns:p14="http://schemas.microsoft.com/office/powerpoint/2010/main" val="3173870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79388-401A-4C8C-A2C2-0A6358CEBE31}" type="slidenum">
              <a:rPr lang="zh-CN" altLang="en-US" smtClean="0"/>
              <a:t>9</a:t>
            </a:fld>
            <a:endParaRPr lang="zh-CN" altLang="en-US"/>
          </a:p>
        </p:txBody>
      </p:sp>
    </p:spTree>
    <p:extLst>
      <p:ext uri="{BB962C8B-B14F-4D97-AF65-F5344CB8AC3E}">
        <p14:creationId xmlns:p14="http://schemas.microsoft.com/office/powerpoint/2010/main" val="660584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8"/>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507995" indent="0" algn="ctr">
              <a:buNone/>
              <a:defRPr>
                <a:solidFill>
                  <a:schemeClr val="tx1">
                    <a:tint val="75000"/>
                  </a:schemeClr>
                </a:solidFill>
              </a:defRPr>
            </a:lvl2pPr>
            <a:lvl3pPr marL="1015990" indent="0" algn="ctr">
              <a:buNone/>
              <a:defRPr>
                <a:solidFill>
                  <a:schemeClr val="tx1">
                    <a:tint val="75000"/>
                  </a:schemeClr>
                </a:solidFill>
              </a:defRPr>
            </a:lvl3pPr>
            <a:lvl4pPr marL="1523985" indent="0" algn="ctr">
              <a:buNone/>
              <a:defRPr>
                <a:solidFill>
                  <a:schemeClr val="tx1">
                    <a:tint val="75000"/>
                  </a:schemeClr>
                </a:solidFill>
              </a:defRPr>
            </a:lvl4pPr>
            <a:lvl5pPr marL="2031980" indent="0" algn="ctr">
              <a:buNone/>
              <a:defRPr>
                <a:solidFill>
                  <a:schemeClr val="tx1">
                    <a:tint val="75000"/>
                  </a:schemeClr>
                </a:solidFill>
              </a:defRPr>
            </a:lvl5pPr>
            <a:lvl6pPr marL="2539975" indent="0" algn="ctr">
              <a:buNone/>
              <a:defRPr>
                <a:solidFill>
                  <a:schemeClr val="tx1">
                    <a:tint val="75000"/>
                  </a:schemeClr>
                </a:solidFill>
              </a:defRPr>
            </a:lvl6pPr>
            <a:lvl7pPr marL="3047970" indent="0" algn="ctr">
              <a:buNone/>
              <a:defRPr>
                <a:solidFill>
                  <a:schemeClr val="tx1">
                    <a:tint val="75000"/>
                  </a:schemeClr>
                </a:solidFill>
              </a:defRPr>
            </a:lvl7pPr>
            <a:lvl8pPr marL="3555964" indent="0" algn="ctr">
              <a:buNone/>
              <a:defRPr>
                <a:solidFill>
                  <a:schemeClr val="tx1">
                    <a:tint val="75000"/>
                  </a:schemeClr>
                </a:solidFill>
              </a:defRPr>
            </a:lvl8pPr>
            <a:lvl9pPr marL="406395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8"/>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1" y="228868"/>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20"/>
            <a:ext cx="8636000" cy="1135063"/>
          </a:xfr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222">
                <a:solidFill>
                  <a:schemeClr val="tx1">
                    <a:tint val="75000"/>
                  </a:schemeClr>
                </a:solidFill>
              </a:defRPr>
            </a:lvl1pPr>
            <a:lvl2pPr marL="507995" indent="0">
              <a:buNone/>
              <a:defRPr sz="2000">
                <a:solidFill>
                  <a:schemeClr val="tx1">
                    <a:tint val="75000"/>
                  </a:schemeClr>
                </a:solidFill>
              </a:defRPr>
            </a:lvl2pPr>
            <a:lvl3pPr marL="1015990" indent="0">
              <a:buNone/>
              <a:defRPr sz="1778">
                <a:solidFill>
                  <a:schemeClr val="tx1">
                    <a:tint val="75000"/>
                  </a:schemeClr>
                </a:solidFill>
              </a:defRPr>
            </a:lvl3pPr>
            <a:lvl4pPr marL="1523985" indent="0">
              <a:buNone/>
              <a:defRPr sz="1556">
                <a:solidFill>
                  <a:schemeClr val="tx1">
                    <a:tint val="75000"/>
                  </a:schemeClr>
                </a:solidFill>
              </a:defRPr>
            </a:lvl4pPr>
            <a:lvl5pPr marL="2031980" indent="0">
              <a:buNone/>
              <a:defRPr sz="1556">
                <a:solidFill>
                  <a:schemeClr val="tx1">
                    <a:tint val="75000"/>
                  </a:schemeClr>
                </a:solidFill>
              </a:defRPr>
            </a:lvl5pPr>
            <a:lvl6pPr marL="2539975" indent="0">
              <a:buNone/>
              <a:defRPr sz="1556">
                <a:solidFill>
                  <a:schemeClr val="tx1">
                    <a:tint val="75000"/>
                  </a:schemeClr>
                </a:solidFill>
              </a:defRPr>
            </a:lvl6pPr>
            <a:lvl7pPr marL="3047970" indent="0">
              <a:buNone/>
              <a:defRPr sz="1556">
                <a:solidFill>
                  <a:schemeClr val="tx1">
                    <a:tint val="75000"/>
                  </a:schemeClr>
                </a:solidFill>
              </a:defRPr>
            </a:lvl7pPr>
            <a:lvl8pPr marL="3555964" indent="0">
              <a:buNone/>
              <a:defRPr sz="1556">
                <a:solidFill>
                  <a:schemeClr val="tx1">
                    <a:tint val="75000"/>
                  </a:schemeClr>
                </a:solidFill>
              </a:defRPr>
            </a:lvl8pPr>
            <a:lvl9pPr marL="4063959" indent="0">
              <a:buNone/>
              <a:defRPr sz="1556">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8"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4"/>
            <a:ext cx="4489098"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2" y="1279264"/>
            <a:ext cx="4490861"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2" y="1812396"/>
            <a:ext cx="4490861"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5"/>
            <a:ext cx="3342570" cy="968375"/>
          </a:xfr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3" y="1195920"/>
            <a:ext cx="3342570" cy="3909219"/>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08001" y="5296962"/>
            <a:ext cx="2370667" cy="304271"/>
          </a:xfrm>
          <a:prstGeom prst="rect">
            <a:avLst/>
          </a:prstGeom>
        </p:spPr>
        <p:txBody>
          <a:bodyPr vert="horz" lIns="91440" tIns="45720" rIns="91440" bIns="45720" rtlCol="0" anchor="ctr"/>
          <a:lstStyle>
            <a:lvl1pPr algn="l">
              <a:defRPr sz="1333">
                <a:solidFill>
                  <a:schemeClr val="tx1">
                    <a:tint val="75000"/>
                  </a:schemeClr>
                </a:solidFill>
              </a:defRPr>
            </a:lvl1pPr>
          </a:lstStyle>
          <a:p>
            <a:fld id="{530820CF-B880-4189-942D-D702A7CBA730}" type="datetimeFigureOut">
              <a:rPr lang="zh-CN" altLang="en-US" smtClean="0"/>
              <a:t>2017/12/6</a:t>
            </a:fld>
            <a:endParaRPr lang="zh-CN" altLang="en-US"/>
          </a:p>
        </p:txBody>
      </p:sp>
      <p:sp>
        <p:nvSpPr>
          <p:cNvPr id="5" name="页脚占位符 4"/>
          <p:cNvSpPr>
            <a:spLocks noGrp="1"/>
          </p:cNvSpPr>
          <p:nvPr>
            <p:ph type="ftr" sz="quarter" idx="3"/>
          </p:nvPr>
        </p:nvSpPr>
        <p:spPr>
          <a:xfrm>
            <a:off x="3471335" y="5296962"/>
            <a:ext cx="3217333" cy="304271"/>
          </a:xfrm>
          <a:prstGeom prst="rect">
            <a:avLst/>
          </a:prstGeom>
        </p:spPr>
        <p:txBody>
          <a:bodyPr vert="horz" lIns="91440" tIns="45720" rIns="91440" bIns="45720" rtlCol="0" anchor="ctr"/>
          <a:lstStyle>
            <a:lvl1pPr algn="ctr">
              <a:defRPr sz="1333">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281333" y="5296962"/>
            <a:ext cx="2370667" cy="304271"/>
          </a:xfrm>
          <a:prstGeom prst="rect">
            <a:avLst/>
          </a:prstGeom>
        </p:spPr>
        <p:txBody>
          <a:bodyPr vert="horz" lIns="91440" tIns="45720" rIns="91440" bIns="45720" rtlCol="0" anchor="ctr"/>
          <a:lstStyle>
            <a:lvl1pPr algn="r">
              <a:defRPr sz="1333">
                <a:solidFill>
                  <a:schemeClr val="tx1">
                    <a:tint val="75000"/>
                  </a:schemeClr>
                </a:solidFill>
              </a:defRPr>
            </a:lvl1pPr>
          </a:lstStyle>
          <a:p>
            <a:fld id="{0C913308-F349-4B6D-A68A-DD1791B4A57B}" type="slidenum">
              <a:rPr lang="zh-CN" altLang="en-US" smtClean="0"/>
              <a:t>‹#›</a:t>
            </a:fld>
            <a:endParaRPr lang="zh-CN" altLang="en-US"/>
          </a:p>
        </p:txBody>
      </p:sp>
      <p:pic>
        <p:nvPicPr>
          <p:cNvPr id="12" name="图片 1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6870192" y="2641476"/>
            <a:ext cx="3192947" cy="319294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1015990" rtl="0" eaLnBrk="1" latinLnBrk="0" hangingPunct="1">
        <a:spcBef>
          <a:spcPct val="0"/>
        </a:spcBef>
        <a:buNone/>
        <a:defRPr sz="4889" kern="1200">
          <a:solidFill>
            <a:schemeClr val="tx1"/>
          </a:solidFill>
          <a:latin typeface="+mj-lt"/>
          <a:ea typeface="+mj-ea"/>
          <a:cs typeface="+mj-cs"/>
        </a:defRPr>
      </a:lvl1pPr>
    </p:titleStyle>
    <p:bodyStyle>
      <a:lvl1pPr marL="380996" indent="-380996" algn="l" defTabSz="1015990" rtl="0" eaLnBrk="1" latinLnBrk="0" hangingPunct="1">
        <a:spcBef>
          <a:spcPct val="20000"/>
        </a:spcBef>
        <a:buFont typeface="Arial" pitchFamily="34" charset="0"/>
        <a:buChar char="•"/>
        <a:defRPr sz="3556" kern="1200">
          <a:solidFill>
            <a:schemeClr val="tx1"/>
          </a:solidFill>
          <a:latin typeface="+mn-lt"/>
          <a:ea typeface="+mn-ea"/>
          <a:cs typeface="+mn-cs"/>
        </a:defRPr>
      </a:lvl1pPr>
      <a:lvl2pPr marL="825492" indent="-317497" algn="l" defTabSz="1015990" rtl="0" eaLnBrk="1" latinLnBrk="0" hangingPunct="1">
        <a:spcBef>
          <a:spcPct val="20000"/>
        </a:spcBef>
        <a:buFont typeface="Arial" pitchFamily="34" charset="0"/>
        <a:buChar char="–"/>
        <a:defRPr sz="3111" kern="1200">
          <a:solidFill>
            <a:schemeClr val="tx1"/>
          </a:solidFill>
          <a:latin typeface="+mn-lt"/>
          <a:ea typeface="+mn-ea"/>
          <a:cs typeface="+mn-cs"/>
        </a:defRPr>
      </a:lvl2pPr>
      <a:lvl3pPr marL="1269987" indent="-253997" algn="l" defTabSz="1015990" rtl="0" eaLnBrk="1" latinLnBrk="0" hangingPunct="1">
        <a:spcBef>
          <a:spcPct val="20000"/>
        </a:spcBef>
        <a:buFont typeface="Arial" pitchFamily="34" charset="0"/>
        <a:buChar char="•"/>
        <a:defRPr sz="2667" kern="1200">
          <a:solidFill>
            <a:schemeClr val="tx1"/>
          </a:solidFill>
          <a:latin typeface="+mn-lt"/>
          <a:ea typeface="+mn-ea"/>
          <a:cs typeface="+mn-cs"/>
        </a:defRPr>
      </a:lvl3pPr>
      <a:lvl4pPr marL="1777982"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4pPr>
      <a:lvl5pPr marL="2285977"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5pPr>
      <a:lvl6pPr marL="2793972"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01967"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09962"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317957" indent="-253997" algn="l" defTabSz="1015990"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 name="矩形 60"/>
          <p:cNvSpPr/>
          <p:nvPr/>
        </p:nvSpPr>
        <p:spPr>
          <a:xfrm>
            <a:off x="0" y="3582572"/>
            <a:ext cx="10160000" cy="2144882"/>
          </a:xfrm>
          <a:prstGeom prst="rect">
            <a:avLst/>
          </a:prstGeom>
          <a:gradFill flip="none" rotWithShape="1">
            <a:gsLst>
              <a:gs pos="0">
                <a:schemeClr val="tx1">
                  <a:alpha val="0"/>
                </a:schemeClr>
              </a:gs>
              <a:gs pos="100000">
                <a:schemeClr val="tx1">
                  <a:lumMod val="95000"/>
                  <a:lumOff val="5000"/>
                  <a:alpha val="1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t="34401" b="2921"/>
          <a:stretch/>
        </p:blipFill>
        <p:spPr>
          <a:xfrm>
            <a:off x="0" y="-5334"/>
            <a:ext cx="10160000" cy="3582914"/>
          </a:xfrm>
          <a:prstGeom prst="rect">
            <a:avLst/>
          </a:prstGeom>
        </p:spPr>
      </p:pic>
      <p:sp>
        <p:nvSpPr>
          <p:cNvPr id="30" name="矩形 29"/>
          <p:cNvSpPr/>
          <p:nvPr/>
        </p:nvSpPr>
        <p:spPr>
          <a:xfrm>
            <a:off x="0" y="841277"/>
            <a:ext cx="10160000" cy="1649238"/>
          </a:xfrm>
          <a:prstGeom prst="rect">
            <a:avLst/>
          </a:prstGeom>
          <a:gradFill flip="none" rotWithShape="1">
            <a:gsLst>
              <a:gs pos="0">
                <a:schemeClr val="tx1">
                  <a:alpha val="0"/>
                </a:schemeClr>
              </a:gs>
              <a:gs pos="100000">
                <a:schemeClr val="tx1">
                  <a:lumMod val="95000"/>
                  <a:lumOff val="5000"/>
                  <a:alpha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062028" y="2497460"/>
            <a:ext cx="6078312" cy="1078167"/>
          </a:xfrm>
          <a:prstGeom prst="roundRect">
            <a:avLst>
              <a:gd name="adj" fmla="val 0"/>
            </a:avLst>
          </a:prstGeom>
          <a:solidFill>
            <a:srgbClr val="FFC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43306" y="2547218"/>
            <a:ext cx="7029456" cy="914225"/>
          </a:xfrm>
          <a:prstGeom prst="rect">
            <a:avLst/>
          </a:prstGeom>
        </p:spPr>
        <p:txBody>
          <a:bodyPr wrap="square">
            <a:spAutoFit/>
          </a:bodyPr>
          <a:lstStyle/>
          <a:p>
            <a:pPr algn="ctr">
              <a:lnSpc>
                <a:spcPct val="130000"/>
              </a:lnSpc>
            </a:pPr>
            <a:r>
              <a:rPr lang="zh-CN" altLang="en-US" sz="4444" b="1" dirty="0">
                <a:solidFill>
                  <a:schemeClr val="bg1"/>
                </a:solidFill>
                <a:latin typeface="Adobe Gothic Std B" pitchFamily="34" charset="-128"/>
                <a:ea typeface="微软雅黑" pitchFamily="34" charset="-122"/>
              </a:rPr>
              <a:t>感恩长辈 </a:t>
            </a:r>
            <a:r>
              <a:rPr lang="zh-CN" altLang="en-US" sz="4444" b="1" dirty="0" smtClean="0">
                <a:solidFill>
                  <a:schemeClr val="bg1"/>
                </a:solidFill>
                <a:latin typeface="Adobe Gothic Std B" pitchFamily="34" charset="-128"/>
                <a:ea typeface="微软雅黑" pitchFamily="34" charset="-122"/>
              </a:rPr>
              <a:t>  孝</a:t>
            </a:r>
            <a:r>
              <a:rPr lang="zh-CN" altLang="en-US" sz="4444" b="1" dirty="0">
                <a:solidFill>
                  <a:schemeClr val="bg1"/>
                </a:solidFill>
                <a:latin typeface="Adobe Gothic Std B" pitchFamily="34" charset="-128"/>
                <a:ea typeface="微软雅黑" pitchFamily="34" charset="-122"/>
              </a:rPr>
              <a:t>亲敬老</a:t>
            </a:r>
          </a:p>
        </p:txBody>
      </p:sp>
      <p:sp>
        <p:nvSpPr>
          <p:cNvPr id="27" name="圆角矩形 26"/>
          <p:cNvSpPr/>
          <p:nvPr/>
        </p:nvSpPr>
        <p:spPr>
          <a:xfrm>
            <a:off x="-1" y="2497460"/>
            <a:ext cx="2062029" cy="1078167"/>
          </a:xfrm>
          <a:prstGeom prst="roundRect">
            <a:avLst>
              <a:gd name="adj" fmla="val 0"/>
            </a:avLst>
          </a:prstGeom>
          <a:solidFill>
            <a:srgbClr val="E1242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8127587" y="2497460"/>
            <a:ext cx="2032413" cy="1078167"/>
          </a:xfrm>
          <a:prstGeom prst="roundRect">
            <a:avLst>
              <a:gd name="adj" fmla="val 0"/>
            </a:avLst>
          </a:prstGeom>
          <a:solidFill>
            <a:srgbClr val="E1242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9615952">
            <a:off x="970688" y="4202653"/>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19615952">
            <a:off x="2237938" y="375530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19615952">
            <a:off x="6868490" y="1430260"/>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19615952">
            <a:off x="6130407" y="2323432"/>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19615952">
            <a:off x="2037214" y="456140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9615952">
            <a:off x="5328305" y="201512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心形 49"/>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892315" y="3866459"/>
            <a:ext cx="7029456" cy="423514"/>
          </a:xfrm>
          <a:prstGeom prst="rect">
            <a:avLst/>
          </a:prstGeom>
        </p:spPr>
        <p:txBody>
          <a:bodyPr wrap="square">
            <a:spAutoFit/>
          </a:bodyPr>
          <a:lstStyle/>
          <a:p>
            <a:pPr algn="ctr">
              <a:lnSpc>
                <a:spcPct val="130000"/>
              </a:lnSpc>
            </a:pPr>
            <a:r>
              <a:rPr lang="en-US" altLang="zh-CN" b="1" dirty="0" smtClean="0">
                <a:solidFill>
                  <a:schemeClr val="bg1">
                    <a:lumMod val="65000"/>
                  </a:schemeClr>
                </a:solidFill>
                <a:latin typeface="Adobe Gothic Std B" pitchFamily="34" charset="-128"/>
                <a:ea typeface="微软雅黑" pitchFamily="34" charset="-122"/>
              </a:rPr>
              <a:t>@51PPT</a:t>
            </a:r>
            <a:r>
              <a:rPr lang="zh-CN" altLang="en-US" b="1" dirty="0" smtClean="0">
                <a:solidFill>
                  <a:schemeClr val="bg1">
                    <a:lumMod val="65000"/>
                  </a:schemeClr>
                </a:solidFill>
                <a:latin typeface="Adobe Gothic Std B" pitchFamily="34" charset="-128"/>
                <a:ea typeface="微软雅黑" pitchFamily="34" charset="-122"/>
              </a:rPr>
              <a:t>模板网</a:t>
            </a:r>
            <a:endParaRPr lang="zh-CN" altLang="en-US" b="1" dirty="0">
              <a:solidFill>
                <a:schemeClr val="bg1">
                  <a:lumMod val="65000"/>
                </a:schemeClr>
              </a:solidFill>
              <a:latin typeface="Adobe Gothic Std B" pitchFamily="34" charset="-128"/>
              <a:ea typeface="微软雅黑" pitchFamily="34" charset="-122"/>
            </a:endParaRPr>
          </a:p>
        </p:txBody>
      </p:sp>
    </p:spTree>
    <p:extLst>
      <p:ext uri="{BB962C8B-B14F-4D97-AF65-F5344CB8AC3E}">
        <p14:creationId xmlns:p14="http://schemas.microsoft.com/office/powerpoint/2010/main" val="292541422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2"/>
                                        </p:tgtEl>
                                        <p:attrNameLst>
                                          <p:attrName>ppt_y</p:attrName>
                                        </p:attrNameLst>
                                      </p:cBhvr>
                                      <p:tavLst>
                                        <p:tav tm="0">
                                          <p:val>
                                            <p:strVal val="#ppt_y"/>
                                          </p:val>
                                        </p:tav>
                                        <p:tav tm="100000">
                                          <p:val>
                                            <p:strVal val="#ppt_y"/>
                                          </p:val>
                                        </p:tav>
                                      </p:tavLst>
                                    </p:anim>
                                    <p:anim calcmode="lin" valueType="num">
                                      <p:cBhvr>
                                        <p:cTn id="17"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pic>
        <p:nvPicPr>
          <p:cNvPr id="13" name="图片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502" y="1489351"/>
            <a:ext cx="2445722" cy="1376062"/>
          </a:xfrm>
          <a:prstGeom prst="round2DiagRect">
            <a:avLst/>
          </a:prstGeom>
        </p:spPr>
      </p:pic>
      <p:pic>
        <p:nvPicPr>
          <p:cNvPr id="14" name="图片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31447" y="1489349"/>
            <a:ext cx="2445722" cy="1376062"/>
          </a:xfrm>
          <a:prstGeom prst="round2DiagRect">
            <a:avLst/>
          </a:prstGeom>
        </p:spPr>
      </p:pic>
      <p:pic>
        <p:nvPicPr>
          <p:cNvPr id="15" name="图片 14"/>
          <p:cNvPicPr>
            <a:picLocks/>
          </p:cNvPicPr>
          <p:nvPr/>
        </p:nvPicPr>
        <p:blipFill>
          <a:blip r:embed="rId3" cstate="email">
            <a:extLst>
              <a:ext uri="{28A0092B-C50C-407E-A947-70E740481C1C}">
                <a14:useLocalDpi xmlns:a14="http://schemas.microsoft.com/office/drawing/2010/main"/>
              </a:ext>
            </a:extLst>
          </a:blip>
          <a:stretch>
            <a:fillRect/>
          </a:stretch>
        </p:blipFill>
        <p:spPr>
          <a:xfrm>
            <a:off x="7040403" y="1489348"/>
            <a:ext cx="2445722" cy="1376062"/>
          </a:xfrm>
          <a:prstGeom prst="round2DiagRect">
            <a:avLst/>
          </a:prstGeom>
        </p:spPr>
      </p:pic>
      <p:sp>
        <p:nvSpPr>
          <p:cNvPr id="16" name="右箭头 15"/>
          <p:cNvSpPr/>
          <p:nvPr/>
        </p:nvSpPr>
        <p:spPr>
          <a:xfrm>
            <a:off x="3327339" y="3599872"/>
            <a:ext cx="349428" cy="349471"/>
          </a:xfrm>
          <a:prstGeom prst="rightArrow">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10927" tIns="55463" rIns="110927" bIns="55463" rtlCol="0" anchor="ctr"/>
          <a:lstStyle/>
          <a:p>
            <a:pPr algn="ctr"/>
            <a:endParaRPr lang="zh-CN" altLang="en-US" sz="2000"/>
          </a:p>
        </p:txBody>
      </p:sp>
      <p:sp>
        <p:nvSpPr>
          <p:cNvPr id="17" name="右箭头 16"/>
          <p:cNvSpPr/>
          <p:nvPr/>
        </p:nvSpPr>
        <p:spPr>
          <a:xfrm>
            <a:off x="6559546" y="3599872"/>
            <a:ext cx="349428" cy="349471"/>
          </a:xfrm>
          <a:prstGeom prst="rightArrow">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10927" tIns="55463" rIns="110927" bIns="55463" rtlCol="0" anchor="ctr"/>
          <a:lstStyle/>
          <a:p>
            <a:pPr algn="ctr"/>
            <a:endParaRPr lang="zh-CN" altLang="en-US" sz="2000"/>
          </a:p>
        </p:txBody>
      </p:sp>
      <p:sp>
        <p:nvSpPr>
          <p:cNvPr id="18" name="矩形 17"/>
          <p:cNvSpPr/>
          <p:nvPr/>
        </p:nvSpPr>
        <p:spPr>
          <a:xfrm rot="10800000" flipV="1">
            <a:off x="599502" y="3157155"/>
            <a:ext cx="2445722" cy="1234907"/>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10927" tIns="55463" rIns="110927" bIns="55463" rtlCol="0" anchor="ctr"/>
          <a:lstStyle/>
          <a:p>
            <a:pPr algn="just">
              <a:lnSpc>
                <a:spcPct val="130000"/>
              </a:lnSpc>
              <a:spcAft>
                <a:spcPts val="728"/>
              </a:spcAft>
            </a:pPr>
            <a:r>
              <a:rPr lang="zh-CN" altLang="en-US" sz="1444"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444" dirty="0">
                <a:solidFill>
                  <a:schemeClr val="bg1"/>
                </a:solidFill>
                <a:latin typeface="微软雅黑" pitchFamily="34" charset="-122"/>
                <a:ea typeface="微软雅黑" pitchFamily="34" charset="-122"/>
              </a:rPr>
              <a:t>.</a:t>
            </a:r>
            <a:endParaRPr lang="zh-CN" altLang="en-US" sz="1444" dirty="0">
              <a:solidFill>
                <a:schemeClr val="bg1"/>
              </a:solidFill>
              <a:latin typeface="微软雅黑" pitchFamily="34" charset="-122"/>
              <a:ea typeface="微软雅黑" pitchFamily="34" charset="-122"/>
            </a:endParaRPr>
          </a:p>
        </p:txBody>
      </p:sp>
      <p:sp>
        <p:nvSpPr>
          <p:cNvPr id="19" name="矩形 18"/>
          <p:cNvSpPr/>
          <p:nvPr/>
        </p:nvSpPr>
        <p:spPr>
          <a:xfrm rot="10800000" flipV="1">
            <a:off x="3831448" y="3157155"/>
            <a:ext cx="2445722" cy="1234907"/>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10927" tIns="55463" rIns="110927" bIns="55463" rtlCol="0" anchor="ctr"/>
          <a:lstStyle/>
          <a:p>
            <a:pPr algn="just">
              <a:lnSpc>
                <a:spcPct val="130000"/>
              </a:lnSpc>
              <a:spcAft>
                <a:spcPts val="728"/>
              </a:spcAft>
            </a:pPr>
            <a:r>
              <a:rPr lang="zh-CN" altLang="en-US" sz="1444"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444" dirty="0">
                <a:solidFill>
                  <a:schemeClr val="bg1"/>
                </a:solidFill>
                <a:latin typeface="微软雅黑" pitchFamily="34" charset="-122"/>
                <a:ea typeface="微软雅黑" pitchFamily="34" charset="-122"/>
              </a:rPr>
              <a:t>.</a:t>
            </a:r>
            <a:endParaRPr lang="zh-CN" altLang="en-US" sz="1444" dirty="0">
              <a:solidFill>
                <a:schemeClr val="bg1"/>
              </a:solidFill>
              <a:latin typeface="微软雅黑" pitchFamily="34" charset="-122"/>
              <a:ea typeface="微软雅黑" pitchFamily="34" charset="-122"/>
            </a:endParaRPr>
          </a:p>
        </p:txBody>
      </p:sp>
      <p:sp>
        <p:nvSpPr>
          <p:cNvPr id="20" name="矩形 19"/>
          <p:cNvSpPr/>
          <p:nvPr/>
        </p:nvSpPr>
        <p:spPr>
          <a:xfrm rot="10800000" flipV="1">
            <a:off x="7040405" y="3157155"/>
            <a:ext cx="2445722" cy="1234907"/>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10927" tIns="55463" rIns="110927" bIns="55463" rtlCol="0" anchor="ctr"/>
          <a:lstStyle/>
          <a:p>
            <a:pPr algn="just">
              <a:lnSpc>
                <a:spcPct val="130000"/>
              </a:lnSpc>
              <a:spcAft>
                <a:spcPts val="728"/>
              </a:spcAft>
            </a:pPr>
            <a:r>
              <a:rPr lang="zh-CN" altLang="en-US" sz="1444"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444" dirty="0">
                <a:solidFill>
                  <a:schemeClr val="bg1"/>
                </a:solidFill>
                <a:latin typeface="微软雅黑" pitchFamily="34" charset="-122"/>
                <a:ea typeface="微软雅黑" pitchFamily="34" charset="-122"/>
              </a:rPr>
              <a:t>.</a:t>
            </a:r>
            <a:endParaRPr lang="zh-CN" altLang="en-US" sz="1444" dirty="0">
              <a:solidFill>
                <a:schemeClr val="bg1"/>
              </a:solidFill>
              <a:latin typeface="微软雅黑" pitchFamily="34" charset="-122"/>
              <a:ea typeface="微软雅黑" pitchFamily="34" charset="-122"/>
            </a:endParaRPr>
          </a:p>
        </p:txBody>
      </p:sp>
      <p:grpSp>
        <p:nvGrpSpPr>
          <p:cNvPr id="21" name="组合 20"/>
          <p:cNvGrpSpPr/>
          <p:nvPr/>
        </p:nvGrpSpPr>
        <p:grpSpPr>
          <a:xfrm>
            <a:off x="307997" y="249410"/>
            <a:ext cx="451523" cy="369879"/>
            <a:chOff x="873091" y="1890721"/>
            <a:chExt cx="1787014" cy="1463889"/>
          </a:xfrm>
        </p:grpSpPr>
        <p:sp>
          <p:nvSpPr>
            <p:cNvPr id="22" name="心形 21"/>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心形 22"/>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50454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900" decel="100000" fill="hold"/>
                                        <p:tgtEl>
                                          <p:spTgt spid="1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4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900" decel="100000" fill="hold"/>
                                        <p:tgtEl>
                                          <p:spTgt spid="1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8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900" decel="100000" fill="hold"/>
                                        <p:tgtEl>
                                          <p:spTgt spid="1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7" fill="hold">
                            <p:stCondLst>
                              <p:cond delay="2300"/>
                            </p:stCondLst>
                            <p:childTnLst>
                              <p:par>
                                <p:cTn id="28" presetID="2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par>
                          <p:cTn id="31" fill="hold">
                            <p:stCondLst>
                              <p:cond delay="2800"/>
                            </p:stCondLst>
                            <p:childTnLst>
                              <p:par>
                                <p:cTn id="32" presetID="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3800"/>
                            </p:stCondLst>
                            <p:childTnLst>
                              <p:par>
                                <p:cTn id="41" presetID="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par>
                          <p:cTn id="45" fill="hold">
                            <p:stCondLst>
                              <p:cond delay="4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sp>
        <p:nvSpPr>
          <p:cNvPr id="5" name="矩形 4"/>
          <p:cNvSpPr/>
          <p:nvPr/>
        </p:nvSpPr>
        <p:spPr>
          <a:xfrm>
            <a:off x="576792" y="4617971"/>
            <a:ext cx="1848556" cy="479778"/>
          </a:xfrm>
          <a:prstGeom prst="rect">
            <a:avLst/>
          </a:prstGeom>
          <a:solidFill>
            <a:srgbClr val="E12429"/>
          </a:solidFill>
          <a:ln w="12700" cap="flat" cmpd="sng" algn="ctr">
            <a:noFill/>
            <a:prstDash val="solid"/>
            <a:miter lim="800000"/>
          </a:ln>
          <a:effectLst/>
        </p:spPr>
        <p:txBody>
          <a:bodyPr anchor="ctr"/>
          <a:lstStyle/>
          <a:p>
            <a:pPr algn="ctr">
              <a:defRPr/>
            </a:pPr>
            <a:r>
              <a:rPr lang="zh-CN" altLang="en-US" sz="2000" kern="0" dirty="0">
                <a:solidFill>
                  <a:prstClr val="white"/>
                </a:solidFill>
                <a:latin typeface="微软雅黑" panose="020B0503020204020204" pitchFamily="34" charset="-122"/>
                <a:ea typeface="微软雅黑" panose="020B0503020204020204" pitchFamily="34" charset="-122"/>
              </a:rPr>
              <a:t>输入标题</a:t>
            </a:r>
          </a:p>
        </p:txBody>
      </p:sp>
      <p:sp>
        <p:nvSpPr>
          <p:cNvPr id="6" name="矩形 5"/>
          <p:cNvSpPr/>
          <p:nvPr/>
        </p:nvSpPr>
        <p:spPr>
          <a:xfrm>
            <a:off x="1208264" y="3884193"/>
            <a:ext cx="1848556" cy="479778"/>
          </a:xfrm>
          <a:prstGeom prst="rect">
            <a:avLst/>
          </a:prstGeom>
          <a:solidFill>
            <a:srgbClr val="E12429"/>
          </a:solidFill>
          <a:ln w="12700" cap="flat" cmpd="sng" algn="ctr">
            <a:noFill/>
            <a:prstDash val="solid"/>
            <a:miter lim="800000"/>
          </a:ln>
          <a:effectLst/>
        </p:spPr>
        <p:txBody>
          <a:bodyPr anchor="ctr"/>
          <a:lstStyle/>
          <a:p>
            <a:pPr algn="ctr">
              <a:defRPr/>
            </a:pPr>
            <a:r>
              <a:rPr lang="zh-CN" altLang="en-US" sz="2000" kern="0">
                <a:solidFill>
                  <a:prstClr val="white"/>
                </a:solidFill>
                <a:latin typeface="微软雅黑" panose="020B0503020204020204" pitchFamily="34" charset="-122"/>
                <a:ea typeface="微软雅黑" panose="020B0503020204020204" pitchFamily="34" charset="-122"/>
              </a:rPr>
              <a:t>输入标题</a:t>
            </a:r>
          </a:p>
        </p:txBody>
      </p:sp>
      <p:sp>
        <p:nvSpPr>
          <p:cNvPr id="7" name="任意多边形 6"/>
          <p:cNvSpPr/>
          <p:nvPr/>
        </p:nvSpPr>
        <p:spPr>
          <a:xfrm rot="1800000">
            <a:off x="1225906" y="4296943"/>
            <a:ext cx="1180041" cy="386291"/>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2000" kern="0">
              <a:solidFill>
                <a:prstClr val="white"/>
              </a:solidFill>
              <a:latin typeface="Calibri" panose="020F0502020204030204"/>
              <a:ea typeface="宋体" panose="02010600030101010101" pitchFamily="2" charset="-122"/>
            </a:endParaRPr>
          </a:p>
        </p:txBody>
      </p:sp>
      <p:sp>
        <p:nvSpPr>
          <p:cNvPr id="8" name="矩形 7"/>
          <p:cNvSpPr/>
          <p:nvPr/>
        </p:nvSpPr>
        <p:spPr>
          <a:xfrm>
            <a:off x="1843264" y="3148651"/>
            <a:ext cx="1848556" cy="479778"/>
          </a:xfrm>
          <a:prstGeom prst="rect">
            <a:avLst/>
          </a:prstGeom>
          <a:solidFill>
            <a:srgbClr val="E12429"/>
          </a:solidFill>
          <a:ln w="12700" cap="flat" cmpd="sng" algn="ctr">
            <a:noFill/>
            <a:prstDash val="solid"/>
            <a:miter lim="800000"/>
          </a:ln>
          <a:effectLst/>
        </p:spPr>
        <p:txBody>
          <a:bodyPr anchor="ctr"/>
          <a:lstStyle/>
          <a:p>
            <a:pPr algn="ctr">
              <a:defRPr/>
            </a:pPr>
            <a:r>
              <a:rPr lang="zh-CN" altLang="en-US" sz="2000" kern="0">
                <a:solidFill>
                  <a:prstClr val="white"/>
                </a:solidFill>
                <a:latin typeface="微软雅黑" panose="020B0503020204020204" pitchFamily="34" charset="-122"/>
                <a:ea typeface="微软雅黑" panose="020B0503020204020204" pitchFamily="34" charset="-122"/>
              </a:rPr>
              <a:t>输入标题</a:t>
            </a: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9" name="任意多边形 8"/>
          <p:cNvSpPr/>
          <p:nvPr/>
        </p:nvSpPr>
        <p:spPr>
          <a:xfrm rot="1800000">
            <a:off x="1860903" y="3561401"/>
            <a:ext cx="1178278" cy="388056"/>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2000" kern="0">
              <a:solidFill>
                <a:prstClr val="white"/>
              </a:solidFill>
              <a:latin typeface="Calibri" panose="020F0502020204030204"/>
              <a:ea typeface="宋体" panose="02010600030101010101" pitchFamily="2" charset="-122"/>
            </a:endParaRPr>
          </a:p>
        </p:txBody>
      </p:sp>
      <p:sp>
        <p:nvSpPr>
          <p:cNvPr id="10" name="矩形 9"/>
          <p:cNvSpPr/>
          <p:nvPr/>
        </p:nvSpPr>
        <p:spPr>
          <a:xfrm>
            <a:off x="2476500" y="2418401"/>
            <a:ext cx="1848556" cy="479778"/>
          </a:xfrm>
          <a:prstGeom prst="rect">
            <a:avLst/>
          </a:prstGeom>
          <a:solidFill>
            <a:srgbClr val="E12429"/>
          </a:solidFill>
          <a:ln w="12700" cap="flat" cmpd="sng" algn="ctr">
            <a:noFill/>
            <a:prstDash val="solid"/>
            <a:miter lim="800000"/>
          </a:ln>
          <a:effectLst/>
        </p:spPr>
        <p:txBody>
          <a:bodyPr anchor="ctr"/>
          <a:lstStyle/>
          <a:p>
            <a:pPr algn="ctr">
              <a:defRPr/>
            </a:pPr>
            <a:r>
              <a:rPr lang="zh-CN" altLang="en-US" sz="2000" kern="0">
                <a:solidFill>
                  <a:prstClr val="white"/>
                </a:solidFill>
                <a:latin typeface="微软雅黑" panose="020B0503020204020204" pitchFamily="34" charset="-122"/>
                <a:ea typeface="微软雅黑" panose="020B0503020204020204" pitchFamily="34" charset="-122"/>
              </a:rPr>
              <a:t>输入标题</a:t>
            </a: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11" name="任意多边形 10"/>
          <p:cNvSpPr/>
          <p:nvPr/>
        </p:nvSpPr>
        <p:spPr>
          <a:xfrm rot="1800000">
            <a:off x="2494139" y="2832916"/>
            <a:ext cx="1178278" cy="386291"/>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2000" kern="0">
              <a:solidFill>
                <a:prstClr val="white"/>
              </a:solidFill>
              <a:latin typeface="Calibri" panose="020F0502020204030204"/>
              <a:ea typeface="宋体" panose="02010600030101010101" pitchFamily="2" charset="-122"/>
            </a:endParaRPr>
          </a:p>
        </p:txBody>
      </p:sp>
      <p:sp>
        <p:nvSpPr>
          <p:cNvPr id="12" name="任意多边形 11"/>
          <p:cNvSpPr/>
          <p:nvPr/>
        </p:nvSpPr>
        <p:spPr>
          <a:xfrm rot="1800000">
            <a:off x="3129139" y="2097373"/>
            <a:ext cx="1178278" cy="388056"/>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2000" kern="0">
              <a:solidFill>
                <a:prstClr val="white"/>
              </a:solidFill>
              <a:latin typeface="Calibri" panose="020F0502020204030204"/>
              <a:ea typeface="宋体" panose="02010600030101010101" pitchFamily="2" charset="-122"/>
            </a:endParaRPr>
          </a:p>
        </p:txBody>
      </p:sp>
      <p:sp>
        <p:nvSpPr>
          <p:cNvPr id="13" name="任意多边形 12"/>
          <p:cNvSpPr/>
          <p:nvPr/>
        </p:nvSpPr>
        <p:spPr>
          <a:xfrm>
            <a:off x="3109739" y="1569971"/>
            <a:ext cx="2393597" cy="710847"/>
          </a:xfrm>
          <a:custGeom>
            <a:avLst/>
            <a:gdLst>
              <a:gd name="connsiteX0" fmla="*/ 0 w 2152749"/>
              <a:gd name="connsiteY0" fmla="*/ 104311 h 640423"/>
              <a:gd name="connsiteX1" fmla="*/ 1717237 w 2152749"/>
              <a:gd name="connsiteY1" fmla="*/ 104311 h 640423"/>
              <a:gd name="connsiteX2" fmla="*/ 1717237 w 2152749"/>
              <a:gd name="connsiteY2" fmla="*/ 536111 h 640423"/>
              <a:gd name="connsiteX3" fmla="*/ 0 w 2152749"/>
              <a:gd name="connsiteY3" fmla="*/ 536111 h 640423"/>
              <a:gd name="connsiteX4" fmla="*/ 1717238 w 2152749"/>
              <a:gd name="connsiteY4" fmla="*/ 0 h 640423"/>
              <a:gd name="connsiteX5" fmla="*/ 2152749 w 2152749"/>
              <a:gd name="connsiteY5" fmla="*/ 320212 h 640423"/>
              <a:gd name="connsiteX6" fmla="*/ 1717238 w 2152749"/>
              <a:gd name="connsiteY6" fmla="*/ 640423 h 64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749" h="640423">
                <a:moveTo>
                  <a:pt x="0" y="104311"/>
                </a:moveTo>
                <a:lnTo>
                  <a:pt x="1717237" y="104311"/>
                </a:lnTo>
                <a:lnTo>
                  <a:pt x="1717237" y="536111"/>
                </a:lnTo>
                <a:lnTo>
                  <a:pt x="0" y="536111"/>
                </a:lnTo>
                <a:close/>
                <a:moveTo>
                  <a:pt x="1717238" y="0"/>
                </a:moveTo>
                <a:lnTo>
                  <a:pt x="2152749" y="320212"/>
                </a:lnTo>
                <a:lnTo>
                  <a:pt x="1717238" y="640423"/>
                </a:lnTo>
                <a:close/>
              </a:path>
            </a:pathLst>
          </a:custGeom>
          <a:solidFill>
            <a:srgbClr val="E12429"/>
          </a:solidFill>
          <a:ln w="12700" cap="flat" cmpd="sng" algn="ctr">
            <a:noFill/>
            <a:prstDash val="solid"/>
            <a:miter lim="800000"/>
          </a:ln>
          <a:effectLst/>
        </p:spPr>
        <p:txBody>
          <a:bodyPr anchor="ctr"/>
          <a:lstStyle/>
          <a:p>
            <a:pPr algn="ctr">
              <a:defRPr/>
            </a:pPr>
            <a:r>
              <a:rPr lang="zh-CN" altLang="en-US" sz="2000" kern="0">
                <a:solidFill>
                  <a:prstClr val="white"/>
                </a:solidFill>
                <a:latin typeface="微软雅黑" panose="020B0503020204020204" pitchFamily="34" charset="-122"/>
                <a:ea typeface="微软雅黑" panose="020B0503020204020204" pitchFamily="34" charset="-122"/>
              </a:rPr>
              <a:t>输入标题</a:t>
            </a: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14" name="TextBox 59"/>
          <p:cNvSpPr txBox="1">
            <a:spLocks noChangeArrowheads="1"/>
          </p:cNvSpPr>
          <p:nvPr/>
        </p:nvSpPr>
        <p:spPr bwMode="auto">
          <a:xfrm>
            <a:off x="2569989" y="4617971"/>
            <a:ext cx="4399139" cy="47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000" rIns="100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r>
              <a:rPr lang="zh-CN" altLang="en-US" sz="1556" dirty="0">
                <a:latin typeface="微软雅黑" pitchFamily="34" charset="-122"/>
                <a:ea typeface="微软雅黑" pitchFamily="34" charset="-122"/>
              </a:rPr>
              <a:t>请在此处输入您的文本请在此处输入您的文本</a:t>
            </a:r>
            <a:endParaRPr lang="en-US" altLang="zh-CN" sz="1556" dirty="0">
              <a:latin typeface="微软雅黑" pitchFamily="34" charset="-122"/>
              <a:ea typeface="微软雅黑" pitchFamily="34" charset="-122"/>
            </a:endParaRPr>
          </a:p>
        </p:txBody>
      </p:sp>
      <p:sp>
        <p:nvSpPr>
          <p:cNvPr id="15" name="TextBox 59"/>
          <p:cNvSpPr txBox="1">
            <a:spLocks noChangeArrowheads="1"/>
          </p:cNvSpPr>
          <p:nvPr/>
        </p:nvSpPr>
        <p:spPr bwMode="auto">
          <a:xfrm>
            <a:off x="3229681" y="3884193"/>
            <a:ext cx="4400902" cy="47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000" rIns="100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r>
              <a:rPr lang="zh-CN" altLang="en-US" sz="1556">
                <a:latin typeface="微软雅黑" pitchFamily="34" charset="-122"/>
                <a:ea typeface="微软雅黑" pitchFamily="34" charset="-122"/>
              </a:rPr>
              <a:t>请在此处输入您的文本请在此处输入您的文本</a:t>
            </a:r>
          </a:p>
        </p:txBody>
      </p:sp>
      <p:sp>
        <p:nvSpPr>
          <p:cNvPr id="16" name="TextBox 59"/>
          <p:cNvSpPr txBox="1">
            <a:spLocks noChangeArrowheads="1"/>
          </p:cNvSpPr>
          <p:nvPr/>
        </p:nvSpPr>
        <p:spPr bwMode="auto">
          <a:xfrm>
            <a:off x="3864681" y="3148651"/>
            <a:ext cx="4400902" cy="47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000" rIns="100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r>
              <a:rPr lang="zh-CN" altLang="en-US" sz="1556">
                <a:latin typeface="微软雅黑" pitchFamily="34" charset="-122"/>
                <a:ea typeface="微软雅黑" pitchFamily="34" charset="-122"/>
              </a:rPr>
              <a:t>请在此处输入您的文本请在此处输入您的文本</a:t>
            </a:r>
            <a:endParaRPr lang="en-US" altLang="zh-CN" sz="1556">
              <a:latin typeface="微软雅黑" pitchFamily="34" charset="-122"/>
              <a:ea typeface="微软雅黑" pitchFamily="34" charset="-122"/>
            </a:endParaRPr>
          </a:p>
        </p:txBody>
      </p:sp>
      <p:sp>
        <p:nvSpPr>
          <p:cNvPr id="17" name="TextBox 59"/>
          <p:cNvSpPr txBox="1">
            <a:spLocks noChangeArrowheads="1"/>
          </p:cNvSpPr>
          <p:nvPr/>
        </p:nvSpPr>
        <p:spPr bwMode="auto">
          <a:xfrm>
            <a:off x="4478515" y="2418401"/>
            <a:ext cx="4400902" cy="47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000" rIns="100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r>
              <a:rPr lang="zh-CN" altLang="en-US" sz="1556">
                <a:latin typeface="微软雅黑" pitchFamily="34" charset="-122"/>
                <a:ea typeface="微软雅黑" pitchFamily="34" charset="-122"/>
              </a:rPr>
              <a:t>请在此处输入您的文本请在此处输入您的文本</a:t>
            </a:r>
            <a:endParaRPr lang="en-US" altLang="zh-CN" sz="1556">
              <a:latin typeface="微软雅黑" pitchFamily="34" charset="-122"/>
              <a:ea typeface="微软雅黑" pitchFamily="34" charset="-122"/>
            </a:endParaRPr>
          </a:p>
        </p:txBody>
      </p:sp>
      <p:sp>
        <p:nvSpPr>
          <p:cNvPr id="18" name="TextBox 59"/>
          <p:cNvSpPr txBox="1">
            <a:spLocks noChangeArrowheads="1"/>
          </p:cNvSpPr>
          <p:nvPr/>
        </p:nvSpPr>
        <p:spPr bwMode="auto">
          <a:xfrm>
            <a:off x="5623281" y="1689915"/>
            <a:ext cx="4400903" cy="47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000" rIns="100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r>
              <a:rPr lang="zh-CN" altLang="en-US" sz="1556" dirty="0">
                <a:latin typeface="微软雅黑" pitchFamily="34" charset="-122"/>
                <a:ea typeface="微软雅黑" pitchFamily="34" charset="-122"/>
              </a:rPr>
              <a:t>请在此处输入您的文本请在此处输入您的文本</a:t>
            </a:r>
            <a:endParaRPr lang="en-US" altLang="zh-CN" sz="1556" dirty="0">
              <a:latin typeface="微软雅黑" pitchFamily="34" charset="-122"/>
              <a:ea typeface="微软雅黑" pitchFamily="34" charset="-122"/>
            </a:endParaRPr>
          </a:p>
        </p:txBody>
      </p:sp>
      <p:grpSp>
        <p:nvGrpSpPr>
          <p:cNvPr id="19" name="组合 18"/>
          <p:cNvGrpSpPr/>
          <p:nvPr/>
        </p:nvGrpSpPr>
        <p:grpSpPr>
          <a:xfrm>
            <a:off x="307997" y="249410"/>
            <a:ext cx="451523" cy="369879"/>
            <a:chOff x="873091" y="1890721"/>
            <a:chExt cx="1787014" cy="1463889"/>
          </a:xfrm>
        </p:grpSpPr>
        <p:sp>
          <p:nvSpPr>
            <p:cNvPr id="20" name="心形 19"/>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50454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400"/>
                                        <p:tgtEl>
                                          <p:spTgt spid="5"/>
                                        </p:tgtEl>
                                      </p:cBhvr>
                                    </p:animEffect>
                                  </p:childTnLst>
                                </p:cTn>
                              </p:par>
                            </p:childTnLst>
                          </p:cTn>
                        </p:par>
                        <p:par>
                          <p:cTn id="12" fill="hold">
                            <p:stCondLst>
                              <p:cond delay="900"/>
                            </p:stCondLst>
                            <p:childTnLst>
                              <p:par>
                                <p:cTn id="13" presetID="2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400"/>
                                        <p:tgtEl>
                                          <p:spTgt spid="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400"/>
                                        <p:tgtEl>
                                          <p:spTgt spid="6"/>
                                        </p:tgtEl>
                                      </p:cBhvr>
                                    </p:animEffect>
                                  </p:childTnLst>
                                </p:cTn>
                              </p:par>
                            </p:childTnLst>
                          </p:cTn>
                        </p:par>
                        <p:par>
                          <p:cTn id="20" fill="hold">
                            <p:stCondLst>
                              <p:cond delay="1700"/>
                            </p:stCondLst>
                            <p:childTnLst>
                              <p:par>
                                <p:cTn id="21" presetID="22" presetClass="entr" presetSubtype="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400"/>
                                        <p:tgtEl>
                                          <p:spTgt spid="9"/>
                                        </p:tgtEl>
                                      </p:cBhvr>
                                    </p:animEffect>
                                  </p:childTnLst>
                                </p:cTn>
                              </p:par>
                            </p:childTnLst>
                          </p:cTn>
                        </p:par>
                        <p:par>
                          <p:cTn id="24" fill="hold">
                            <p:stCondLst>
                              <p:cond delay="21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400"/>
                                        <p:tgtEl>
                                          <p:spTgt spid="8"/>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400"/>
                                        <p:tgtEl>
                                          <p:spTgt spid="11"/>
                                        </p:tgtEl>
                                      </p:cBhvr>
                                    </p:animEffect>
                                  </p:childTnLst>
                                </p:cTn>
                              </p:par>
                            </p:childTnLst>
                          </p:cTn>
                        </p:par>
                        <p:par>
                          <p:cTn id="32" fill="hold">
                            <p:stCondLst>
                              <p:cond delay="29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400"/>
                                        <p:tgtEl>
                                          <p:spTgt spid="10"/>
                                        </p:tgtEl>
                                      </p:cBhvr>
                                    </p:animEffect>
                                  </p:childTnLst>
                                </p:cTn>
                              </p:par>
                            </p:childTnLst>
                          </p:cTn>
                        </p:par>
                        <p:par>
                          <p:cTn id="36" fill="hold">
                            <p:stCondLst>
                              <p:cond delay="3300"/>
                            </p:stCondLst>
                            <p:childTnLst>
                              <p:par>
                                <p:cTn id="37" presetID="22"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400"/>
                                        <p:tgtEl>
                                          <p:spTgt spid="12"/>
                                        </p:tgtEl>
                                      </p:cBhvr>
                                    </p:animEffect>
                                  </p:childTnLst>
                                </p:cTn>
                              </p:par>
                            </p:childTnLst>
                          </p:cTn>
                        </p:par>
                        <p:par>
                          <p:cTn id="40" fill="hold">
                            <p:stCondLst>
                              <p:cond delay="37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400"/>
                                        <p:tgtEl>
                                          <p:spTgt spid="13"/>
                                        </p:tgtEl>
                                      </p:cBhvr>
                                    </p:animEffect>
                                  </p:childTnLst>
                                </p:cTn>
                              </p:par>
                            </p:childTnLst>
                          </p:cTn>
                        </p:par>
                        <p:par>
                          <p:cTn id="44" fill="hold">
                            <p:stCondLst>
                              <p:cond delay="4100"/>
                            </p:stCondLst>
                            <p:childTnLst>
                              <p:par>
                                <p:cTn id="45" presetID="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460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5100"/>
                            </p:stCondLst>
                            <p:childTnLst>
                              <p:par>
                                <p:cTn id="55" presetID="2" presetClass="entr" presetSubtype="2"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1+#ppt_w/2"/>
                                          </p:val>
                                        </p:tav>
                                        <p:tav tm="100000">
                                          <p:val>
                                            <p:strVal val="#ppt_x"/>
                                          </p:val>
                                        </p:tav>
                                      </p:tavLst>
                                    </p:anim>
                                    <p:anim calcmode="lin" valueType="num">
                                      <p:cBhvr additive="base">
                                        <p:cTn id="58" dur="50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5600"/>
                            </p:stCondLst>
                            <p:childTnLst>
                              <p:par>
                                <p:cTn id="60" presetID="2" presetClass="entr" presetSubtype="2"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1+#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61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5233" y="2434156"/>
            <a:ext cx="6854767" cy="1195864"/>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tx1"/>
              </a:solidFill>
              <a:latin typeface="Impact" panose="020B0806030902050204" pitchFamily="34" charset="0"/>
              <a:ea typeface="微软雅黑" panose="020B0503020204020204" pitchFamily="34" charset="-122"/>
            </a:endParaRPr>
          </a:p>
        </p:txBody>
      </p:sp>
      <p:sp>
        <p:nvSpPr>
          <p:cNvPr id="17" name="椭圆 16"/>
          <p:cNvSpPr/>
          <p:nvPr/>
        </p:nvSpPr>
        <p:spPr>
          <a:xfrm>
            <a:off x="2519718" y="2246573"/>
            <a:ext cx="1571037" cy="15710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8" name="文本框 7"/>
          <p:cNvSpPr txBox="1"/>
          <p:nvPr/>
        </p:nvSpPr>
        <p:spPr>
          <a:xfrm>
            <a:off x="4261130" y="2598293"/>
            <a:ext cx="4466907" cy="867589"/>
          </a:xfrm>
          <a:prstGeom prst="rect">
            <a:avLst/>
          </a:prstGeom>
          <a:noFill/>
        </p:spPr>
        <p:txBody>
          <a:bodyPr wrap="square" lIns="0" tIns="0" rIns="0" bIns="0" rtlCol="0" anchor="ctr" anchorCtr="0">
            <a:noAutofit/>
          </a:bodyPr>
          <a:lstStyle/>
          <a:p>
            <a:pPr algn="r"/>
            <a:r>
              <a:rPr lang="zh-CN" altLang="en-US" sz="3333" b="1" dirty="0">
                <a:solidFill>
                  <a:schemeClr val="bg1"/>
                </a:solidFill>
                <a:latin typeface="Gungsuh" panose="02030600000101010101" pitchFamily="18" charset="-127"/>
                <a:ea typeface="微软雅黑" panose="020B0503020204020204" pitchFamily="34" charset="-122"/>
              </a:rPr>
              <a:t>请在此处输入您的标题</a:t>
            </a:r>
          </a:p>
        </p:txBody>
      </p:sp>
      <p:sp>
        <p:nvSpPr>
          <p:cNvPr id="19" name="椭圆 18"/>
          <p:cNvSpPr/>
          <p:nvPr/>
        </p:nvSpPr>
        <p:spPr>
          <a:xfrm>
            <a:off x="2707301" y="2434156"/>
            <a:ext cx="1195864" cy="1195864"/>
          </a:xfrm>
          <a:prstGeom prst="ellipse">
            <a:avLst/>
          </a:prstGeom>
          <a:solidFill>
            <a:srgbClr val="E12429"/>
          </a:solidFill>
          <a:ln>
            <a:noFill/>
          </a:ln>
          <a:effectLst>
            <a:outerShdw blurRad="63500" sx="107000" sy="107000" algn="c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Impact" panose="020B0806030902050204" pitchFamily="34" charset="0"/>
                <a:ea typeface="微软雅黑" panose="020B0503020204020204" pitchFamily="34" charset="-122"/>
              </a:rPr>
              <a:t>03</a:t>
            </a:r>
            <a:endParaRPr lang="zh-CN" altLang="en-US" sz="4000" dirty="0">
              <a:solidFill>
                <a:schemeClr val="bg1"/>
              </a:solidFill>
              <a:latin typeface="Impact" panose="020B0806030902050204" pitchFamily="34" charset="0"/>
              <a:ea typeface="微软雅黑" panose="020B0503020204020204" pitchFamily="34" charset="-122"/>
            </a:endParaRPr>
          </a:p>
        </p:txBody>
      </p:sp>
      <p:pic>
        <p:nvPicPr>
          <p:cNvPr id="2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86543" y="-140100"/>
            <a:ext cx="961319" cy="75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 y="-317500"/>
            <a:ext cx="4178652" cy="2580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7625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750"/>
                                        <p:tgtEl>
                                          <p:spTgt spid="1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750"/>
                                        <p:tgtEl>
                                          <p:spTgt spid="15"/>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13" name="组合 12"/>
          <p:cNvGrpSpPr/>
          <p:nvPr/>
        </p:nvGrpSpPr>
        <p:grpSpPr>
          <a:xfrm>
            <a:off x="1242336" y="1337335"/>
            <a:ext cx="6400000" cy="1136701"/>
            <a:chOff x="1118102" y="1417342"/>
            <a:chExt cx="5760000" cy="1023031"/>
          </a:xfrm>
        </p:grpSpPr>
        <p:sp>
          <p:nvSpPr>
            <p:cNvPr id="14" name="任意多边形 13"/>
            <p:cNvSpPr/>
            <p:nvPr/>
          </p:nvSpPr>
          <p:spPr>
            <a:xfrm>
              <a:off x="1118102" y="1417342"/>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1811" tIns="57318" rIns="110227" bIns="57318" anchor="ctr"/>
            <a:lstStyle/>
            <a:p>
              <a:pPr algn="just">
                <a:lnSpc>
                  <a:spcPct val="130000"/>
                </a:lnSpc>
                <a:defRPr/>
              </a:pPr>
              <a:endParaRPr lang="zh-CN" altLang="en-US" sz="2000" dirty="0">
                <a:solidFill>
                  <a:schemeClr val="tx1">
                    <a:lumMod val="50000"/>
                    <a:lumOff val="50000"/>
                  </a:schemeClr>
                </a:solidFill>
                <a:latin typeface="微软雅黑" panose="020B0503020204020204" pitchFamily="34" charset="-122"/>
              </a:endParaRPr>
            </a:p>
          </p:txBody>
        </p:sp>
        <p:sp>
          <p:nvSpPr>
            <p:cNvPr id="15" name="矩形 14"/>
            <p:cNvSpPr/>
            <p:nvPr/>
          </p:nvSpPr>
          <p:spPr>
            <a:xfrm>
              <a:off x="2077642" y="1575987"/>
              <a:ext cx="4572000" cy="803297"/>
            </a:xfrm>
            <a:prstGeom prst="rect">
              <a:avLst/>
            </a:prstGeom>
          </p:spPr>
          <p:txBody>
            <a:bodyPr>
              <a:spAutoFit/>
            </a:bodyPr>
            <a:lstStyle/>
            <a:p>
              <a:pPr>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此处添加说明文字添加说明文字添加说明文字此处添加说明文字添加说明文字。</a:t>
              </a:r>
            </a:p>
          </p:txBody>
        </p:sp>
      </p:grpSp>
      <p:grpSp>
        <p:nvGrpSpPr>
          <p:cNvPr id="16" name="组合 15"/>
          <p:cNvGrpSpPr/>
          <p:nvPr/>
        </p:nvGrpSpPr>
        <p:grpSpPr>
          <a:xfrm>
            <a:off x="2035719" y="2772318"/>
            <a:ext cx="6400000" cy="1136701"/>
            <a:chOff x="1832147" y="2708827"/>
            <a:chExt cx="5760000" cy="1023031"/>
          </a:xfrm>
        </p:grpSpPr>
        <p:sp>
          <p:nvSpPr>
            <p:cNvPr id="17" name="任意多边形 16"/>
            <p:cNvSpPr/>
            <p:nvPr/>
          </p:nvSpPr>
          <p:spPr>
            <a:xfrm>
              <a:off x="1832147" y="2708827"/>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1811" tIns="57318" rIns="110227" bIns="57318" anchor="ctr"/>
            <a:lstStyle/>
            <a:p>
              <a:pPr algn="just">
                <a:lnSpc>
                  <a:spcPct val="130000"/>
                </a:lnSpc>
                <a:defRPr/>
              </a:pPr>
              <a:endParaRPr lang="zh-CN" altLang="en-US" sz="2000" dirty="0">
                <a:solidFill>
                  <a:schemeClr val="tx1">
                    <a:lumMod val="50000"/>
                    <a:lumOff val="50000"/>
                  </a:schemeClr>
                </a:solidFill>
                <a:latin typeface="微软雅黑" panose="020B0503020204020204" pitchFamily="34" charset="-122"/>
              </a:endParaRPr>
            </a:p>
          </p:txBody>
        </p:sp>
        <p:sp>
          <p:nvSpPr>
            <p:cNvPr id="18" name="矩形 17"/>
            <p:cNvSpPr/>
            <p:nvPr/>
          </p:nvSpPr>
          <p:spPr>
            <a:xfrm>
              <a:off x="2671716" y="2873619"/>
              <a:ext cx="4572000" cy="803297"/>
            </a:xfrm>
            <a:prstGeom prst="rect">
              <a:avLst/>
            </a:prstGeom>
          </p:spPr>
          <p:txBody>
            <a:bodyPr>
              <a:spAutoFit/>
            </a:bodyPr>
            <a:lstStyle/>
            <a:p>
              <a:pPr>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此处添加说明文字添加说明文字添加说明文字此处添加说明文字添加说明文字。</a:t>
              </a:r>
            </a:p>
          </p:txBody>
        </p:sp>
      </p:grpSp>
      <p:grpSp>
        <p:nvGrpSpPr>
          <p:cNvPr id="19" name="组合 18"/>
          <p:cNvGrpSpPr/>
          <p:nvPr/>
        </p:nvGrpSpPr>
        <p:grpSpPr>
          <a:xfrm>
            <a:off x="2811597" y="4257999"/>
            <a:ext cx="6400000" cy="1136701"/>
            <a:chOff x="2530437" y="4045940"/>
            <a:chExt cx="5760000" cy="1023031"/>
          </a:xfrm>
        </p:grpSpPr>
        <p:sp>
          <p:nvSpPr>
            <p:cNvPr id="20" name="任意多边形 19"/>
            <p:cNvSpPr/>
            <p:nvPr/>
          </p:nvSpPr>
          <p:spPr>
            <a:xfrm>
              <a:off x="2530437" y="4045940"/>
              <a:ext cx="5760000"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1811" tIns="57318" rIns="110227" bIns="57318" anchor="ctr"/>
            <a:lstStyle/>
            <a:p>
              <a:pPr algn="just">
                <a:lnSpc>
                  <a:spcPct val="130000"/>
                </a:lnSpc>
                <a:defRPr/>
              </a:pPr>
              <a:endParaRPr lang="zh-CN" altLang="en-US" sz="2000" dirty="0">
                <a:solidFill>
                  <a:schemeClr val="tx1">
                    <a:lumMod val="50000"/>
                    <a:lumOff val="50000"/>
                  </a:schemeClr>
                </a:solidFill>
                <a:latin typeface="微软雅黑" panose="020B0503020204020204" pitchFamily="34" charset="-122"/>
              </a:endParaRPr>
            </a:p>
          </p:txBody>
        </p:sp>
        <p:sp>
          <p:nvSpPr>
            <p:cNvPr id="21" name="矩形 20"/>
            <p:cNvSpPr/>
            <p:nvPr/>
          </p:nvSpPr>
          <p:spPr>
            <a:xfrm>
              <a:off x="3563888" y="4210733"/>
              <a:ext cx="4572000" cy="803297"/>
            </a:xfrm>
            <a:prstGeom prst="rect">
              <a:avLst/>
            </a:prstGeom>
          </p:spPr>
          <p:txBody>
            <a:bodyPr>
              <a:spAutoFit/>
            </a:bodyPr>
            <a:lstStyle/>
            <a:p>
              <a:pPr>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此处添加说明文字添加说明文字添加说明文字此处添加说明文字添加说明文字。</a:t>
              </a:r>
            </a:p>
          </p:txBody>
        </p:sp>
      </p:grpSp>
      <p:sp>
        <p:nvSpPr>
          <p:cNvPr id="22" name="矩形 4"/>
          <p:cNvSpPr/>
          <p:nvPr/>
        </p:nvSpPr>
        <p:spPr>
          <a:xfrm rot="5400000">
            <a:off x="593885" y="1662985"/>
            <a:ext cx="974107" cy="32279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9D0B0B">
              <a:shade val="30000"/>
              <a:satMod val="115000"/>
            </a:srgbClr>
          </a:solidFill>
          <a:ln w="25400" cap="flat" cmpd="sng" algn="ctr">
            <a:noFill/>
            <a:prstDash val="solid"/>
          </a:ln>
          <a:effectLst/>
        </p:spPr>
        <p:txBody>
          <a:bodyPr lIns="111989" tIns="55996" rIns="111989" bIns="55996" anchor="ctr"/>
          <a:lstStyle/>
          <a:p>
            <a:pPr algn="ctr">
              <a:defRPr/>
            </a:pPr>
            <a:endParaRPr lang="zh-CN" altLang="en-US" sz="1667" kern="0">
              <a:solidFill>
                <a:sysClr val="window" lastClr="FFFFFF"/>
              </a:solidFill>
              <a:latin typeface="Calibri"/>
              <a:ea typeface="宋体"/>
            </a:endParaRPr>
          </a:p>
        </p:txBody>
      </p:sp>
      <p:sp>
        <p:nvSpPr>
          <p:cNvPr id="23" name="任意多边形 22"/>
          <p:cNvSpPr/>
          <p:nvPr/>
        </p:nvSpPr>
        <p:spPr>
          <a:xfrm>
            <a:off x="919539" y="1520438"/>
            <a:ext cx="1233417" cy="113670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添加文本</a:t>
            </a:r>
          </a:p>
        </p:txBody>
      </p:sp>
      <p:sp>
        <p:nvSpPr>
          <p:cNvPr id="24" name="矩形 4"/>
          <p:cNvSpPr/>
          <p:nvPr/>
        </p:nvSpPr>
        <p:spPr>
          <a:xfrm rot="5400000">
            <a:off x="1387268" y="3097973"/>
            <a:ext cx="974106" cy="32279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9D0B0B">
              <a:shade val="30000"/>
              <a:satMod val="115000"/>
            </a:srgbClr>
          </a:solidFill>
          <a:ln w="25400" cap="flat" cmpd="sng" algn="ctr">
            <a:noFill/>
            <a:prstDash val="solid"/>
          </a:ln>
          <a:effectLst/>
        </p:spPr>
        <p:txBody>
          <a:bodyPr lIns="111989" tIns="55996" rIns="111989" bIns="55996" anchor="ctr"/>
          <a:lstStyle/>
          <a:p>
            <a:pPr algn="ctr">
              <a:defRPr/>
            </a:pPr>
            <a:endParaRPr lang="zh-CN" altLang="en-US" sz="1667" kern="0">
              <a:solidFill>
                <a:sysClr val="window" lastClr="FFFFFF"/>
              </a:solidFill>
              <a:latin typeface="Calibri"/>
              <a:ea typeface="宋体"/>
            </a:endParaRPr>
          </a:p>
        </p:txBody>
      </p:sp>
      <p:sp>
        <p:nvSpPr>
          <p:cNvPr id="25" name="任意多边形 24"/>
          <p:cNvSpPr/>
          <p:nvPr/>
        </p:nvSpPr>
        <p:spPr>
          <a:xfrm>
            <a:off x="1712922" y="2955422"/>
            <a:ext cx="1233417" cy="113670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添加文本</a:t>
            </a:r>
          </a:p>
        </p:txBody>
      </p:sp>
      <p:sp>
        <p:nvSpPr>
          <p:cNvPr id="26" name="矩形 4"/>
          <p:cNvSpPr/>
          <p:nvPr/>
        </p:nvSpPr>
        <p:spPr>
          <a:xfrm rot="5400000">
            <a:off x="2163149" y="4583653"/>
            <a:ext cx="974107" cy="322798"/>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9D0B0B">
              <a:shade val="30000"/>
              <a:satMod val="115000"/>
            </a:srgbClr>
          </a:solidFill>
          <a:ln w="25400" cap="flat" cmpd="sng" algn="ctr">
            <a:noFill/>
            <a:prstDash val="solid"/>
          </a:ln>
          <a:effectLst/>
        </p:spPr>
        <p:txBody>
          <a:bodyPr lIns="111989" tIns="55996" rIns="111989" bIns="55996" anchor="ctr"/>
          <a:lstStyle/>
          <a:p>
            <a:pPr algn="ctr">
              <a:defRPr/>
            </a:pPr>
            <a:endParaRPr lang="zh-CN" altLang="en-US" sz="1667" kern="0">
              <a:solidFill>
                <a:sysClr val="window" lastClr="FFFFFF"/>
              </a:solidFill>
              <a:latin typeface="Calibri"/>
              <a:ea typeface="宋体"/>
            </a:endParaRPr>
          </a:p>
        </p:txBody>
      </p:sp>
      <p:sp>
        <p:nvSpPr>
          <p:cNvPr id="27" name="任意多边形 26"/>
          <p:cNvSpPr/>
          <p:nvPr/>
        </p:nvSpPr>
        <p:spPr>
          <a:xfrm>
            <a:off x="2488802" y="4441104"/>
            <a:ext cx="1231047" cy="113670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添加文本</a:t>
            </a:r>
          </a:p>
        </p:txBody>
      </p:sp>
      <p:grpSp>
        <p:nvGrpSpPr>
          <p:cNvPr id="28" name="组合 27"/>
          <p:cNvGrpSpPr/>
          <p:nvPr/>
        </p:nvGrpSpPr>
        <p:grpSpPr>
          <a:xfrm>
            <a:off x="307997" y="249410"/>
            <a:ext cx="451523" cy="369879"/>
            <a:chOff x="873091" y="1890721"/>
            <a:chExt cx="1787014" cy="1463889"/>
          </a:xfrm>
        </p:grpSpPr>
        <p:sp>
          <p:nvSpPr>
            <p:cNvPr id="29" name="心形 28"/>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心形 29"/>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500"/>
                                        <p:tgtEl>
                                          <p:spTgt spid="2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3" grpId="0" animBg="1"/>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5" name="组合 4"/>
          <p:cNvGrpSpPr/>
          <p:nvPr/>
        </p:nvGrpSpPr>
        <p:grpSpPr>
          <a:xfrm>
            <a:off x="820391" y="2741111"/>
            <a:ext cx="1760196" cy="1120124"/>
            <a:chOff x="738352" y="2250976"/>
            <a:chExt cx="1584176" cy="1008112"/>
          </a:xfrm>
        </p:grpSpPr>
        <p:sp>
          <p:nvSpPr>
            <p:cNvPr id="6" name="圆角矩形 5"/>
            <p:cNvSpPr/>
            <p:nvPr/>
          </p:nvSpPr>
          <p:spPr>
            <a:xfrm>
              <a:off x="738352" y="2250976"/>
              <a:ext cx="1584176" cy="1008112"/>
            </a:xfrm>
            <a:prstGeom prst="round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b="1" dirty="0">
                  <a:latin typeface="微软雅黑" pitchFamily="34" charset="-122"/>
                  <a:ea typeface="微软雅黑" pitchFamily="34" charset="-122"/>
                </a:rPr>
                <a:t>添加标题</a:t>
              </a:r>
            </a:p>
          </p:txBody>
        </p:sp>
        <p:sp>
          <p:nvSpPr>
            <p:cNvPr id="7" name="KSO_Shape"/>
            <p:cNvSpPr>
              <a:spLocks/>
            </p:cNvSpPr>
            <p:nvPr/>
          </p:nvSpPr>
          <p:spPr bwMode="auto">
            <a:xfrm>
              <a:off x="1296440" y="2394984"/>
              <a:ext cx="468000" cy="324000"/>
            </a:xfrm>
            <a:custGeom>
              <a:avLst/>
              <a:gdLst/>
              <a:ahLst/>
              <a:cxnLst/>
              <a:rect l="0" t="0" r="r" b="b"/>
              <a:pathLst>
                <a:path w="1450975" h="968375">
                  <a:moveTo>
                    <a:pt x="725752" y="363537"/>
                  </a:moveTo>
                  <a:lnTo>
                    <a:pt x="731824" y="363801"/>
                  </a:lnTo>
                  <a:lnTo>
                    <a:pt x="737896" y="364065"/>
                  </a:lnTo>
                  <a:lnTo>
                    <a:pt x="743969" y="365121"/>
                  </a:lnTo>
                  <a:lnTo>
                    <a:pt x="749777" y="365913"/>
                  </a:lnTo>
                  <a:lnTo>
                    <a:pt x="755849" y="367497"/>
                  </a:lnTo>
                  <a:lnTo>
                    <a:pt x="761129" y="369081"/>
                  </a:lnTo>
                  <a:lnTo>
                    <a:pt x="766937" y="370929"/>
                  </a:lnTo>
                  <a:lnTo>
                    <a:pt x="772481" y="373041"/>
                  </a:lnTo>
                  <a:lnTo>
                    <a:pt x="777761" y="375417"/>
                  </a:lnTo>
                  <a:lnTo>
                    <a:pt x="783041" y="378057"/>
                  </a:lnTo>
                  <a:lnTo>
                    <a:pt x="788057" y="381225"/>
                  </a:lnTo>
                  <a:lnTo>
                    <a:pt x="792809" y="384129"/>
                  </a:lnTo>
                  <a:lnTo>
                    <a:pt x="797825" y="387562"/>
                  </a:lnTo>
                  <a:lnTo>
                    <a:pt x="802314" y="391258"/>
                  </a:lnTo>
                  <a:lnTo>
                    <a:pt x="806538" y="394954"/>
                  </a:lnTo>
                  <a:lnTo>
                    <a:pt x="810762" y="398914"/>
                  </a:lnTo>
                  <a:lnTo>
                    <a:pt x="814722" y="403138"/>
                  </a:lnTo>
                  <a:lnTo>
                    <a:pt x="818682" y="407626"/>
                  </a:lnTo>
                  <a:lnTo>
                    <a:pt x="822114" y="412114"/>
                  </a:lnTo>
                  <a:lnTo>
                    <a:pt x="825546" y="416866"/>
                  </a:lnTo>
                  <a:lnTo>
                    <a:pt x="828714" y="421618"/>
                  </a:lnTo>
                  <a:lnTo>
                    <a:pt x="831618" y="426898"/>
                  </a:lnTo>
                  <a:lnTo>
                    <a:pt x="834258" y="431914"/>
                  </a:lnTo>
                  <a:lnTo>
                    <a:pt x="836634" y="437458"/>
                  </a:lnTo>
                  <a:lnTo>
                    <a:pt x="838746" y="443002"/>
                  </a:lnTo>
                  <a:lnTo>
                    <a:pt x="840594" y="448547"/>
                  </a:lnTo>
                  <a:lnTo>
                    <a:pt x="842442" y="454091"/>
                  </a:lnTo>
                  <a:lnTo>
                    <a:pt x="843762" y="459899"/>
                  </a:lnTo>
                  <a:lnTo>
                    <a:pt x="844818" y="465707"/>
                  </a:lnTo>
                  <a:lnTo>
                    <a:pt x="845610" y="471779"/>
                  </a:lnTo>
                  <a:lnTo>
                    <a:pt x="846138" y="477851"/>
                  </a:lnTo>
                  <a:lnTo>
                    <a:pt x="846138" y="484187"/>
                  </a:lnTo>
                  <a:lnTo>
                    <a:pt x="846138" y="490523"/>
                  </a:lnTo>
                  <a:lnTo>
                    <a:pt x="845610" y="496595"/>
                  </a:lnTo>
                  <a:lnTo>
                    <a:pt x="844818" y="502667"/>
                  </a:lnTo>
                  <a:lnTo>
                    <a:pt x="843762" y="508740"/>
                  </a:lnTo>
                  <a:lnTo>
                    <a:pt x="842442" y="514548"/>
                  </a:lnTo>
                  <a:lnTo>
                    <a:pt x="840594" y="520092"/>
                  </a:lnTo>
                  <a:lnTo>
                    <a:pt x="838746" y="525636"/>
                  </a:lnTo>
                  <a:lnTo>
                    <a:pt x="836634" y="531180"/>
                  </a:lnTo>
                  <a:lnTo>
                    <a:pt x="834258" y="536724"/>
                  </a:lnTo>
                  <a:lnTo>
                    <a:pt x="831618" y="541740"/>
                  </a:lnTo>
                  <a:lnTo>
                    <a:pt x="828714" y="546756"/>
                  </a:lnTo>
                  <a:lnTo>
                    <a:pt x="825546" y="551772"/>
                  </a:lnTo>
                  <a:lnTo>
                    <a:pt x="822114" y="556524"/>
                  </a:lnTo>
                  <a:lnTo>
                    <a:pt x="818682" y="561012"/>
                  </a:lnTo>
                  <a:lnTo>
                    <a:pt x="814722" y="565236"/>
                  </a:lnTo>
                  <a:lnTo>
                    <a:pt x="810762" y="569461"/>
                  </a:lnTo>
                  <a:lnTo>
                    <a:pt x="806538" y="573421"/>
                  </a:lnTo>
                  <a:lnTo>
                    <a:pt x="802314" y="577381"/>
                  </a:lnTo>
                  <a:lnTo>
                    <a:pt x="797825" y="581077"/>
                  </a:lnTo>
                  <a:lnTo>
                    <a:pt x="792809" y="584509"/>
                  </a:lnTo>
                  <a:lnTo>
                    <a:pt x="788057" y="587413"/>
                  </a:lnTo>
                  <a:lnTo>
                    <a:pt x="783041" y="590581"/>
                  </a:lnTo>
                  <a:lnTo>
                    <a:pt x="777761" y="592957"/>
                  </a:lnTo>
                  <a:lnTo>
                    <a:pt x="772481" y="595333"/>
                  </a:lnTo>
                  <a:lnTo>
                    <a:pt x="766937" y="597445"/>
                  </a:lnTo>
                  <a:lnTo>
                    <a:pt x="761129" y="599557"/>
                  </a:lnTo>
                  <a:lnTo>
                    <a:pt x="755849" y="601141"/>
                  </a:lnTo>
                  <a:lnTo>
                    <a:pt x="749777" y="602461"/>
                  </a:lnTo>
                  <a:lnTo>
                    <a:pt x="743969" y="603517"/>
                  </a:lnTo>
                  <a:lnTo>
                    <a:pt x="737896" y="604045"/>
                  </a:lnTo>
                  <a:lnTo>
                    <a:pt x="731824" y="604837"/>
                  </a:lnTo>
                  <a:lnTo>
                    <a:pt x="725752" y="604837"/>
                  </a:lnTo>
                  <a:lnTo>
                    <a:pt x="719152" y="604837"/>
                  </a:lnTo>
                  <a:lnTo>
                    <a:pt x="713080" y="604045"/>
                  </a:lnTo>
                  <a:lnTo>
                    <a:pt x="707008" y="603517"/>
                  </a:lnTo>
                  <a:lnTo>
                    <a:pt x="701200" y="602461"/>
                  </a:lnTo>
                  <a:lnTo>
                    <a:pt x="695128" y="601141"/>
                  </a:lnTo>
                  <a:lnTo>
                    <a:pt x="689848" y="599557"/>
                  </a:lnTo>
                  <a:lnTo>
                    <a:pt x="684040" y="597445"/>
                  </a:lnTo>
                  <a:lnTo>
                    <a:pt x="678495" y="595333"/>
                  </a:lnTo>
                  <a:lnTo>
                    <a:pt x="673215" y="592957"/>
                  </a:lnTo>
                  <a:lnTo>
                    <a:pt x="668199" y="590581"/>
                  </a:lnTo>
                  <a:lnTo>
                    <a:pt x="662919" y="587413"/>
                  </a:lnTo>
                  <a:lnTo>
                    <a:pt x="658167" y="584509"/>
                  </a:lnTo>
                  <a:lnTo>
                    <a:pt x="653151" y="581077"/>
                  </a:lnTo>
                  <a:lnTo>
                    <a:pt x="648663" y="577381"/>
                  </a:lnTo>
                  <a:lnTo>
                    <a:pt x="644439" y="573421"/>
                  </a:lnTo>
                  <a:lnTo>
                    <a:pt x="640215" y="569461"/>
                  </a:lnTo>
                  <a:lnTo>
                    <a:pt x="636255" y="565236"/>
                  </a:lnTo>
                  <a:lnTo>
                    <a:pt x="632559" y="561012"/>
                  </a:lnTo>
                  <a:lnTo>
                    <a:pt x="628863" y="556524"/>
                  </a:lnTo>
                  <a:lnTo>
                    <a:pt x="625694" y="551772"/>
                  </a:lnTo>
                  <a:lnTo>
                    <a:pt x="622262" y="546756"/>
                  </a:lnTo>
                  <a:lnTo>
                    <a:pt x="619622" y="541740"/>
                  </a:lnTo>
                  <a:lnTo>
                    <a:pt x="616718" y="536724"/>
                  </a:lnTo>
                  <a:lnTo>
                    <a:pt x="614342" y="531180"/>
                  </a:lnTo>
                  <a:lnTo>
                    <a:pt x="612230" y="525636"/>
                  </a:lnTo>
                  <a:lnTo>
                    <a:pt x="610382" y="520092"/>
                  </a:lnTo>
                  <a:lnTo>
                    <a:pt x="608534" y="514548"/>
                  </a:lnTo>
                  <a:lnTo>
                    <a:pt x="607214" y="508740"/>
                  </a:lnTo>
                  <a:lnTo>
                    <a:pt x="606422" y="502667"/>
                  </a:lnTo>
                  <a:lnTo>
                    <a:pt x="605630" y="496595"/>
                  </a:lnTo>
                  <a:lnTo>
                    <a:pt x="604838" y="490523"/>
                  </a:lnTo>
                  <a:lnTo>
                    <a:pt x="604838" y="484187"/>
                  </a:lnTo>
                  <a:lnTo>
                    <a:pt x="604838" y="477851"/>
                  </a:lnTo>
                  <a:lnTo>
                    <a:pt x="605630" y="471779"/>
                  </a:lnTo>
                  <a:lnTo>
                    <a:pt x="606422" y="465707"/>
                  </a:lnTo>
                  <a:lnTo>
                    <a:pt x="607214" y="459899"/>
                  </a:lnTo>
                  <a:lnTo>
                    <a:pt x="608534" y="454091"/>
                  </a:lnTo>
                  <a:lnTo>
                    <a:pt x="610382" y="448547"/>
                  </a:lnTo>
                  <a:lnTo>
                    <a:pt x="612230" y="443002"/>
                  </a:lnTo>
                  <a:lnTo>
                    <a:pt x="614342" y="437458"/>
                  </a:lnTo>
                  <a:lnTo>
                    <a:pt x="616718" y="431914"/>
                  </a:lnTo>
                  <a:lnTo>
                    <a:pt x="619622" y="426898"/>
                  </a:lnTo>
                  <a:lnTo>
                    <a:pt x="622262" y="421618"/>
                  </a:lnTo>
                  <a:lnTo>
                    <a:pt x="625694" y="416866"/>
                  </a:lnTo>
                  <a:lnTo>
                    <a:pt x="628863" y="412114"/>
                  </a:lnTo>
                  <a:lnTo>
                    <a:pt x="632559" y="407626"/>
                  </a:lnTo>
                  <a:lnTo>
                    <a:pt x="636255" y="403138"/>
                  </a:lnTo>
                  <a:lnTo>
                    <a:pt x="640215" y="398914"/>
                  </a:lnTo>
                  <a:lnTo>
                    <a:pt x="644439" y="394954"/>
                  </a:lnTo>
                  <a:lnTo>
                    <a:pt x="648663" y="391258"/>
                  </a:lnTo>
                  <a:lnTo>
                    <a:pt x="653151" y="387562"/>
                  </a:lnTo>
                  <a:lnTo>
                    <a:pt x="658167" y="384129"/>
                  </a:lnTo>
                  <a:lnTo>
                    <a:pt x="662919" y="381225"/>
                  </a:lnTo>
                  <a:lnTo>
                    <a:pt x="668199" y="378057"/>
                  </a:lnTo>
                  <a:lnTo>
                    <a:pt x="673215" y="375417"/>
                  </a:lnTo>
                  <a:lnTo>
                    <a:pt x="678495" y="373041"/>
                  </a:lnTo>
                  <a:lnTo>
                    <a:pt x="684040" y="370929"/>
                  </a:lnTo>
                  <a:lnTo>
                    <a:pt x="689848" y="369081"/>
                  </a:lnTo>
                  <a:lnTo>
                    <a:pt x="695128" y="367497"/>
                  </a:lnTo>
                  <a:lnTo>
                    <a:pt x="701200" y="365913"/>
                  </a:lnTo>
                  <a:lnTo>
                    <a:pt x="707008" y="365121"/>
                  </a:lnTo>
                  <a:lnTo>
                    <a:pt x="713080" y="364065"/>
                  </a:lnTo>
                  <a:lnTo>
                    <a:pt x="719152" y="363801"/>
                  </a:lnTo>
                  <a:lnTo>
                    <a:pt x="725752" y="363537"/>
                  </a:lnTo>
                  <a:close/>
                  <a:moveTo>
                    <a:pt x="725752" y="181438"/>
                  </a:moveTo>
                  <a:lnTo>
                    <a:pt x="717815" y="181968"/>
                  </a:lnTo>
                  <a:lnTo>
                    <a:pt x="710142" y="182233"/>
                  </a:lnTo>
                  <a:lnTo>
                    <a:pt x="702204" y="182497"/>
                  </a:lnTo>
                  <a:lnTo>
                    <a:pt x="694531" y="183292"/>
                  </a:lnTo>
                  <a:lnTo>
                    <a:pt x="686859" y="184087"/>
                  </a:lnTo>
                  <a:lnTo>
                    <a:pt x="679715" y="185146"/>
                  </a:lnTo>
                  <a:lnTo>
                    <a:pt x="672042" y="186471"/>
                  </a:lnTo>
                  <a:lnTo>
                    <a:pt x="664634" y="188060"/>
                  </a:lnTo>
                  <a:lnTo>
                    <a:pt x="657490" y="189384"/>
                  </a:lnTo>
                  <a:lnTo>
                    <a:pt x="650081" y="191238"/>
                  </a:lnTo>
                  <a:lnTo>
                    <a:pt x="642673" y="193092"/>
                  </a:lnTo>
                  <a:lnTo>
                    <a:pt x="635794" y="195211"/>
                  </a:lnTo>
                  <a:lnTo>
                    <a:pt x="628650" y="197595"/>
                  </a:lnTo>
                  <a:lnTo>
                    <a:pt x="621771" y="200244"/>
                  </a:lnTo>
                  <a:lnTo>
                    <a:pt x="608013" y="205276"/>
                  </a:lnTo>
                  <a:lnTo>
                    <a:pt x="594519" y="211369"/>
                  </a:lnTo>
                  <a:lnTo>
                    <a:pt x="581554" y="218255"/>
                  </a:lnTo>
                  <a:lnTo>
                    <a:pt x="568590" y="225407"/>
                  </a:lnTo>
                  <a:lnTo>
                    <a:pt x="556419" y="233353"/>
                  </a:lnTo>
                  <a:lnTo>
                    <a:pt x="544513" y="241564"/>
                  </a:lnTo>
                  <a:lnTo>
                    <a:pt x="533400" y="250835"/>
                  </a:lnTo>
                  <a:lnTo>
                    <a:pt x="522288" y="260370"/>
                  </a:lnTo>
                  <a:lnTo>
                    <a:pt x="511704" y="270435"/>
                  </a:lnTo>
                  <a:lnTo>
                    <a:pt x="501915" y="280765"/>
                  </a:lnTo>
                  <a:lnTo>
                    <a:pt x="492390" y="291625"/>
                  </a:lnTo>
                  <a:lnTo>
                    <a:pt x="483394" y="303279"/>
                  </a:lnTo>
                  <a:lnTo>
                    <a:pt x="474663" y="315199"/>
                  </a:lnTo>
                  <a:lnTo>
                    <a:pt x="467254" y="327383"/>
                  </a:lnTo>
                  <a:lnTo>
                    <a:pt x="459846" y="339832"/>
                  </a:lnTo>
                  <a:lnTo>
                    <a:pt x="453231" y="353076"/>
                  </a:lnTo>
                  <a:lnTo>
                    <a:pt x="447146" y="366584"/>
                  </a:lnTo>
                  <a:lnTo>
                    <a:pt x="441590" y="380357"/>
                  </a:lnTo>
                  <a:lnTo>
                    <a:pt x="439208" y="387244"/>
                  </a:lnTo>
                  <a:lnTo>
                    <a:pt x="437092" y="394396"/>
                  </a:lnTo>
                  <a:lnTo>
                    <a:pt x="434711" y="401282"/>
                  </a:lnTo>
                  <a:lnTo>
                    <a:pt x="432594" y="408699"/>
                  </a:lnTo>
                  <a:lnTo>
                    <a:pt x="430742" y="415850"/>
                  </a:lnTo>
                  <a:lnTo>
                    <a:pt x="429419" y="423267"/>
                  </a:lnTo>
                  <a:lnTo>
                    <a:pt x="428096" y="430683"/>
                  </a:lnTo>
                  <a:lnTo>
                    <a:pt x="426508" y="438100"/>
                  </a:lnTo>
                  <a:lnTo>
                    <a:pt x="425715" y="445781"/>
                  </a:lnTo>
                  <a:lnTo>
                    <a:pt x="424656" y="453198"/>
                  </a:lnTo>
                  <a:lnTo>
                    <a:pt x="424127" y="461144"/>
                  </a:lnTo>
                  <a:lnTo>
                    <a:pt x="423598" y="468825"/>
                  </a:lnTo>
                  <a:lnTo>
                    <a:pt x="423333" y="476506"/>
                  </a:lnTo>
                  <a:lnTo>
                    <a:pt x="423333" y="484188"/>
                  </a:lnTo>
                  <a:lnTo>
                    <a:pt x="423333" y="491869"/>
                  </a:lnTo>
                  <a:lnTo>
                    <a:pt x="423598" y="499815"/>
                  </a:lnTo>
                  <a:lnTo>
                    <a:pt x="424127" y="507496"/>
                  </a:lnTo>
                  <a:lnTo>
                    <a:pt x="424656" y="515178"/>
                  </a:lnTo>
                  <a:lnTo>
                    <a:pt x="425715" y="522859"/>
                  </a:lnTo>
                  <a:lnTo>
                    <a:pt x="426508" y="530276"/>
                  </a:lnTo>
                  <a:lnTo>
                    <a:pt x="428096" y="537692"/>
                  </a:lnTo>
                  <a:lnTo>
                    <a:pt x="429419" y="545373"/>
                  </a:lnTo>
                  <a:lnTo>
                    <a:pt x="430742" y="552790"/>
                  </a:lnTo>
                  <a:lnTo>
                    <a:pt x="432594" y="559941"/>
                  </a:lnTo>
                  <a:lnTo>
                    <a:pt x="434711" y="567093"/>
                  </a:lnTo>
                  <a:lnTo>
                    <a:pt x="437092" y="574244"/>
                  </a:lnTo>
                  <a:lnTo>
                    <a:pt x="439208" y="581396"/>
                  </a:lnTo>
                  <a:lnTo>
                    <a:pt x="441590" y="588283"/>
                  </a:lnTo>
                  <a:lnTo>
                    <a:pt x="447146" y="602056"/>
                  </a:lnTo>
                  <a:lnTo>
                    <a:pt x="453231" y="615565"/>
                  </a:lnTo>
                  <a:lnTo>
                    <a:pt x="459846" y="628278"/>
                  </a:lnTo>
                  <a:lnTo>
                    <a:pt x="467254" y="641257"/>
                  </a:lnTo>
                  <a:lnTo>
                    <a:pt x="474663" y="653441"/>
                  </a:lnTo>
                  <a:lnTo>
                    <a:pt x="483394" y="665361"/>
                  </a:lnTo>
                  <a:lnTo>
                    <a:pt x="492390" y="676485"/>
                  </a:lnTo>
                  <a:lnTo>
                    <a:pt x="501915" y="687610"/>
                  </a:lnTo>
                  <a:lnTo>
                    <a:pt x="511704" y="698205"/>
                  </a:lnTo>
                  <a:lnTo>
                    <a:pt x="522288" y="708270"/>
                  </a:lnTo>
                  <a:lnTo>
                    <a:pt x="533400" y="717805"/>
                  </a:lnTo>
                  <a:lnTo>
                    <a:pt x="544513" y="726546"/>
                  </a:lnTo>
                  <a:lnTo>
                    <a:pt x="556419" y="735287"/>
                  </a:lnTo>
                  <a:lnTo>
                    <a:pt x="568590" y="743233"/>
                  </a:lnTo>
                  <a:lnTo>
                    <a:pt x="581554" y="750385"/>
                  </a:lnTo>
                  <a:lnTo>
                    <a:pt x="594519" y="757272"/>
                  </a:lnTo>
                  <a:lnTo>
                    <a:pt x="608013" y="763099"/>
                  </a:lnTo>
                  <a:lnTo>
                    <a:pt x="621771" y="768396"/>
                  </a:lnTo>
                  <a:lnTo>
                    <a:pt x="628650" y="770780"/>
                  </a:lnTo>
                  <a:lnTo>
                    <a:pt x="635794" y="773429"/>
                  </a:lnTo>
                  <a:lnTo>
                    <a:pt x="642673" y="775548"/>
                  </a:lnTo>
                  <a:lnTo>
                    <a:pt x="650081" y="777402"/>
                  </a:lnTo>
                  <a:lnTo>
                    <a:pt x="657490" y="779256"/>
                  </a:lnTo>
                  <a:lnTo>
                    <a:pt x="664634" y="780580"/>
                  </a:lnTo>
                  <a:lnTo>
                    <a:pt x="672042" y="782170"/>
                  </a:lnTo>
                  <a:lnTo>
                    <a:pt x="679715" y="783494"/>
                  </a:lnTo>
                  <a:lnTo>
                    <a:pt x="686859" y="784289"/>
                  </a:lnTo>
                  <a:lnTo>
                    <a:pt x="694531" y="785348"/>
                  </a:lnTo>
                  <a:lnTo>
                    <a:pt x="702204" y="785878"/>
                  </a:lnTo>
                  <a:lnTo>
                    <a:pt x="710142" y="786408"/>
                  </a:lnTo>
                  <a:lnTo>
                    <a:pt x="717815" y="786672"/>
                  </a:lnTo>
                  <a:lnTo>
                    <a:pt x="725752" y="786672"/>
                  </a:lnTo>
                  <a:lnTo>
                    <a:pt x="733161" y="786672"/>
                  </a:lnTo>
                  <a:lnTo>
                    <a:pt x="741098" y="786408"/>
                  </a:lnTo>
                  <a:lnTo>
                    <a:pt x="748771" y="785878"/>
                  </a:lnTo>
                  <a:lnTo>
                    <a:pt x="756444" y="785348"/>
                  </a:lnTo>
                  <a:lnTo>
                    <a:pt x="764117" y="784289"/>
                  </a:lnTo>
                  <a:lnTo>
                    <a:pt x="771790" y="783494"/>
                  </a:lnTo>
                  <a:lnTo>
                    <a:pt x="778934" y="782170"/>
                  </a:lnTo>
                  <a:lnTo>
                    <a:pt x="786342" y="780580"/>
                  </a:lnTo>
                  <a:lnTo>
                    <a:pt x="793750" y="779256"/>
                  </a:lnTo>
                  <a:lnTo>
                    <a:pt x="800894" y="777402"/>
                  </a:lnTo>
                  <a:lnTo>
                    <a:pt x="808302" y="775548"/>
                  </a:lnTo>
                  <a:lnTo>
                    <a:pt x="815181" y="773429"/>
                  </a:lnTo>
                  <a:lnTo>
                    <a:pt x="822590" y="770780"/>
                  </a:lnTo>
                  <a:lnTo>
                    <a:pt x="829204" y="768396"/>
                  </a:lnTo>
                  <a:lnTo>
                    <a:pt x="842963" y="763099"/>
                  </a:lnTo>
                  <a:lnTo>
                    <a:pt x="856456" y="757272"/>
                  </a:lnTo>
                  <a:lnTo>
                    <a:pt x="869421" y="750385"/>
                  </a:lnTo>
                  <a:lnTo>
                    <a:pt x="882386" y="743233"/>
                  </a:lnTo>
                  <a:lnTo>
                    <a:pt x="894556" y="735287"/>
                  </a:lnTo>
                  <a:lnTo>
                    <a:pt x="906463" y="726546"/>
                  </a:lnTo>
                  <a:lnTo>
                    <a:pt x="917840" y="717805"/>
                  </a:lnTo>
                  <a:lnTo>
                    <a:pt x="928688" y="708270"/>
                  </a:lnTo>
                  <a:lnTo>
                    <a:pt x="939271" y="698205"/>
                  </a:lnTo>
                  <a:lnTo>
                    <a:pt x="949061" y="687610"/>
                  </a:lnTo>
                  <a:lnTo>
                    <a:pt x="958850" y="676485"/>
                  </a:lnTo>
                  <a:lnTo>
                    <a:pt x="967846" y="665361"/>
                  </a:lnTo>
                  <a:lnTo>
                    <a:pt x="976313" y="653441"/>
                  </a:lnTo>
                  <a:lnTo>
                    <a:pt x="984250" y="641257"/>
                  </a:lnTo>
                  <a:lnTo>
                    <a:pt x="991129" y="628278"/>
                  </a:lnTo>
                  <a:lnTo>
                    <a:pt x="998009" y="615565"/>
                  </a:lnTo>
                  <a:lnTo>
                    <a:pt x="1004094" y="602056"/>
                  </a:lnTo>
                  <a:lnTo>
                    <a:pt x="1009386" y="588283"/>
                  </a:lnTo>
                  <a:lnTo>
                    <a:pt x="1012031" y="581396"/>
                  </a:lnTo>
                  <a:lnTo>
                    <a:pt x="1014148" y="574244"/>
                  </a:lnTo>
                  <a:lnTo>
                    <a:pt x="1016265" y="567093"/>
                  </a:lnTo>
                  <a:lnTo>
                    <a:pt x="1018381" y="559941"/>
                  </a:lnTo>
                  <a:lnTo>
                    <a:pt x="1020234" y="552790"/>
                  </a:lnTo>
                  <a:lnTo>
                    <a:pt x="1021556" y="545373"/>
                  </a:lnTo>
                  <a:lnTo>
                    <a:pt x="1023144" y="537692"/>
                  </a:lnTo>
                  <a:lnTo>
                    <a:pt x="1024467" y="530276"/>
                  </a:lnTo>
                  <a:lnTo>
                    <a:pt x="1025261" y="522859"/>
                  </a:lnTo>
                  <a:lnTo>
                    <a:pt x="1026319" y="515178"/>
                  </a:lnTo>
                  <a:lnTo>
                    <a:pt x="1026848" y="507496"/>
                  </a:lnTo>
                  <a:lnTo>
                    <a:pt x="1027377" y="499815"/>
                  </a:lnTo>
                  <a:lnTo>
                    <a:pt x="1027642" y="491869"/>
                  </a:lnTo>
                  <a:lnTo>
                    <a:pt x="1027642" y="484188"/>
                  </a:lnTo>
                  <a:lnTo>
                    <a:pt x="1027642" y="476506"/>
                  </a:lnTo>
                  <a:lnTo>
                    <a:pt x="1027377" y="468825"/>
                  </a:lnTo>
                  <a:lnTo>
                    <a:pt x="1026848" y="461144"/>
                  </a:lnTo>
                  <a:lnTo>
                    <a:pt x="1026319" y="453198"/>
                  </a:lnTo>
                  <a:lnTo>
                    <a:pt x="1025261" y="445781"/>
                  </a:lnTo>
                  <a:lnTo>
                    <a:pt x="1024467" y="438100"/>
                  </a:lnTo>
                  <a:lnTo>
                    <a:pt x="1023144" y="430683"/>
                  </a:lnTo>
                  <a:lnTo>
                    <a:pt x="1021556" y="423267"/>
                  </a:lnTo>
                  <a:lnTo>
                    <a:pt x="1020234" y="415850"/>
                  </a:lnTo>
                  <a:lnTo>
                    <a:pt x="1018381" y="408699"/>
                  </a:lnTo>
                  <a:lnTo>
                    <a:pt x="1016265" y="401282"/>
                  </a:lnTo>
                  <a:lnTo>
                    <a:pt x="1014148" y="394396"/>
                  </a:lnTo>
                  <a:lnTo>
                    <a:pt x="1012031" y="387244"/>
                  </a:lnTo>
                  <a:lnTo>
                    <a:pt x="1009386" y="380357"/>
                  </a:lnTo>
                  <a:lnTo>
                    <a:pt x="1004094" y="366584"/>
                  </a:lnTo>
                  <a:lnTo>
                    <a:pt x="998009" y="353076"/>
                  </a:lnTo>
                  <a:lnTo>
                    <a:pt x="991129" y="339832"/>
                  </a:lnTo>
                  <a:lnTo>
                    <a:pt x="984250" y="327383"/>
                  </a:lnTo>
                  <a:lnTo>
                    <a:pt x="976313" y="315199"/>
                  </a:lnTo>
                  <a:lnTo>
                    <a:pt x="967846" y="303279"/>
                  </a:lnTo>
                  <a:lnTo>
                    <a:pt x="958850" y="291625"/>
                  </a:lnTo>
                  <a:lnTo>
                    <a:pt x="949061" y="280765"/>
                  </a:lnTo>
                  <a:lnTo>
                    <a:pt x="939271" y="270435"/>
                  </a:lnTo>
                  <a:lnTo>
                    <a:pt x="928688" y="260370"/>
                  </a:lnTo>
                  <a:lnTo>
                    <a:pt x="917840" y="250835"/>
                  </a:lnTo>
                  <a:lnTo>
                    <a:pt x="906463" y="241564"/>
                  </a:lnTo>
                  <a:lnTo>
                    <a:pt x="894556" y="233353"/>
                  </a:lnTo>
                  <a:lnTo>
                    <a:pt x="882386" y="225407"/>
                  </a:lnTo>
                  <a:lnTo>
                    <a:pt x="869421" y="218255"/>
                  </a:lnTo>
                  <a:lnTo>
                    <a:pt x="856456" y="211369"/>
                  </a:lnTo>
                  <a:lnTo>
                    <a:pt x="842963" y="205276"/>
                  </a:lnTo>
                  <a:lnTo>
                    <a:pt x="829204" y="200244"/>
                  </a:lnTo>
                  <a:lnTo>
                    <a:pt x="822590" y="197595"/>
                  </a:lnTo>
                  <a:lnTo>
                    <a:pt x="815181" y="195211"/>
                  </a:lnTo>
                  <a:lnTo>
                    <a:pt x="808302" y="193092"/>
                  </a:lnTo>
                  <a:lnTo>
                    <a:pt x="800894" y="191238"/>
                  </a:lnTo>
                  <a:lnTo>
                    <a:pt x="793750" y="189384"/>
                  </a:lnTo>
                  <a:lnTo>
                    <a:pt x="786342" y="188060"/>
                  </a:lnTo>
                  <a:lnTo>
                    <a:pt x="778934" y="186471"/>
                  </a:lnTo>
                  <a:lnTo>
                    <a:pt x="771790" y="185146"/>
                  </a:lnTo>
                  <a:lnTo>
                    <a:pt x="764117" y="184087"/>
                  </a:lnTo>
                  <a:lnTo>
                    <a:pt x="756444" y="183292"/>
                  </a:lnTo>
                  <a:lnTo>
                    <a:pt x="748771" y="182497"/>
                  </a:lnTo>
                  <a:lnTo>
                    <a:pt x="741098" y="182233"/>
                  </a:lnTo>
                  <a:lnTo>
                    <a:pt x="733161" y="181968"/>
                  </a:lnTo>
                  <a:lnTo>
                    <a:pt x="725752" y="181438"/>
                  </a:lnTo>
                  <a:close/>
                  <a:moveTo>
                    <a:pt x="725752" y="0"/>
                  </a:moveTo>
                  <a:lnTo>
                    <a:pt x="744273" y="530"/>
                  </a:lnTo>
                  <a:lnTo>
                    <a:pt x="762794" y="1589"/>
                  </a:lnTo>
                  <a:lnTo>
                    <a:pt x="781579" y="3179"/>
                  </a:lnTo>
                  <a:lnTo>
                    <a:pt x="799836" y="5562"/>
                  </a:lnTo>
                  <a:lnTo>
                    <a:pt x="818092" y="8476"/>
                  </a:lnTo>
                  <a:lnTo>
                    <a:pt x="836084" y="12184"/>
                  </a:lnTo>
                  <a:lnTo>
                    <a:pt x="854075" y="16157"/>
                  </a:lnTo>
                  <a:lnTo>
                    <a:pt x="871802" y="20925"/>
                  </a:lnTo>
                  <a:lnTo>
                    <a:pt x="889265" y="26222"/>
                  </a:lnTo>
                  <a:lnTo>
                    <a:pt x="906727" y="32050"/>
                  </a:lnTo>
                  <a:lnTo>
                    <a:pt x="924190" y="38142"/>
                  </a:lnTo>
                  <a:lnTo>
                    <a:pt x="941123" y="44764"/>
                  </a:lnTo>
                  <a:lnTo>
                    <a:pt x="958321" y="51915"/>
                  </a:lnTo>
                  <a:lnTo>
                    <a:pt x="974990" y="59332"/>
                  </a:lnTo>
                  <a:lnTo>
                    <a:pt x="991394" y="67278"/>
                  </a:lnTo>
                  <a:lnTo>
                    <a:pt x="1008063" y="75754"/>
                  </a:lnTo>
                  <a:lnTo>
                    <a:pt x="1024202" y="84494"/>
                  </a:lnTo>
                  <a:lnTo>
                    <a:pt x="1040077" y="93235"/>
                  </a:lnTo>
                  <a:lnTo>
                    <a:pt x="1055688" y="102771"/>
                  </a:lnTo>
                  <a:lnTo>
                    <a:pt x="1071298" y="112306"/>
                  </a:lnTo>
                  <a:lnTo>
                    <a:pt x="1086644" y="122371"/>
                  </a:lnTo>
                  <a:lnTo>
                    <a:pt x="1101461" y="132436"/>
                  </a:lnTo>
                  <a:lnTo>
                    <a:pt x="1116542" y="142767"/>
                  </a:lnTo>
                  <a:lnTo>
                    <a:pt x="1131094" y="153097"/>
                  </a:lnTo>
                  <a:lnTo>
                    <a:pt x="1145381" y="164221"/>
                  </a:lnTo>
                  <a:lnTo>
                    <a:pt x="1159404" y="174816"/>
                  </a:lnTo>
                  <a:lnTo>
                    <a:pt x="1173427" y="185941"/>
                  </a:lnTo>
                  <a:lnTo>
                    <a:pt x="1186921" y="197065"/>
                  </a:lnTo>
                  <a:lnTo>
                    <a:pt x="1200415" y="208190"/>
                  </a:lnTo>
                  <a:lnTo>
                    <a:pt x="1213115" y="219315"/>
                  </a:lnTo>
                  <a:lnTo>
                    <a:pt x="1225815" y="230704"/>
                  </a:lnTo>
                  <a:lnTo>
                    <a:pt x="1238515" y="242359"/>
                  </a:lnTo>
                  <a:lnTo>
                    <a:pt x="1250686" y="253483"/>
                  </a:lnTo>
                  <a:lnTo>
                    <a:pt x="1262592" y="264873"/>
                  </a:lnTo>
                  <a:lnTo>
                    <a:pt x="1285346" y="287387"/>
                  </a:lnTo>
                  <a:lnTo>
                    <a:pt x="1306777" y="309372"/>
                  </a:lnTo>
                  <a:lnTo>
                    <a:pt x="1327150" y="331091"/>
                  </a:lnTo>
                  <a:lnTo>
                    <a:pt x="1345936" y="351751"/>
                  </a:lnTo>
                  <a:lnTo>
                    <a:pt x="1363398" y="371882"/>
                  </a:lnTo>
                  <a:lnTo>
                    <a:pt x="1379273" y="390952"/>
                  </a:lnTo>
                  <a:lnTo>
                    <a:pt x="1393825" y="408699"/>
                  </a:lnTo>
                  <a:lnTo>
                    <a:pt x="1407054" y="424856"/>
                  </a:lnTo>
                  <a:lnTo>
                    <a:pt x="1418167" y="439424"/>
                  </a:lnTo>
                  <a:lnTo>
                    <a:pt x="1427956" y="452668"/>
                  </a:lnTo>
                  <a:lnTo>
                    <a:pt x="1436159" y="463528"/>
                  </a:lnTo>
                  <a:lnTo>
                    <a:pt x="1447271" y="478890"/>
                  </a:lnTo>
                  <a:lnTo>
                    <a:pt x="1450975" y="484188"/>
                  </a:lnTo>
                  <a:lnTo>
                    <a:pt x="1447271" y="489750"/>
                  </a:lnTo>
                  <a:lnTo>
                    <a:pt x="1436159" y="505113"/>
                  </a:lnTo>
                  <a:lnTo>
                    <a:pt x="1427956" y="515972"/>
                  </a:lnTo>
                  <a:lnTo>
                    <a:pt x="1418167" y="528951"/>
                  </a:lnTo>
                  <a:lnTo>
                    <a:pt x="1407054" y="543519"/>
                  </a:lnTo>
                  <a:lnTo>
                    <a:pt x="1393825" y="559941"/>
                  </a:lnTo>
                  <a:lnTo>
                    <a:pt x="1379273" y="577688"/>
                  </a:lnTo>
                  <a:lnTo>
                    <a:pt x="1363398" y="596759"/>
                  </a:lnTo>
                  <a:lnTo>
                    <a:pt x="1345936" y="616359"/>
                  </a:lnTo>
                  <a:lnTo>
                    <a:pt x="1327150" y="637549"/>
                  </a:lnTo>
                  <a:lnTo>
                    <a:pt x="1306777" y="659269"/>
                  </a:lnTo>
                  <a:lnTo>
                    <a:pt x="1285346" y="681253"/>
                  </a:lnTo>
                  <a:lnTo>
                    <a:pt x="1262592" y="703767"/>
                  </a:lnTo>
                  <a:lnTo>
                    <a:pt x="1250686" y="715157"/>
                  </a:lnTo>
                  <a:lnTo>
                    <a:pt x="1238515" y="726281"/>
                  </a:lnTo>
                  <a:lnTo>
                    <a:pt x="1225815" y="737671"/>
                  </a:lnTo>
                  <a:lnTo>
                    <a:pt x="1213115" y="749060"/>
                  </a:lnTo>
                  <a:lnTo>
                    <a:pt x="1200415" y="760185"/>
                  </a:lnTo>
                  <a:lnTo>
                    <a:pt x="1186921" y="771575"/>
                  </a:lnTo>
                  <a:lnTo>
                    <a:pt x="1173427" y="782434"/>
                  </a:lnTo>
                  <a:lnTo>
                    <a:pt x="1159404" y="793824"/>
                  </a:lnTo>
                  <a:lnTo>
                    <a:pt x="1145381" y="804419"/>
                  </a:lnTo>
                  <a:lnTo>
                    <a:pt x="1131094" y="815279"/>
                  </a:lnTo>
                  <a:lnTo>
                    <a:pt x="1116542" y="825874"/>
                  </a:lnTo>
                  <a:lnTo>
                    <a:pt x="1101461" y="836204"/>
                  </a:lnTo>
                  <a:lnTo>
                    <a:pt x="1086644" y="846269"/>
                  </a:lnTo>
                  <a:lnTo>
                    <a:pt x="1071298" y="856069"/>
                  </a:lnTo>
                  <a:lnTo>
                    <a:pt x="1055688" y="865869"/>
                  </a:lnTo>
                  <a:lnTo>
                    <a:pt x="1040077" y="874875"/>
                  </a:lnTo>
                  <a:lnTo>
                    <a:pt x="1024202" y="884146"/>
                  </a:lnTo>
                  <a:lnTo>
                    <a:pt x="1008063" y="892622"/>
                  </a:lnTo>
                  <a:lnTo>
                    <a:pt x="991394" y="901362"/>
                  </a:lnTo>
                  <a:lnTo>
                    <a:pt x="974990" y="909044"/>
                  </a:lnTo>
                  <a:lnTo>
                    <a:pt x="958321" y="916460"/>
                  </a:lnTo>
                  <a:lnTo>
                    <a:pt x="941123" y="923877"/>
                  </a:lnTo>
                  <a:lnTo>
                    <a:pt x="924190" y="930498"/>
                  </a:lnTo>
                  <a:lnTo>
                    <a:pt x="906727" y="936590"/>
                  </a:lnTo>
                  <a:lnTo>
                    <a:pt x="889265" y="942418"/>
                  </a:lnTo>
                  <a:lnTo>
                    <a:pt x="871802" y="947715"/>
                  </a:lnTo>
                  <a:lnTo>
                    <a:pt x="854075" y="952218"/>
                  </a:lnTo>
                  <a:lnTo>
                    <a:pt x="836084" y="956456"/>
                  </a:lnTo>
                  <a:lnTo>
                    <a:pt x="818092" y="960164"/>
                  </a:lnTo>
                  <a:lnTo>
                    <a:pt x="799836" y="962813"/>
                  </a:lnTo>
                  <a:lnTo>
                    <a:pt x="781579" y="965462"/>
                  </a:lnTo>
                  <a:lnTo>
                    <a:pt x="762794" y="967051"/>
                  </a:lnTo>
                  <a:lnTo>
                    <a:pt x="744273" y="968110"/>
                  </a:lnTo>
                  <a:lnTo>
                    <a:pt x="725752" y="968375"/>
                  </a:lnTo>
                  <a:lnTo>
                    <a:pt x="706702" y="968110"/>
                  </a:lnTo>
                  <a:lnTo>
                    <a:pt x="688181" y="967051"/>
                  </a:lnTo>
                  <a:lnTo>
                    <a:pt x="669661" y="965462"/>
                  </a:lnTo>
                  <a:lnTo>
                    <a:pt x="651404" y="962813"/>
                  </a:lnTo>
                  <a:lnTo>
                    <a:pt x="633413" y="960164"/>
                  </a:lnTo>
                  <a:lnTo>
                    <a:pt x="614892" y="956456"/>
                  </a:lnTo>
                  <a:lnTo>
                    <a:pt x="596900" y="952218"/>
                  </a:lnTo>
                  <a:lnTo>
                    <a:pt x="579438" y="947715"/>
                  </a:lnTo>
                  <a:lnTo>
                    <a:pt x="561711" y="942418"/>
                  </a:lnTo>
                  <a:lnTo>
                    <a:pt x="544248" y="936590"/>
                  </a:lnTo>
                  <a:lnTo>
                    <a:pt x="526786" y="930498"/>
                  </a:lnTo>
                  <a:lnTo>
                    <a:pt x="509852" y="923877"/>
                  </a:lnTo>
                  <a:lnTo>
                    <a:pt x="492654" y="916460"/>
                  </a:lnTo>
                  <a:lnTo>
                    <a:pt x="475986" y="909044"/>
                  </a:lnTo>
                  <a:lnTo>
                    <a:pt x="459581" y="901362"/>
                  </a:lnTo>
                  <a:lnTo>
                    <a:pt x="443177" y="892622"/>
                  </a:lnTo>
                  <a:lnTo>
                    <a:pt x="426773" y="884146"/>
                  </a:lnTo>
                  <a:lnTo>
                    <a:pt x="411163" y="874875"/>
                  </a:lnTo>
                  <a:lnTo>
                    <a:pt x="395288" y="865869"/>
                  </a:lnTo>
                  <a:lnTo>
                    <a:pt x="379677" y="856069"/>
                  </a:lnTo>
                  <a:lnTo>
                    <a:pt x="364331" y="846269"/>
                  </a:lnTo>
                  <a:lnTo>
                    <a:pt x="349515" y="836204"/>
                  </a:lnTo>
                  <a:lnTo>
                    <a:pt x="334433" y="825874"/>
                  </a:lnTo>
                  <a:lnTo>
                    <a:pt x="319881" y="815279"/>
                  </a:lnTo>
                  <a:lnTo>
                    <a:pt x="305594" y="804419"/>
                  </a:lnTo>
                  <a:lnTo>
                    <a:pt x="291571" y="793824"/>
                  </a:lnTo>
                  <a:lnTo>
                    <a:pt x="277548" y="782434"/>
                  </a:lnTo>
                  <a:lnTo>
                    <a:pt x="264054" y="771575"/>
                  </a:lnTo>
                  <a:lnTo>
                    <a:pt x="250825" y="760185"/>
                  </a:lnTo>
                  <a:lnTo>
                    <a:pt x="237861" y="749060"/>
                  </a:lnTo>
                  <a:lnTo>
                    <a:pt x="225161" y="737671"/>
                  </a:lnTo>
                  <a:lnTo>
                    <a:pt x="212461" y="726281"/>
                  </a:lnTo>
                  <a:lnTo>
                    <a:pt x="200290" y="715157"/>
                  </a:lnTo>
                  <a:lnTo>
                    <a:pt x="188383" y="703767"/>
                  </a:lnTo>
                  <a:lnTo>
                    <a:pt x="165629" y="681253"/>
                  </a:lnTo>
                  <a:lnTo>
                    <a:pt x="144198" y="659269"/>
                  </a:lnTo>
                  <a:lnTo>
                    <a:pt x="123825" y="637549"/>
                  </a:lnTo>
                  <a:lnTo>
                    <a:pt x="105040" y="616359"/>
                  </a:lnTo>
                  <a:lnTo>
                    <a:pt x="87577" y="596759"/>
                  </a:lnTo>
                  <a:lnTo>
                    <a:pt x="71702" y="577688"/>
                  </a:lnTo>
                  <a:lnTo>
                    <a:pt x="57150" y="559941"/>
                  </a:lnTo>
                  <a:lnTo>
                    <a:pt x="43921" y="543519"/>
                  </a:lnTo>
                  <a:lnTo>
                    <a:pt x="32808" y="528951"/>
                  </a:lnTo>
                  <a:lnTo>
                    <a:pt x="23019" y="515972"/>
                  </a:lnTo>
                  <a:lnTo>
                    <a:pt x="14817" y="505113"/>
                  </a:lnTo>
                  <a:lnTo>
                    <a:pt x="3704" y="489750"/>
                  </a:lnTo>
                  <a:lnTo>
                    <a:pt x="0" y="484188"/>
                  </a:lnTo>
                  <a:lnTo>
                    <a:pt x="3704" y="478890"/>
                  </a:lnTo>
                  <a:lnTo>
                    <a:pt x="14817" y="463528"/>
                  </a:lnTo>
                  <a:lnTo>
                    <a:pt x="23019" y="452668"/>
                  </a:lnTo>
                  <a:lnTo>
                    <a:pt x="32808" y="439424"/>
                  </a:lnTo>
                  <a:lnTo>
                    <a:pt x="43921" y="424856"/>
                  </a:lnTo>
                  <a:lnTo>
                    <a:pt x="57150" y="408699"/>
                  </a:lnTo>
                  <a:lnTo>
                    <a:pt x="71702" y="390952"/>
                  </a:lnTo>
                  <a:lnTo>
                    <a:pt x="87577" y="371882"/>
                  </a:lnTo>
                  <a:lnTo>
                    <a:pt x="105040" y="351751"/>
                  </a:lnTo>
                  <a:lnTo>
                    <a:pt x="123825" y="331091"/>
                  </a:lnTo>
                  <a:lnTo>
                    <a:pt x="144198" y="309372"/>
                  </a:lnTo>
                  <a:lnTo>
                    <a:pt x="165629" y="287387"/>
                  </a:lnTo>
                  <a:lnTo>
                    <a:pt x="188383" y="264873"/>
                  </a:lnTo>
                  <a:lnTo>
                    <a:pt x="200290" y="253483"/>
                  </a:lnTo>
                  <a:lnTo>
                    <a:pt x="212461" y="242359"/>
                  </a:lnTo>
                  <a:lnTo>
                    <a:pt x="225161" y="230704"/>
                  </a:lnTo>
                  <a:lnTo>
                    <a:pt x="237861" y="219315"/>
                  </a:lnTo>
                  <a:lnTo>
                    <a:pt x="250825" y="208190"/>
                  </a:lnTo>
                  <a:lnTo>
                    <a:pt x="264054" y="197065"/>
                  </a:lnTo>
                  <a:lnTo>
                    <a:pt x="277548" y="185941"/>
                  </a:lnTo>
                  <a:lnTo>
                    <a:pt x="291571" y="174816"/>
                  </a:lnTo>
                  <a:lnTo>
                    <a:pt x="305594" y="164221"/>
                  </a:lnTo>
                  <a:lnTo>
                    <a:pt x="319881" y="153097"/>
                  </a:lnTo>
                  <a:lnTo>
                    <a:pt x="334433" y="142767"/>
                  </a:lnTo>
                  <a:lnTo>
                    <a:pt x="349515" y="132436"/>
                  </a:lnTo>
                  <a:lnTo>
                    <a:pt x="364331" y="122371"/>
                  </a:lnTo>
                  <a:lnTo>
                    <a:pt x="379677" y="112306"/>
                  </a:lnTo>
                  <a:lnTo>
                    <a:pt x="395288" y="102771"/>
                  </a:lnTo>
                  <a:lnTo>
                    <a:pt x="411163" y="93235"/>
                  </a:lnTo>
                  <a:lnTo>
                    <a:pt x="426773" y="84494"/>
                  </a:lnTo>
                  <a:lnTo>
                    <a:pt x="443177" y="75754"/>
                  </a:lnTo>
                  <a:lnTo>
                    <a:pt x="459581" y="67278"/>
                  </a:lnTo>
                  <a:lnTo>
                    <a:pt x="475986" y="59332"/>
                  </a:lnTo>
                  <a:lnTo>
                    <a:pt x="492654" y="51915"/>
                  </a:lnTo>
                  <a:lnTo>
                    <a:pt x="509852" y="44764"/>
                  </a:lnTo>
                  <a:lnTo>
                    <a:pt x="526786" y="38142"/>
                  </a:lnTo>
                  <a:lnTo>
                    <a:pt x="544248" y="32050"/>
                  </a:lnTo>
                  <a:lnTo>
                    <a:pt x="561711" y="26222"/>
                  </a:lnTo>
                  <a:lnTo>
                    <a:pt x="579438" y="20925"/>
                  </a:lnTo>
                  <a:lnTo>
                    <a:pt x="596900" y="16157"/>
                  </a:lnTo>
                  <a:lnTo>
                    <a:pt x="614892" y="12184"/>
                  </a:lnTo>
                  <a:lnTo>
                    <a:pt x="633413" y="8476"/>
                  </a:lnTo>
                  <a:lnTo>
                    <a:pt x="651404" y="5562"/>
                  </a:lnTo>
                  <a:lnTo>
                    <a:pt x="669661" y="3179"/>
                  </a:lnTo>
                  <a:lnTo>
                    <a:pt x="688181" y="1589"/>
                  </a:lnTo>
                  <a:lnTo>
                    <a:pt x="706702" y="530"/>
                  </a:lnTo>
                  <a:lnTo>
                    <a:pt x="725752" y="0"/>
                  </a:lnTo>
                  <a:close/>
                </a:path>
              </a:pathLst>
            </a:custGeom>
            <a:solidFill>
              <a:schemeClr val="bg1"/>
            </a:solidFill>
            <a:ln>
              <a:noFill/>
            </a:ln>
          </p:spPr>
          <p:txBody>
            <a:bodyPr/>
            <a:lstStyle/>
            <a:p>
              <a:endParaRPr lang="zh-CN" altLang="en-US" sz="2000"/>
            </a:p>
          </p:txBody>
        </p:sp>
      </p:grpSp>
      <p:grpSp>
        <p:nvGrpSpPr>
          <p:cNvPr id="8" name="组合 7"/>
          <p:cNvGrpSpPr/>
          <p:nvPr/>
        </p:nvGrpSpPr>
        <p:grpSpPr>
          <a:xfrm>
            <a:off x="3019771" y="2741111"/>
            <a:ext cx="1760196" cy="1120124"/>
            <a:chOff x="2717794" y="2250976"/>
            <a:chExt cx="1584176" cy="1008112"/>
          </a:xfrm>
        </p:grpSpPr>
        <p:sp>
          <p:nvSpPr>
            <p:cNvPr id="9" name="圆角矩形 8"/>
            <p:cNvSpPr/>
            <p:nvPr/>
          </p:nvSpPr>
          <p:spPr>
            <a:xfrm>
              <a:off x="2717794" y="2250976"/>
              <a:ext cx="1584176" cy="1008112"/>
            </a:xfrm>
            <a:prstGeom prst="round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b="1" dirty="0">
                  <a:latin typeface="微软雅黑" pitchFamily="34" charset="-122"/>
                  <a:ea typeface="微软雅黑" pitchFamily="34" charset="-122"/>
                </a:rPr>
                <a:t>添加标题</a:t>
              </a:r>
            </a:p>
          </p:txBody>
        </p:sp>
        <p:sp>
          <p:nvSpPr>
            <p:cNvPr id="10" name="KSO_Shape"/>
            <p:cNvSpPr>
              <a:spLocks/>
            </p:cNvSpPr>
            <p:nvPr/>
          </p:nvSpPr>
          <p:spPr bwMode="auto">
            <a:xfrm>
              <a:off x="3275882" y="2322984"/>
              <a:ext cx="468000" cy="468000"/>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sz="2000"/>
            </a:p>
          </p:txBody>
        </p:sp>
      </p:grpSp>
      <p:grpSp>
        <p:nvGrpSpPr>
          <p:cNvPr id="11" name="组合 10"/>
          <p:cNvGrpSpPr/>
          <p:nvPr/>
        </p:nvGrpSpPr>
        <p:grpSpPr>
          <a:xfrm>
            <a:off x="5259588" y="2741111"/>
            <a:ext cx="1760196" cy="1120124"/>
            <a:chOff x="4733629" y="2250976"/>
            <a:chExt cx="1584176" cy="1008112"/>
          </a:xfrm>
        </p:grpSpPr>
        <p:sp>
          <p:nvSpPr>
            <p:cNvPr id="12" name="圆角矩形 11"/>
            <p:cNvSpPr/>
            <p:nvPr/>
          </p:nvSpPr>
          <p:spPr>
            <a:xfrm>
              <a:off x="4733629" y="2250976"/>
              <a:ext cx="1584176" cy="1008112"/>
            </a:xfrm>
            <a:prstGeom prst="round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b="1" dirty="0">
                  <a:latin typeface="微软雅黑" pitchFamily="34" charset="-122"/>
                  <a:ea typeface="微软雅黑" pitchFamily="34" charset="-122"/>
                </a:rPr>
                <a:t>添加标题</a:t>
              </a:r>
            </a:p>
          </p:txBody>
        </p:sp>
        <p:sp>
          <p:nvSpPr>
            <p:cNvPr id="13" name="KSO_Shape"/>
            <p:cNvSpPr>
              <a:spLocks/>
            </p:cNvSpPr>
            <p:nvPr/>
          </p:nvSpPr>
          <p:spPr bwMode="auto">
            <a:xfrm>
              <a:off x="5291717" y="2322984"/>
              <a:ext cx="468000" cy="468000"/>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sz="2000"/>
            </a:p>
          </p:txBody>
        </p:sp>
      </p:grpSp>
      <p:grpSp>
        <p:nvGrpSpPr>
          <p:cNvPr id="14" name="组合 13"/>
          <p:cNvGrpSpPr/>
          <p:nvPr/>
        </p:nvGrpSpPr>
        <p:grpSpPr>
          <a:xfrm>
            <a:off x="7499405" y="2741111"/>
            <a:ext cx="1760196" cy="1120124"/>
            <a:chOff x="6749465" y="2250976"/>
            <a:chExt cx="1584176" cy="1008112"/>
          </a:xfrm>
        </p:grpSpPr>
        <p:sp>
          <p:nvSpPr>
            <p:cNvPr id="15" name="圆角矩形 14"/>
            <p:cNvSpPr/>
            <p:nvPr/>
          </p:nvSpPr>
          <p:spPr>
            <a:xfrm>
              <a:off x="6749465" y="2250976"/>
              <a:ext cx="1584176" cy="1008112"/>
            </a:xfrm>
            <a:prstGeom prst="round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b="1" dirty="0">
                  <a:latin typeface="微软雅黑" pitchFamily="34" charset="-122"/>
                  <a:ea typeface="微软雅黑" pitchFamily="34" charset="-122"/>
                </a:rPr>
                <a:t>添加标题</a:t>
              </a:r>
            </a:p>
          </p:txBody>
        </p:sp>
        <p:sp>
          <p:nvSpPr>
            <p:cNvPr id="16" name="KSO_Shape"/>
            <p:cNvSpPr>
              <a:spLocks/>
            </p:cNvSpPr>
            <p:nvPr/>
          </p:nvSpPr>
          <p:spPr bwMode="auto">
            <a:xfrm>
              <a:off x="7307553" y="2322984"/>
              <a:ext cx="468000" cy="468000"/>
            </a:xfrm>
            <a:custGeom>
              <a:avLst/>
              <a:gdLst/>
              <a:ahLst/>
              <a:cxnLst/>
              <a:rect l="0" t="0" r="r" b="b"/>
              <a:pathLst>
                <a:path w="1939925" h="1768475">
                  <a:moveTo>
                    <a:pt x="829650" y="1186581"/>
                  </a:moveTo>
                  <a:lnTo>
                    <a:pt x="972217" y="1327678"/>
                  </a:lnTo>
                  <a:lnTo>
                    <a:pt x="545575" y="1739831"/>
                  </a:lnTo>
                  <a:lnTo>
                    <a:pt x="541865" y="1743544"/>
                  </a:lnTo>
                  <a:lnTo>
                    <a:pt x="537890" y="1746727"/>
                  </a:lnTo>
                  <a:lnTo>
                    <a:pt x="533650" y="1749645"/>
                  </a:lnTo>
                  <a:lnTo>
                    <a:pt x="529675" y="1752297"/>
                  </a:lnTo>
                  <a:lnTo>
                    <a:pt x="525435" y="1755214"/>
                  </a:lnTo>
                  <a:lnTo>
                    <a:pt x="520930" y="1757601"/>
                  </a:lnTo>
                  <a:lnTo>
                    <a:pt x="516425" y="1759458"/>
                  </a:lnTo>
                  <a:lnTo>
                    <a:pt x="511921" y="1761314"/>
                  </a:lnTo>
                  <a:lnTo>
                    <a:pt x="507416" y="1763171"/>
                  </a:lnTo>
                  <a:lnTo>
                    <a:pt x="502646" y="1764762"/>
                  </a:lnTo>
                  <a:lnTo>
                    <a:pt x="497876" y="1765823"/>
                  </a:lnTo>
                  <a:lnTo>
                    <a:pt x="493106" y="1766619"/>
                  </a:lnTo>
                  <a:lnTo>
                    <a:pt x="488336" y="1767680"/>
                  </a:lnTo>
                  <a:lnTo>
                    <a:pt x="483566" y="1768210"/>
                  </a:lnTo>
                  <a:lnTo>
                    <a:pt x="478531" y="1768475"/>
                  </a:lnTo>
                  <a:lnTo>
                    <a:pt x="473761" y="1768475"/>
                  </a:lnTo>
                  <a:lnTo>
                    <a:pt x="468991" y="1768475"/>
                  </a:lnTo>
                  <a:lnTo>
                    <a:pt x="463956" y="1767945"/>
                  </a:lnTo>
                  <a:lnTo>
                    <a:pt x="459186" y="1767414"/>
                  </a:lnTo>
                  <a:lnTo>
                    <a:pt x="454417" y="1766619"/>
                  </a:lnTo>
                  <a:lnTo>
                    <a:pt x="449647" y="1765558"/>
                  </a:lnTo>
                  <a:lnTo>
                    <a:pt x="444877" y="1764232"/>
                  </a:lnTo>
                  <a:lnTo>
                    <a:pt x="440372" y="1762906"/>
                  </a:lnTo>
                  <a:lnTo>
                    <a:pt x="435602" y="1761049"/>
                  </a:lnTo>
                  <a:lnTo>
                    <a:pt x="431097" y="1758927"/>
                  </a:lnTo>
                  <a:lnTo>
                    <a:pt x="426857" y="1756805"/>
                  </a:lnTo>
                  <a:lnTo>
                    <a:pt x="422352" y="1754419"/>
                  </a:lnTo>
                  <a:lnTo>
                    <a:pt x="418112" y="1751766"/>
                  </a:lnTo>
                  <a:lnTo>
                    <a:pt x="413872" y="1749114"/>
                  </a:lnTo>
                  <a:lnTo>
                    <a:pt x="410162" y="1745931"/>
                  </a:lnTo>
                  <a:lnTo>
                    <a:pt x="406187" y="1742484"/>
                  </a:lnTo>
                  <a:lnTo>
                    <a:pt x="402212" y="1739036"/>
                  </a:lnTo>
                  <a:lnTo>
                    <a:pt x="398768" y="1735323"/>
                  </a:lnTo>
                  <a:lnTo>
                    <a:pt x="395323" y="1731610"/>
                  </a:lnTo>
                  <a:lnTo>
                    <a:pt x="392143" y="1727366"/>
                  </a:lnTo>
                  <a:lnTo>
                    <a:pt x="389493" y="1723388"/>
                  </a:lnTo>
                  <a:lnTo>
                    <a:pt x="386843" y="1719409"/>
                  </a:lnTo>
                  <a:lnTo>
                    <a:pt x="384458" y="1714901"/>
                  </a:lnTo>
                  <a:lnTo>
                    <a:pt x="382338" y="1710657"/>
                  </a:lnTo>
                  <a:lnTo>
                    <a:pt x="380218" y="1706148"/>
                  </a:lnTo>
                  <a:lnTo>
                    <a:pt x="378363" y="1701640"/>
                  </a:lnTo>
                  <a:lnTo>
                    <a:pt x="377038" y="1696866"/>
                  </a:lnTo>
                  <a:lnTo>
                    <a:pt x="375713" y="1692357"/>
                  </a:lnTo>
                  <a:lnTo>
                    <a:pt x="374918" y="1687583"/>
                  </a:lnTo>
                  <a:lnTo>
                    <a:pt x="373858" y="1682809"/>
                  </a:lnTo>
                  <a:lnTo>
                    <a:pt x="373328" y="1678565"/>
                  </a:lnTo>
                  <a:lnTo>
                    <a:pt x="373063" y="1673791"/>
                  </a:lnTo>
                  <a:lnTo>
                    <a:pt x="373063" y="1669017"/>
                  </a:lnTo>
                  <a:lnTo>
                    <a:pt x="373063" y="1664243"/>
                  </a:lnTo>
                  <a:lnTo>
                    <a:pt x="373593" y="1659469"/>
                  </a:lnTo>
                  <a:lnTo>
                    <a:pt x="374388" y="1654695"/>
                  </a:lnTo>
                  <a:lnTo>
                    <a:pt x="374918" y="1649921"/>
                  </a:lnTo>
                  <a:lnTo>
                    <a:pt x="375978" y="1645413"/>
                  </a:lnTo>
                  <a:lnTo>
                    <a:pt x="377303" y="1640639"/>
                  </a:lnTo>
                  <a:lnTo>
                    <a:pt x="379158" y="1636130"/>
                  </a:lnTo>
                  <a:lnTo>
                    <a:pt x="380483" y="1631621"/>
                  </a:lnTo>
                  <a:lnTo>
                    <a:pt x="382603" y="1627113"/>
                  </a:lnTo>
                  <a:lnTo>
                    <a:pt x="384988" y="1622869"/>
                  </a:lnTo>
                  <a:lnTo>
                    <a:pt x="387373" y="1618625"/>
                  </a:lnTo>
                  <a:lnTo>
                    <a:pt x="390023" y="1614382"/>
                  </a:lnTo>
                  <a:lnTo>
                    <a:pt x="392938" y="1610404"/>
                  </a:lnTo>
                  <a:lnTo>
                    <a:pt x="396118" y="1606690"/>
                  </a:lnTo>
                  <a:lnTo>
                    <a:pt x="399563" y="1602712"/>
                  </a:lnTo>
                  <a:lnTo>
                    <a:pt x="403272" y="1599264"/>
                  </a:lnTo>
                  <a:lnTo>
                    <a:pt x="829650" y="1186581"/>
                  </a:lnTo>
                  <a:close/>
                  <a:moveTo>
                    <a:pt x="953403" y="1108075"/>
                  </a:moveTo>
                  <a:lnTo>
                    <a:pt x="958173" y="1108340"/>
                  </a:lnTo>
                  <a:lnTo>
                    <a:pt x="963208" y="1108606"/>
                  </a:lnTo>
                  <a:lnTo>
                    <a:pt x="967978" y="1109136"/>
                  </a:lnTo>
                  <a:lnTo>
                    <a:pt x="972747" y="1109932"/>
                  </a:lnTo>
                  <a:lnTo>
                    <a:pt x="977517" y="1110993"/>
                  </a:lnTo>
                  <a:lnTo>
                    <a:pt x="982287" y="1112053"/>
                  </a:lnTo>
                  <a:lnTo>
                    <a:pt x="986792" y="1113910"/>
                  </a:lnTo>
                  <a:lnTo>
                    <a:pt x="991562" y="1115501"/>
                  </a:lnTo>
                  <a:lnTo>
                    <a:pt x="996067" y="1117623"/>
                  </a:lnTo>
                  <a:lnTo>
                    <a:pt x="1000307" y="1119480"/>
                  </a:lnTo>
                  <a:lnTo>
                    <a:pt x="1004547" y="1121867"/>
                  </a:lnTo>
                  <a:lnTo>
                    <a:pt x="1009052" y="1124784"/>
                  </a:lnTo>
                  <a:lnTo>
                    <a:pt x="1013292" y="1127701"/>
                  </a:lnTo>
                  <a:lnTo>
                    <a:pt x="1017002" y="1130619"/>
                  </a:lnTo>
                  <a:lnTo>
                    <a:pt x="1020977" y="1133802"/>
                  </a:lnTo>
                  <a:lnTo>
                    <a:pt x="1024952" y="1137515"/>
                  </a:lnTo>
                  <a:lnTo>
                    <a:pt x="1028396" y="1140963"/>
                  </a:lnTo>
                  <a:lnTo>
                    <a:pt x="1031576" y="1144941"/>
                  </a:lnTo>
                  <a:lnTo>
                    <a:pt x="1034756" y="1149184"/>
                  </a:lnTo>
                  <a:lnTo>
                    <a:pt x="1037671" y="1152897"/>
                  </a:lnTo>
                  <a:lnTo>
                    <a:pt x="1040321" y="1157141"/>
                  </a:lnTo>
                  <a:lnTo>
                    <a:pt x="1042706" y="1161650"/>
                  </a:lnTo>
                  <a:lnTo>
                    <a:pt x="1044826" y="1165893"/>
                  </a:lnTo>
                  <a:lnTo>
                    <a:pt x="1046946" y="1170402"/>
                  </a:lnTo>
                  <a:lnTo>
                    <a:pt x="1048801" y="1174646"/>
                  </a:lnTo>
                  <a:lnTo>
                    <a:pt x="1049861" y="1179420"/>
                  </a:lnTo>
                  <a:lnTo>
                    <a:pt x="1051451" y="1183928"/>
                  </a:lnTo>
                  <a:lnTo>
                    <a:pt x="1052246" y="1188702"/>
                  </a:lnTo>
                  <a:lnTo>
                    <a:pt x="1053041" y="1193476"/>
                  </a:lnTo>
                  <a:lnTo>
                    <a:pt x="1053836" y="1197985"/>
                  </a:lnTo>
                  <a:lnTo>
                    <a:pt x="1054101" y="1202759"/>
                  </a:lnTo>
                  <a:lnTo>
                    <a:pt x="1054101" y="1207533"/>
                  </a:lnTo>
                  <a:lnTo>
                    <a:pt x="1053836" y="1212307"/>
                  </a:lnTo>
                  <a:lnTo>
                    <a:pt x="1053571" y="1217081"/>
                  </a:lnTo>
                  <a:lnTo>
                    <a:pt x="1052776" y="1221855"/>
                  </a:lnTo>
                  <a:lnTo>
                    <a:pt x="1051981" y="1226629"/>
                  </a:lnTo>
                  <a:lnTo>
                    <a:pt x="1051186" y="1231138"/>
                  </a:lnTo>
                  <a:lnTo>
                    <a:pt x="1049596" y="1235912"/>
                  </a:lnTo>
                  <a:lnTo>
                    <a:pt x="1048006" y="1240420"/>
                  </a:lnTo>
                  <a:lnTo>
                    <a:pt x="1046416" y="1244929"/>
                  </a:lnTo>
                  <a:lnTo>
                    <a:pt x="1044561" y="1249438"/>
                  </a:lnTo>
                  <a:lnTo>
                    <a:pt x="1042176" y="1253681"/>
                  </a:lnTo>
                  <a:lnTo>
                    <a:pt x="1039791" y="1257925"/>
                  </a:lnTo>
                  <a:lnTo>
                    <a:pt x="1037141" y="1262168"/>
                  </a:lnTo>
                  <a:lnTo>
                    <a:pt x="1033961" y="1266147"/>
                  </a:lnTo>
                  <a:lnTo>
                    <a:pt x="1031046" y="1269860"/>
                  </a:lnTo>
                  <a:lnTo>
                    <a:pt x="1027601" y="1273838"/>
                  </a:lnTo>
                  <a:lnTo>
                    <a:pt x="1023892" y="1277551"/>
                  </a:lnTo>
                  <a:lnTo>
                    <a:pt x="1018592" y="1282856"/>
                  </a:lnTo>
                  <a:lnTo>
                    <a:pt x="876024" y="1141758"/>
                  </a:lnTo>
                  <a:lnTo>
                    <a:pt x="881589" y="1136719"/>
                  </a:lnTo>
                  <a:lnTo>
                    <a:pt x="885299" y="1133006"/>
                  </a:lnTo>
                  <a:lnTo>
                    <a:pt x="889274" y="1129823"/>
                  </a:lnTo>
                  <a:lnTo>
                    <a:pt x="893514" y="1126641"/>
                  </a:lnTo>
                  <a:lnTo>
                    <a:pt x="897489" y="1123988"/>
                  </a:lnTo>
                  <a:lnTo>
                    <a:pt x="901729" y="1121336"/>
                  </a:lnTo>
                  <a:lnTo>
                    <a:pt x="906234" y="1118949"/>
                  </a:lnTo>
                  <a:lnTo>
                    <a:pt x="910738" y="1116827"/>
                  </a:lnTo>
                  <a:lnTo>
                    <a:pt x="915243" y="1115236"/>
                  </a:lnTo>
                  <a:lnTo>
                    <a:pt x="919748" y="1113380"/>
                  </a:lnTo>
                  <a:lnTo>
                    <a:pt x="924518" y="1111788"/>
                  </a:lnTo>
                  <a:lnTo>
                    <a:pt x="929288" y="1110727"/>
                  </a:lnTo>
                  <a:lnTo>
                    <a:pt x="934058" y="1109666"/>
                  </a:lnTo>
                  <a:lnTo>
                    <a:pt x="938828" y="1108871"/>
                  </a:lnTo>
                  <a:lnTo>
                    <a:pt x="943598" y="1108606"/>
                  </a:lnTo>
                  <a:lnTo>
                    <a:pt x="948633" y="1108340"/>
                  </a:lnTo>
                  <a:lnTo>
                    <a:pt x="953403" y="1108075"/>
                  </a:lnTo>
                  <a:close/>
                  <a:moveTo>
                    <a:pt x="1428629" y="402961"/>
                  </a:moveTo>
                  <a:lnTo>
                    <a:pt x="1420169" y="403755"/>
                  </a:lnTo>
                  <a:lnTo>
                    <a:pt x="1411974" y="404284"/>
                  </a:lnTo>
                  <a:lnTo>
                    <a:pt x="1403514" y="405078"/>
                  </a:lnTo>
                  <a:lnTo>
                    <a:pt x="1395318" y="406136"/>
                  </a:lnTo>
                  <a:lnTo>
                    <a:pt x="1387123" y="407194"/>
                  </a:lnTo>
                  <a:lnTo>
                    <a:pt x="1378927" y="408782"/>
                  </a:lnTo>
                  <a:lnTo>
                    <a:pt x="1370467" y="410105"/>
                  </a:lnTo>
                  <a:lnTo>
                    <a:pt x="1362536" y="411957"/>
                  </a:lnTo>
                  <a:lnTo>
                    <a:pt x="1354605" y="414074"/>
                  </a:lnTo>
                  <a:lnTo>
                    <a:pt x="1346409" y="416190"/>
                  </a:lnTo>
                  <a:lnTo>
                    <a:pt x="1338478" y="418571"/>
                  </a:lnTo>
                  <a:lnTo>
                    <a:pt x="1330547" y="421217"/>
                  </a:lnTo>
                  <a:lnTo>
                    <a:pt x="1322352" y="423863"/>
                  </a:lnTo>
                  <a:lnTo>
                    <a:pt x="1314685" y="426774"/>
                  </a:lnTo>
                  <a:lnTo>
                    <a:pt x="1307018" y="430213"/>
                  </a:lnTo>
                  <a:lnTo>
                    <a:pt x="1299351" y="433388"/>
                  </a:lnTo>
                  <a:lnTo>
                    <a:pt x="1291420" y="436828"/>
                  </a:lnTo>
                  <a:lnTo>
                    <a:pt x="1283753" y="440796"/>
                  </a:lnTo>
                  <a:lnTo>
                    <a:pt x="1276351" y="444765"/>
                  </a:lnTo>
                  <a:lnTo>
                    <a:pt x="1268948" y="448734"/>
                  </a:lnTo>
                  <a:lnTo>
                    <a:pt x="1261546" y="452967"/>
                  </a:lnTo>
                  <a:lnTo>
                    <a:pt x="1254408" y="457465"/>
                  </a:lnTo>
                  <a:lnTo>
                    <a:pt x="1247270" y="462228"/>
                  </a:lnTo>
                  <a:lnTo>
                    <a:pt x="1240132" y="466990"/>
                  </a:lnTo>
                  <a:lnTo>
                    <a:pt x="1232994" y="472282"/>
                  </a:lnTo>
                  <a:lnTo>
                    <a:pt x="1226120" y="477309"/>
                  </a:lnTo>
                  <a:lnTo>
                    <a:pt x="1219246" y="483130"/>
                  </a:lnTo>
                  <a:lnTo>
                    <a:pt x="1212637" y="488686"/>
                  </a:lnTo>
                  <a:lnTo>
                    <a:pt x="1206292" y="494771"/>
                  </a:lnTo>
                  <a:lnTo>
                    <a:pt x="1199683" y="500592"/>
                  </a:lnTo>
                  <a:lnTo>
                    <a:pt x="1193338" y="506942"/>
                  </a:lnTo>
                  <a:lnTo>
                    <a:pt x="1187522" y="513028"/>
                  </a:lnTo>
                  <a:lnTo>
                    <a:pt x="1181441" y="519642"/>
                  </a:lnTo>
                  <a:lnTo>
                    <a:pt x="1175889" y="526257"/>
                  </a:lnTo>
                  <a:lnTo>
                    <a:pt x="1170338" y="532871"/>
                  </a:lnTo>
                  <a:lnTo>
                    <a:pt x="1165050" y="539486"/>
                  </a:lnTo>
                  <a:lnTo>
                    <a:pt x="1160027" y="546365"/>
                  </a:lnTo>
                  <a:lnTo>
                    <a:pt x="1155004" y="553509"/>
                  </a:lnTo>
                  <a:lnTo>
                    <a:pt x="1150245" y="560388"/>
                  </a:lnTo>
                  <a:lnTo>
                    <a:pt x="1145751" y="567532"/>
                  </a:lnTo>
                  <a:lnTo>
                    <a:pt x="1141785" y="574940"/>
                  </a:lnTo>
                  <a:lnTo>
                    <a:pt x="1137555" y="582084"/>
                  </a:lnTo>
                  <a:lnTo>
                    <a:pt x="1133590" y="589492"/>
                  </a:lnTo>
                  <a:lnTo>
                    <a:pt x="1129889" y="596901"/>
                  </a:lnTo>
                  <a:lnTo>
                    <a:pt x="1126187" y="604309"/>
                  </a:lnTo>
                  <a:lnTo>
                    <a:pt x="1123015" y="612246"/>
                  </a:lnTo>
                  <a:lnTo>
                    <a:pt x="1119843" y="619919"/>
                  </a:lnTo>
                  <a:lnTo>
                    <a:pt x="1116934" y="627328"/>
                  </a:lnTo>
                  <a:lnTo>
                    <a:pt x="1114291" y="635265"/>
                  </a:lnTo>
                  <a:lnTo>
                    <a:pt x="1111647" y="643203"/>
                  </a:lnTo>
                  <a:lnTo>
                    <a:pt x="1109532" y="650876"/>
                  </a:lnTo>
                  <a:lnTo>
                    <a:pt x="1107153" y="658813"/>
                  </a:lnTo>
                  <a:lnTo>
                    <a:pt x="1105302" y="666486"/>
                  </a:lnTo>
                  <a:lnTo>
                    <a:pt x="1103716" y="674688"/>
                  </a:lnTo>
                  <a:lnTo>
                    <a:pt x="1102130" y="682626"/>
                  </a:lnTo>
                  <a:lnTo>
                    <a:pt x="1100808" y="690828"/>
                  </a:lnTo>
                  <a:lnTo>
                    <a:pt x="1099750" y="698765"/>
                  </a:lnTo>
                  <a:lnTo>
                    <a:pt x="1098957" y="706703"/>
                  </a:lnTo>
                  <a:lnTo>
                    <a:pt x="1097900" y="715169"/>
                  </a:lnTo>
                  <a:lnTo>
                    <a:pt x="1097371" y="723107"/>
                  </a:lnTo>
                  <a:lnTo>
                    <a:pt x="1097107" y="731044"/>
                  </a:lnTo>
                  <a:lnTo>
                    <a:pt x="1097107" y="739246"/>
                  </a:lnTo>
                  <a:lnTo>
                    <a:pt x="1097107" y="747449"/>
                  </a:lnTo>
                  <a:lnTo>
                    <a:pt x="1097371" y="755651"/>
                  </a:lnTo>
                  <a:lnTo>
                    <a:pt x="1097635" y="763588"/>
                  </a:lnTo>
                  <a:lnTo>
                    <a:pt x="1098164" y="771526"/>
                  </a:lnTo>
                  <a:lnTo>
                    <a:pt x="1099221" y="779992"/>
                  </a:lnTo>
                  <a:lnTo>
                    <a:pt x="1100279" y="787930"/>
                  </a:lnTo>
                  <a:lnTo>
                    <a:pt x="1101601" y="796132"/>
                  </a:lnTo>
                  <a:lnTo>
                    <a:pt x="1102923" y="804069"/>
                  </a:lnTo>
                  <a:lnTo>
                    <a:pt x="1104509" y="812007"/>
                  </a:lnTo>
                  <a:lnTo>
                    <a:pt x="1106360" y="819944"/>
                  </a:lnTo>
                  <a:lnTo>
                    <a:pt x="1108475" y="827882"/>
                  </a:lnTo>
                  <a:lnTo>
                    <a:pt x="1110854" y="835819"/>
                  </a:lnTo>
                  <a:lnTo>
                    <a:pt x="1113233" y="843757"/>
                  </a:lnTo>
                  <a:lnTo>
                    <a:pt x="1115877" y="851430"/>
                  </a:lnTo>
                  <a:lnTo>
                    <a:pt x="1118521" y="859103"/>
                  </a:lnTo>
                  <a:lnTo>
                    <a:pt x="1121429" y="866776"/>
                  </a:lnTo>
                  <a:lnTo>
                    <a:pt x="1124601" y="874449"/>
                  </a:lnTo>
                  <a:lnTo>
                    <a:pt x="1128302" y="882121"/>
                  </a:lnTo>
                  <a:lnTo>
                    <a:pt x="1131739" y="889530"/>
                  </a:lnTo>
                  <a:lnTo>
                    <a:pt x="1135705" y="896938"/>
                  </a:lnTo>
                  <a:lnTo>
                    <a:pt x="1139670" y="904346"/>
                  </a:lnTo>
                  <a:lnTo>
                    <a:pt x="1143636" y="911490"/>
                  </a:lnTo>
                  <a:lnTo>
                    <a:pt x="1148130" y="918634"/>
                  </a:lnTo>
                  <a:lnTo>
                    <a:pt x="1152889" y="925778"/>
                  </a:lnTo>
                  <a:lnTo>
                    <a:pt x="1157648" y="932921"/>
                  </a:lnTo>
                  <a:lnTo>
                    <a:pt x="1162671" y="939801"/>
                  </a:lnTo>
                  <a:lnTo>
                    <a:pt x="1167958" y="946680"/>
                  </a:lnTo>
                  <a:lnTo>
                    <a:pt x="1173510" y="953294"/>
                  </a:lnTo>
                  <a:lnTo>
                    <a:pt x="1178798" y="959909"/>
                  </a:lnTo>
                  <a:lnTo>
                    <a:pt x="1184878" y="966524"/>
                  </a:lnTo>
                  <a:lnTo>
                    <a:pt x="1190694" y="972874"/>
                  </a:lnTo>
                  <a:lnTo>
                    <a:pt x="1197039" y="979224"/>
                  </a:lnTo>
                  <a:lnTo>
                    <a:pt x="1203120" y="985309"/>
                  </a:lnTo>
                  <a:lnTo>
                    <a:pt x="1209729" y="991130"/>
                  </a:lnTo>
                  <a:lnTo>
                    <a:pt x="1216338" y="996951"/>
                  </a:lnTo>
                  <a:lnTo>
                    <a:pt x="1223212" y="1002507"/>
                  </a:lnTo>
                  <a:lnTo>
                    <a:pt x="1230086" y="1007799"/>
                  </a:lnTo>
                  <a:lnTo>
                    <a:pt x="1236695" y="1013090"/>
                  </a:lnTo>
                  <a:lnTo>
                    <a:pt x="1243833" y="1017853"/>
                  </a:lnTo>
                  <a:lnTo>
                    <a:pt x="1250971" y="1022615"/>
                  </a:lnTo>
                  <a:lnTo>
                    <a:pt x="1258109" y="1027378"/>
                  </a:lnTo>
                  <a:lnTo>
                    <a:pt x="1265776" y="1031876"/>
                  </a:lnTo>
                  <a:lnTo>
                    <a:pt x="1273178" y="1036109"/>
                  </a:lnTo>
                  <a:lnTo>
                    <a:pt x="1280581" y="1040078"/>
                  </a:lnTo>
                  <a:lnTo>
                    <a:pt x="1287983" y="1043782"/>
                  </a:lnTo>
                  <a:lnTo>
                    <a:pt x="1295650" y="1047486"/>
                  </a:lnTo>
                  <a:lnTo>
                    <a:pt x="1303317" y="1050926"/>
                  </a:lnTo>
                  <a:lnTo>
                    <a:pt x="1311248" y="1054365"/>
                  </a:lnTo>
                  <a:lnTo>
                    <a:pt x="1318915" y="1057276"/>
                  </a:lnTo>
                  <a:lnTo>
                    <a:pt x="1326846" y="1060186"/>
                  </a:lnTo>
                  <a:lnTo>
                    <a:pt x="1334513" y="1062832"/>
                  </a:lnTo>
                  <a:lnTo>
                    <a:pt x="1342708" y="1065213"/>
                  </a:lnTo>
                  <a:lnTo>
                    <a:pt x="1350639" y="1067330"/>
                  </a:lnTo>
                  <a:lnTo>
                    <a:pt x="1358835" y="1069446"/>
                  </a:lnTo>
                  <a:lnTo>
                    <a:pt x="1367030" y="1071563"/>
                  </a:lnTo>
                  <a:lnTo>
                    <a:pt x="1374962" y="1072886"/>
                  </a:lnTo>
                  <a:lnTo>
                    <a:pt x="1383422" y="1074738"/>
                  </a:lnTo>
                  <a:lnTo>
                    <a:pt x="1391353" y="1076061"/>
                  </a:lnTo>
                  <a:lnTo>
                    <a:pt x="1399813" y="1077119"/>
                  </a:lnTo>
                  <a:lnTo>
                    <a:pt x="1408008" y="1078178"/>
                  </a:lnTo>
                  <a:lnTo>
                    <a:pt x="1416468" y="1078707"/>
                  </a:lnTo>
                  <a:lnTo>
                    <a:pt x="1424399" y="1079236"/>
                  </a:lnTo>
                  <a:lnTo>
                    <a:pt x="1432859" y="1079501"/>
                  </a:lnTo>
                  <a:lnTo>
                    <a:pt x="1441055" y="1079765"/>
                  </a:lnTo>
                  <a:lnTo>
                    <a:pt x="1449515" y="1079501"/>
                  </a:lnTo>
                  <a:lnTo>
                    <a:pt x="1457710" y="1079501"/>
                  </a:lnTo>
                  <a:lnTo>
                    <a:pt x="1465906" y="1078971"/>
                  </a:lnTo>
                  <a:lnTo>
                    <a:pt x="1474366" y="1078442"/>
                  </a:lnTo>
                  <a:lnTo>
                    <a:pt x="1482561" y="1077384"/>
                  </a:lnTo>
                  <a:lnTo>
                    <a:pt x="1490757" y="1076590"/>
                  </a:lnTo>
                  <a:lnTo>
                    <a:pt x="1498952" y="1075267"/>
                  </a:lnTo>
                  <a:lnTo>
                    <a:pt x="1507412" y="1073944"/>
                  </a:lnTo>
                  <a:lnTo>
                    <a:pt x="1515343" y="1072357"/>
                  </a:lnTo>
                  <a:lnTo>
                    <a:pt x="1523803" y="1070505"/>
                  </a:lnTo>
                  <a:lnTo>
                    <a:pt x="1531734" y="1068653"/>
                  </a:lnTo>
                  <a:lnTo>
                    <a:pt x="1539666" y="1066536"/>
                  </a:lnTo>
                  <a:lnTo>
                    <a:pt x="1547861" y="1064155"/>
                  </a:lnTo>
                  <a:lnTo>
                    <a:pt x="1555792" y="1061509"/>
                  </a:lnTo>
                  <a:lnTo>
                    <a:pt x="1563459" y="1058599"/>
                  </a:lnTo>
                  <a:lnTo>
                    <a:pt x="1571655" y="1055688"/>
                  </a:lnTo>
                  <a:lnTo>
                    <a:pt x="1579321" y="1052513"/>
                  </a:lnTo>
                  <a:lnTo>
                    <a:pt x="1586988" y="1049074"/>
                  </a:lnTo>
                  <a:lnTo>
                    <a:pt x="1594655" y="1045634"/>
                  </a:lnTo>
                  <a:lnTo>
                    <a:pt x="1602322" y="1041930"/>
                  </a:lnTo>
                  <a:lnTo>
                    <a:pt x="1609988" y="1037961"/>
                  </a:lnTo>
                  <a:lnTo>
                    <a:pt x="1617391" y="1033728"/>
                  </a:lnTo>
                  <a:lnTo>
                    <a:pt x="1624529" y="1029494"/>
                  </a:lnTo>
                  <a:lnTo>
                    <a:pt x="1631931" y="1024996"/>
                  </a:lnTo>
                  <a:lnTo>
                    <a:pt x="1639069" y="1020234"/>
                  </a:lnTo>
                  <a:lnTo>
                    <a:pt x="1646208" y="1015471"/>
                  </a:lnTo>
                  <a:lnTo>
                    <a:pt x="1653081" y="1010180"/>
                  </a:lnTo>
                  <a:lnTo>
                    <a:pt x="1659955" y="1005153"/>
                  </a:lnTo>
                  <a:lnTo>
                    <a:pt x="1666829" y="999596"/>
                  </a:lnTo>
                  <a:lnTo>
                    <a:pt x="1673438" y="993776"/>
                  </a:lnTo>
                  <a:lnTo>
                    <a:pt x="1680047" y="987955"/>
                  </a:lnTo>
                  <a:lnTo>
                    <a:pt x="1686392" y="981869"/>
                  </a:lnTo>
                  <a:lnTo>
                    <a:pt x="1692473" y="975784"/>
                  </a:lnTo>
                  <a:lnTo>
                    <a:pt x="1698818" y="969434"/>
                  </a:lnTo>
                  <a:lnTo>
                    <a:pt x="1704898" y="962819"/>
                  </a:lnTo>
                  <a:lnTo>
                    <a:pt x="1710450" y="956469"/>
                  </a:lnTo>
                  <a:lnTo>
                    <a:pt x="1715737" y="949855"/>
                  </a:lnTo>
                  <a:lnTo>
                    <a:pt x="1721025" y="942976"/>
                  </a:lnTo>
                  <a:lnTo>
                    <a:pt x="1726048" y="936096"/>
                  </a:lnTo>
                  <a:lnTo>
                    <a:pt x="1731335" y="929217"/>
                  </a:lnTo>
                  <a:lnTo>
                    <a:pt x="1735565" y="922074"/>
                  </a:lnTo>
                  <a:lnTo>
                    <a:pt x="1740060" y="914930"/>
                  </a:lnTo>
                  <a:lnTo>
                    <a:pt x="1744554" y="907786"/>
                  </a:lnTo>
                  <a:lnTo>
                    <a:pt x="1748784" y="900378"/>
                  </a:lnTo>
                  <a:lnTo>
                    <a:pt x="1752750" y="892969"/>
                  </a:lnTo>
                  <a:lnTo>
                    <a:pt x="1756186" y="885561"/>
                  </a:lnTo>
                  <a:lnTo>
                    <a:pt x="1759888" y="878153"/>
                  </a:lnTo>
                  <a:lnTo>
                    <a:pt x="1763060" y="870480"/>
                  </a:lnTo>
                  <a:lnTo>
                    <a:pt x="1766232" y="863071"/>
                  </a:lnTo>
                  <a:lnTo>
                    <a:pt x="1769405" y="855134"/>
                  </a:lnTo>
                  <a:lnTo>
                    <a:pt x="1772049" y="847461"/>
                  </a:lnTo>
                  <a:lnTo>
                    <a:pt x="1774428" y="839524"/>
                  </a:lnTo>
                  <a:lnTo>
                    <a:pt x="1776807" y="831851"/>
                  </a:lnTo>
                  <a:lnTo>
                    <a:pt x="1778922" y="823649"/>
                  </a:lnTo>
                  <a:lnTo>
                    <a:pt x="1780773" y="815976"/>
                  </a:lnTo>
                  <a:lnTo>
                    <a:pt x="1782624" y="808038"/>
                  </a:lnTo>
                  <a:lnTo>
                    <a:pt x="1784210" y="799836"/>
                  </a:lnTo>
                  <a:lnTo>
                    <a:pt x="1785267" y="791899"/>
                  </a:lnTo>
                  <a:lnTo>
                    <a:pt x="1786589" y="783961"/>
                  </a:lnTo>
                  <a:lnTo>
                    <a:pt x="1787382" y="775759"/>
                  </a:lnTo>
                  <a:lnTo>
                    <a:pt x="1788440" y="767821"/>
                  </a:lnTo>
                  <a:lnTo>
                    <a:pt x="1788704" y="759355"/>
                  </a:lnTo>
                  <a:lnTo>
                    <a:pt x="1789233" y="751417"/>
                  </a:lnTo>
                  <a:lnTo>
                    <a:pt x="1789233" y="743480"/>
                  </a:lnTo>
                  <a:lnTo>
                    <a:pt x="1789233" y="735278"/>
                  </a:lnTo>
                  <a:lnTo>
                    <a:pt x="1788968" y="727076"/>
                  </a:lnTo>
                  <a:lnTo>
                    <a:pt x="1788704" y="718874"/>
                  </a:lnTo>
                  <a:lnTo>
                    <a:pt x="1787647" y="710936"/>
                  </a:lnTo>
                  <a:lnTo>
                    <a:pt x="1787118" y="702999"/>
                  </a:lnTo>
                  <a:lnTo>
                    <a:pt x="1786060" y="694796"/>
                  </a:lnTo>
                  <a:lnTo>
                    <a:pt x="1784739" y="686594"/>
                  </a:lnTo>
                  <a:lnTo>
                    <a:pt x="1783152" y="678392"/>
                  </a:lnTo>
                  <a:lnTo>
                    <a:pt x="1781830" y="670719"/>
                  </a:lnTo>
                  <a:lnTo>
                    <a:pt x="1779715" y="662782"/>
                  </a:lnTo>
                  <a:lnTo>
                    <a:pt x="1777865" y="654844"/>
                  </a:lnTo>
                  <a:lnTo>
                    <a:pt x="1775486" y="646907"/>
                  </a:lnTo>
                  <a:lnTo>
                    <a:pt x="1773106" y="638969"/>
                  </a:lnTo>
                  <a:lnTo>
                    <a:pt x="1770462" y="631296"/>
                  </a:lnTo>
                  <a:lnTo>
                    <a:pt x="1767554" y="623359"/>
                  </a:lnTo>
                  <a:lnTo>
                    <a:pt x="1764646" y="615686"/>
                  </a:lnTo>
                  <a:lnTo>
                    <a:pt x="1761209" y="608278"/>
                  </a:lnTo>
                  <a:lnTo>
                    <a:pt x="1758037" y="600605"/>
                  </a:lnTo>
                  <a:lnTo>
                    <a:pt x="1754336" y="593196"/>
                  </a:lnTo>
                  <a:lnTo>
                    <a:pt x="1750634" y="585788"/>
                  </a:lnTo>
                  <a:lnTo>
                    <a:pt x="1746405" y="578380"/>
                  </a:lnTo>
                  <a:lnTo>
                    <a:pt x="1742175" y="571236"/>
                  </a:lnTo>
                  <a:lnTo>
                    <a:pt x="1737680" y="564092"/>
                  </a:lnTo>
                  <a:lnTo>
                    <a:pt x="1733186" y="556949"/>
                  </a:lnTo>
                  <a:lnTo>
                    <a:pt x="1728427" y="549805"/>
                  </a:lnTo>
                  <a:lnTo>
                    <a:pt x="1723404" y="542926"/>
                  </a:lnTo>
                  <a:lnTo>
                    <a:pt x="1718117" y="536046"/>
                  </a:lnTo>
                  <a:lnTo>
                    <a:pt x="1712829" y="529167"/>
                  </a:lnTo>
                  <a:lnTo>
                    <a:pt x="1707278" y="522553"/>
                  </a:lnTo>
                  <a:lnTo>
                    <a:pt x="1701461" y="516203"/>
                  </a:lnTo>
                  <a:lnTo>
                    <a:pt x="1695381" y="509853"/>
                  </a:lnTo>
                  <a:lnTo>
                    <a:pt x="1689300" y="503238"/>
                  </a:lnTo>
                  <a:lnTo>
                    <a:pt x="1682691" y="497417"/>
                  </a:lnTo>
                  <a:lnTo>
                    <a:pt x="1676346" y="491332"/>
                  </a:lnTo>
                  <a:lnTo>
                    <a:pt x="1669737" y="485776"/>
                  </a:lnTo>
                  <a:lnTo>
                    <a:pt x="1663127" y="479955"/>
                  </a:lnTo>
                  <a:lnTo>
                    <a:pt x="1656254" y="474663"/>
                  </a:lnTo>
                  <a:lnTo>
                    <a:pt x="1649116" y="469371"/>
                  </a:lnTo>
                  <a:lnTo>
                    <a:pt x="1642242" y="464609"/>
                  </a:lnTo>
                  <a:lnTo>
                    <a:pt x="1635104" y="459846"/>
                  </a:lnTo>
                  <a:lnTo>
                    <a:pt x="1627966" y="455084"/>
                  </a:lnTo>
                  <a:lnTo>
                    <a:pt x="1620563" y="450586"/>
                  </a:lnTo>
                  <a:lnTo>
                    <a:pt x="1613161" y="446353"/>
                  </a:lnTo>
                  <a:lnTo>
                    <a:pt x="1605759" y="442649"/>
                  </a:lnTo>
                  <a:lnTo>
                    <a:pt x="1598356" y="438680"/>
                  </a:lnTo>
                  <a:lnTo>
                    <a:pt x="1590689" y="435240"/>
                  </a:lnTo>
                  <a:lnTo>
                    <a:pt x="1582758" y="431536"/>
                  </a:lnTo>
                  <a:lnTo>
                    <a:pt x="1575091" y="428361"/>
                  </a:lnTo>
                  <a:lnTo>
                    <a:pt x="1567425" y="425451"/>
                  </a:lnTo>
                  <a:lnTo>
                    <a:pt x="1559493" y="422540"/>
                  </a:lnTo>
                  <a:lnTo>
                    <a:pt x="1551298" y="419894"/>
                  </a:lnTo>
                  <a:lnTo>
                    <a:pt x="1543631" y="417249"/>
                  </a:lnTo>
                  <a:lnTo>
                    <a:pt x="1535436" y="415132"/>
                  </a:lnTo>
                  <a:lnTo>
                    <a:pt x="1527240" y="413015"/>
                  </a:lnTo>
                  <a:lnTo>
                    <a:pt x="1519309" y="411163"/>
                  </a:lnTo>
                  <a:lnTo>
                    <a:pt x="1511113" y="409576"/>
                  </a:lnTo>
                  <a:lnTo>
                    <a:pt x="1502918" y="407988"/>
                  </a:lnTo>
                  <a:lnTo>
                    <a:pt x="1494458" y="406665"/>
                  </a:lnTo>
                  <a:lnTo>
                    <a:pt x="1486527" y="405342"/>
                  </a:lnTo>
                  <a:lnTo>
                    <a:pt x="1478331" y="404549"/>
                  </a:lnTo>
                  <a:lnTo>
                    <a:pt x="1469871" y="404019"/>
                  </a:lnTo>
                  <a:lnTo>
                    <a:pt x="1461676" y="403226"/>
                  </a:lnTo>
                  <a:lnTo>
                    <a:pt x="1453216" y="402961"/>
                  </a:lnTo>
                  <a:lnTo>
                    <a:pt x="1445020" y="402961"/>
                  </a:lnTo>
                  <a:lnTo>
                    <a:pt x="1436560" y="402961"/>
                  </a:lnTo>
                  <a:lnTo>
                    <a:pt x="1428629" y="402961"/>
                  </a:lnTo>
                  <a:close/>
                  <a:moveTo>
                    <a:pt x="1433917" y="255588"/>
                  </a:moveTo>
                  <a:lnTo>
                    <a:pt x="1445813" y="255588"/>
                  </a:lnTo>
                  <a:lnTo>
                    <a:pt x="1457710" y="255853"/>
                  </a:lnTo>
                  <a:lnTo>
                    <a:pt x="1469871" y="256117"/>
                  </a:lnTo>
                  <a:lnTo>
                    <a:pt x="1481768" y="256911"/>
                  </a:lnTo>
                  <a:lnTo>
                    <a:pt x="1493665" y="257969"/>
                  </a:lnTo>
                  <a:lnTo>
                    <a:pt x="1505297" y="259292"/>
                  </a:lnTo>
                  <a:lnTo>
                    <a:pt x="1517194" y="260880"/>
                  </a:lnTo>
                  <a:lnTo>
                    <a:pt x="1529091" y="262732"/>
                  </a:lnTo>
                  <a:lnTo>
                    <a:pt x="1540723" y="265113"/>
                  </a:lnTo>
                  <a:lnTo>
                    <a:pt x="1552620" y="267494"/>
                  </a:lnTo>
                  <a:lnTo>
                    <a:pt x="1564252" y="270140"/>
                  </a:lnTo>
                  <a:lnTo>
                    <a:pt x="1575620" y="273051"/>
                  </a:lnTo>
                  <a:lnTo>
                    <a:pt x="1587252" y="276226"/>
                  </a:lnTo>
                  <a:lnTo>
                    <a:pt x="1598885" y="279930"/>
                  </a:lnTo>
                  <a:lnTo>
                    <a:pt x="1610253" y="283634"/>
                  </a:lnTo>
                  <a:lnTo>
                    <a:pt x="1621621" y="287603"/>
                  </a:lnTo>
                  <a:lnTo>
                    <a:pt x="1632725" y="292101"/>
                  </a:lnTo>
                  <a:lnTo>
                    <a:pt x="1643828" y="296863"/>
                  </a:lnTo>
                  <a:lnTo>
                    <a:pt x="1654932" y="301626"/>
                  </a:lnTo>
                  <a:lnTo>
                    <a:pt x="1665771" y="306917"/>
                  </a:lnTo>
                  <a:lnTo>
                    <a:pt x="1676875" y="312209"/>
                  </a:lnTo>
                  <a:lnTo>
                    <a:pt x="1687450" y="318294"/>
                  </a:lnTo>
                  <a:lnTo>
                    <a:pt x="1698024" y="324115"/>
                  </a:lnTo>
                  <a:lnTo>
                    <a:pt x="1708599" y="330465"/>
                  </a:lnTo>
                  <a:lnTo>
                    <a:pt x="1719174" y="337080"/>
                  </a:lnTo>
                  <a:lnTo>
                    <a:pt x="1729220" y="343694"/>
                  </a:lnTo>
                  <a:lnTo>
                    <a:pt x="1739266" y="350838"/>
                  </a:lnTo>
                  <a:lnTo>
                    <a:pt x="1749048" y="358511"/>
                  </a:lnTo>
                  <a:lnTo>
                    <a:pt x="1758830" y="366184"/>
                  </a:lnTo>
                  <a:lnTo>
                    <a:pt x="1768612" y="374121"/>
                  </a:lnTo>
                  <a:lnTo>
                    <a:pt x="1778129" y="382588"/>
                  </a:lnTo>
                  <a:lnTo>
                    <a:pt x="1787382" y="391055"/>
                  </a:lnTo>
                  <a:lnTo>
                    <a:pt x="1796635" y="399786"/>
                  </a:lnTo>
                  <a:lnTo>
                    <a:pt x="1805624" y="409046"/>
                  </a:lnTo>
                  <a:lnTo>
                    <a:pt x="1814084" y="417778"/>
                  </a:lnTo>
                  <a:lnTo>
                    <a:pt x="1822544" y="427303"/>
                  </a:lnTo>
                  <a:lnTo>
                    <a:pt x="1830475" y="436828"/>
                  </a:lnTo>
                  <a:lnTo>
                    <a:pt x="1838142" y="446353"/>
                  </a:lnTo>
                  <a:lnTo>
                    <a:pt x="1845808" y="456407"/>
                  </a:lnTo>
                  <a:lnTo>
                    <a:pt x="1852947" y="466461"/>
                  </a:lnTo>
                  <a:lnTo>
                    <a:pt x="1859556" y="476515"/>
                  </a:lnTo>
                  <a:lnTo>
                    <a:pt x="1866430" y="486569"/>
                  </a:lnTo>
                  <a:lnTo>
                    <a:pt x="1872774" y="497153"/>
                  </a:lnTo>
                  <a:lnTo>
                    <a:pt x="1878591" y="507471"/>
                  </a:lnTo>
                  <a:lnTo>
                    <a:pt x="1884671" y="517790"/>
                  </a:lnTo>
                  <a:lnTo>
                    <a:pt x="1889959" y="528638"/>
                  </a:lnTo>
                  <a:lnTo>
                    <a:pt x="1895246" y="539221"/>
                  </a:lnTo>
                  <a:lnTo>
                    <a:pt x="1900005" y="550334"/>
                  </a:lnTo>
                  <a:lnTo>
                    <a:pt x="1904764" y="560917"/>
                  </a:lnTo>
                  <a:lnTo>
                    <a:pt x="1908993" y="572294"/>
                  </a:lnTo>
                  <a:lnTo>
                    <a:pt x="1913223" y="583407"/>
                  </a:lnTo>
                  <a:lnTo>
                    <a:pt x="1916925" y="594519"/>
                  </a:lnTo>
                  <a:lnTo>
                    <a:pt x="1920361" y="605632"/>
                  </a:lnTo>
                  <a:lnTo>
                    <a:pt x="1923534" y="617009"/>
                  </a:lnTo>
                  <a:lnTo>
                    <a:pt x="1926442" y="628651"/>
                  </a:lnTo>
                  <a:lnTo>
                    <a:pt x="1929350" y="639763"/>
                  </a:lnTo>
                  <a:lnTo>
                    <a:pt x="1931729" y="651405"/>
                  </a:lnTo>
                  <a:lnTo>
                    <a:pt x="1933580" y="662782"/>
                  </a:lnTo>
                  <a:lnTo>
                    <a:pt x="1935431" y="674424"/>
                  </a:lnTo>
                  <a:lnTo>
                    <a:pt x="1937017" y="686065"/>
                  </a:lnTo>
                  <a:lnTo>
                    <a:pt x="1938074" y="697442"/>
                  </a:lnTo>
                  <a:lnTo>
                    <a:pt x="1939132" y="709084"/>
                  </a:lnTo>
                  <a:lnTo>
                    <a:pt x="1939661" y="720726"/>
                  </a:lnTo>
                  <a:lnTo>
                    <a:pt x="1939925" y="732632"/>
                  </a:lnTo>
                  <a:lnTo>
                    <a:pt x="1939925" y="744274"/>
                  </a:lnTo>
                  <a:lnTo>
                    <a:pt x="1939925" y="755915"/>
                  </a:lnTo>
                  <a:lnTo>
                    <a:pt x="1939396" y="767557"/>
                  </a:lnTo>
                  <a:lnTo>
                    <a:pt x="1938339" y="779199"/>
                  </a:lnTo>
                  <a:lnTo>
                    <a:pt x="1937546" y="790576"/>
                  </a:lnTo>
                  <a:lnTo>
                    <a:pt x="1935959" y="802217"/>
                  </a:lnTo>
                  <a:lnTo>
                    <a:pt x="1934638" y="813859"/>
                  </a:lnTo>
                  <a:lnTo>
                    <a:pt x="1932523" y="825501"/>
                  </a:lnTo>
                  <a:lnTo>
                    <a:pt x="1930408" y="837142"/>
                  </a:lnTo>
                  <a:lnTo>
                    <a:pt x="1928028" y="848519"/>
                  </a:lnTo>
                  <a:lnTo>
                    <a:pt x="1925120" y="859632"/>
                  </a:lnTo>
                  <a:lnTo>
                    <a:pt x="1922212" y="871009"/>
                  </a:lnTo>
                  <a:lnTo>
                    <a:pt x="1918775" y="882386"/>
                  </a:lnTo>
                  <a:lnTo>
                    <a:pt x="1915338" y="893499"/>
                  </a:lnTo>
                  <a:lnTo>
                    <a:pt x="1911373" y="904876"/>
                  </a:lnTo>
                  <a:lnTo>
                    <a:pt x="1907143" y="915988"/>
                  </a:lnTo>
                  <a:lnTo>
                    <a:pt x="1902648" y="926836"/>
                  </a:lnTo>
                  <a:lnTo>
                    <a:pt x="1898154" y="937684"/>
                  </a:lnTo>
                  <a:lnTo>
                    <a:pt x="1892867" y="948532"/>
                  </a:lnTo>
                  <a:lnTo>
                    <a:pt x="1887579" y="959380"/>
                  </a:lnTo>
                  <a:lnTo>
                    <a:pt x="1882028" y="969699"/>
                  </a:lnTo>
                  <a:lnTo>
                    <a:pt x="1875947" y="980282"/>
                  </a:lnTo>
                  <a:lnTo>
                    <a:pt x="1869866" y="990601"/>
                  </a:lnTo>
                  <a:lnTo>
                    <a:pt x="1863521" y="1000919"/>
                  </a:lnTo>
                  <a:lnTo>
                    <a:pt x="1856648" y="1011238"/>
                  </a:lnTo>
                  <a:lnTo>
                    <a:pt x="1849510" y="1021028"/>
                  </a:lnTo>
                  <a:lnTo>
                    <a:pt x="1842372" y="1031082"/>
                  </a:lnTo>
                  <a:lnTo>
                    <a:pt x="1834705" y="1040607"/>
                  </a:lnTo>
                  <a:lnTo>
                    <a:pt x="1827038" y="1050396"/>
                  </a:lnTo>
                  <a:lnTo>
                    <a:pt x="1818578" y="1059657"/>
                  </a:lnTo>
                  <a:lnTo>
                    <a:pt x="1810383" y="1068917"/>
                  </a:lnTo>
                  <a:lnTo>
                    <a:pt x="1801658" y="1078178"/>
                  </a:lnTo>
                  <a:lnTo>
                    <a:pt x="1792405" y="1086909"/>
                  </a:lnTo>
                  <a:lnTo>
                    <a:pt x="1783152" y="1095640"/>
                  </a:lnTo>
                  <a:lnTo>
                    <a:pt x="1774164" y="1103842"/>
                  </a:lnTo>
                  <a:lnTo>
                    <a:pt x="1764118" y="1112309"/>
                  </a:lnTo>
                  <a:lnTo>
                    <a:pt x="1754600" y="1119982"/>
                  </a:lnTo>
                  <a:lnTo>
                    <a:pt x="1744554" y="1127655"/>
                  </a:lnTo>
                  <a:lnTo>
                    <a:pt x="1734772" y="1134799"/>
                  </a:lnTo>
                  <a:lnTo>
                    <a:pt x="1724726" y="1141942"/>
                  </a:lnTo>
                  <a:lnTo>
                    <a:pt x="1714416" y="1148821"/>
                  </a:lnTo>
                  <a:lnTo>
                    <a:pt x="1703841" y="1155171"/>
                  </a:lnTo>
                  <a:lnTo>
                    <a:pt x="1693266" y="1161257"/>
                  </a:lnTo>
                  <a:lnTo>
                    <a:pt x="1682426" y="1167342"/>
                  </a:lnTo>
                  <a:lnTo>
                    <a:pt x="1671852" y="1172899"/>
                  </a:lnTo>
                  <a:lnTo>
                    <a:pt x="1660748" y="1178190"/>
                  </a:lnTo>
                  <a:lnTo>
                    <a:pt x="1649644" y="1183482"/>
                  </a:lnTo>
                  <a:lnTo>
                    <a:pt x="1638805" y="1188244"/>
                  </a:lnTo>
                  <a:lnTo>
                    <a:pt x="1627437" y="1192478"/>
                  </a:lnTo>
                  <a:lnTo>
                    <a:pt x="1616069" y="1196976"/>
                  </a:lnTo>
                  <a:lnTo>
                    <a:pt x="1604965" y="1200944"/>
                  </a:lnTo>
                  <a:lnTo>
                    <a:pt x="1593597" y="1204384"/>
                  </a:lnTo>
                  <a:lnTo>
                    <a:pt x="1581965" y="1208088"/>
                  </a:lnTo>
                  <a:lnTo>
                    <a:pt x="1570333" y="1210999"/>
                  </a:lnTo>
                  <a:lnTo>
                    <a:pt x="1558700" y="1213909"/>
                  </a:lnTo>
                  <a:lnTo>
                    <a:pt x="1546804" y="1216819"/>
                  </a:lnTo>
                  <a:lnTo>
                    <a:pt x="1535436" y="1218671"/>
                  </a:lnTo>
                  <a:lnTo>
                    <a:pt x="1523539" y="1220788"/>
                  </a:lnTo>
                  <a:lnTo>
                    <a:pt x="1511906" y="1222640"/>
                  </a:lnTo>
                  <a:lnTo>
                    <a:pt x="1500010" y="1224228"/>
                  </a:lnTo>
                  <a:lnTo>
                    <a:pt x="1488113" y="1225286"/>
                  </a:lnTo>
                  <a:lnTo>
                    <a:pt x="1476216" y="1226344"/>
                  </a:lnTo>
                  <a:lnTo>
                    <a:pt x="1464319" y="1226874"/>
                  </a:lnTo>
                  <a:lnTo>
                    <a:pt x="1452423" y="1227138"/>
                  </a:lnTo>
                  <a:lnTo>
                    <a:pt x="1440526" y="1227138"/>
                  </a:lnTo>
                  <a:lnTo>
                    <a:pt x="1428365" y="1227138"/>
                  </a:lnTo>
                  <a:lnTo>
                    <a:pt x="1416468" y="1226609"/>
                  </a:lnTo>
                  <a:lnTo>
                    <a:pt x="1404571" y="1225815"/>
                  </a:lnTo>
                  <a:lnTo>
                    <a:pt x="1392675" y="1224757"/>
                  </a:lnTo>
                  <a:lnTo>
                    <a:pt x="1380778" y="1223434"/>
                  </a:lnTo>
                  <a:lnTo>
                    <a:pt x="1369145" y="1221846"/>
                  </a:lnTo>
                  <a:lnTo>
                    <a:pt x="1357249" y="1219994"/>
                  </a:lnTo>
                  <a:lnTo>
                    <a:pt x="1345352" y="1217878"/>
                  </a:lnTo>
                  <a:lnTo>
                    <a:pt x="1333720" y="1215496"/>
                  </a:lnTo>
                  <a:lnTo>
                    <a:pt x="1322087" y="1212586"/>
                  </a:lnTo>
                  <a:lnTo>
                    <a:pt x="1310455" y="1209676"/>
                  </a:lnTo>
                  <a:lnTo>
                    <a:pt x="1298822" y="1206236"/>
                  </a:lnTo>
                  <a:lnTo>
                    <a:pt x="1287454" y="1203061"/>
                  </a:lnTo>
                  <a:lnTo>
                    <a:pt x="1276086" y="1199092"/>
                  </a:lnTo>
                  <a:lnTo>
                    <a:pt x="1264718" y="1194859"/>
                  </a:lnTo>
                  <a:lnTo>
                    <a:pt x="1253350" y="1190626"/>
                  </a:lnTo>
                  <a:lnTo>
                    <a:pt x="1242511" y="1186128"/>
                  </a:lnTo>
                  <a:lnTo>
                    <a:pt x="1231143" y="1181101"/>
                  </a:lnTo>
                  <a:lnTo>
                    <a:pt x="1220568" y="1175809"/>
                  </a:lnTo>
                  <a:lnTo>
                    <a:pt x="1209465" y="1170253"/>
                  </a:lnTo>
                  <a:lnTo>
                    <a:pt x="1198625" y="1164696"/>
                  </a:lnTo>
                  <a:lnTo>
                    <a:pt x="1188051" y="1158346"/>
                  </a:lnTo>
                  <a:lnTo>
                    <a:pt x="1177740" y="1152261"/>
                  </a:lnTo>
                  <a:lnTo>
                    <a:pt x="1167165" y="1145646"/>
                  </a:lnTo>
                  <a:lnTo>
                    <a:pt x="1157119" y="1138767"/>
                  </a:lnTo>
                  <a:lnTo>
                    <a:pt x="1147073" y="1131624"/>
                  </a:lnTo>
                  <a:lnTo>
                    <a:pt x="1137027" y="1124215"/>
                  </a:lnTo>
                  <a:lnTo>
                    <a:pt x="1127509" y="1116542"/>
                  </a:lnTo>
                  <a:lnTo>
                    <a:pt x="1117463" y="1108340"/>
                  </a:lnTo>
                  <a:lnTo>
                    <a:pt x="1107946" y="1100403"/>
                  </a:lnTo>
                  <a:lnTo>
                    <a:pt x="1098957" y="1091671"/>
                  </a:lnTo>
                  <a:lnTo>
                    <a:pt x="1089704" y="1082940"/>
                  </a:lnTo>
                  <a:lnTo>
                    <a:pt x="1080715" y="1073944"/>
                  </a:lnTo>
                  <a:lnTo>
                    <a:pt x="1071991" y="1064684"/>
                  </a:lnTo>
                  <a:lnTo>
                    <a:pt x="1063796" y="1055159"/>
                  </a:lnTo>
                  <a:lnTo>
                    <a:pt x="1055864" y="1045899"/>
                  </a:lnTo>
                  <a:lnTo>
                    <a:pt x="1047933" y="1036109"/>
                  </a:lnTo>
                  <a:lnTo>
                    <a:pt x="1040531" y="1026319"/>
                  </a:lnTo>
                  <a:lnTo>
                    <a:pt x="1033393" y="1016530"/>
                  </a:lnTo>
                  <a:lnTo>
                    <a:pt x="1026519" y="1006476"/>
                  </a:lnTo>
                  <a:lnTo>
                    <a:pt x="1019645" y="995892"/>
                  </a:lnTo>
                  <a:lnTo>
                    <a:pt x="1013565" y="985838"/>
                  </a:lnTo>
                  <a:lnTo>
                    <a:pt x="1007484" y="975519"/>
                  </a:lnTo>
                  <a:lnTo>
                    <a:pt x="1001668" y="964671"/>
                  </a:lnTo>
                  <a:lnTo>
                    <a:pt x="996381" y="954088"/>
                  </a:lnTo>
                  <a:lnTo>
                    <a:pt x="990829" y="943240"/>
                  </a:lnTo>
                  <a:lnTo>
                    <a:pt x="986070" y="932657"/>
                  </a:lnTo>
                  <a:lnTo>
                    <a:pt x="981312" y="921544"/>
                  </a:lnTo>
                  <a:lnTo>
                    <a:pt x="977346" y="910696"/>
                  </a:lnTo>
                  <a:lnTo>
                    <a:pt x="973116" y="899319"/>
                  </a:lnTo>
                  <a:lnTo>
                    <a:pt x="969150" y="888207"/>
                  </a:lnTo>
                  <a:lnTo>
                    <a:pt x="965714" y="876830"/>
                  </a:lnTo>
                  <a:lnTo>
                    <a:pt x="962805" y="865717"/>
                  </a:lnTo>
                  <a:lnTo>
                    <a:pt x="959633" y="854340"/>
                  </a:lnTo>
                  <a:lnTo>
                    <a:pt x="956989" y="842699"/>
                  </a:lnTo>
                  <a:lnTo>
                    <a:pt x="954610" y="831321"/>
                  </a:lnTo>
                  <a:lnTo>
                    <a:pt x="952495" y="819944"/>
                  </a:lnTo>
                  <a:lnTo>
                    <a:pt x="950909" y="808303"/>
                  </a:lnTo>
                  <a:lnTo>
                    <a:pt x="949322" y="796661"/>
                  </a:lnTo>
                  <a:lnTo>
                    <a:pt x="948001" y="785019"/>
                  </a:lnTo>
                  <a:lnTo>
                    <a:pt x="947207" y="773378"/>
                  </a:lnTo>
                  <a:lnTo>
                    <a:pt x="946679" y="761736"/>
                  </a:lnTo>
                  <a:lnTo>
                    <a:pt x="946414" y="750094"/>
                  </a:lnTo>
                  <a:lnTo>
                    <a:pt x="946150" y="738188"/>
                  </a:lnTo>
                  <a:lnTo>
                    <a:pt x="946414" y="726811"/>
                  </a:lnTo>
                  <a:lnTo>
                    <a:pt x="946943" y="715169"/>
                  </a:lnTo>
                  <a:lnTo>
                    <a:pt x="947472" y="703528"/>
                  </a:lnTo>
                  <a:lnTo>
                    <a:pt x="948794" y="691886"/>
                  </a:lnTo>
                  <a:lnTo>
                    <a:pt x="949851" y="680244"/>
                  </a:lnTo>
                  <a:lnTo>
                    <a:pt x="951702" y="668603"/>
                  </a:lnTo>
                  <a:lnTo>
                    <a:pt x="953552" y="657226"/>
                  </a:lnTo>
                  <a:lnTo>
                    <a:pt x="955932" y="645849"/>
                  </a:lnTo>
                  <a:lnTo>
                    <a:pt x="958311" y="634207"/>
                  </a:lnTo>
                  <a:lnTo>
                    <a:pt x="960955" y="622830"/>
                  </a:lnTo>
                  <a:lnTo>
                    <a:pt x="964127" y="611453"/>
                  </a:lnTo>
                  <a:lnTo>
                    <a:pt x="967564" y="600340"/>
                  </a:lnTo>
                  <a:lnTo>
                    <a:pt x="971001" y="588963"/>
                  </a:lnTo>
                  <a:lnTo>
                    <a:pt x="974967" y="577851"/>
                  </a:lnTo>
                  <a:lnTo>
                    <a:pt x="978932" y="566738"/>
                  </a:lnTo>
                  <a:lnTo>
                    <a:pt x="983426" y="555890"/>
                  </a:lnTo>
                  <a:lnTo>
                    <a:pt x="988185" y="545042"/>
                  </a:lnTo>
                  <a:lnTo>
                    <a:pt x="993208" y="534194"/>
                  </a:lnTo>
                  <a:lnTo>
                    <a:pt x="998760" y="523611"/>
                  </a:lnTo>
                  <a:lnTo>
                    <a:pt x="1004312" y="512763"/>
                  </a:lnTo>
                  <a:lnTo>
                    <a:pt x="1010128" y="502444"/>
                  </a:lnTo>
                  <a:lnTo>
                    <a:pt x="1016473" y="491861"/>
                  </a:lnTo>
                  <a:lnTo>
                    <a:pt x="1022818" y="481542"/>
                  </a:lnTo>
                  <a:lnTo>
                    <a:pt x="1029692" y="471488"/>
                  </a:lnTo>
                  <a:lnTo>
                    <a:pt x="1036830" y="461699"/>
                  </a:lnTo>
                  <a:lnTo>
                    <a:pt x="1043968" y="451909"/>
                  </a:lnTo>
                  <a:lnTo>
                    <a:pt x="1051634" y="442119"/>
                  </a:lnTo>
                  <a:lnTo>
                    <a:pt x="1059301" y="432594"/>
                  </a:lnTo>
                  <a:lnTo>
                    <a:pt x="1067761" y="423069"/>
                  </a:lnTo>
                  <a:lnTo>
                    <a:pt x="1075957" y="413809"/>
                  </a:lnTo>
                  <a:lnTo>
                    <a:pt x="1084681" y="404549"/>
                  </a:lnTo>
                  <a:lnTo>
                    <a:pt x="1093670" y="395553"/>
                  </a:lnTo>
                  <a:lnTo>
                    <a:pt x="1102923" y="387086"/>
                  </a:lnTo>
                  <a:lnTo>
                    <a:pt x="1112176" y="378619"/>
                  </a:lnTo>
                  <a:lnTo>
                    <a:pt x="1121693" y="370682"/>
                  </a:lnTo>
                  <a:lnTo>
                    <a:pt x="1131475" y="362480"/>
                  </a:lnTo>
                  <a:lnTo>
                    <a:pt x="1141257" y="355071"/>
                  </a:lnTo>
                  <a:lnTo>
                    <a:pt x="1151567" y="347663"/>
                  </a:lnTo>
                  <a:lnTo>
                    <a:pt x="1161613" y="340519"/>
                  </a:lnTo>
                  <a:lnTo>
                    <a:pt x="1171924" y="333905"/>
                  </a:lnTo>
                  <a:lnTo>
                    <a:pt x="1182499" y="327555"/>
                  </a:lnTo>
                  <a:lnTo>
                    <a:pt x="1193074" y="321205"/>
                  </a:lnTo>
                  <a:lnTo>
                    <a:pt x="1203913" y="315384"/>
                  </a:lnTo>
                  <a:lnTo>
                    <a:pt x="1214488" y="309563"/>
                  </a:lnTo>
                  <a:lnTo>
                    <a:pt x="1225591" y="304271"/>
                  </a:lnTo>
                  <a:lnTo>
                    <a:pt x="1236431" y="299244"/>
                  </a:lnTo>
                  <a:lnTo>
                    <a:pt x="1247534" y="294482"/>
                  </a:lnTo>
                  <a:lnTo>
                    <a:pt x="1258902" y="289984"/>
                  </a:lnTo>
                  <a:lnTo>
                    <a:pt x="1270006" y="285751"/>
                  </a:lnTo>
                  <a:lnTo>
                    <a:pt x="1281374" y="281517"/>
                  </a:lnTo>
                  <a:lnTo>
                    <a:pt x="1292742" y="278078"/>
                  </a:lnTo>
                  <a:lnTo>
                    <a:pt x="1304374" y="274638"/>
                  </a:lnTo>
                  <a:lnTo>
                    <a:pt x="1316007" y="271463"/>
                  </a:lnTo>
                  <a:lnTo>
                    <a:pt x="1327375" y="268553"/>
                  </a:lnTo>
                  <a:lnTo>
                    <a:pt x="1339007" y="266171"/>
                  </a:lnTo>
                  <a:lnTo>
                    <a:pt x="1350904" y="263790"/>
                  </a:lnTo>
                  <a:lnTo>
                    <a:pt x="1362801" y="261674"/>
                  </a:lnTo>
                  <a:lnTo>
                    <a:pt x="1374433" y="259821"/>
                  </a:lnTo>
                  <a:lnTo>
                    <a:pt x="1386330" y="258499"/>
                  </a:lnTo>
                  <a:lnTo>
                    <a:pt x="1398226" y="257176"/>
                  </a:lnTo>
                  <a:lnTo>
                    <a:pt x="1410123" y="256382"/>
                  </a:lnTo>
                  <a:lnTo>
                    <a:pt x="1422020" y="255853"/>
                  </a:lnTo>
                  <a:lnTo>
                    <a:pt x="1433917" y="255588"/>
                  </a:lnTo>
                  <a:close/>
                  <a:moveTo>
                    <a:pt x="200465" y="0"/>
                  </a:moveTo>
                  <a:lnTo>
                    <a:pt x="213953" y="0"/>
                  </a:lnTo>
                  <a:lnTo>
                    <a:pt x="227970" y="0"/>
                  </a:lnTo>
                  <a:lnTo>
                    <a:pt x="574420" y="2381"/>
                  </a:lnTo>
                  <a:lnTo>
                    <a:pt x="711943" y="177536"/>
                  </a:lnTo>
                  <a:lnTo>
                    <a:pt x="1193800" y="180711"/>
                  </a:lnTo>
                  <a:lnTo>
                    <a:pt x="1180577" y="186531"/>
                  </a:lnTo>
                  <a:lnTo>
                    <a:pt x="1167353" y="192352"/>
                  </a:lnTo>
                  <a:lnTo>
                    <a:pt x="1154130" y="198967"/>
                  </a:lnTo>
                  <a:lnTo>
                    <a:pt x="1141436" y="205581"/>
                  </a:lnTo>
                  <a:lnTo>
                    <a:pt x="1128477" y="212461"/>
                  </a:lnTo>
                  <a:lnTo>
                    <a:pt x="1115782" y="219340"/>
                  </a:lnTo>
                  <a:lnTo>
                    <a:pt x="1103353" y="227013"/>
                  </a:lnTo>
                  <a:lnTo>
                    <a:pt x="1090923" y="234950"/>
                  </a:lnTo>
                  <a:lnTo>
                    <a:pt x="1078757" y="242888"/>
                  </a:lnTo>
                  <a:lnTo>
                    <a:pt x="1066327" y="251619"/>
                  </a:lnTo>
                  <a:lnTo>
                    <a:pt x="1054426" y="260350"/>
                  </a:lnTo>
                  <a:lnTo>
                    <a:pt x="1043054" y="269346"/>
                  </a:lnTo>
                  <a:lnTo>
                    <a:pt x="1031418" y="278607"/>
                  </a:lnTo>
                  <a:lnTo>
                    <a:pt x="1019781" y="288396"/>
                  </a:lnTo>
                  <a:lnTo>
                    <a:pt x="1008409" y="298715"/>
                  </a:lnTo>
                  <a:lnTo>
                    <a:pt x="997566" y="309034"/>
                  </a:lnTo>
                  <a:lnTo>
                    <a:pt x="988310" y="318294"/>
                  </a:lnTo>
                  <a:lnTo>
                    <a:pt x="979318" y="327554"/>
                  </a:lnTo>
                  <a:lnTo>
                    <a:pt x="970326" y="337079"/>
                  </a:lnTo>
                  <a:lnTo>
                    <a:pt x="961863" y="346604"/>
                  </a:lnTo>
                  <a:lnTo>
                    <a:pt x="953665" y="356129"/>
                  </a:lnTo>
                  <a:lnTo>
                    <a:pt x="945466" y="365919"/>
                  </a:lnTo>
                  <a:lnTo>
                    <a:pt x="937532" y="375973"/>
                  </a:lnTo>
                  <a:lnTo>
                    <a:pt x="929863" y="385763"/>
                  </a:lnTo>
                  <a:lnTo>
                    <a:pt x="922722" y="396082"/>
                  </a:lnTo>
                  <a:lnTo>
                    <a:pt x="915582" y="406400"/>
                  </a:lnTo>
                  <a:lnTo>
                    <a:pt x="908441" y="416719"/>
                  </a:lnTo>
                  <a:lnTo>
                    <a:pt x="902094" y="427038"/>
                  </a:lnTo>
                  <a:lnTo>
                    <a:pt x="895482" y="437886"/>
                  </a:lnTo>
                  <a:lnTo>
                    <a:pt x="889400" y="448469"/>
                  </a:lnTo>
                  <a:lnTo>
                    <a:pt x="883581" y="459317"/>
                  </a:lnTo>
                  <a:lnTo>
                    <a:pt x="877499" y="470165"/>
                  </a:lnTo>
                  <a:lnTo>
                    <a:pt x="872209" y="481277"/>
                  </a:lnTo>
                  <a:lnTo>
                    <a:pt x="866920" y="492390"/>
                  </a:lnTo>
                  <a:lnTo>
                    <a:pt x="861895" y="503238"/>
                  </a:lnTo>
                  <a:lnTo>
                    <a:pt x="857135" y="514615"/>
                  </a:lnTo>
                  <a:lnTo>
                    <a:pt x="852639" y="525992"/>
                  </a:lnTo>
                  <a:lnTo>
                    <a:pt x="848407" y="537105"/>
                  </a:lnTo>
                  <a:lnTo>
                    <a:pt x="844176" y="548482"/>
                  </a:lnTo>
                  <a:lnTo>
                    <a:pt x="840473" y="560123"/>
                  </a:lnTo>
                  <a:lnTo>
                    <a:pt x="836771" y="571765"/>
                  </a:lnTo>
                  <a:lnTo>
                    <a:pt x="833597" y="583407"/>
                  </a:lnTo>
                  <a:lnTo>
                    <a:pt x="830688" y="595048"/>
                  </a:lnTo>
                  <a:lnTo>
                    <a:pt x="827514" y="606425"/>
                  </a:lnTo>
                  <a:lnTo>
                    <a:pt x="824870" y="618067"/>
                  </a:lnTo>
                  <a:lnTo>
                    <a:pt x="822490" y="629973"/>
                  </a:lnTo>
                  <a:lnTo>
                    <a:pt x="820374" y="641880"/>
                  </a:lnTo>
                  <a:lnTo>
                    <a:pt x="818523" y="653521"/>
                  </a:lnTo>
                  <a:lnTo>
                    <a:pt x="816936" y="665428"/>
                  </a:lnTo>
                  <a:lnTo>
                    <a:pt x="815349" y="677334"/>
                  </a:lnTo>
                  <a:lnTo>
                    <a:pt x="814291" y="689240"/>
                  </a:lnTo>
                  <a:lnTo>
                    <a:pt x="812969" y="701146"/>
                  </a:lnTo>
                  <a:lnTo>
                    <a:pt x="812440" y="713053"/>
                  </a:lnTo>
                  <a:lnTo>
                    <a:pt x="811911" y="725223"/>
                  </a:lnTo>
                  <a:lnTo>
                    <a:pt x="811646" y="737130"/>
                  </a:lnTo>
                  <a:lnTo>
                    <a:pt x="811646" y="749036"/>
                  </a:lnTo>
                  <a:lnTo>
                    <a:pt x="811911" y="760942"/>
                  </a:lnTo>
                  <a:lnTo>
                    <a:pt x="812175" y="772848"/>
                  </a:lnTo>
                  <a:lnTo>
                    <a:pt x="812969" y="784755"/>
                  </a:lnTo>
                  <a:lnTo>
                    <a:pt x="814027" y="796926"/>
                  </a:lnTo>
                  <a:lnTo>
                    <a:pt x="815085" y="808832"/>
                  </a:lnTo>
                  <a:lnTo>
                    <a:pt x="816671" y="820738"/>
                  </a:lnTo>
                  <a:lnTo>
                    <a:pt x="817994" y="832380"/>
                  </a:lnTo>
                  <a:lnTo>
                    <a:pt x="819845" y="844286"/>
                  </a:lnTo>
                  <a:lnTo>
                    <a:pt x="821961" y="856192"/>
                  </a:lnTo>
                  <a:lnTo>
                    <a:pt x="824341" y="868098"/>
                  </a:lnTo>
                  <a:lnTo>
                    <a:pt x="826986" y="879740"/>
                  </a:lnTo>
                  <a:lnTo>
                    <a:pt x="829630" y="891117"/>
                  </a:lnTo>
                  <a:lnTo>
                    <a:pt x="833068" y="903024"/>
                  </a:lnTo>
                  <a:lnTo>
                    <a:pt x="836242" y="914665"/>
                  </a:lnTo>
                  <a:lnTo>
                    <a:pt x="839680" y="926042"/>
                  </a:lnTo>
                  <a:lnTo>
                    <a:pt x="843382" y="937684"/>
                  </a:lnTo>
                  <a:lnTo>
                    <a:pt x="847614" y="949326"/>
                  </a:lnTo>
                  <a:lnTo>
                    <a:pt x="851581" y="960438"/>
                  </a:lnTo>
                  <a:lnTo>
                    <a:pt x="856077" y="971815"/>
                  </a:lnTo>
                  <a:lnTo>
                    <a:pt x="860837" y="983192"/>
                  </a:lnTo>
                  <a:lnTo>
                    <a:pt x="865862" y="994040"/>
                  </a:lnTo>
                  <a:lnTo>
                    <a:pt x="871151" y="1005153"/>
                  </a:lnTo>
                  <a:lnTo>
                    <a:pt x="876705" y="1016265"/>
                  </a:lnTo>
                  <a:lnTo>
                    <a:pt x="882259" y="1027113"/>
                  </a:lnTo>
                  <a:lnTo>
                    <a:pt x="0" y="1021292"/>
                  </a:lnTo>
                  <a:lnTo>
                    <a:pt x="5289" y="214313"/>
                  </a:lnTo>
                  <a:lnTo>
                    <a:pt x="5818" y="196850"/>
                  </a:lnTo>
                  <a:lnTo>
                    <a:pt x="6347" y="180446"/>
                  </a:lnTo>
                  <a:lnTo>
                    <a:pt x="7670" y="165100"/>
                  </a:lnTo>
                  <a:lnTo>
                    <a:pt x="9256" y="150284"/>
                  </a:lnTo>
                  <a:lnTo>
                    <a:pt x="10843" y="136525"/>
                  </a:lnTo>
                  <a:lnTo>
                    <a:pt x="13223" y="123296"/>
                  </a:lnTo>
                  <a:lnTo>
                    <a:pt x="15868" y="111390"/>
                  </a:lnTo>
                  <a:lnTo>
                    <a:pt x="19306" y="100277"/>
                  </a:lnTo>
                  <a:lnTo>
                    <a:pt x="22744" y="89429"/>
                  </a:lnTo>
                  <a:lnTo>
                    <a:pt x="26711" y="79640"/>
                  </a:lnTo>
                  <a:lnTo>
                    <a:pt x="31207" y="70644"/>
                  </a:lnTo>
                  <a:lnTo>
                    <a:pt x="33587" y="66146"/>
                  </a:lnTo>
                  <a:lnTo>
                    <a:pt x="36232" y="62177"/>
                  </a:lnTo>
                  <a:lnTo>
                    <a:pt x="38612" y="58208"/>
                  </a:lnTo>
                  <a:lnTo>
                    <a:pt x="41257" y="54240"/>
                  </a:lnTo>
                  <a:lnTo>
                    <a:pt x="44166" y="50800"/>
                  </a:lnTo>
                  <a:lnTo>
                    <a:pt x="47075" y="47625"/>
                  </a:lnTo>
                  <a:lnTo>
                    <a:pt x="50249" y="43921"/>
                  </a:lnTo>
                  <a:lnTo>
                    <a:pt x="53158" y="41011"/>
                  </a:lnTo>
                  <a:lnTo>
                    <a:pt x="56331" y="38100"/>
                  </a:lnTo>
                  <a:lnTo>
                    <a:pt x="60034" y="34925"/>
                  </a:lnTo>
                  <a:lnTo>
                    <a:pt x="66910" y="29633"/>
                  </a:lnTo>
                  <a:lnTo>
                    <a:pt x="74315" y="24871"/>
                  </a:lnTo>
                  <a:lnTo>
                    <a:pt x="82249" y="20638"/>
                  </a:lnTo>
                  <a:lnTo>
                    <a:pt x="90712" y="16933"/>
                  </a:lnTo>
                  <a:lnTo>
                    <a:pt x="99439" y="13494"/>
                  </a:lnTo>
                  <a:lnTo>
                    <a:pt x="108696" y="10583"/>
                  </a:lnTo>
                  <a:lnTo>
                    <a:pt x="118481" y="8202"/>
                  </a:lnTo>
                  <a:lnTo>
                    <a:pt x="129059" y="6086"/>
                  </a:lnTo>
                  <a:lnTo>
                    <a:pt x="139638" y="4498"/>
                  </a:lnTo>
                  <a:lnTo>
                    <a:pt x="150746" y="2911"/>
                  </a:lnTo>
                  <a:lnTo>
                    <a:pt x="162647" y="1588"/>
                  </a:lnTo>
                  <a:lnTo>
                    <a:pt x="174812" y="794"/>
                  </a:lnTo>
                  <a:lnTo>
                    <a:pt x="187242" y="265"/>
                  </a:lnTo>
                  <a:lnTo>
                    <a:pt x="200465" y="0"/>
                  </a:lnTo>
                  <a:close/>
                </a:path>
              </a:pathLst>
            </a:custGeom>
            <a:solidFill>
              <a:schemeClr val="bg1"/>
            </a:solidFill>
            <a:ln>
              <a:noFill/>
            </a:ln>
          </p:spPr>
          <p:txBody>
            <a:bodyPr/>
            <a:lstStyle/>
            <a:p>
              <a:endParaRPr lang="zh-CN" altLang="en-US" sz="2000"/>
            </a:p>
          </p:txBody>
        </p:sp>
      </p:grpSp>
      <p:sp>
        <p:nvSpPr>
          <p:cNvPr id="17" name="文本框 7"/>
          <p:cNvSpPr txBox="1">
            <a:spLocks noChangeArrowheads="1"/>
          </p:cNvSpPr>
          <p:nvPr/>
        </p:nvSpPr>
        <p:spPr bwMode="auto">
          <a:xfrm>
            <a:off x="439052" y="4142796"/>
            <a:ext cx="2440271"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此处添加说明文字添加说明文字添加说明文字添加说明文字</a:t>
            </a:r>
          </a:p>
        </p:txBody>
      </p:sp>
      <p:sp>
        <p:nvSpPr>
          <p:cNvPr id="18" name="文本框 7"/>
          <p:cNvSpPr txBox="1">
            <a:spLocks noChangeArrowheads="1"/>
          </p:cNvSpPr>
          <p:nvPr/>
        </p:nvSpPr>
        <p:spPr bwMode="auto">
          <a:xfrm>
            <a:off x="2599292" y="1466122"/>
            <a:ext cx="2440271"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此处添加说明文字添加说明文字添加说明文字添加说明文字</a:t>
            </a:r>
          </a:p>
        </p:txBody>
      </p:sp>
      <p:sp>
        <p:nvSpPr>
          <p:cNvPr id="19" name="文本框 7"/>
          <p:cNvSpPr txBox="1">
            <a:spLocks noChangeArrowheads="1"/>
          </p:cNvSpPr>
          <p:nvPr/>
        </p:nvSpPr>
        <p:spPr bwMode="auto">
          <a:xfrm>
            <a:off x="4919550" y="4179176"/>
            <a:ext cx="2440271"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此处添加说明文字添加说明文字添加说明文字添加说明文字</a:t>
            </a:r>
          </a:p>
        </p:txBody>
      </p:sp>
      <p:sp>
        <p:nvSpPr>
          <p:cNvPr id="20" name="文本框 7"/>
          <p:cNvSpPr txBox="1">
            <a:spLocks noChangeArrowheads="1"/>
          </p:cNvSpPr>
          <p:nvPr/>
        </p:nvSpPr>
        <p:spPr bwMode="auto">
          <a:xfrm>
            <a:off x="7120227" y="1502502"/>
            <a:ext cx="2440271"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此处添加说明文字添加说明文字添加说明文字添加说明文字</a:t>
            </a:r>
          </a:p>
        </p:txBody>
      </p:sp>
      <p:grpSp>
        <p:nvGrpSpPr>
          <p:cNvPr id="21" name="组合 20"/>
          <p:cNvGrpSpPr/>
          <p:nvPr/>
        </p:nvGrpSpPr>
        <p:grpSpPr>
          <a:xfrm>
            <a:off x="307997" y="249410"/>
            <a:ext cx="451523" cy="369879"/>
            <a:chOff x="873091" y="1890721"/>
            <a:chExt cx="1787014" cy="1463889"/>
          </a:xfrm>
        </p:grpSpPr>
        <p:sp>
          <p:nvSpPr>
            <p:cNvPr id="22" name="心形 21"/>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心形 22"/>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750"/>
                                        <p:tgtEl>
                                          <p:spTgt spid="17"/>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750"/>
                                        <p:tgtEl>
                                          <p:spTgt spid="18"/>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750"/>
                                        <p:tgtEl>
                                          <p:spTgt spid="19"/>
                                        </p:tgtEl>
                                      </p:cBhvr>
                                    </p:animEffect>
                                  </p:childTnLst>
                                </p:cTn>
                              </p:par>
                            </p:childTnLst>
                          </p:cTn>
                        </p:par>
                        <p:par>
                          <p:cTn id="35" fill="hold">
                            <p:stCondLst>
                              <p:cond delay="2750"/>
                            </p:stCondLst>
                            <p:childTnLst>
                              <p:par>
                                <p:cTn id="36" presetID="53" presetClass="entr" presetSubtype="16"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5" name="Group 9"/>
          <p:cNvGrpSpPr>
            <a:grpSpLocks/>
          </p:cNvGrpSpPr>
          <p:nvPr/>
        </p:nvGrpSpPr>
        <p:grpSpPr bwMode="auto">
          <a:xfrm>
            <a:off x="1587531" y="2279565"/>
            <a:ext cx="1492239" cy="1278808"/>
            <a:chOff x="0" y="0"/>
            <a:chExt cx="1692621" cy="1450548"/>
          </a:xfrm>
        </p:grpSpPr>
        <p:sp>
          <p:nvSpPr>
            <p:cNvPr id="6" name="任意多边形 17"/>
            <p:cNvSpPr>
              <a:spLocks noChangeArrowheads="1"/>
            </p:cNvSpPr>
            <p:nvPr/>
          </p:nvSpPr>
          <p:spPr bwMode="auto">
            <a:xfrm rot="7127194">
              <a:off x="707459" y="465385"/>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7" name="任意多边形 18"/>
            <p:cNvSpPr>
              <a:spLocks noChangeArrowheads="1"/>
            </p:cNvSpPr>
            <p:nvPr/>
          </p:nvSpPr>
          <p:spPr bwMode="auto">
            <a:xfrm rot="14174808">
              <a:off x="0" y="0"/>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8" name="文本框 21"/>
            <p:cNvSpPr>
              <a:spLocks noChangeArrowheads="1"/>
            </p:cNvSpPr>
            <p:nvPr/>
          </p:nvSpPr>
          <p:spPr bwMode="auto">
            <a:xfrm>
              <a:off x="165125" y="417394"/>
              <a:ext cx="803738" cy="460817"/>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grpSp>
        <p:nvGrpSpPr>
          <p:cNvPr id="9" name="Group 15"/>
          <p:cNvGrpSpPr>
            <a:grpSpLocks/>
          </p:cNvGrpSpPr>
          <p:nvPr/>
        </p:nvGrpSpPr>
        <p:grpSpPr bwMode="auto">
          <a:xfrm>
            <a:off x="2603500" y="1730993"/>
            <a:ext cx="1023056" cy="1573389"/>
            <a:chOff x="0" y="0"/>
            <a:chExt cx="1158851" cy="1783346"/>
          </a:xfrm>
        </p:grpSpPr>
        <p:sp>
          <p:nvSpPr>
            <p:cNvPr id="10" name="任意多边形 23"/>
            <p:cNvSpPr>
              <a:spLocks noChangeArrowheads="1"/>
            </p:cNvSpPr>
            <p:nvPr/>
          </p:nvSpPr>
          <p:spPr bwMode="auto">
            <a:xfrm rot="10907324">
              <a:off x="39556" y="846155"/>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333">
                <a:latin typeface="Calibri" pitchFamily="34" charset="0"/>
                <a:sym typeface="Calibri" pitchFamily="34" charset="0"/>
              </a:endParaRPr>
            </a:p>
          </p:txBody>
        </p:sp>
        <p:sp>
          <p:nvSpPr>
            <p:cNvPr id="11" name="任意多边形 24"/>
            <p:cNvSpPr>
              <a:spLocks noChangeArrowheads="1"/>
            </p:cNvSpPr>
            <p:nvPr/>
          </p:nvSpPr>
          <p:spPr bwMode="auto">
            <a:xfrm rot="17954940">
              <a:off x="0" y="0"/>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333">
                <a:latin typeface="Calibri" pitchFamily="34" charset="0"/>
                <a:sym typeface="Calibri" pitchFamily="34" charset="0"/>
              </a:endParaRPr>
            </a:p>
          </p:txBody>
        </p:sp>
        <p:sp>
          <p:nvSpPr>
            <p:cNvPr id="12" name="文本框 27"/>
            <p:cNvSpPr>
              <a:spLocks noChangeArrowheads="1"/>
            </p:cNvSpPr>
            <p:nvPr/>
          </p:nvSpPr>
          <p:spPr bwMode="auto">
            <a:xfrm>
              <a:off x="178973" y="321257"/>
              <a:ext cx="803739" cy="460470"/>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grpSp>
        <p:nvGrpSpPr>
          <p:cNvPr id="13" name="Group 21"/>
          <p:cNvGrpSpPr>
            <a:grpSpLocks/>
          </p:cNvGrpSpPr>
          <p:nvPr/>
        </p:nvGrpSpPr>
        <p:grpSpPr bwMode="auto">
          <a:xfrm>
            <a:off x="3115031" y="2265454"/>
            <a:ext cx="1485194" cy="1291154"/>
            <a:chOff x="0" y="0"/>
            <a:chExt cx="1684472" cy="1464998"/>
          </a:xfrm>
        </p:grpSpPr>
        <p:sp>
          <p:nvSpPr>
            <p:cNvPr id="14" name="任意多边形 29"/>
            <p:cNvSpPr>
              <a:spLocks noChangeArrowheads="1"/>
            </p:cNvSpPr>
            <p:nvPr/>
          </p:nvSpPr>
          <p:spPr bwMode="auto">
            <a:xfrm rot="14392086">
              <a:off x="-47971" y="479835"/>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15" name="任意多边形 30"/>
            <p:cNvSpPr>
              <a:spLocks noChangeArrowheads="1"/>
            </p:cNvSpPr>
            <p:nvPr/>
          </p:nvSpPr>
          <p:spPr bwMode="auto">
            <a:xfrm rot="21439700">
              <a:off x="525621" y="0"/>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16" name="文本框 37"/>
            <p:cNvSpPr>
              <a:spLocks noChangeArrowheads="1"/>
            </p:cNvSpPr>
            <p:nvPr/>
          </p:nvSpPr>
          <p:spPr bwMode="auto">
            <a:xfrm>
              <a:off x="679416" y="350648"/>
              <a:ext cx="803738" cy="460958"/>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grpSp>
        <p:nvGrpSpPr>
          <p:cNvPr id="17" name="Group 27"/>
          <p:cNvGrpSpPr>
            <a:grpSpLocks/>
          </p:cNvGrpSpPr>
          <p:nvPr/>
        </p:nvGrpSpPr>
        <p:grpSpPr bwMode="auto">
          <a:xfrm>
            <a:off x="3086806" y="3113873"/>
            <a:ext cx="1494002" cy="1278819"/>
            <a:chOff x="0" y="-14"/>
            <a:chExt cx="1692620" cy="1450561"/>
          </a:xfrm>
        </p:grpSpPr>
        <p:sp>
          <p:nvSpPr>
            <p:cNvPr id="18" name="任意多边形 39"/>
            <p:cNvSpPr>
              <a:spLocks noChangeArrowheads="1"/>
            </p:cNvSpPr>
            <p:nvPr/>
          </p:nvSpPr>
          <p:spPr bwMode="auto">
            <a:xfrm rot="17927194">
              <a:off x="-47971" y="47957"/>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19" name="任意多边形 41"/>
            <p:cNvSpPr>
              <a:spLocks noChangeArrowheads="1"/>
            </p:cNvSpPr>
            <p:nvPr/>
          </p:nvSpPr>
          <p:spPr bwMode="auto">
            <a:xfrm rot="3374808">
              <a:off x="533769" y="291696"/>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20" name="文本框 44"/>
            <p:cNvSpPr>
              <a:spLocks noChangeArrowheads="1"/>
            </p:cNvSpPr>
            <p:nvPr/>
          </p:nvSpPr>
          <p:spPr bwMode="auto">
            <a:xfrm>
              <a:off x="735859" y="650828"/>
              <a:ext cx="803739" cy="460817"/>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grpSp>
        <p:nvGrpSpPr>
          <p:cNvPr id="21" name="Group 33"/>
          <p:cNvGrpSpPr>
            <a:grpSpLocks/>
          </p:cNvGrpSpPr>
          <p:nvPr/>
        </p:nvGrpSpPr>
        <p:grpSpPr bwMode="auto">
          <a:xfrm>
            <a:off x="2517070" y="3366119"/>
            <a:ext cx="1023056" cy="1571613"/>
            <a:chOff x="0" y="0"/>
            <a:chExt cx="1158851" cy="1783294"/>
          </a:xfrm>
        </p:grpSpPr>
        <p:sp>
          <p:nvSpPr>
            <p:cNvPr id="22" name="任意多边形 46"/>
            <p:cNvSpPr>
              <a:spLocks noChangeArrowheads="1"/>
            </p:cNvSpPr>
            <p:nvPr/>
          </p:nvSpPr>
          <p:spPr bwMode="auto">
            <a:xfrm rot="112561">
              <a:off x="87281" y="0"/>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solidFill>
                  <a:srgbClr val="000000"/>
                </a:solidFill>
                <a:latin typeface="Calibri" pitchFamily="34" charset="0"/>
                <a:sym typeface="宋体" pitchFamily="2" charset="-122"/>
              </a:endParaRPr>
            </a:p>
          </p:txBody>
        </p:sp>
        <p:sp>
          <p:nvSpPr>
            <p:cNvPr id="23" name="任意多边形 47"/>
            <p:cNvSpPr>
              <a:spLocks noChangeArrowheads="1"/>
            </p:cNvSpPr>
            <p:nvPr/>
          </p:nvSpPr>
          <p:spPr bwMode="auto">
            <a:xfrm rot="7160176">
              <a:off x="0" y="624443"/>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24" name="文本框 54"/>
            <p:cNvSpPr>
              <a:spLocks noChangeArrowheads="1"/>
            </p:cNvSpPr>
            <p:nvPr/>
          </p:nvSpPr>
          <p:spPr bwMode="auto">
            <a:xfrm>
              <a:off x="196625" y="1008239"/>
              <a:ext cx="803739" cy="460977"/>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grpSp>
        <p:nvGrpSpPr>
          <p:cNvPr id="25" name="Group 39"/>
          <p:cNvGrpSpPr>
            <a:grpSpLocks/>
          </p:cNvGrpSpPr>
          <p:nvPr/>
        </p:nvGrpSpPr>
        <p:grpSpPr bwMode="auto">
          <a:xfrm>
            <a:off x="1553987" y="3120928"/>
            <a:ext cx="1486947" cy="1291178"/>
            <a:chOff x="0" y="-14"/>
            <a:chExt cx="1684459" cy="1465025"/>
          </a:xfrm>
        </p:grpSpPr>
        <p:sp>
          <p:nvSpPr>
            <p:cNvPr id="26" name="任意多边形 59"/>
            <p:cNvSpPr>
              <a:spLocks noChangeArrowheads="1"/>
            </p:cNvSpPr>
            <p:nvPr/>
          </p:nvSpPr>
          <p:spPr bwMode="auto">
            <a:xfrm rot="3592085">
              <a:off x="699297" y="47957"/>
              <a:ext cx="1033134" cy="937191"/>
            </a:xfrm>
            <a:custGeom>
              <a:avLst/>
              <a:gdLst>
                <a:gd name="T0" fmla="*/ 1411103 w 1411103"/>
                <a:gd name="T1" fmla="*/ 1280061 h 1280061"/>
                <a:gd name="T2" fmla="*/ 1293333 w 1411103"/>
                <a:gd name="T3" fmla="*/ 1280061 h 1280061"/>
                <a:gd name="T4" fmla="*/ 1240269 w 1411103"/>
                <a:gd name="T5" fmla="*/ 1201530 h 1280061"/>
                <a:gd name="T6" fmla="*/ 1025475 w 1411103"/>
                <a:gd name="T7" fmla="*/ 1028373 h 1280061"/>
                <a:gd name="T8" fmla="*/ 165678 w 1411103"/>
                <a:gd name="T9" fmla="*/ 1206750 h 1280061"/>
                <a:gd name="T10" fmla="*/ 117674 w 1411103"/>
                <a:gd name="T11" fmla="*/ 1280061 h 1280061"/>
                <a:gd name="T12" fmla="*/ 0 w 1411103"/>
                <a:gd name="T13" fmla="*/ 1280061 h 1280061"/>
                <a:gd name="T14" fmla="*/ 705552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27" name="任意多边形 60"/>
            <p:cNvSpPr>
              <a:spLocks noChangeArrowheads="1"/>
            </p:cNvSpPr>
            <p:nvPr/>
          </p:nvSpPr>
          <p:spPr bwMode="auto">
            <a:xfrm rot="10639700">
              <a:off x="0" y="306160"/>
              <a:ext cx="1158851" cy="1158851"/>
            </a:xfrm>
            <a:custGeom>
              <a:avLst/>
              <a:gdLst>
                <a:gd name="T0" fmla="*/ 791407 w 1582814"/>
                <a:gd name="T1" fmla="*/ 96623 h 1582814"/>
                <a:gd name="T2" fmla="*/ 96623 w 1582814"/>
                <a:gd name="T3" fmla="*/ 791407 h 1582814"/>
                <a:gd name="T4" fmla="*/ 791407 w 1582814"/>
                <a:gd name="T5" fmla="*/ 1486191 h 1582814"/>
                <a:gd name="T6" fmla="*/ 1486191 w 1582814"/>
                <a:gd name="T7" fmla="*/ 791407 h 1582814"/>
                <a:gd name="T8" fmla="*/ 791407 w 1582814"/>
                <a:gd name="T9" fmla="*/ 96623 h 1582814"/>
                <a:gd name="T10" fmla="*/ 791407 w 1582814"/>
                <a:gd name="T11" fmla="*/ 0 h 1582814"/>
                <a:gd name="T12" fmla="*/ 1582814 w 1582814"/>
                <a:gd name="T13" fmla="*/ 791407 h 1582814"/>
                <a:gd name="T14" fmla="*/ 791407 w 1582814"/>
                <a:gd name="T15" fmla="*/ 1582814 h 1582814"/>
                <a:gd name="T16" fmla="*/ 0 w 1582814"/>
                <a:gd name="T17" fmla="*/ 791407 h 1582814"/>
                <a:gd name="T18" fmla="*/ 791407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12429"/>
            </a:solidFill>
            <a:ln w="9525">
              <a:noFill/>
              <a:miter lim="800000"/>
              <a:headEnd/>
              <a:tailEnd/>
            </a:ln>
            <a:effectLst/>
          </p:spPr>
          <p:txBody>
            <a:bodyPr lIns="80638" tIns="40319" rIns="80638" bIns="40319"/>
            <a:lstStyle/>
            <a:p>
              <a:pPr eaLnBrk="0" hangingPunct="0"/>
              <a:endParaRPr lang="zh-CN" altLang="zh-CN" sz="1556">
                <a:latin typeface="Calibri" pitchFamily="34" charset="0"/>
                <a:sym typeface="Calibri" pitchFamily="34" charset="0"/>
              </a:endParaRPr>
            </a:p>
          </p:txBody>
        </p:sp>
        <p:sp>
          <p:nvSpPr>
            <p:cNvPr id="28" name="文本框 65"/>
            <p:cNvSpPr>
              <a:spLocks noChangeArrowheads="1"/>
            </p:cNvSpPr>
            <p:nvPr/>
          </p:nvSpPr>
          <p:spPr bwMode="auto">
            <a:xfrm>
              <a:off x="195369" y="650918"/>
              <a:ext cx="803738" cy="460957"/>
            </a:xfrm>
            <a:prstGeom prst="rect">
              <a:avLst/>
            </a:prstGeom>
            <a:noFill/>
            <a:ln w="9525">
              <a:noFill/>
              <a:miter lim="800000"/>
              <a:headEnd/>
              <a:tailEnd/>
            </a:ln>
            <a:effectLst/>
          </p:spPr>
          <p:txBody>
            <a:bodyPr lIns="80638" tIns="40319" rIns="80638" bIns="40319">
              <a:spAutoFit/>
            </a:bodyPr>
            <a:lstStyle/>
            <a:p>
              <a:pPr eaLnBrk="0" hangingPunct="0"/>
              <a:r>
                <a:rPr lang="zh-CN" altLang="en-US" sz="2111" b="1" dirty="0">
                  <a:solidFill>
                    <a:srgbClr val="7F7F7F"/>
                  </a:solidFill>
                  <a:latin typeface="微软雅黑" pitchFamily="34" charset="-122"/>
                  <a:ea typeface="微软雅黑" pitchFamily="34" charset="-122"/>
                  <a:sym typeface="微软雅黑" pitchFamily="34" charset="-122"/>
                </a:rPr>
                <a:t>标题</a:t>
              </a:r>
            </a:p>
          </p:txBody>
        </p:sp>
      </p:grpSp>
      <p:sp>
        <p:nvSpPr>
          <p:cNvPr id="29" name="文本框 66"/>
          <p:cNvSpPr>
            <a:spLocks noChangeArrowheads="1"/>
          </p:cNvSpPr>
          <p:nvPr/>
        </p:nvSpPr>
        <p:spPr bwMode="auto">
          <a:xfrm>
            <a:off x="5560054" y="1934419"/>
            <a:ext cx="3129773" cy="389202"/>
          </a:xfrm>
          <a:prstGeom prst="rect">
            <a:avLst/>
          </a:prstGeom>
          <a:solidFill>
            <a:srgbClr val="E12429"/>
          </a:solidFill>
          <a:ln w="9525">
            <a:noFill/>
            <a:miter lim="800000"/>
            <a:headEnd/>
            <a:tailEnd/>
          </a:ln>
          <a:effectLst/>
        </p:spPr>
        <p:txBody>
          <a:bodyPr wrap="square" lIns="80638" tIns="40319" rIns="80638" bIns="40319">
            <a:spAutoFit/>
          </a:bodyPr>
          <a:lstStyle/>
          <a:p>
            <a:pPr algn="ctr" eaLnBrk="0" hangingPunct="0"/>
            <a:r>
              <a:rPr lang="zh-CN" altLang="en-US" sz="2000" b="1">
                <a:solidFill>
                  <a:schemeClr val="bg1"/>
                </a:solidFill>
                <a:latin typeface="微软雅黑" pitchFamily="34" charset="-122"/>
                <a:ea typeface="微软雅黑" pitchFamily="34" charset="-122"/>
                <a:sym typeface="微软雅黑" pitchFamily="34" charset="-122"/>
              </a:rPr>
              <a:t>请输入您的标题</a:t>
            </a:r>
            <a:endParaRPr lang="zh-CN" altLang="en-US" sz="1556" b="1"/>
          </a:p>
        </p:txBody>
      </p:sp>
      <p:grpSp>
        <p:nvGrpSpPr>
          <p:cNvPr id="30" name="组合 29"/>
          <p:cNvGrpSpPr/>
          <p:nvPr/>
        </p:nvGrpSpPr>
        <p:grpSpPr>
          <a:xfrm>
            <a:off x="5560053" y="2414473"/>
            <a:ext cx="3209782" cy="2400267"/>
            <a:chOff x="4995564" y="2283718"/>
            <a:chExt cx="2888804" cy="2160240"/>
          </a:xfrm>
        </p:grpSpPr>
        <p:sp>
          <p:nvSpPr>
            <p:cNvPr id="31" name="矩形 30"/>
            <p:cNvSpPr/>
            <p:nvPr/>
          </p:nvSpPr>
          <p:spPr>
            <a:xfrm>
              <a:off x="4999806" y="2283718"/>
              <a:ext cx="2808312" cy="2160240"/>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
          <p:nvSpPr>
            <p:cNvPr id="32" name="Text Box 46"/>
            <p:cNvSpPr txBox="1">
              <a:spLocks noChangeArrowheads="1"/>
            </p:cNvSpPr>
            <p:nvPr/>
          </p:nvSpPr>
          <p:spPr bwMode="auto">
            <a:xfrm>
              <a:off x="4995564" y="2355726"/>
              <a:ext cx="2888804" cy="2012621"/>
            </a:xfrm>
            <a:prstGeom prst="rect">
              <a:avLst/>
            </a:prstGeom>
            <a:noFill/>
            <a:ln w="9525">
              <a:noFill/>
              <a:miter lim="800000"/>
              <a:headEnd/>
              <a:tailEnd/>
            </a:ln>
            <a:effectLst/>
          </p:spPr>
          <p:txBody>
            <a:bodyPr wrap="square" lIns="80638" tIns="40319" rIns="80638" bIns="40319">
              <a:spAutoFit/>
            </a:bodyPr>
            <a:lstStyle/>
            <a:p>
              <a:pPr indent="507995">
                <a:lnSpc>
                  <a:spcPct val="150000"/>
                </a:lnSpc>
              </a:pPr>
              <a:r>
                <a:rPr lang="zh-CN" altLang="en-US" sz="1556" dirty="0">
                  <a:solidFill>
                    <a:schemeClr val="bg1"/>
                  </a:solidFill>
                  <a:latin typeface="微软雅黑" pitchFamily="34" charset="-122"/>
                  <a:ea typeface="微软雅黑" pitchFamily="34" charset="-122"/>
                </a:rPr>
                <a:t>这里输入您的文字这里输入您的文字这里输入您的文字这里输入您的文字这里输入您的文字这里输入您的文字这里输入您的文字这里输入您的文字这里输入您的文字这里输入您的文字</a:t>
              </a:r>
            </a:p>
          </p:txBody>
        </p:sp>
      </p:grpSp>
      <p:grpSp>
        <p:nvGrpSpPr>
          <p:cNvPr id="33" name="组合 32"/>
          <p:cNvGrpSpPr/>
          <p:nvPr/>
        </p:nvGrpSpPr>
        <p:grpSpPr>
          <a:xfrm>
            <a:off x="307997" y="249410"/>
            <a:ext cx="451523" cy="369879"/>
            <a:chOff x="873091" y="1890721"/>
            <a:chExt cx="1787014" cy="1463889"/>
          </a:xfrm>
        </p:grpSpPr>
        <p:sp>
          <p:nvSpPr>
            <p:cNvPr id="34" name="心形 33"/>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心形 34"/>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42" presetClass="path" presetSubtype="0" fill="hold" nodeType="withEffect">
                                  <p:stCondLst>
                                    <p:cond delay="0"/>
                                  </p:stCondLst>
                                  <p:childTnLst>
                                    <p:animMotion origin="layout" path="M 0.00299 -0.65949 L 3.33333E-6 3.7037E-7 " pathEditMode="relative" rAng="0" ptsTypes="AA">
                                      <p:cBhvr>
                                        <p:cTn id="12" dur="500" fill="hold"/>
                                        <p:tgtEl>
                                          <p:spTgt spid="9"/>
                                        </p:tgtEl>
                                        <p:attrNameLst>
                                          <p:attrName>ppt_x,ppt_y</p:attrName>
                                        </p:attrNameLst>
                                      </p:cBhvr>
                                      <p:rCtr x="-143" y="32963"/>
                                    </p:animMotion>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42" presetClass="path" presetSubtype="0" fill="hold" nodeType="withEffect">
                                  <p:stCondLst>
                                    <p:cond delay="0"/>
                                  </p:stCondLst>
                                  <p:childTnLst>
                                    <p:animMotion origin="layout" path="M -0.0013 0.68333 L -4.16667E-6 1.48148E-6 " pathEditMode="relative" rAng="0" ptsTypes="AA">
                                      <p:cBhvr>
                                        <p:cTn id="16" dur="500" fill="hold"/>
                                        <p:tgtEl>
                                          <p:spTgt spid="21"/>
                                        </p:tgtEl>
                                        <p:attrNameLst>
                                          <p:attrName>ppt_x,ppt_y</p:attrName>
                                        </p:attrNameLst>
                                      </p:cBhvr>
                                      <p:rCtr x="65" y="-34154"/>
                                    </p:animMotion>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42" presetClass="path" presetSubtype="0" fill="hold" nodeType="withEffect">
                                  <p:stCondLst>
                                    <p:cond delay="0"/>
                                  </p:stCondLst>
                                  <p:childTnLst>
                                    <p:animMotion origin="layout" path="M -0.28971 -0.33356 L -1.875E-6 -4.81481E-6 " pathEditMode="relative" rAng="0" ptsTypes="AA">
                                      <p:cBhvr>
                                        <p:cTn id="20" dur="500" fill="hold"/>
                                        <p:tgtEl>
                                          <p:spTgt spid="5"/>
                                        </p:tgtEl>
                                        <p:attrNameLst>
                                          <p:attrName>ppt_x,ppt_y</p:attrName>
                                        </p:attrNameLst>
                                      </p:cBhvr>
                                      <p:rCtr x="14479" y="16667"/>
                                    </p:animMotion>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42" presetClass="path" presetSubtype="0" fill="hold" nodeType="withEffect">
                                  <p:stCondLst>
                                    <p:cond delay="0"/>
                                  </p:stCondLst>
                                  <p:childTnLst>
                                    <p:animMotion origin="layout" path="M -0.33282 0.28935 L 5E-6 -1.11111E-6 " pathEditMode="relative" rAng="0" ptsTypes="AA">
                                      <p:cBhvr>
                                        <p:cTn id="24" dur="500" fill="hold"/>
                                        <p:tgtEl>
                                          <p:spTgt spid="25"/>
                                        </p:tgtEl>
                                        <p:attrNameLst>
                                          <p:attrName>ppt_x,ppt_y</p:attrName>
                                        </p:attrNameLst>
                                      </p:cBhvr>
                                      <p:rCtr x="16641" y="-14455"/>
                                    </p:animMotion>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42" presetClass="path" presetSubtype="0" fill="hold" nodeType="withEffect">
                                  <p:stCondLst>
                                    <p:cond delay="0"/>
                                  </p:stCondLst>
                                  <p:childTnLst>
                                    <p:animMotion origin="layout" path="M 0.44922 -0.51342 L 2.70833E-6 -4.44444E-6 " pathEditMode="relative" rAng="0" ptsTypes="AA">
                                      <p:cBhvr>
                                        <p:cTn id="28" dur="500" fill="hold"/>
                                        <p:tgtEl>
                                          <p:spTgt spid="13"/>
                                        </p:tgtEl>
                                        <p:attrNameLst>
                                          <p:attrName>ppt_x,ppt_y</p:attrName>
                                        </p:attrNameLst>
                                      </p:cBhvr>
                                      <p:rCtr x="-22448" y="25671"/>
                                    </p:animMotion>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42" presetClass="path" presetSubtype="0" fill="hold" nodeType="withEffect">
                                  <p:stCondLst>
                                    <p:cond delay="0"/>
                                  </p:stCondLst>
                                  <p:childTnLst>
                                    <p:animMotion origin="layout" path="M 0.51381 0.51227 L -3.54167E-6 2.22222E-6 " pathEditMode="relative" rAng="0" ptsTypes="AA">
                                      <p:cBhvr>
                                        <p:cTn id="32" dur="500" fill="hold"/>
                                        <p:tgtEl>
                                          <p:spTgt spid="17"/>
                                        </p:tgtEl>
                                        <p:attrNameLst>
                                          <p:attrName>ppt_x,ppt_y</p:attrName>
                                        </p:attrNameLst>
                                      </p:cBhvr>
                                      <p:rCtr x="-25677" y="-25612"/>
                                    </p:animMotion>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1000" fill="hold"/>
                                        <p:tgtEl>
                                          <p:spTgt spid="29"/>
                                        </p:tgtEl>
                                        <p:attrNameLst>
                                          <p:attrName>ppt_w</p:attrName>
                                        </p:attrNameLst>
                                      </p:cBhvr>
                                      <p:tavLst>
                                        <p:tav tm="0">
                                          <p:val>
                                            <p:strVal val="#ppt_w+.3"/>
                                          </p:val>
                                        </p:tav>
                                        <p:tav tm="100000">
                                          <p:val>
                                            <p:strVal val="#ppt_w"/>
                                          </p:val>
                                        </p:tav>
                                      </p:tavLst>
                                    </p:anim>
                                    <p:anim calcmode="lin" valueType="num">
                                      <p:cBhvr>
                                        <p:cTn id="37" dur="1000" fill="hold"/>
                                        <p:tgtEl>
                                          <p:spTgt spid="29"/>
                                        </p:tgtEl>
                                        <p:attrNameLst>
                                          <p:attrName>ppt_h</p:attrName>
                                        </p:attrNameLst>
                                      </p:cBhvr>
                                      <p:tavLst>
                                        <p:tav tm="0">
                                          <p:val>
                                            <p:strVal val="#ppt_h"/>
                                          </p:val>
                                        </p:tav>
                                        <p:tav tm="100000">
                                          <p:val>
                                            <p:strVal val="#ppt_h"/>
                                          </p:val>
                                        </p:tav>
                                      </p:tavLst>
                                    </p:anim>
                                    <p:animEffect transition="in" filter="fade">
                                      <p:cBhvr>
                                        <p:cTn id="38" dur="1000"/>
                                        <p:tgtEl>
                                          <p:spTgt spid="29"/>
                                        </p:tgtEl>
                                      </p:cBhvr>
                                    </p:animEffect>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up)">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sp>
        <p:nvSpPr>
          <p:cNvPr id="5" name="矩形 4"/>
          <p:cNvSpPr/>
          <p:nvPr/>
        </p:nvSpPr>
        <p:spPr>
          <a:xfrm>
            <a:off x="759538" y="1676776"/>
            <a:ext cx="1540000" cy="1179803"/>
          </a:xfrm>
          <a:prstGeom prst="rect">
            <a:avLst/>
          </a:prstGeom>
          <a:noFill/>
          <a:ln>
            <a:solidFill>
              <a:schemeClr val="bg1">
                <a:lumMod val="65000"/>
              </a:schemeClr>
            </a:solidFill>
            <a:prstDash val="sysDash"/>
          </a:ln>
        </p:spPr>
        <p:txBody>
          <a:bodyPr wrap="square" lIns="101593" tIns="50797" rIns="101593" bIns="50797">
            <a:noAutofit/>
          </a:bodyPr>
          <a:lstStyle/>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endParaRPr lang="en-US" altLang="zh-CN" sz="1556"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p:txBody>
      </p:sp>
      <p:sp>
        <p:nvSpPr>
          <p:cNvPr id="6" name="矩形 5"/>
          <p:cNvSpPr/>
          <p:nvPr/>
        </p:nvSpPr>
        <p:spPr>
          <a:xfrm>
            <a:off x="2435991" y="3837940"/>
            <a:ext cx="1540000" cy="1179803"/>
          </a:xfrm>
          <a:prstGeom prst="rect">
            <a:avLst/>
          </a:prstGeom>
          <a:noFill/>
          <a:ln>
            <a:solidFill>
              <a:schemeClr val="bg1">
                <a:lumMod val="65000"/>
              </a:schemeClr>
            </a:solidFill>
            <a:prstDash val="sysDash"/>
          </a:ln>
        </p:spPr>
        <p:txBody>
          <a:bodyPr wrap="square" lIns="101593" tIns="50797" rIns="101593" bIns="50797">
            <a:noAutofit/>
          </a:bodyPr>
          <a:lstStyle/>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endParaRPr lang="en-US" altLang="zh-CN" sz="1556"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p:txBody>
      </p:sp>
      <p:sp>
        <p:nvSpPr>
          <p:cNvPr id="7" name="矩形 6"/>
          <p:cNvSpPr/>
          <p:nvPr/>
        </p:nvSpPr>
        <p:spPr>
          <a:xfrm>
            <a:off x="4119822" y="1680403"/>
            <a:ext cx="1540000" cy="1179803"/>
          </a:xfrm>
          <a:prstGeom prst="rect">
            <a:avLst/>
          </a:prstGeom>
          <a:noFill/>
          <a:ln>
            <a:solidFill>
              <a:schemeClr val="bg1">
                <a:lumMod val="65000"/>
              </a:schemeClr>
            </a:solidFill>
            <a:prstDash val="sysDash"/>
          </a:ln>
        </p:spPr>
        <p:txBody>
          <a:bodyPr wrap="square" lIns="101593" tIns="50797" rIns="101593" bIns="50797">
            <a:noAutofit/>
          </a:bodyPr>
          <a:lstStyle/>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endParaRPr lang="en-US" altLang="zh-CN" sz="1556"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p:txBody>
      </p:sp>
      <p:sp>
        <p:nvSpPr>
          <p:cNvPr id="8" name="矩形 7"/>
          <p:cNvSpPr/>
          <p:nvPr/>
        </p:nvSpPr>
        <p:spPr>
          <a:xfrm>
            <a:off x="5799822" y="3837940"/>
            <a:ext cx="1540000" cy="1179803"/>
          </a:xfrm>
          <a:prstGeom prst="rect">
            <a:avLst/>
          </a:prstGeom>
          <a:noFill/>
          <a:ln>
            <a:solidFill>
              <a:schemeClr val="bg1">
                <a:lumMod val="65000"/>
              </a:schemeClr>
            </a:solidFill>
            <a:prstDash val="sysDash"/>
          </a:ln>
        </p:spPr>
        <p:txBody>
          <a:bodyPr wrap="square" lIns="101593" tIns="50797" rIns="101593" bIns="50797">
            <a:noAutofit/>
          </a:bodyPr>
          <a:lstStyle/>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endParaRPr lang="en-US" altLang="zh-CN" sz="1556"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p:txBody>
      </p:sp>
      <p:sp>
        <p:nvSpPr>
          <p:cNvPr id="9" name="矩形 8"/>
          <p:cNvSpPr/>
          <p:nvPr/>
        </p:nvSpPr>
        <p:spPr>
          <a:xfrm>
            <a:off x="7479822" y="1676403"/>
            <a:ext cx="1540000" cy="1179803"/>
          </a:xfrm>
          <a:prstGeom prst="rect">
            <a:avLst/>
          </a:prstGeom>
          <a:noFill/>
          <a:ln>
            <a:solidFill>
              <a:schemeClr val="bg1">
                <a:lumMod val="65000"/>
              </a:schemeClr>
            </a:solidFill>
            <a:prstDash val="sysDash"/>
          </a:ln>
        </p:spPr>
        <p:txBody>
          <a:bodyPr wrap="square" lIns="101593" tIns="50797" rIns="101593" bIns="50797">
            <a:noAutofit/>
          </a:bodyPr>
          <a:lstStyle/>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endParaRPr lang="en-US" altLang="zh-CN" sz="1556"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a:p>
            <a:pPr algn="ctr">
              <a:lnSpc>
                <a:spcPct val="150000"/>
              </a:lnSpc>
            </a:pPr>
            <a:r>
              <a:rPr lang="zh-CN" altLang="en-US" sz="1556" dirty="0">
                <a:solidFill>
                  <a:schemeClr val="tx1">
                    <a:lumMod val="85000"/>
                    <a:lumOff val="15000"/>
                  </a:schemeClr>
                </a:solidFill>
                <a:latin typeface="微软雅黑" pitchFamily="34" charset="-122"/>
                <a:ea typeface="微软雅黑" pitchFamily="34" charset="-122"/>
              </a:rPr>
              <a:t>单击添加文字</a:t>
            </a:r>
          </a:p>
        </p:txBody>
      </p:sp>
      <p:sp>
        <p:nvSpPr>
          <p:cNvPr id="10" name="AutoShape 7"/>
          <p:cNvSpPr>
            <a:spLocks noChangeArrowheads="1"/>
          </p:cNvSpPr>
          <p:nvPr/>
        </p:nvSpPr>
        <p:spPr bwMode="gray">
          <a:xfrm>
            <a:off x="759538" y="2877937"/>
            <a:ext cx="1720000" cy="960000"/>
          </a:xfrm>
          <a:prstGeom prst="chevron">
            <a:avLst>
              <a:gd name="adj" fmla="val 17842"/>
            </a:avLst>
          </a:prstGeom>
          <a:solidFill>
            <a:schemeClr val="bg1">
              <a:lumMod val="75000"/>
            </a:schemeClr>
          </a:solidFill>
          <a:ln w="38100">
            <a:noFill/>
            <a:miter lim="800000"/>
            <a:headEnd/>
            <a:tailEnd/>
          </a:ln>
          <a:effectLst/>
        </p:spPr>
        <p:txBody>
          <a:bodyPr wrap="square" lIns="101593" tIns="50797" rIns="101593" bIns="50797" anchor="ctr">
            <a:no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439724" y="2877937"/>
            <a:ext cx="1720000" cy="960000"/>
          </a:xfrm>
          <a:prstGeom prst="chevron">
            <a:avLst>
              <a:gd name="adj" fmla="val 17842"/>
            </a:avLst>
          </a:prstGeom>
          <a:solidFill>
            <a:srgbClr val="E12429"/>
          </a:solidFill>
          <a:ln w="38100">
            <a:noFill/>
            <a:miter lim="800000"/>
            <a:headEnd/>
            <a:tailEnd/>
          </a:ln>
          <a:effectLst/>
        </p:spPr>
        <p:txBody>
          <a:bodyPr wrap="square" lIns="101593" tIns="50797" rIns="101593" bIns="50797" anchor="ctr">
            <a:no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4119911" y="2877937"/>
            <a:ext cx="1720000" cy="960000"/>
          </a:xfrm>
          <a:prstGeom prst="chevron">
            <a:avLst>
              <a:gd name="adj" fmla="val 17842"/>
            </a:avLst>
          </a:prstGeom>
          <a:solidFill>
            <a:schemeClr val="bg1">
              <a:lumMod val="75000"/>
            </a:schemeClr>
          </a:solidFill>
          <a:ln w="38100">
            <a:noFill/>
            <a:miter lim="800000"/>
            <a:headEnd/>
            <a:tailEnd/>
          </a:ln>
          <a:effectLst/>
        </p:spPr>
        <p:txBody>
          <a:bodyPr wrap="square" lIns="101593" tIns="50797" rIns="101593" bIns="50797" anchor="ctr">
            <a:no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800098" y="2877937"/>
            <a:ext cx="1720000" cy="960000"/>
          </a:xfrm>
          <a:prstGeom prst="chevron">
            <a:avLst>
              <a:gd name="adj" fmla="val 17842"/>
            </a:avLst>
          </a:prstGeom>
          <a:solidFill>
            <a:srgbClr val="E12429"/>
          </a:solidFill>
          <a:ln w="38100">
            <a:noFill/>
            <a:miter lim="800000"/>
            <a:headEnd/>
            <a:tailEnd/>
          </a:ln>
          <a:effectLst/>
        </p:spPr>
        <p:txBody>
          <a:bodyPr wrap="square" lIns="101593" tIns="50797" rIns="101593" bIns="50797" anchor="ctr">
            <a:no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480284" y="2877937"/>
            <a:ext cx="1720000" cy="960000"/>
          </a:xfrm>
          <a:prstGeom prst="chevron">
            <a:avLst>
              <a:gd name="adj" fmla="val 17842"/>
            </a:avLst>
          </a:prstGeom>
          <a:solidFill>
            <a:schemeClr val="bg1">
              <a:lumMod val="75000"/>
            </a:schemeClr>
          </a:solidFill>
          <a:ln w="38100">
            <a:noFill/>
            <a:miter lim="800000"/>
            <a:headEnd/>
            <a:tailEnd/>
          </a:ln>
          <a:effectLst/>
        </p:spPr>
        <p:txBody>
          <a:bodyPr wrap="square" lIns="101593" tIns="50797" rIns="101593" bIns="50797" anchor="ctr">
            <a:no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添加文本</a:t>
            </a:r>
          </a:p>
        </p:txBody>
      </p:sp>
      <p:grpSp>
        <p:nvGrpSpPr>
          <p:cNvPr id="15" name="组合 14"/>
          <p:cNvGrpSpPr/>
          <p:nvPr/>
        </p:nvGrpSpPr>
        <p:grpSpPr>
          <a:xfrm>
            <a:off x="307997" y="249410"/>
            <a:ext cx="451523" cy="369879"/>
            <a:chOff x="873091" y="1890721"/>
            <a:chExt cx="1787014" cy="1463889"/>
          </a:xfrm>
        </p:grpSpPr>
        <p:sp>
          <p:nvSpPr>
            <p:cNvPr id="16" name="心形 15"/>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400"/>
                                        <p:tgtEl>
                                          <p:spTgt spid="5"/>
                                        </p:tgtEl>
                                      </p:cBhvr>
                                    </p:animEffect>
                                  </p:childTnLst>
                                </p:cTn>
                              </p:par>
                            </p:childTnLst>
                          </p:cTn>
                        </p:par>
                        <p:par>
                          <p:cTn id="37" fill="hold">
                            <p:stCondLst>
                              <p:cond delay="3400"/>
                            </p:stCondLst>
                            <p:childTnLst>
                              <p:par>
                                <p:cTn id="38" presetID="22" presetClass="entr" presetSubtype="1"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400"/>
                                        <p:tgtEl>
                                          <p:spTgt spid="6"/>
                                        </p:tgtEl>
                                      </p:cBhvr>
                                    </p:animEffect>
                                  </p:childTnLst>
                                </p:cTn>
                              </p:par>
                            </p:childTnLst>
                          </p:cTn>
                        </p:par>
                        <p:par>
                          <p:cTn id="41" fill="hold">
                            <p:stCondLst>
                              <p:cond delay="38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400"/>
                                        <p:tgtEl>
                                          <p:spTgt spid="7"/>
                                        </p:tgtEl>
                                      </p:cBhvr>
                                    </p:animEffect>
                                  </p:childTnLst>
                                </p:cTn>
                              </p:par>
                            </p:childTnLst>
                          </p:cTn>
                        </p:par>
                        <p:par>
                          <p:cTn id="45" fill="hold">
                            <p:stCondLst>
                              <p:cond delay="4200"/>
                            </p:stCondLst>
                            <p:childTnLst>
                              <p:par>
                                <p:cTn id="46" presetID="22"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400"/>
                                        <p:tgtEl>
                                          <p:spTgt spid="8"/>
                                        </p:tgtEl>
                                      </p:cBhvr>
                                    </p:animEffect>
                                  </p:childTnLst>
                                </p:cTn>
                              </p:par>
                            </p:childTnLst>
                          </p:cTn>
                        </p:par>
                        <p:par>
                          <p:cTn id="49" fill="hold">
                            <p:stCondLst>
                              <p:cond delay="46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email">
            <a:extLst>
              <a:ext uri="{28A0092B-C50C-407E-A947-70E740481C1C}">
                <a14:useLocalDpi xmlns:a14="http://schemas.microsoft.com/office/drawing/2010/main"/>
              </a:ext>
            </a:extLst>
          </a:blip>
          <a:srcRect l="20390" r="11752"/>
          <a:stretch/>
        </p:blipFill>
        <p:spPr>
          <a:xfrm>
            <a:off x="3805286" y="1383761"/>
            <a:ext cx="2512720" cy="2083436"/>
          </a:xfrm>
          <a:prstGeom prst="hexagon">
            <a:avLst/>
          </a:prstGeom>
        </p:spPr>
      </p:pic>
      <p:pic>
        <p:nvPicPr>
          <p:cNvPr id="16" name="图片 15"/>
          <p:cNvPicPr>
            <a:picLocks noChangeAspect="1"/>
          </p:cNvPicPr>
          <p:nvPr/>
        </p:nvPicPr>
        <p:blipFill rotWithShape="1">
          <a:blip r:embed="rId3" cstate="email">
            <a:extLst>
              <a:ext uri="{28A0092B-C50C-407E-A947-70E740481C1C}">
                <a14:useLocalDpi xmlns:a14="http://schemas.microsoft.com/office/drawing/2010/main"/>
              </a:ext>
            </a:extLst>
          </a:blip>
          <a:srcRect l="20390" r="11752"/>
          <a:stretch/>
        </p:blipFill>
        <p:spPr>
          <a:xfrm>
            <a:off x="956295" y="2700974"/>
            <a:ext cx="2512720" cy="2083436"/>
          </a:xfrm>
          <a:prstGeom prst="hexagon">
            <a:avLst/>
          </a:prstGeom>
        </p:spPr>
      </p:pic>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l="20390" r="11752"/>
          <a:stretch/>
        </p:blipFill>
        <p:spPr>
          <a:xfrm>
            <a:off x="6678274" y="2617081"/>
            <a:ext cx="2512720" cy="2083436"/>
          </a:xfrm>
          <a:prstGeom prst="hexagon">
            <a:avLst/>
          </a:prstGeom>
        </p:spPr>
      </p:pic>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sp>
        <p:nvSpPr>
          <p:cNvPr id="8" name="TextBox 7"/>
          <p:cNvSpPr txBox="1"/>
          <p:nvPr/>
        </p:nvSpPr>
        <p:spPr>
          <a:xfrm>
            <a:off x="1173999" y="1533697"/>
            <a:ext cx="2096567" cy="978785"/>
          </a:xfrm>
          <a:prstGeom prst="rect">
            <a:avLst/>
          </a:prstGeom>
          <a:noFill/>
        </p:spPr>
        <p:txBody>
          <a:bodyPr wrap="square" lIns="110927" tIns="55463" rIns="110927" bIns="55463" rtlCol="0">
            <a:spAutoFit/>
          </a:bodyPr>
          <a:lstStyle/>
          <a:p>
            <a:pPr algn="just">
              <a:lnSpc>
                <a:spcPct val="130000"/>
              </a:lnSpc>
              <a:spcAft>
                <a:spcPts val="728"/>
              </a:spcAft>
            </a:pPr>
            <a:r>
              <a:rPr lang="zh-CN" altLang="en-US" sz="1444" dirty="0">
                <a:latin typeface="微软雅黑" pitchFamily="34" charset="-122"/>
                <a:ea typeface="微软雅黑" pitchFamily="34" charset="-122"/>
              </a:rPr>
              <a:t>单击此处添加对图片的说明文字单击此处添加对图片的说明文字</a:t>
            </a:r>
            <a:r>
              <a:rPr lang="en-US" altLang="zh-CN" sz="1444" dirty="0">
                <a:latin typeface="微软雅黑" pitchFamily="34" charset="-122"/>
                <a:ea typeface="微软雅黑" pitchFamily="34" charset="-122"/>
              </a:rPr>
              <a:t>.</a:t>
            </a:r>
            <a:endParaRPr lang="zh-CN" altLang="en-US" sz="1444" dirty="0">
              <a:latin typeface="微软雅黑" pitchFamily="34" charset="-122"/>
              <a:ea typeface="微软雅黑" pitchFamily="34" charset="-122"/>
            </a:endParaRPr>
          </a:p>
        </p:txBody>
      </p:sp>
      <p:sp>
        <p:nvSpPr>
          <p:cNvPr id="9" name="TextBox 8"/>
          <p:cNvSpPr txBox="1"/>
          <p:nvPr/>
        </p:nvSpPr>
        <p:spPr>
          <a:xfrm>
            <a:off x="3970469" y="3742692"/>
            <a:ext cx="2096567" cy="978785"/>
          </a:xfrm>
          <a:prstGeom prst="rect">
            <a:avLst/>
          </a:prstGeom>
          <a:noFill/>
        </p:spPr>
        <p:txBody>
          <a:bodyPr wrap="square" lIns="110927" tIns="55463" rIns="110927" bIns="55463" rtlCol="0">
            <a:spAutoFit/>
          </a:bodyPr>
          <a:lstStyle/>
          <a:p>
            <a:pPr algn="just">
              <a:lnSpc>
                <a:spcPct val="130000"/>
              </a:lnSpc>
              <a:spcAft>
                <a:spcPts val="728"/>
              </a:spcAft>
            </a:pPr>
            <a:r>
              <a:rPr lang="zh-CN" altLang="en-US" sz="1444" dirty="0">
                <a:latin typeface="微软雅黑" pitchFamily="34" charset="-122"/>
                <a:ea typeface="微软雅黑" pitchFamily="34" charset="-122"/>
              </a:rPr>
              <a:t>单击此处添加对图片的说明文字单击此处添加对图片的说明文字</a:t>
            </a:r>
            <a:r>
              <a:rPr lang="en-US" altLang="zh-CN" sz="1444" dirty="0">
                <a:latin typeface="微软雅黑" pitchFamily="34" charset="-122"/>
                <a:ea typeface="微软雅黑" pitchFamily="34" charset="-122"/>
              </a:rPr>
              <a:t>.</a:t>
            </a:r>
            <a:endParaRPr lang="zh-CN" altLang="en-US" sz="1444" dirty="0">
              <a:latin typeface="微软雅黑" pitchFamily="34" charset="-122"/>
              <a:ea typeface="微软雅黑" pitchFamily="34" charset="-122"/>
            </a:endParaRPr>
          </a:p>
        </p:txBody>
      </p:sp>
      <p:sp>
        <p:nvSpPr>
          <p:cNvPr id="10" name="TextBox 9"/>
          <p:cNvSpPr txBox="1"/>
          <p:nvPr/>
        </p:nvSpPr>
        <p:spPr>
          <a:xfrm>
            <a:off x="6852723" y="1621065"/>
            <a:ext cx="2096567" cy="978785"/>
          </a:xfrm>
          <a:prstGeom prst="rect">
            <a:avLst/>
          </a:prstGeom>
          <a:noFill/>
        </p:spPr>
        <p:txBody>
          <a:bodyPr wrap="square" lIns="110927" tIns="55463" rIns="110927" bIns="55463" rtlCol="0">
            <a:spAutoFit/>
          </a:bodyPr>
          <a:lstStyle/>
          <a:p>
            <a:pPr algn="just">
              <a:lnSpc>
                <a:spcPct val="130000"/>
              </a:lnSpc>
              <a:spcAft>
                <a:spcPts val="728"/>
              </a:spcAft>
            </a:pPr>
            <a:r>
              <a:rPr lang="zh-CN" altLang="en-US" sz="1444" dirty="0">
                <a:latin typeface="微软雅黑" pitchFamily="34" charset="-122"/>
                <a:ea typeface="微软雅黑" pitchFamily="34" charset="-122"/>
              </a:rPr>
              <a:t>单击此处添加对图片的说明文字单击此处添加对图片的说明文字</a:t>
            </a:r>
            <a:r>
              <a:rPr lang="en-US" altLang="zh-CN" sz="1444" dirty="0">
                <a:latin typeface="微软雅黑" pitchFamily="34" charset="-122"/>
                <a:ea typeface="微软雅黑" pitchFamily="34" charset="-122"/>
              </a:rPr>
              <a:t>.</a:t>
            </a:r>
            <a:endParaRPr lang="zh-CN" altLang="en-US" sz="1444" dirty="0">
              <a:latin typeface="微软雅黑" pitchFamily="34" charset="-122"/>
              <a:ea typeface="微软雅黑" pitchFamily="34" charset="-122"/>
            </a:endParaRPr>
          </a:p>
        </p:txBody>
      </p:sp>
      <p:grpSp>
        <p:nvGrpSpPr>
          <p:cNvPr id="11" name="组合 10"/>
          <p:cNvGrpSpPr/>
          <p:nvPr/>
        </p:nvGrpSpPr>
        <p:grpSpPr>
          <a:xfrm>
            <a:off x="307997" y="249410"/>
            <a:ext cx="451523" cy="369879"/>
            <a:chOff x="873091" y="1890721"/>
            <a:chExt cx="1787014" cy="1463889"/>
          </a:xfrm>
        </p:grpSpPr>
        <p:sp>
          <p:nvSpPr>
            <p:cNvPr id="12" name="心形 11"/>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心形 12"/>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5" name="组合 4"/>
          <p:cNvGrpSpPr/>
          <p:nvPr/>
        </p:nvGrpSpPr>
        <p:grpSpPr>
          <a:xfrm>
            <a:off x="5342603" y="1284993"/>
            <a:ext cx="1180042" cy="1120069"/>
            <a:chOff x="5024367" y="1012478"/>
            <a:chExt cx="1062038" cy="1008062"/>
          </a:xfrm>
        </p:grpSpPr>
        <p:sp>
          <p:nvSpPr>
            <p:cNvPr id="6" name="Oval 2"/>
            <p:cNvSpPr>
              <a:spLocks noChangeAspect="1" noChangeArrowheads="1"/>
            </p:cNvSpPr>
            <p:nvPr/>
          </p:nvSpPr>
          <p:spPr bwMode="auto">
            <a:xfrm>
              <a:off x="5055203" y="1012478"/>
              <a:ext cx="1004214" cy="1008062"/>
            </a:xfrm>
            <a:prstGeom prst="ellipse">
              <a:avLst/>
            </a:prstGeom>
            <a:solidFill>
              <a:srgbClr val="E12429"/>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fr-FR" altLang="zh-CN" sz="1778" b="1" kern="0" dirty="0">
                <a:solidFill>
                  <a:srgbClr val="FFFFFF"/>
                </a:solidFill>
                <a:latin typeface="微软雅黑" pitchFamily="34" charset="-122"/>
                <a:ea typeface="微软雅黑" pitchFamily="34" charset="-122"/>
              </a:endParaRPr>
            </a:p>
          </p:txBody>
        </p:sp>
        <p:sp>
          <p:nvSpPr>
            <p:cNvPr id="7" name="TextBox 147"/>
            <p:cNvSpPr txBox="1">
              <a:spLocks noChangeArrowheads="1"/>
            </p:cNvSpPr>
            <p:nvPr/>
          </p:nvSpPr>
          <p:spPr bwMode="auto">
            <a:xfrm>
              <a:off x="5024367" y="1363315"/>
              <a:ext cx="1062038" cy="298581"/>
            </a:xfrm>
            <a:prstGeom prst="rect">
              <a:avLst/>
            </a:prstGeom>
            <a:noFill/>
            <a:ln w="9525">
              <a:noFill/>
              <a:miter lim="800000"/>
              <a:headEnd/>
              <a:tailEnd/>
            </a:ln>
          </p:spPr>
          <p:txBody>
            <a:bodyPr>
              <a:spAutoFit/>
            </a:bodyPr>
            <a:lstStyle/>
            <a:p>
              <a:pPr algn="ctr" defTabSz="1014227" eaLnBrk="0" fontAlgn="ctr" hangingPunct="0">
                <a:buClr>
                  <a:srgbClr val="FF0000"/>
                </a:buClr>
                <a:buSzPct val="70000"/>
                <a:defRPr/>
              </a:pPr>
              <a:r>
                <a:rPr lang="zh-CN" altLang="en-US" sz="1556" kern="0" dirty="0">
                  <a:solidFill>
                    <a:srgbClr val="FFFFFF"/>
                  </a:solidFill>
                  <a:latin typeface="微软雅黑" pitchFamily="34" charset="-122"/>
                  <a:ea typeface="微软雅黑" pitchFamily="34" charset="-122"/>
                </a:rPr>
                <a:t>添加文本</a:t>
              </a:r>
            </a:p>
          </p:txBody>
        </p:sp>
      </p:grpSp>
      <p:grpSp>
        <p:nvGrpSpPr>
          <p:cNvPr id="8" name="组合 7"/>
          <p:cNvGrpSpPr/>
          <p:nvPr/>
        </p:nvGrpSpPr>
        <p:grpSpPr>
          <a:xfrm>
            <a:off x="5342603" y="2789593"/>
            <a:ext cx="1180042" cy="1120070"/>
            <a:chOff x="5024367" y="2366615"/>
            <a:chExt cx="1062038" cy="1008063"/>
          </a:xfrm>
        </p:grpSpPr>
        <p:sp>
          <p:nvSpPr>
            <p:cNvPr id="9" name="Oval 2"/>
            <p:cNvSpPr>
              <a:spLocks noChangeAspect="1" noChangeArrowheads="1"/>
            </p:cNvSpPr>
            <p:nvPr/>
          </p:nvSpPr>
          <p:spPr bwMode="auto">
            <a:xfrm>
              <a:off x="5055203" y="2366615"/>
              <a:ext cx="1004214" cy="1008063"/>
            </a:xfrm>
            <a:prstGeom prst="ellipse">
              <a:avLst/>
            </a:prstGeom>
            <a:solidFill>
              <a:srgbClr val="E12429"/>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fr-FR" altLang="zh-CN" sz="1778" b="1" kern="0" dirty="0">
                <a:solidFill>
                  <a:srgbClr val="000000"/>
                </a:solidFill>
                <a:latin typeface="微软雅黑" pitchFamily="34" charset="-122"/>
                <a:ea typeface="微软雅黑" pitchFamily="34" charset="-122"/>
              </a:endParaRPr>
            </a:p>
          </p:txBody>
        </p:sp>
        <p:sp>
          <p:nvSpPr>
            <p:cNvPr id="10" name="TextBox 147"/>
            <p:cNvSpPr txBox="1">
              <a:spLocks noChangeArrowheads="1"/>
            </p:cNvSpPr>
            <p:nvPr/>
          </p:nvSpPr>
          <p:spPr bwMode="auto">
            <a:xfrm>
              <a:off x="5024367" y="2717453"/>
              <a:ext cx="1062038" cy="298581"/>
            </a:xfrm>
            <a:prstGeom prst="rect">
              <a:avLst/>
            </a:prstGeom>
            <a:noFill/>
            <a:ln w="9525">
              <a:noFill/>
              <a:miter lim="800000"/>
              <a:headEnd/>
              <a:tailEnd/>
            </a:ln>
          </p:spPr>
          <p:txBody>
            <a:bodyPr>
              <a:spAutoFit/>
            </a:bodyPr>
            <a:lstStyle/>
            <a:p>
              <a:pPr algn="ctr" defTabSz="1014227" eaLnBrk="0" fontAlgn="ctr" hangingPunct="0">
                <a:buClr>
                  <a:srgbClr val="FF0000"/>
                </a:buClr>
                <a:buSzPct val="70000"/>
                <a:defRPr/>
              </a:pPr>
              <a:r>
                <a:rPr lang="zh-CN" altLang="en-US" sz="1556" kern="0" dirty="0">
                  <a:solidFill>
                    <a:srgbClr val="FFFFFF"/>
                  </a:solidFill>
                  <a:latin typeface="微软雅黑" pitchFamily="34" charset="-122"/>
                  <a:ea typeface="微软雅黑" pitchFamily="34" charset="-122"/>
                </a:rPr>
                <a:t>添加文本</a:t>
              </a:r>
            </a:p>
          </p:txBody>
        </p:sp>
      </p:grpSp>
      <p:grpSp>
        <p:nvGrpSpPr>
          <p:cNvPr id="11" name="组合 10"/>
          <p:cNvGrpSpPr/>
          <p:nvPr/>
        </p:nvGrpSpPr>
        <p:grpSpPr>
          <a:xfrm>
            <a:off x="5342603" y="4297716"/>
            <a:ext cx="1180042" cy="1120069"/>
            <a:chOff x="5024367" y="3723928"/>
            <a:chExt cx="1062038" cy="1008062"/>
          </a:xfrm>
        </p:grpSpPr>
        <p:sp>
          <p:nvSpPr>
            <p:cNvPr id="12" name="Oval 2"/>
            <p:cNvSpPr>
              <a:spLocks noChangeAspect="1" noChangeArrowheads="1"/>
            </p:cNvSpPr>
            <p:nvPr/>
          </p:nvSpPr>
          <p:spPr bwMode="auto">
            <a:xfrm>
              <a:off x="5055203" y="3723928"/>
              <a:ext cx="1004214" cy="1008062"/>
            </a:xfrm>
            <a:prstGeom prst="ellipse">
              <a:avLst/>
            </a:prstGeom>
            <a:solidFill>
              <a:srgbClr val="E12429"/>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fr-FR" altLang="zh-CN" sz="1778" b="1" kern="0" dirty="0">
                <a:solidFill>
                  <a:srgbClr val="FFFFFF"/>
                </a:solidFill>
                <a:latin typeface="微软雅黑" pitchFamily="34" charset="-122"/>
                <a:ea typeface="微软雅黑" pitchFamily="34" charset="-122"/>
              </a:endParaRPr>
            </a:p>
          </p:txBody>
        </p:sp>
        <p:sp>
          <p:nvSpPr>
            <p:cNvPr id="13" name="TextBox 147"/>
            <p:cNvSpPr txBox="1">
              <a:spLocks noChangeArrowheads="1"/>
            </p:cNvSpPr>
            <p:nvPr/>
          </p:nvSpPr>
          <p:spPr bwMode="auto">
            <a:xfrm>
              <a:off x="5024367" y="4073178"/>
              <a:ext cx="1062038" cy="298581"/>
            </a:xfrm>
            <a:prstGeom prst="rect">
              <a:avLst/>
            </a:prstGeom>
            <a:noFill/>
            <a:ln w="9525">
              <a:noFill/>
              <a:miter lim="800000"/>
              <a:headEnd/>
              <a:tailEnd/>
            </a:ln>
          </p:spPr>
          <p:txBody>
            <a:bodyPr>
              <a:spAutoFit/>
            </a:bodyPr>
            <a:lstStyle/>
            <a:p>
              <a:pPr algn="ctr" defTabSz="1014227" eaLnBrk="0" fontAlgn="ctr" hangingPunct="0">
                <a:buClr>
                  <a:srgbClr val="FF0000"/>
                </a:buClr>
                <a:buSzPct val="70000"/>
                <a:defRPr/>
              </a:pPr>
              <a:r>
                <a:rPr lang="zh-CN" altLang="en-US" sz="1556" kern="0" dirty="0">
                  <a:solidFill>
                    <a:srgbClr val="FFFFFF"/>
                  </a:solidFill>
                  <a:latin typeface="微软雅黑" pitchFamily="34" charset="-122"/>
                  <a:ea typeface="微软雅黑" pitchFamily="34" charset="-122"/>
                </a:rPr>
                <a:t>添加文本</a:t>
              </a:r>
            </a:p>
          </p:txBody>
        </p:sp>
      </p:grpSp>
      <p:sp>
        <p:nvSpPr>
          <p:cNvPr id="14" name="矩形 87"/>
          <p:cNvSpPr>
            <a:spLocks noChangeArrowheads="1"/>
          </p:cNvSpPr>
          <p:nvPr/>
        </p:nvSpPr>
        <p:spPr bwMode="auto">
          <a:xfrm>
            <a:off x="6658465" y="1350257"/>
            <a:ext cx="2341971" cy="954300"/>
          </a:xfrm>
          <a:prstGeom prst="rect">
            <a:avLst/>
          </a:prstGeom>
          <a:noFill/>
          <a:ln w="9525">
            <a:noFill/>
            <a:miter lim="800000"/>
            <a:headEnd/>
            <a:tailEnd/>
          </a:ln>
        </p:spPr>
        <p:txBody>
          <a:bodyPr wrap="square">
            <a:spAutoFit/>
          </a:bodyPr>
          <a:lstStyle/>
          <a:p>
            <a:pPr lvl="0">
              <a:lnSpc>
                <a:spcPct val="120000"/>
              </a:lnSpc>
              <a:defRPr/>
            </a:pPr>
            <a:r>
              <a:rPr lang="zh-CN" altLang="en-US" sz="1556" dirty="0">
                <a:latin typeface="微软雅黑" pitchFamily="34" charset="-122"/>
                <a:ea typeface="微软雅黑" pitchFamily="34" charset="-122"/>
              </a:rPr>
              <a:t>单击此处添加对以上的说明文字单击此处添加对以上的说明文字</a:t>
            </a:r>
            <a:r>
              <a:rPr lang="en-US" altLang="zh-CN" sz="1556" dirty="0">
                <a:latin typeface="微软雅黑" pitchFamily="34" charset="-122"/>
                <a:ea typeface="微软雅黑" pitchFamily="34" charset="-122"/>
              </a:rPr>
              <a:t>.</a:t>
            </a:r>
            <a:endParaRPr lang="zh-CN" altLang="en-US" sz="1556" kern="0" dirty="0">
              <a:ea typeface="华文细黑" pitchFamily="2" charset="-122"/>
            </a:endParaRPr>
          </a:p>
        </p:txBody>
      </p:sp>
      <p:sp>
        <p:nvSpPr>
          <p:cNvPr id="15" name="AutoShape 60"/>
          <p:cNvSpPr>
            <a:spLocks noChangeArrowheads="1"/>
          </p:cNvSpPr>
          <p:nvPr/>
        </p:nvSpPr>
        <p:spPr bwMode="auto">
          <a:xfrm>
            <a:off x="919538" y="1877660"/>
            <a:ext cx="4200000" cy="2963333"/>
          </a:xfrm>
          <a:prstGeom prst="rightArrow">
            <a:avLst>
              <a:gd name="adj1" fmla="val 68039"/>
              <a:gd name="adj2" fmla="val 41129"/>
            </a:avLst>
          </a:prstGeom>
          <a:solidFill>
            <a:srgbClr val="E12429"/>
          </a:solidFill>
          <a:ln>
            <a:noFill/>
          </a:ln>
          <a:effectLst/>
        </p:spPr>
        <p:txBody>
          <a:bodyPr anchor="ctr">
            <a:sp3d/>
          </a:bodyPr>
          <a:lstStyle/>
          <a:p>
            <a:pPr marL="0" lvl="2" algn="ctr" eaLnBrk="0" fontAlgn="ctr" hangingPunct="0">
              <a:buClr>
                <a:srgbClr val="FF0000"/>
              </a:buClr>
              <a:buSzPct val="70000"/>
              <a:buFont typeface="Wingdings" pitchFamily="2" charset="2"/>
              <a:buChar char="u"/>
              <a:tabLst>
                <a:tab pos="151693" algn="l"/>
              </a:tabLst>
              <a:defRPr/>
            </a:pPr>
            <a:endParaRPr lang="zh-CN" altLang="en-US" sz="1556" kern="0" dirty="0">
              <a:solidFill>
                <a:srgbClr val="FFFFFF"/>
              </a:solidFill>
              <a:latin typeface="微软雅黑" pitchFamily="34" charset="-122"/>
              <a:ea typeface="微软雅黑" pitchFamily="34" charset="-122"/>
            </a:endParaRPr>
          </a:p>
        </p:txBody>
      </p:sp>
      <p:sp>
        <p:nvSpPr>
          <p:cNvPr id="16" name="矩形 14"/>
          <p:cNvSpPr>
            <a:spLocks noChangeArrowheads="1"/>
          </p:cNvSpPr>
          <p:nvPr/>
        </p:nvSpPr>
        <p:spPr bwMode="auto">
          <a:xfrm>
            <a:off x="3721576" y="3087447"/>
            <a:ext cx="1414639" cy="571182"/>
          </a:xfrm>
          <a:prstGeom prst="rect">
            <a:avLst/>
          </a:prstGeom>
          <a:noFill/>
          <a:ln w="9525">
            <a:noFill/>
            <a:miter lim="800000"/>
            <a:headEnd/>
            <a:tailEnd/>
          </a:ln>
        </p:spPr>
        <p:txBody>
          <a:bodyPr>
            <a:spAutoFit/>
          </a:bodyPr>
          <a:lstStyle/>
          <a:p>
            <a:pPr algn="ctr"/>
            <a:r>
              <a:rPr kumimoji="1" lang="zh-CN" altLang="en-US" sz="1556" dirty="0">
                <a:solidFill>
                  <a:schemeClr val="bg1"/>
                </a:solidFill>
                <a:latin typeface="微软雅黑" pitchFamily="34" charset="-122"/>
                <a:ea typeface="微软雅黑" pitchFamily="34" charset="-122"/>
              </a:rPr>
              <a:t>点击添</a:t>
            </a:r>
            <a:endParaRPr kumimoji="1" lang="en-US" altLang="zh-CN" sz="1556" dirty="0">
              <a:solidFill>
                <a:schemeClr val="bg1"/>
              </a:solidFill>
              <a:latin typeface="微软雅黑" pitchFamily="34" charset="-122"/>
              <a:ea typeface="微软雅黑" pitchFamily="34" charset="-122"/>
            </a:endParaRPr>
          </a:p>
          <a:p>
            <a:pPr algn="ctr"/>
            <a:r>
              <a:rPr kumimoji="1" lang="zh-CN" altLang="en-US" sz="1556" dirty="0">
                <a:solidFill>
                  <a:schemeClr val="bg1"/>
                </a:solidFill>
                <a:latin typeface="微软雅黑" pitchFamily="34" charset="-122"/>
                <a:ea typeface="微软雅黑" pitchFamily="34" charset="-122"/>
              </a:rPr>
              <a:t>加文本</a:t>
            </a:r>
          </a:p>
        </p:txBody>
      </p:sp>
      <p:grpSp>
        <p:nvGrpSpPr>
          <p:cNvPr id="17" name="组合 26"/>
          <p:cNvGrpSpPr>
            <a:grpSpLocks noChangeAspect="1"/>
          </p:cNvGrpSpPr>
          <p:nvPr/>
        </p:nvGrpSpPr>
        <p:grpSpPr bwMode="auto">
          <a:xfrm>
            <a:off x="2957825" y="2872496"/>
            <a:ext cx="982487" cy="996597"/>
            <a:chOff x="1321939" y="2463785"/>
            <a:chExt cx="415318" cy="2705673"/>
          </a:xfrm>
          <a:solidFill>
            <a:schemeClr val="bg1"/>
          </a:solidFill>
        </p:grpSpPr>
        <p:sp>
          <p:nvSpPr>
            <p:cNvPr id="18" name="圆角矩形 17"/>
            <p:cNvSpPr/>
            <p:nvPr/>
          </p:nvSpPr>
          <p:spPr>
            <a:xfrm>
              <a:off x="1321939" y="2463785"/>
              <a:ext cx="415318" cy="2705673"/>
            </a:xfrm>
            <a:prstGeom prst="roundRect">
              <a:avLst>
                <a:gd name="adj" fmla="val 10568"/>
              </a:avLst>
            </a:prstGeom>
            <a:grp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778" kern="0" dirty="0">
                <a:solidFill>
                  <a:srgbClr val="FFFFFF"/>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19" name="矩形 14"/>
            <p:cNvSpPr>
              <a:spLocks noChangeArrowheads="1"/>
            </p:cNvSpPr>
            <p:nvPr/>
          </p:nvSpPr>
          <p:spPr bwMode="auto">
            <a:xfrm>
              <a:off x="1329654" y="2948484"/>
              <a:ext cx="399887" cy="1736278"/>
            </a:xfrm>
            <a:prstGeom prst="rect">
              <a:avLst/>
            </a:prstGeom>
            <a:grpFill/>
            <a:ln w="9525">
              <a:noFill/>
              <a:miter lim="800000"/>
              <a:headEnd/>
              <a:tailEnd/>
            </a:ln>
          </p:spPr>
          <p:txBody>
            <a:bodyPr anchor="ctr">
              <a:spAutoFit/>
            </a:bodyPr>
            <a:lstStyle/>
            <a:p>
              <a:pPr algn="ctr">
                <a:defRPr/>
              </a:pPr>
              <a:r>
                <a:rPr kumimoji="1" lang="zh-CN" altLang="en-US" sz="1778" kern="0" dirty="0">
                  <a:latin typeface="微软雅黑" pitchFamily="34" charset="-122"/>
                  <a:ea typeface="微软雅黑" pitchFamily="34" charset="-122"/>
                </a:rPr>
                <a:t>添加</a:t>
              </a:r>
              <a:endParaRPr kumimoji="1" lang="en-US" altLang="zh-CN" sz="1778" kern="0" dirty="0">
                <a:latin typeface="微软雅黑" pitchFamily="34" charset="-122"/>
                <a:ea typeface="微软雅黑" pitchFamily="34" charset="-122"/>
              </a:endParaRPr>
            </a:p>
            <a:p>
              <a:pPr algn="ctr">
                <a:defRPr/>
              </a:pPr>
              <a:r>
                <a:rPr kumimoji="1" lang="zh-CN" altLang="en-US" sz="1778" kern="0" dirty="0">
                  <a:latin typeface="微软雅黑" pitchFamily="34" charset="-122"/>
                  <a:ea typeface="微软雅黑" pitchFamily="34" charset="-122"/>
                </a:rPr>
                <a:t>标题</a:t>
              </a:r>
            </a:p>
          </p:txBody>
        </p:sp>
      </p:grpSp>
      <p:sp>
        <p:nvSpPr>
          <p:cNvPr id="20" name="矩形 87"/>
          <p:cNvSpPr>
            <a:spLocks noChangeArrowheads="1"/>
          </p:cNvSpPr>
          <p:nvPr/>
        </p:nvSpPr>
        <p:spPr bwMode="auto">
          <a:xfrm>
            <a:off x="6684926" y="2808993"/>
            <a:ext cx="2315512" cy="954300"/>
          </a:xfrm>
          <a:prstGeom prst="rect">
            <a:avLst/>
          </a:prstGeom>
          <a:noFill/>
          <a:ln w="9525">
            <a:noFill/>
            <a:miter lim="800000"/>
            <a:headEnd/>
            <a:tailEnd/>
          </a:ln>
        </p:spPr>
        <p:txBody>
          <a:bodyPr wrap="square">
            <a:spAutoFit/>
          </a:bodyPr>
          <a:lstStyle/>
          <a:p>
            <a:pPr lvl="0">
              <a:lnSpc>
                <a:spcPct val="120000"/>
              </a:lnSpc>
              <a:defRPr/>
            </a:pPr>
            <a:r>
              <a:rPr lang="zh-CN" altLang="en-US" sz="1556" dirty="0">
                <a:latin typeface="微软雅黑" pitchFamily="34" charset="-122"/>
                <a:ea typeface="微软雅黑" pitchFamily="34" charset="-122"/>
              </a:rPr>
              <a:t>单击此处添加对以上的说明文字单击此处添加对以上的说明文字</a:t>
            </a:r>
            <a:r>
              <a:rPr lang="en-US" altLang="zh-CN" sz="1556" dirty="0">
                <a:latin typeface="微软雅黑" pitchFamily="34" charset="-122"/>
                <a:ea typeface="微软雅黑" pitchFamily="34" charset="-122"/>
              </a:rPr>
              <a:t>.</a:t>
            </a:r>
            <a:endParaRPr lang="zh-CN" altLang="en-US" sz="1556" kern="0" dirty="0">
              <a:ea typeface="华文细黑" pitchFamily="2" charset="-122"/>
            </a:endParaRPr>
          </a:p>
        </p:txBody>
      </p:sp>
      <p:sp>
        <p:nvSpPr>
          <p:cNvPr id="21" name="矩形 87"/>
          <p:cNvSpPr>
            <a:spLocks noChangeArrowheads="1"/>
          </p:cNvSpPr>
          <p:nvPr/>
        </p:nvSpPr>
        <p:spPr bwMode="auto">
          <a:xfrm>
            <a:off x="6684926" y="4380618"/>
            <a:ext cx="2315512" cy="954300"/>
          </a:xfrm>
          <a:prstGeom prst="rect">
            <a:avLst/>
          </a:prstGeom>
          <a:noFill/>
          <a:ln w="9525">
            <a:noFill/>
            <a:miter lim="800000"/>
            <a:headEnd/>
            <a:tailEnd/>
          </a:ln>
        </p:spPr>
        <p:txBody>
          <a:bodyPr wrap="square">
            <a:spAutoFit/>
          </a:bodyPr>
          <a:lstStyle/>
          <a:p>
            <a:pPr lvl="0">
              <a:lnSpc>
                <a:spcPct val="120000"/>
              </a:lnSpc>
              <a:defRPr/>
            </a:pPr>
            <a:r>
              <a:rPr lang="zh-CN" altLang="en-US" sz="1556" dirty="0">
                <a:latin typeface="微软雅黑" pitchFamily="34" charset="-122"/>
                <a:ea typeface="微软雅黑" pitchFamily="34" charset="-122"/>
              </a:rPr>
              <a:t>单击此处添加对以上的说明文字单击此处添加对以上的说明文字</a:t>
            </a:r>
            <a:r>
              <a:rPr lang="en-US" altLang="zh-CN" sz="1556" dirty="0">
                <a:latin typeface="微软雅黑" pitchFamily="34" charset="-122"/>
                <a:ea typeface="微软雅黑" pitchFamily="34" charset="-122"/>
              </a:rPr>
              <a:t>.</a:t>
            </a:r>
            <a:endParaRPr lang="zh-CN" altLang="en-US" sz="1556" kern="0" dirty="0">
              <a:ea typeface="华文细黑" pitchFamily="2" charset="-122"/>
            </a:endParaRPr>
          </a:p>
        </p:txBody>
      </p:sp>
      <p:sp>
        <p:nvSpPr>
          <p:cNvPr id="22" name="AutoShape 593"/>
          <p:cNvSpPr>
            <a:spLocks noChangeArrowheads="1"/>
          </p:cNvSpPr>
          <p:nvPr/>
        </p:nvSpPr>
        <p:spPr bwMode="auto">
          <a:xfrm rot="10800000" flipH="1" flipV="1">
            <a:off x="2392590" y="3199219"/>
            <a:ext cx="440000" cy="400000"/>
          </a:xfrm>
          <a:prstGeom prst="chevron">
            <a:avLst/>
          </a:prstGeom>
          <a:solidFill>
            <a:schemeClr val="bg1"/>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778" b="1" kern="0" dirty="0">
              <a:solidFill>
                <a:srgbClr val="FFFFFF"/>
              </a:solidFill>
              <a:latin typeface="微软雅黑" pitchFamily="34" charset="-122"/>
              <a:ea typeface="微软雅黑" pitchFamily="34" charset="-122"/>
            </a:endParaRPr>
          </a:p>
        </p:txBody>
      </p:sp>
      <p:grpSp>
        <p:nvGrpSpPr>
          <p:cNvPr id="23" name="组合 26"/>
          <p:cNvGrpSpPr>
            <a:grpSpLocks noChangeAspect="1"/>
          </p:cNvGrpSpPr>
          <p:nvPr/>
        </p:nvGrpSpPr>
        <p:grpSpPr bwMode="auto">
          <a:xfrm>
            <a:off x="1342107" y="2872496"/>
            <a:ext cx="982486" cy="996597"/>
            <a:chOff x="1317289" y="2463785"/>
            <a:chExt cx="415318" cy="2705673"/>
          </a:xfrm>
          <a:solidFill>
            <a:schemeClr val="bg1"/>
          </a:solidFill>
        </p:grpSpPr>
        <p:sp>
          <p:nvSpPr>
            <p:cNvPr id="24" name="圆角矩形 23"/>
            <p:cNvSpPr/>
            <p:nvPr/>
          </p:nvSpPr>
          <p:spPr>
            <a:xfrm>
              <a:off x="1317289" y="2463785"/>
              <a:ext cx="415318" cy="2705673"/>
            </a:xfrm>
            <a:prstGeom prst="roundRect">
              <a:avLst>
                <a:gd name="adj" fmla="val 10568"/>
              </a:avLst>
            </a:prstGeom>
            <a:grp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778" kern="0" dirty="0">
                <a:solidFill>
                  <a:srgbClr val="FFFFFF"/>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25" name="矩形 14"/>
            <p:cNvSpPr>
              <a:spLocks noChangeArrowheads="1"/>
            </p:cNvSpPr>
            <p:nvPr/>
          </p:nvSpPr>
          <p:spPr bwMode="auto">
            <a:xfrm>
              <a:off x="1325004" y="2948484"/>
              <a:ext cx="399887" cy="1736278"/>
            </a:xfrm>
            <a:prstGeom prst="rect">
              <a:avLst/>
            </a:prstGeom>
            <a:grpFill/>
            <a:ln w="9525">
              <a:noFill/>
              <a:miter lim="800000"/>
              <a:headEnd/>
              <a:tailEnd/>
            </a:ln>
          </p:spPr>
          <p:txBody>
            <a:bodyPr anchor="ctr">
              <a:spAutoFit/>
            </a:bodyPr>
            <a:lstStyle/>
            <a:p>
              <a:pPr algn="ctr">
                <a:defRPr/>
              </a:pPr>
              <a:r>
                <a:rPr kumimoji="1" lang="zh-CN" altLang="en-US" sz="1778" kern="0" dirty="0">
                  <a:latin typeface="微软雅黑" pitchFamily="34" charset="-122"/>
                  <a:ea typeface="微软雅黑" pitchFamily="34" charset="-122"/>
                </a:rPr>
                <a:t>添加</a:t>
              </a:r>
              <a:endParaRPr kumimoji="1" lang="en-US" altLang="zh-CN" sz="1778" kern="0" dirty="0">
                <a:latin typeface="微软雅黑" pitchFamily="34" charset="-122"/>
                <a:ea typeface="微软雅黑" pitchFamily="34" charset="-122"/>
              </a:endParaRPr>
            </a:p>
            <a:p>
              <a:pPr algn="ctr">
                <a:defRPr/>
              </a:pPr>
              <a:r>
                <a:rPr kumimoji="1" lang="zh-CN" altLang="en-US" sz="1778" kern="0" dirty="0">
                  <a:latin typeface="微软雅黑" pitchFamily="34" charset="-122"/>
                  <a:ea typeface="微软雅黑" pitchFamily="34" charset="-122"/>
                </a:rPr>
                <a:t>标题</a:t>
              </a:r>
            </a:p>
          </p:txBody>
        </p:sp>
      </p:grpSp>
      <p:grpSp>
        <p:nvGrpSpPr>
          <p:cNvPr id="26" name="组合 25"/>
          <p:cNvGrpSpPr/>
          <p:nvPr/>
        </p:nvGrpSpPr>
        <p:grpSpPr>
          <a:xfrm>
            <a:off x="307997" y="249410"/>
            <a:ext cx="451523" cy="369879"/>
            <a:chOff x="873091" y="1890721"/>
            <a:chExt cx="1787014" cy="1463889"/>
          </a:xfrm>
        </p:grpSpPr>
        <p:sp>
          <p:nvSpPr>
            <p:cNvPr id="27" name="心形 26"/>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心形 27"/>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6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0-#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1" presetClass="entr" presetSubtype="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500"/>
                                        <p:tgtEl>
                                          <p:spTgt spid="5"/>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1"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heel(1)">
                                      <p:cBhvr>
                                        <p:cTn id="43" dur="500"/>
                                        <p:tgtEl>
                                          <p:spTgt spid="8"/>
                                        </p:tgtEl>
                                      </p:cBhvr>
                                    </p:animEffect>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1+#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1" presetClass="entr" presetSubtype="1"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500"/>
                                        <p:tgtEl>
                                          <p:spTgt spid="11"/>
                                        </p:tgtEl>
                                      </p:cBhvr>
                                    </p:animEffect>
                                  </p:childTnLst>
                                </p:cTn>
                              </p:par>
                            </p:childTnLst>
                          </p:cTn>
                        </p:par>
                        <p:par>
                          <p:cTn id="53" fill="hold">
                            <p:stCondLst>
                              <p:cond delay="5500"/>
                            </p:stCondLst>
                            <p:childTnLst>
                              <p:par>
                                <p:cTn id="54" presetID="2" presetClass="entr" presetSubtype="2"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animBg="1"/>
      <p:bldP spid="16" grpId="0"/>
      <p:bldP spid="20" grpId="0"/>
      <p:bldP spid="21"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 name="矩形 60"/>
          <p:cNvSpPr/>
          <p:nvPr/>
        </p:nvSpPr>
        <p:spPr>
          <a:xfrm>
            <a:off x="0" y="3582572"/>
            <a:ext cx="10160000" cy="2144882"/>
          </a:xfrm>
          <a:prstGeom prst="rect">
            <a:avLst/>
          </a:prstGeom>
          <a:gradFill flip="none" rotWithShape="1">
            <a:gsLst>
              <a:gs pos="0">
                <a:schemeClr val="tx1">
                  <a:alpha val="0"/>
                </a:schemeClr>
              </a:gs>
              <a:gs pos="100000">
                <a:schemeClr val="tx1">
                  <a:lumMod val="95000"/>
                  <a:lumOff val="5000"/>
                  <a:alpha val="1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t="34401" b="2921"/>
          <a:stretch/>
        </p:blipFill>
        <p:spPr>
          <a:xfrm>
            <a:off x="0" y="-5334"/>
            <a:ext cx="10160000" cy="3582914"/>
          </a:xfrm>
          <a:prstGeom prst="rect">
            <a:avLst/>
          </a:prstGeom>
        </p:spPr>
      </p:pic>
      <p:sp>
        <p:nvSpPr>
          <p:cNvPr id="30" name="矩形 29"/>
          <p:cNvSpPr/>
          <p:nvPr/>
        </p:nvSpPr>
        <p:spPr>
          <a:xfrm>
            <a:off x="0" y="841277"/>
            <a:ext cx="10160000" cy="1649238"/>
          </a:xfrm>
          <a:prstGeom prst="rect">
            <a:avLst/>
          </a:prstGeom>
          <a:gradFill flip="none" rotWithShape="1">
            <a:gsLst>
              <a:gs pos="0">
                <a:schemeClr val="tx1">
                  <a:alpha val="0"/>
                </a:schemeClr>
              </a:gs>
              <a:gs pos="100000">
                <a:schemeClr val="tx1">
                  <a:lumMod val="95000"/>
                  <a:lumOff val="5000"/>
                  <a:alpha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675972" y="1648896"/>
            <a:ext cx="2850424" cy="2775296"/>
          </a:xfrm>
          <a:prstGeom prst="roundRect">
            <a:avLst>
              <a:gd name="adj" fmla="val 0"/>
            </a:avLst>
          </a:prstGeom>
          <a:solidFill>
            <a:srgbClr val="FFC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91268" y="2087033"/>
            <a:ext cx="7029456" cy="1938992"/>
          </a:xfrm>
          <a:prstGeom prst="rect">
            <a:avLst/>
          </a:prstGeom>
        </p:spPr>
        <p:txBody>
          <a:bodyPr wrap="square">
            <a:spAutoFit/>
          </a:bodyPr>
          <a:lstStyle/>
          <a:p>
            <a:pPr algn="ctr"/>
            <a:r>
              <a:rPr lang="zh-CN" altLang="en-US" sz="6000" b="1" dirty="0" smtClean="0">
                <a:solidFill>
                  <a:schemeClr val="bg1"/>
                </a:solidFill>
                <a:latin typeface="Adobe Gothic Std B" pitchFamily="34" charset="-128"/>
                <a:ea typeface="微软雅黑" pitchFamily="34" charset="-122"/>
              </a:rPr>
              <a:t>谢谢</a:t>
            </a:r>
            <a:endParaRPr lang="en-US" altLang="zh-CN" sz="6000" b="1" dirty="0" smtClean="0">
              <a:solidFill>
                <a:schemeClr val="bg1"/>
              </a:solidFill>
              <a:latin typeface="Adobe Gothic Std B" pitchFamily="34" charset="-128"/>
              <a:ea typeface="微软雅黑" pitchFamily="34" charset="-122"/>
            </a:endParaRPr>
          </a:p>
          <a:p>
            <a:pPr algn="ctr"/>
            <a:r>
              <a:rPr lang="zh-CN" altLang="en-US" sz="6000" b="1" dirty="0" smtClean="0">
                <a:solidFill>
                  <a:schemeClr val="bg1"/>
                </a:solidFill>
                <a:latin typeface="Adobe Gothic Std B" pitchFamily="34" charset="-128"/>
                <a:ea typeface="微软雅黑" pitchFamily="34" charset="-122"/>
              </a:rPr>
              <a:t>聆听</a:t>
            </a:r>
            <a:endParaRPr lang="zh-CN" altLang="en-US" sz="6000" b="1" dirty="0">
              <a:solidFill>
                <a:schemeClr val="bg1"/>
              </a:solidFill>
              <a:latin typeface="Adobe Gothic Std B" pitchFamily="34" charset="-128"/>
              <a:ea typeface="微软雅黑" pitchFamily="34" charset="-122"/>
            </a:endParaRPr>
          </a:p>
        </p:txBody>
      </p:sp>
      <p:sp>
        <p:nvSpPr>
          <p:cNvPr id="27" name="圆角矩形 26"/>
          <p:cNvSpPr/>
          <p:nvPr/>
        </p:nvSpPr>
        <p:spPr>
          <a:xfrm>
            <a:off x="-1" y="2497460"/>
            <a:ext cx="3675973" cy="1078167"/>
          </a:xfrm>
          <a:prstGeom prst="roundRect">
            <a:avLst>
              <a:gd name="adj" fmla="val 0"/>
            </a:avLst>
          </a:prstGeom>
          <a:solidFill>
            <a:srgbClr val="E1242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6526397" y="2497460"/>
            <a:ext cx="3633604" cy="1078167"/>
          </a:xfrm>
          <a:prstGeom prst="roundRect">
            <a:avLst>
              <a:gd name="adj" fmla="val 0"/>
            </a:avLst>
          </a:prstGeom>
          <a:solidFill>
            <a:srgbClr val="E1242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9615952">
            <a:off x="970688" y="4202653"/>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19615952">
            <a:off x="2237938" y="375530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19615952">
            <a:off x="6868490" y="1430260"/>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19615952">
            <a:off x="6130407" y="2323432"/>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19615952">
            <a:off x="2037214" y="456140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9615952">
            <a:off x="5328305" y="2015128"/>
            <a:ext cx="1667839" cy="143811"/>
          </a:xfrm>
          <a:prstGeom prst="roundRect">
            <a:avLst>
              <a:gd name="adj" fmla="val 50000"/>
            </a:avLst>
          </a:prstGeom>
          <a:gradFill flip="none" rotWithShape="1">
            <a:gsLst>
              <a:gs pos="0">
                <a:srgbClr val="FFC000">
                  <a:alpha val="0"/>
                </a:srgbClr>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p:nvSpPr>
        <p:spPr>
          <a:xfrm rot="19452093">
            <a:off x="2524530" y="1396494"/>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心形 49"/>
          <p:cNvSpPr/>
          <p:nvPr/>
        </p:nvSpPr>
        <p:spPr>
          <a:xfrm rot="4099304">
            <a:off x="3617713" y="2166552"/>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565272" y="4740398"/>
            <a:ext cx="7029456" cy="423514"/>
          </a:xfrm>
          <a:prstGeom prst="rect">
            <a:avLst/>
          </a:prstGeom>
        </p:spPr>
        <p:txBody>
          <a:bodyPr wrap="square">
            <a:spAutoFit/>
          </a:bodyPr>
          <a:lstStyle/>
          <a:p>
            <a:pPr algn="ctr">
              <a:lnSpc>
                <a:spcPct val="130000"/>
              </a:lnSpc>
            </a:pPr>
            <a:r>
              <a:rPr lang="en-US" altLang="zh-CN" b="1" dirty="0" smtClean="0">
                <a:solidFill>
                  <a:schemeClr val="bg1">
                    <a:lumMod val="65000"/>
                  </a:schemeClr>
                </a:solidFill>
                <a:latin typeface="Adobe Gothic Std B" pitchFamily="34" charset="-128"/>
                <a:ea typeface="微软雅黑" pitchFamily="34" charset="-122"/>
              </a:rPr>
              <a:t>@51PPT</a:t>
            </a:r>
            <a:r>
              <a:rPr lang="zh-CN" altLang="en-US" b="1" dirty="0" smtClean="0">
                <a:solidFill>
                  <a:schemeClr val="bg1">
                    <a:lumMod val="65000"/>
                  </a:schemeClr>
                </a:solidFill>
                <a:latin typeface="Adobe Gothic Std B" pitchFamily="34" charset="-128"/>
                <a:ea typeface="微软雅黑" pitchFamily="34" charset="-122"/>
              </a:rPr>
              <a:t>模板网</a:t>
            </a:r>
            <a:endParaRPr lang="zh-CN" altLang="en-US" b="1" dirty="0">
              <a:solidFill>
                <a:schemeClr val="bg1">
                  <a:lumMod val="65000"/>
                </a:schemeClr>
              </a:solidFill>
              <a:latin typeface="Adobe Gothic Std B" pitchFamily="34" charset="-128"/>
              <a:ea typeface="微软雅黑" pitchFamily="34" charset="-122"/>
            </a:endParaRPr>
          </a:p>
        </p:txBody>
      </p:sp>
    </p:spTree>
    <p:extLst>
      <p:ext uri="{BB962C8B-B14F-4D97-AF65-F5344CB8AC3E}">
        <p14:creationId xmlns:p14="http://schemas.microsoft.com/office/powerpoint/2010/main" val="57246497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2"/>
                                        </p:tgtEl>
                                        <p:attrNameLst>
                                          <p:attrName>ppt_y</p:attrName>
                                        </p:attrNameLst>
                                      </p:cBhvr>
                                      <p:tavLst>
                                        <p:tav tm="0">
                                          <p:val>
                                            <p:strVal val="#ppt_y"/>
                                          </p:val>
                                        </p:tav>
                                        <p:tav tm="100000">
                                          <p:val>
                                            <p:strVal val="#ppt_y"/>
                                          </p:val>
                                        </p:tav>
                                      </p:tavLst>
                                    </p:anim>
                                    <p:anim calcmode="lin" valueType="num">
                                      <p:cBhvr>
                                        <p:cTn id="17"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520" y="1782539"/>
            <a:ext cx="4702615" cy="290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3647797" y="1273324"/>
            <a:ext cx="4250463" cy="2868842"/>
            <a:chOff x="4671980" y="1423079"/>
            <a:chExt cx="4250463" cy="2868842"/>
          </a:xfrm>
        </p:grpSpPr>
        <p:sp>
          <p:nvSpPr>
            <p:cNvPr id="4" name="矩形 3"/>
            <p:cNvSpPr/>
            <p:nvPr/>
          </p:nvSpPr>
          <p:spPr>
            <a:xfrm>
              <a:off x="4671980" y="1423079"/>
              <a:ext cx="560062" cy="560062"/>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01</a:t>
              </a:r>
              <a:endParaRPr lang="zh-CN" altLang="en-US" sz="2000" b="1" dirty="0">
                <a:solidFill>
                  <a:schemeClr val="bg1"/>
                </a:solidFill>
              </a:endParaRPr>
            </a:p>
          </p:txBody>
        </p:sp>
        <p:sp>
          <p:nvSpPr>
            <p:cNvPr id="5" name="矩形 4"/>
            <p:cNvSpPr/>
            <p:nvPr/>
          </p:nvSpPr>
          <p:spPr>
            <a:xfrm>
              <a:off x="5322443" y="1423079"/>
              <a:ext cx="3600000" cy="560062"/>
            </a:xfrm>
            <a:prstGeom prst="rec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bg1"/>
                  </a:solidFill>
                  <a:latin typeface="Adobe Gothic Std B" pitchFamily="34" charset="-128"/>
                  <a:ea typeface="微软雅黑" pitchFamily="34" charset="-122"/>
                </a:rPr>
                <a:t>感恩长辈   孝亲敬</a:t>
              </a:r>
              <a:r>
                <a:rPr lang="zh-CN" altLang="en-US" sz="2000" dirty="0" smtClean="0">
                  <a:solidFill>
                    <a:schemeClr val="bg1"/>
                  </a:solidFill>
                  <a:latin typeface="Adobe Gothic Std B" pitchFamily="34" charset="-128"/>
                  <a:ea typeface="微软雅黑" pitchFamily="34" charset="-122"/>
                </a:rPr>
                <a:t>老</a:t>
              </a:r>
              <a:r>
                <a:rPr lang="en-US" altLang="zh-CN" sz="2000" dirty="0" smtClean="0">
                  <a:solidFill>
                    <a:schemeClr val="bg1"/>
                  </a:solidFill>
                  <a:latin typeface="Adobe Gothic Std B" pitchFamily="34" charset="-128"/>
                  <a:ea typeface="微软雅黑" pitchFamily="34" charset="-122"/>
                </a:rPr>
                <a:t>PPT</a:t>
              </a:r>
              <a:r>
                <a:rPr lang="zh-CN" altLang="en-US" sz="2000" dirty="0" smtClean="0">
                  <a:solidFill>
                    <a:schemeClr val="bg1"/>
                  </a:solidFill>
                  <a:latin typeface="Adobe Gothic Std B" pitchFamily="34" charset="-128"/>
                  <a:ea typeface="微软雅黑" pitchFamily="34" charset="-122"/>
                </a:rPr>
                <a:t>模板</a:t>
              </a:r>
              <a:endParaRPr lang="zh-CN" altLang="en-US" sz="2000" dirty="0">
                <a:solidFill>
                  <a:schemeClr val="bg1"/>
                </a:solidFill>
                <a:latin typeface="Adobe Gothic Std B" pitchFamily="34" charset="-128"/>
                <a:ea typeface="微软雅黑" pitchFamily="34" charset="-122"/>
              </a:endParaRPr>
            </a:p>
          </p:txBody>
        </p:sp>
        <p:sp>
          <p:nvSpPr>
            <p:cNvPr id="6" name="矩形 5"/>
            <p:cNvSpPr/>
            <p:nvPr/>
          </p:nvSpPr>
          <p:spPr>
            <a:xfrm>
              <a:off x="4671980" y="2192672"/>
              <a:ext cx="560062" cy="560062"/>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02</a:t>
              </a:r>
              <a:endParaRPr lang="zh-CN" altLang="en-US" sz="2000" b="1" dirty="0">
                <a:solidFill>
                  <a:schemeClr val="bg1"/>
                </a:solidFill>
              </a:endParaRPr>
            </a:p>
          </p:txBody>
        </p:sp>
        <p:sp>
          <p:nvSpPr>
            <p:cNvPr id="7" name="矩形 6"/>
            <p:cNvSpPr/>
            <p:nvPr/>
          </p:nvSpPr>
          <p:spPr>
            <a:xfrm>
              <a:off x="5322443" y="2192672"/>
              <a:ext cx="3600000" cy="560062"/>
            </a:xfrm>
            <a:prstGeom prst="rec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bg1"/>
                  </a:solidFill>
                  <a:latin typeface="Adobe Gothic Std B" pitchFamily="34" charset="-128"/>
                  <a:ea typeface="微软雅黑" pitchFamily="34" charset="-122"/>
                </a:rPr>
                <a:t>感恩长辈   孝亲敬老</a:t>
              </a:r>
              <a:r>
                <a:rPr lang="en-US" altLang="zh-CN" sz="2000" dirty="0">
                  <a:solidFill>
                    <a:schemeClr val="bg1"/>
                  </a:solidFill>
                  <a:latin typeface="Adobe Gothic Std B" pitchFamily="34" charset="-128"/>
                  <a:ea typeface="微软雅黑" pitchFamily="34" charset="-122"/>
                </a:rPr>
                <a:t>PPT</a:t>
              </a:r>
              <a:r>
                <a:rPr lang="zh-CN" altLang="en-US" sz="2000" dirty="0">
                  <a:solidFill>
                    <a:schemeClr val="bg1"/>
                  </a:solidFill>
                  <a:latin typeface="Adobe Gothic Std B" pitchFamily="34" charset="-128"/>
                  <a:ea typeface="微软雅黑" pitchFamily="34" charset="-122"/>
                </a:rPr>
                <a:t>模板</a:t>
              </a:r>
            </a:p>
          </p:txBody>
        </p:sp>
        <p:sp>
          <p:nvSpPr>
            <p:cNvPr id="8" name="矩形 7"/>
            <p:cNvSpPr/>
            <p:nvPr/>
          </p:nvSpPr>
          <p:spPr>
            <a:xfrm>
              <a:off x="4671980" y="2962266"/>
              <a:ext cx="560062" cy="560062"/>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03</a:t>
              </a:r>
              <a:endParaRPr lang="zh-CN" altLang="en-US" sz="2000" b="1" dirty="0">
                <a:solidFill>
                  <a:schemeClr val="bg1"/>
                </a:solidFill>
              </a:endParaRPr>
            </a:p>
          </p:txBody>
        </p:sp>
        <p:sp>
          <p:nvSpPr>
            <p:cNvPr id="9" name="矩形 8"/>
            <p:cNvSpPr/>
            <p:nvPr/>
          </p:nvSpPr>
          <p:spPr>
            <a:xfrm>
              <a:off x="5322443" y="2962266"/>
              <a:ext cx="3600000" cy="560062"/>
            </a:xfrm>
            <a:prstGeom prst="rec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bg1"/>
                  </a:solidFill>
                  <a:latin typeface="Adobe Gothic Std B" pitchFamily="34" charset="-128"/>
                  <a:ea typeface="微软雅黑" pitchFamily="34" charset="-122"/>
                </a:rPr>
                <a:t>感恩长辈   孝亲敬老</a:t>
              </a:r>
              <a:r>
                <a:rPr lang="en-US" altLang="zh-CN" sz="2000" dirty="0">
                  <a:solidFill>
                    <a:schemeClr val="bg1"/>
                  </a:solidFill>
                  <a:latin typeface="Adobe Gothic Std B" pitchFamily="34" charset="-128"/>
                  <a:ea typeface="微软雅黑" pitchFamily="34" charset="-122"/>
                </a:rPr>
                <a:t>PPT</a:t>
              </a:r>
              <a:r>
                <a:rPr lang="zh-CN" altLang="en-US" sz="2000" dirty="0">
                  <a:solidFill>
                    <a:schemeClr val="bg1"/>
                  </a:solidFill>
                  <a:latin typeface="Adobe Gothic Std B" pitchFamily="34" charset="-128"/>
                  <a:ea typeface="微软雅黑" pitchFamily="34" charset="-122"/>
                </a:rPr>
                <a:t>模板</a:t>
              </a:r>
            </a:p>
          </p:txBody>
        </p:sp>
        <p:sp>
          <p:nvSpPr>
            <p:cNvPr id="10" name="矩形 9"/>
            <p:cNvSpPr/>
            <p:nvPr/>
          </p:nvSpPr>
          <p:spPr>
            <a:xfrm>
              <a:off x="4671980" y="3731859"/>
              <a:ext cx="560062" cy="560062"/>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04</a:t>
              </a:r>
              <a:endParaRPr lang="zh-CN" altLang="en-US" sz="2000" b="1" dirty="0">
                <a:solidFill>
                  <a:schemeClr val="bg1"/>
                </a:solidFill>
              </a:endParaRPr>
            </a:p>
          </p:txBody>
        </p:sp>
        <p:sp>
          <p:nvSpPr>
            <p:cNvPr id="11" name="矩形 10"/>
            <p:cNvSpPr/>
            <p:nvPr/>
          </p:nvSpPr>
          <p:spPr>
            <a:xfrm>
              <a:off x="5322443" y="3731859"/>
              <a:ext cx="3600000" cy="560062"/>
            </a:xfrm>
            <a:prstGeom prst="rec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dirty="0">
                  <a:solidFill>
                    <a:schemeClr val="bg1"/>
                  </a:solidFill>
                  <a:latin typeface="Adobe Gothic Std B" pitchFamily="34" charset="-128"/>
                  <a:ea typeface="微软雅黑" pitchFamily="34" charset="-122"/>
                </a:rPr>
                <a:t>感恩长辈   孝亲敬老</a:t>
              </a:r>
              <a:r>
                <a:rPr lang="en-US" altLang="zh-CN" sz="2000" dirty="0">
                  <a:solidFill>
                    <a:schemeClr val="bg1"/>
                  </a:solidFill>
                  <a:latin typeface="Adobe Gothic Std B" pitchFamily="34" charset="-128"/>
                  <a:ea typeface="微软雅黑" pitchFamily="34" charset="-122"/>
                </a:rPr>
                <a:t>PPT</a:t>
              </a:r>
              <a:r>
                <a:rPr lang="zh-CN" altLang="en-US" sz="2000" dirty="0">
                  <a:solidFill>
                    <a:schemeClr val="bg1"/>
                  </a:solidFill>
                  <a:latin typeface="Adobe Gothic Std B" pitchFamily="34" charset="-128"/>
                  <a:ea typeface="微软雅黑" pitchFamily="34" charset="-122"/>
                </a:rPr>
                <a:t>模板</a:t>
              </a:r>
            </a:p>
          </p:txBody>
        </p:sp>
      </p:grpSp>
      <p:sp>
        <p:nvSpPr>
          <p:cNvPr id="12" name="矩形 11"/>
          <p:cNvSpPr/>
          <p:nvPr/>
        </p:nvSpPr>
        <p:spPr>
          <a:xfrm>
            <a:off x="759520" y="0"/>
            <a:ext cx="2525489" cy="1788858"/>
          </a:xfrm>
          <a:prstGeom prst="rec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0" name="组合 19"/>
          <p:cNvGrpSpPr/>
          <p:nvPr/>
        </p:nvGrpSpPr>
        <p:grpSpPr>
          <a:xfrm>
            <a:off x="807675" y="136500"/>
            <a:ext cx="2429480" cy="1531161"/>
            <a:chOff x="688678" y="1136660"/>
            <a:chExt cx="2186532" cy="1378045"/>
          </a:xfrm>
        </p:grpSpPr>
        <p:sp>
          <p:nvSpPr>
            <p:cNvPr id="13" name="文本框 20"/>
            <p:cNvSpPr txBox="1">
              <a:spLocks noChangeArrowheads="1"/>
            </p:cNvSpPr>
            <p:nvPr/>
          </p:nvSpPr>
          <p:spPr bwMode="auto">
            <a:xfrm>
              <a:off x="905486" y="1136660"/>
              <a:ext cx="1845915" cy="82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9pPr>
            </a:lstStyle>
            <a:p>
              <a:pPr algn="ctr" eaLnBrk="1" hangingPunct="1">
                <a:buFont typeface="Arial" pitchFamily="34" charset="0"/>
                <a:buNone/>
              </a:pPr>
              <a:r>
                <a:rPr lang="zh-CN" altLang="en-US" sz="5333" b="1" spc="667" dirty="0">
                  <a:solidFill>
                    <a:schemeClr val="bg1"/>
                  </a:solidFill>
                  <a:latin typeface="微软雅黑" pitchFamily="34" charset="-122"/>
                </a:rPr>
                <a:t>目录</a:t>
              </a:r>
            </a:p>
          </p:txBody>
        </p:sp>
        <p:sp>
          <p:nvSpPr>
            <p:cNvPr id="14" name="文本框 20"/>
            <p:cNvSpPr txBox="1">
              <a:spLocks noChangeArrowheads="1"/>
            </p:cNvSpPr>
            <p:nvPr/>
          </p:nvSpPr>
          <p:spPr bwMode="auto">
            <a:xfrm>
              <a:off x="688678" y="2000756"/>
              <a:ext cx="2186532" cy="51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9pPr>
            </a:lstStyle>
            <a:p>
              <a:pPr algn="ctr" eaLnBrk="1" hangingPunct="1">
                <a:buFont typeface="Arial" pitchFamily="34" charset="0"/>
                <a:buNone/>
              </a:pPr>
              <a:r>
                <a:rPr lang="en-US" altLang="zh-CN" sz="3111" b="1" dirty="0">
                  <a:solidFill>
                    <a:schemeClr val="bg1"/>
                  </a:solidFill>
                  <a:latin typeface="微软雅黑" pitchFamily="34" charset="-122"/>
                </a:rPr>
                <a:t>CONTENTS</a:t>
              </a:r>
              <a:endParaRPr lang="zh-CN" altLang="en-US" sz="3111" b="1" dirty="0">
                <a:solidFill>
                  <a:schemeClr val="bg1"/>
                </a:solidFill>
                <a:latin typeface="微软雅黑" pitchFamily="34" charset="-122"/>
              </a:endParaRPr>
            </a:p>
          </p:txBody>
        </p:sp>
      </p:grpSp>
      <p:pic>
        <p:nvPicPr>
          <p:cNvPr id="23" name="图片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 y="4630683"/>
            <a:ext cx="10334388" cy="1084319"/>
          </a:xfrm>
          <a:prstGeom prst="rect">
            <a:avLst/>
          </a:prstGeom>
        </p:spPr>
      </p:pic>
    </p:spTree>
    <p:extLst>
      <p:ext uri="{BB962C8B-B14F-4D97-AF65-F5344CB8AC3E}">
        <p14:creationId xmlns:p14="http://schemas.microsoft.com/office/powerpoint/2010/main" val="8044266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750"/>
                                        <p:tgtEl>
                                          <p:spTgt spid="12"/>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500"/>
                                        <p:tgtEl>
                                          <p:spTgt spid="23"/>
                                        </p:tgtEl>
                                      </p:cBhvr>
                                    </p:animEffect>
                                    <p:anim calcmode="lin" valueType="num">
                                      <p:cBhvr>
                                        <p:cTn id="17" dur="1500" fill="hold"/>
                                        <p:tgtEl>
                                          <p:spTgt spid="23"/>
                                        </p:tgtEl>
                                        <p:attrNameLst>
                                          <p:attrName>ppt_x</p:attrName>
                                        </p:attrNameLst>
                                      </p:cBhvr>
                                      <p:tavLst>
                                        <p:tav tm="0">
                                          <p:val>
                                            <p:strVal val="#ppt_x"/>
                                          </p:val>
                                        </p:tav>
                                        <p:tav tm="100000">
                                          <p:val>
                                            <p:strVal val="#ppt_x"/>
                                          </p:val>
                                        </p:tav>
                                      </p:tavLst>
                                    </p:anim>
                                    <p:anim calcmode="lin" valueType="num">
                                      <p:cBhvr>
                                        <p:cTn id="18" dur="1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648" y="3793604"/>
            <a:ext cx="4399666"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发布</a:t>
            </a:r>
          </a:p>
        </p:txBody>
      </p:sp>
    </p:spTree>
    <p:extLst>
      <p:ext uri="{BB962C8B-B14F-4D97-AF65-F5344CB8AC3E}">
        <p14:creationId xmlns:p14="http://schemas.microsoft.com/office/powerpoint/2010/main" val="2549351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a:off x="2519718" y="2137420"/>
            <a:ext cx="7640282" cy="1195864"/>
          </a:xfrm>
          <a:custGeom>
            <a:avLst/>
            <a:gdLst>
              <a:gd name="connsiteX0" fmla="*/ 624044 w 6309148"/>
              <a:gd name="connsiteY0" fmla="*/ 0 h 1195864"/>
              <a:gd name="connsiteX1" fmla="*/ 6309148 w 6309148"/>
              <a:gd name="connsiteY1" fmla="*/ 0 h 1195864"/>
              <a:gd name="connsiteX2" fmla="*/ 6309148 w 6309148"/>
              <a:gd name="connsiteY2" fmla="*/ 1195864 h 1195864"/>
              <a:gd name="connsiteX3" fmla="*/ 0 w 6309148"/>
              <a:gd name="connsiteY3" fmla="*/ 1195864 h 1195864"/>
              <a:gd name="connsiteX4" fmla="*/ 111393 w 6309148"/>
              <a:gd name="connsiteY4" fmla="*/ 1114365 h 1195864"/>
              <a:gd name="connsiteX5" fmla="*/ 625302 w 6309148"/>
              <a:gd name="connsiteY5" fmla="*/ 1309 h 1195864"/>
              <a:gd name="connsiteX6" fmla="*/ 624044 w 6309148"/>
              <a:gd name="connsiteY6" fmla="*/ 0 h 11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9148" h="1195864">
                <a:moveTo>
                  <a:pt x="624044" y="0"/>
                </a:moveTo>
                <a:lnTo>
                  <a:pt x="6309148" y="0"/>
                </a:lnTo>
                <a:lnTo>
                  <a:pt x="6309148" y="1195864"/>
                </a:lnTo>
                <a:lnTo>
                  <a:pt x="0" y="1195864"/>
                </a:lnTo>
                <a:lnTo>
                  <a:pt x="111393" y="1114365"/>
                </a:lnTo>
                <a:cubicBezTo>
                  <a:pt x="731649" y="634881"/>
                  <a:pt x="782555" y="221682"/>
                  <a:pt x="625302" y="1309"/>
                </a:cubicBezTo>
                <a:lnTo>
                  <a:pt x="624044" y="0"/>
                </a:lnTo>
                <a:close/>
              </a:path>
            </a:pathLst>
          </a:cu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a:off x="1327810" y="1949837"/>
            <a:ext cx="1769532" cy="1511130"/>
          </a:xfrm>
          <a:prstGeom prst="hear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7"/>
          <p:cNvSpPr txBox="1"/>
          <p:nvPr/>
        </p:nvSpPr>
        <p:spPr>
          <a:xfrm>
            <a:off x="3927872" y="2301557"/>
            <a:ext cx="5714458" cy="867589"/>
          </a:xfrm>
          <a:prstGeom prst="rect">
            <a:avLst/>
          </a:prstGeom>
          <a:noFill/>
        </p:spPr>
        <p:txBody>
          <a:bodyPr wrap="square" lIns="0" tIns="0" rIns="0" bIns="0" rtlCol="0" anchor="ctr" anchorCtr="0">
            <a:noAutofit/>
          </a:bodyPr>
          <a:lstStyle/>
          <a:p>
            <a:pPr algn="ctr">
              <a:lnSpc>
                <a:spcPct val="130000"/>
              </a:lnSpc>
            </a:pPr>
            <a:r>
              <a:rPr lang="zh-CN" altLang="en-US" sz="3600" b="1" dirty="0">
                <a:solidFill>
                  <a:schemeClr val="bg1"/>
                </a:solidFill>
                <a:latin typeface="Adobe Gothic Std B" pitchFamily="34" charset="-128"/>
                <a:ea typeface="微软雅黑" pitchFamily="34" charset="-122"/>
              </a:rPr>
              <a:t>感恩长辈   孝亲敬老</a:t>
            </a:r>
            <a:r>
              <a:rPr lang="en-US" altLang="zh-CN" sz="3600" b="1" dirty="0">
                <a:solidFill>
                  <a:schemeClr val="bg1"/>
                </a:solidFill>
                <a:latin typeface="Adobe Gothic Std B" pitchFamily="34" charset="-128"/>
                <a:ea typeface="微软雅黑" pitchFamily="34" charset="-122"/>
              </a:rPr>
              <a:t>PPT</a:t>
            </a:r>
            <a:r>
              <a:rPr lang="zh-CN" altLang="en-US" sz="3600" b="1" dirty="0">
                <a:solidFill>
                  <a:schemeClr val="bg1"/>
                </a:solidFill>
                <a:latin typeface="Adobe Gothic Std B" pitchFamily="34" charset="-128"/>
                <a:ea typeface="微软雅黑" pitchFamily="34" charset="-122"/>
              </a:rPr>
              <a:t>模板</a:t>
            </a:r>
          </a:p>
        </p:txBody>
      </p:sp>
      <p:pic>
        <p:nvPicPr>
          <p:cNvPr id="2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86543" y="-140100"/>
            <a:ext cx="961319" cy="75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0589"/>
            <a:ext cx="4178652" cy="2580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884601" y="2335297"/>
            <a:ext cx="655950" cy="707886"/>
          </a:xfrm>
          <a:prstGeom prst="rect">
            <a:avLst/>
          </a:prstGeom>
        </p:spPr>
        <p:txBody>
          <a:bodyPr wrap="none">
            <a:spAutoFit/>
          </a:bodyPr>
          <a:lstStyle/>
          <a:p>
            <a:pPr algn="ctr"/>
            <a:r>
              <a:rPr lang="en-US" altLang="zh-CN" sz="4000" dirty="0">
                <a:solidFill>
                  <a:schemeClr val="bg1"/>
                </a:solidFill>
                <a:latin typeface="Impact" panose="020B0806030902050204" pitchFamily="34" charset="0"/>
                <a:ea typeface="微软雅黑" panose="020B0503020204020204" pitchFamily="34" charset="-122"/>
              </a:rPr>
              <a:t>01</a:t>
            </a:r>
            <a:endParaRPr lang="zh-CN" altLang="en-US" sz="40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7381635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919627" y="1757337"/>
            <a:ext cx="1680009" cy="1680009"/>
          </a:xfrm>
          <a:prstGeom prst="ellipse">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Impact" panose="020B0806030902050204" pitchFamily="34" charset="0"/>
              </a:rPr>
              <a:t>A</a:t>
            </a:r>
            <a:endParaRPr lang="zh-CN" altLang="en-US" sz="7200" dirty="0">
              <a:latin typeface="Impact" panose="020B0806030902050204" pitchFamily="34" charset="0"/>
            </a:endParaRPr>
          </a:p>
        </p:txBody>
      </p:sp>
      <p:sp>
        <p:nvSpPr>
          <p:cNvPr id="21" name="椭圆 20"/>
          <p:cNvSpPr/>
          <p:nvPr/>
        </p:nvSpPr>
        <p:spPr>
          <a:xfrm>
            <a:off x="3050971" y="1757337"/>
            <a:ext cx="1680009" cy="1680009"/>
          </a:xfrm>
          <a:prstGeom prst="ellipse">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Impact" panose="020B0806030902050204" pitchFamily="34" charset="0"/>
              </a:rPr>
              <a:t>B</a:t>
            </a:r>
            <a:endParaRPr lang="zh-CN" altLang="en-US" sz="7200" dirty="0">
              <a:latin typeface="Impact" panose="020B0806030902050204" pitchFamily="34" charset="0"/>
            </a:endParaRPr>
          </a:p>
        </p:txBody>
      </p:sp>
      <p:sp>
        <p:nvSpPr>
          <p:cNvPr id="22" name="椭圆 21"/>
          <p:cNvSpPr/>
          <p:nvPr/>
        </p:nvSpPr>
        <p:spPr>
          <a:xfrm>
            <a:off x="5182315" y="1757337"/>
            <a:ext cx="1680009" cy="1680009"/>
          </a:xfrm>
          <a:prstGeom prst="ellipse">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Impact" panose="020B0806030902050204" pitchFamily="34" charset="0"/>
              </a:rPr>
              <a:t>C</a:t>
            </a:r>
            <a:endParaRPr lang="zh-CN" altLang="en-US" sz="7200" dirty="0">
              <a:latin typeface="Impact" panose="020B0806030902050204" pitchFamily="34" charset="0"/>
            </a:endParaRPr>
          </a:p>
        </p:txBody>
      </p:sp>
      <p:sp>
        <p:nvSpPr>
          <p:cNvPr id="23" name="椭圆 22"/>
          <p:cNvSpPr/>
          <p:nvPr/>
        </p:nvSpPr>
        <p:spPr>
          <a:xfrm>
            <a:off x="7313659" y="1757337"/>
            <a:ext cx="1680009" cy="1680009"/>
          </a:xfrm>
          <a:prstGeom prst="ellipse">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Impact" panose="020B0806030902050204" pitchFamily="34" charset="0"/>
              </a:rPr>
              <a:t>D</a:t>
            </a:r>
            <a:endParaRPr lang="zh-CN" altLang="en-US" sz="7200" dirty="0">
              <a:latin typeface="Impact" panose="020B0806030902050204" pitchFamily="34" charset="0"/>
            </a:endParaRPr>
          </a:p>
        </p:txBody>
      </p:sp>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sp>
        <p:nvSpPr>
          <p:cNvPr id="9" name="TextBox 8"/>
          <p:cNvSpPr txBox="1"/>
          <p:nvPr/>
        </p:nvSpPr>
        <p:spPr>
          <a:xfrm>
            <a:off x="1059631" y="3577583"/>
            <a:ext cx="1400000" cy="367051"/>
          </a:xfrm>
          <a:prstGeom prst="round2DiagRect">
            <a:avLst/>
          </a:prstGeom>
          <a:solidFill>
            <a:srgbClr val="E12429"/>
          </a:solidFill>
        </p:spPr>
        <p:txBody>
          <a:bodyPr wrap="square" numCol="1" rtlCol="0">
            <a:spAutoFit/>
          </a:bodyPr>
          <a:lstStyle/>
          <a:p>
            <a:pPr algn="ctr"/>
            <a:r>
              <a:rPr lang="zh-CN" altLang="en-US" sz="1556" spc="111" dirty="0">
                <a:solidFill>
                  <a:schemeClr val="bg1"/>
                </a:solidFill>
                <a:latin typeface="微软雅黑" pitchFamily="34" charset="-122"/>
                <a:ea typeface="微软雅黑" pitchFamily="34" charset="-122"/>
              </a:rPr>
              <a:t>添加文本</a:t>
            </a:r>
          </a:p>
        </p:txBody>
      </p:sp>
      <p:sp>
        <p:nvSpPr>
          <p:cNvPr id="10" name="文本框 25"/>
          <p:cNvSpPr txBox="1"/>
          <p:nvPr/>
        </p:nvSpPr>
        <p:spPr>
          <a:xfrm>
            <a:off x="919627" y="4013859"/>
            <a:ext cx="1680009" cy="1163644"/>
          </a:xfrm>
          <a:prstGeom prst="rect">
            <a:avLst/>
          </a:prstGeom>
          <a:noFill/>
        </p:spPr>
        <p:txBody>
          <a:bodyPr wrap="square" lIns="96004" tIns="48002" rIns="96004" bIns="48002">
            <a:spAutoFit/>
          </a:bodyPr>
          <a:lstStyle/>
          <a:p>
            <a:pPr algn="just">
              <a:lnSpc>
                <a:spcPct val="130000"/>
              </a:lnSpc>
              <a:spcAft>
                <a:spcPts val="667"/>
              </a:spcAft>
            </a:pPr>
            <a:r>
              <a:rPr lang="zh-CN" altLang="en-US" sz="1333" dirty="0">
                <a:solidFill>
                  <a:sysClr val="windowText" lastClr="000000"/>
                </a:solidFill>
                <a:latin typeface="微软雅黑" pitchFamily="34" charset="-122"/>
                <a:ea typeface="微软雅黑" pitchFamily="34" charset="-122"/>
              </a:rPr>
              <a:t>单击此处添加对图片的说明文字单击此处添加对图片的说明文字</a:t>
            </a:r>
            <a:r>
              <a:rPr lang="en-US" altLang="zh-CN" sz="1333" dirty="0">
                <a:solidFill>
                  <a:sysClr val="windowText" lastClr="000000"/>
                </a:solidFill>
                <a:latin typeface="微软雅黑" pitchFamily="34" charset="-122"/>
                <a:ea typeface="微软雅黑" pitchFamily="34" charset="-122"/>
              </a:rPr>
              <a:t>.</a:t>
            </a:r>
            <a:endParaRPr lang="zh-CN" altLang="en-US" sz="1333" dirty="0">
              <a:solidFill>
                <a:sysClr val="windowText" lastClr="000000"/>
              </a:solidFill>
              <a:latin typeface="微软雅黑" pitchFamily="34" charset="-122"/>
              <a:ea typeface="微软雅黑" pitchFamily="34" charset="-122"/>
            </a:endParaRPr>
          </a:p>
        </p:txBody>
      </p:sp>
      <p:sp>
        <p:nvSpPr>
          <p:cNvPr id="11" name="TextBox 10"/>
          <p:cNvSpPr txBox="1"/>
          <p:nvPr/>
        </p:nvSpPr>
        <p:spPr>
          <a:xfrm>
            <a:off x="3193201" y="3577583"/>
            <a:ext cx="1400000" cy="367051"/>
          </a:xfrm>
          <a:prstGeom prst="round2DiagRect">
            <a:avLst/>
          </a:prstGeom>
          <a:solidFill>
            <a:srgbClr val="E12429"/>
          </a:solidFill>
        </p:spPr>
        <p:txBody>
          <a:bodyPr wrap="square" numCol="1" rtlCol="0">
            <a:spAutoFit/>
          </a:bodyPr>
          <a:lstStyle/>
          <a:p>
            <a:pPr algn="ctr"/>
            <a:r>
              <a:rPr lang="zh-CN" altLang="en-US" sz="1556" spc="111" dirty="0">
                <a:solidFill>
                  <a:schemeClr val="bg1"/>
                </a:solidFill>
                <a:latin typeface="微软雅黑" pitchFamily="34" charset="-122"/>
                <a:ea typeface="微软雅黑" pitchFamily="34" charset="-122"/>
              </a:rPr>
              <a:t>添加文本</a:t>
            </a:r>
          </a:p>
        </p:txBody>
      </p:sp>
      <p:sp>
        <p:nvSpPr>
          <p:cNvPr id="12" name="TextBox 11"/>
          <p:cNvSpPr txBox="1"/>
          <p:nvPr/>
        </p:nvSpPr>
        <p:spPr>
          <a:xfrm>
            <a:off x="5326771" y="3577583"/>
            <a:ext cx="1400000" cy="367051"/>
          </a:xfrm>
          <a:prstGeom prst="round2DiagRect">
            <a:avLst/>
          </a:prstGeom>
          <a:solidFill>
            <a:srgbClr val="E12429"/>
          </a:solidFill>
        </p:spPr>
        <p:txBody>
          <a:bodyPr wrap="square" numCol="1" rtlCol="0">
            <a:spAutoFit/>
          </a:bodyPr>
          <a:lstStyle/>
          <a:p>
            <a:pPr algn="ctr"/>
            <a:r>
              <a:rPr lang="zh-CN" altLang="en-US" sz="1556" spc="111" dirty="0">
                <a:solidFill>
                  <a:schemeClr val="bg1"/>
                </a:solidFill>
                <a:latin typeface="微软雅黑" pitchFamily="34" charset="-122"/>
                <a:ea typeface="微软雅黑" pitchFamily="34" charset="-122"/>
              </a:rPr>
              <a:t>添加文本</a:t>
            </a:r>
          </a:p>
        </p:txBody>
      </p:sp>
      <p:sp>
        <p:nvSpPr>
          <p:cNvPr id="13" name="TextBox 12"/>
          <p:cNvSpPr txBox="1"/>
          <p:nvPr/>
        </p:nvSpPr>
        <p:spPr>
          <a:xfrm>
            <a:off x="7460342" y="3577583"/>
            <a:ext cx="1400000" cy="367051"/>
          </a:xfrm>
          <a:prstGeom prst="round2DiagRect">
            <a:avLst/>
          </a:prstGeom>
          <a:solidFill>
            <a:srgbClr val="E12429"/>
          </a:solidFill>
        </p:spPr>
        <p:txBody>
          <a:bodyPr wrap="square" numCol="1" rtlCol="0">
            <a:spAutoFit/>
          </a:bodyPr>
          <a:lstStyle/>
          <a:p>
            <a:pPr algn="ctr"/>
            <a:r>
              <a:rPr lang="zh-CN" altLang="en-US" sz="1556" spc="111" dirty="0">
                <a:solidFill>
                  <a:schemeClr val="bg1"/>
                </a:solidFill>
                <a:latin typeface="微软雅黑" pitchFamily="34" charset="-122"/>
                <a:ea typeface="微软雅黑" pitchFamily="34" charset="-122"/>
              </a:rPr>
              <a:t>添加文本</a:t>
            </a:r>
          </a:p>
        </p:txBody>
      </p:sp>
      <p:sp>
        <p:nvSpPr>
          <p:cNvPr id="14" name="文本框 25"/>
          <p:cNvSpPr txBox="1"/>
          <p:nvPr/>
        </p:nvSpPr>
        <p:spPr>
          <a:xfrm>
            <a:off x="3053197" y="4013859"/>
            <a:ext cx="1680009" cy="1163644"/>
          </a:xfrm>
          <a:prstGeom prst="rect">
            <a:avLst/>
          </a:prstGeom>
          <a:noFill/>
        </p:spPr>
        <p:txBody>
          <a:bodyPr wrap="square" lIns="96004" tIns="48002" rIns="96004" bIns="48002">
            <a:spAutoFit/>
          </a:bodyPr>
          <a:lstStyle/>
          <a:p>
            <a:pPr algn="just">
              <a:lnSpc>
                <a:spcPct val="130000"/>
              </a:lnSpc>
              <a:spcAft>
                <a:spcPts val="667"/>
              </a:spcAft>
            </a:pPr>
            <a:r>
              <a:rPr lang="zh-CN" altLang="en-US" sz="1333" dirty="0">
                <a:solidFill>
                  <a:sysClr val="windowText" lastClr="000000"/>
                </a:solidFill>
                <a:latin typeface="微软雅黑" pitchFamily="34" charset="-122"/>
                <a:ea typeface="微软雅黑" pitchFamily="34" charset="-122"/>
              </a:rPr>
              <a:t>单击此处添加对图片的说明文字单击此处添加对图片的说明文字</a:t>
            </a:r>
            <a:r>
              <a:rPr lang="en-US" altLang="zh-CN" sz="1333" dirty="0">
                <a:solidFill>
                  <a:sysClr val="windowText" lastClr="000000"/>
                </a:solidFill>
                <a:latin typeface="微软雅黑" pitchFamily="34" charset="-122"/>
                <a:ea typeface="微软雅黑" pitchFamily="34" charset="-122"/>
              </a:rPr>
              <a:t>.</a:t>
            </a:r>
            <a:endParaRPr lang="zh-CN" altLang="en-US" sz="1333" dirty="0">
              <a:solidFill>
                <a:sysClr val="windowText" lastClr="000000"/>
              </a:solidFill>
              <a:latin typeface="微软雅黑" pitchFamily="34" charset="-122"/>
              <a:ea typeface="微软雅黑" pitchFamily="34" charset="-122"/>
            </a:endParaRPr>
          </a:p>
        </p:txBody>
      </p:sp>
      <p:sp>
        <p:nvSpPr>
          <p:cNvPr id="15" name="文本框 25"/>
          <p:cNvSpPr txBox="1"/>
          <p:nvPr/>
        </p:nvSpPr>
        <p:spPr>
          <a:xfrm>
            <a:off x="5186767" y="4013859"/>
            <a:ext cx="1680009" cy="1163644"/>
          </a:xfrm>
          <a:prstGeom prst="rect">
            <a:avLst/>
          </a:prstGeom>
          <a:noFill/>
        </p:spPr>
        <p:txBody>
          <a:bodyPr wrap="square" lIns="96004" tIns="48002" rIns="96004" bIns="48002">
            <a:spAutoFit/>
          </a:bodyPr>
          <a:lstStyle/>
          <a:p>
            <a:pPr algn="just">
              <a:lnSpc>
                <a:spcPct val="130000"/>
              </a:lnSpc>
              <a:spcAft>
                <a:spcPts val="667"/>
              </a:spcAft>
            </a:pPr>
            <a:r>
              <a:rPr lang="zh-CN" altLang="en-US" sz="1333" dirty="0">
                <a:solidFill>
                  <a:sysClr val="windowText" lastClr="000000"/>
                </a:solidFill>
                <a:latin typeface="微软雅黑" pitchFamily="34" charset="-122"/>
                <a:ea typeface="微软雅黑" pitchFamily="34" charset="-122"/>
              </a:rPr>
              <a:t>单击此处添加对图片的说明文字单击此处添加对图片的说明文字</a:t>
            </a:r>
            <a:r>
              <a:rPr lang="en-US" altLang="zh-CN" sz="1333" dirty="0">
                <a:solidFill>
                  <a:sysClr val="windowText" lastClr="000000"/>
                </a:solidFill>
                <a:latin typeface="微软雅黑" pitchFamily="34" charset="-122"/>
                <a:ea typeface="微软雅黑" pitchFamily="34" charset="-122"/>
              </a:rPr>
              <a:t>.</a:t>
            </a:r>
            <a:endParaRPr lang="zh-CN" altLang="en-US" sz="1333" dirty="0">
              <a:solidFill>
                <a:sysClr val="windowText" lastClr="000000"/>
              </a:solidFill>
              <a:latin typeface="微软雅黑" pitchFamily="34" charset="-122"/>
              <a:ea typeface="微软雅黑" pitchFamily="34" charset="-122"/>
            </a:endParaRPr>
          </a:p>
        </p:txBody>
      </p:sp>
      <p:sp>
        <p:nvSpPr>
          <p:cNvPr id="16" name="文本框 25"/>
          <p:cNvSpPr txBox="1"/>
          <p:nvPr/>
        </p:nvSpPr>
        <p:spPr>
          <a:xfrm>
            <a:off x="7320338" y="4013859"/>
            <a:ext cx="1680009" cy="1163644"/>
          </a:xfrm>
          <a:prstGeom prst="rect">
            <a:avLst/>
          </a:prstGeom>
          <a:noFill/>
        </p:spPr>
        <p:txBody>
          <a:bodyPr wrap="square" lIns="96004" tIns="48002" rIns="96004" bIns="48002">
            <a:spAutoFit/>
          </a:bodyPr>
          <a:lstStyle/>
          <a:p>
            <a:pPr algn="just">
              <a:lnSpc>
                <a:spcPct val="130000"/>
              </a:lnSpc>
              <a:spcAft>
                <a:spcPts val="667"/>
              </a:spcAft>
            </a:pPr>
            <a:r>
              <a:rPr lang="zh-CN" altLang="en-US" sz="1333" dirty="0">
                <a:solidFill>
                  <a:sysClr val="windowText" lastClr="000000"/>
                </a:solidFill>
                <a:latin typeface="微软雅黑" pitchFamily="34" charset="-122"/>
                <a:ea typeface="微软雅黑" pitchFamily="34" charset="-122"/>
              </a:rPr>
              <a:t>单击此处添加对图片的说明文字单击此处添加对图片的说明文字</a:t>
            </a:r>
            <a:r>
              <a:rPr lang="en-US" altLang="zh-CN" sz="1333" dirty="0">
                <a:solidFill>
                  <a:sysClr val="windowText" lastClr="000000"/>
                </a:solidFill>
                <a:latin typeface="微软雅黑" pitchFamily="34" charset="-122"/>
                <a:ea typeface="微软雅黑" pitchFamily="34" charset="-122"/>
              </a:rPr>
              <a:t>.</a:t>
            </a:r>
            <a:endParaRPr lang="zh-CN" altLang="en-US" sz="1333" dirty="0">
              <a:solidFill>
                <a:sysClr val="windowText" lastClr="000000"/>
              </a:solidFill>
              <a:latin typeface="微软雅黑" pitchFamily="34" charset="-122"/>
              <a:ea typeface="微软雅黑" pitchFamily="34" charset="-122"/>
            </a:endParaRPr>
          </a:p>
        </p:txBody>
      </p:sp>
      <p:grpSp>
        <p:nvGrpSpPr>
          <p:cNvPr id="19" name="组合 18"/>
          <p:cNvGrpSpPr/>
          <p:nvPr/>
        </p:nvGrpSpPr>
        <p:grpSpPr>
          <a:xfrm>
            <a:off x="307997" y="249410"/>
            <a:ext cx="451523" cy="369879"/>
            <a:chOff x="873091" y="1890721"/>
            <a:chExt cx="1787014" cy="1463889"/>
          </a:xfrm>
        </p:grpSpPr>
        <p:sp>
          <p:nvSpPr>
            <p:cNvPr id="17" name="心形 16"/>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心形 17"/>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73871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outVertical)">
                                      <p:cBhvr>
                                        <p:cTn id="35" dur="500"/>
                                        <p:tgtEl>
                                          <p:spTgt spid="13"/>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P spid="11" grpId="0" animBg="1"/>
      <p:bldP spid="12" grpId="0" animBg="1"/>
      <p:bldP spid="13" grpId="0" animBg="1"/>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5" name="组合 4"/>
          <p:cNvGrpSpPr/>
          <p:nvPr/>
        </p:nvGrpSpPr>
        <p:grpSpPr>
          <a:xfrm>
            <a:off x="1655457" y="4074291"/>
            <a:ext cx="6534150" cy="783431"/>
            <a:chOff x="1489909" y="3522845"/>
            <a:chExt cx="5880735" cy="705088"/>
          </a:xfrm>
        </p:grpSpPr>
        <p:sp>
          <p:nvSpPr>
            <p:cNvPr id="6" name="AutoShape 5"/>
            <p:cNvSpPr>
              <a:spLocks noChangeArrowheads="1"/>
            </p:cNvSpPr>
            <p:nvPr/>
          </p:nvSpPr>
          <p:spPr bwMode="auto">
            <a:xfrm rot="10800000">
              <a:off x="3622676" y="3522845"/>
              <a:ext cx="1676459" cy="705088"/>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lIns="80010" tIns="40006" rIns="80010" bIns="40006" anchor="ctr"/>
            <a:lstStyle/>
            <a:p>
              <a:pPr algn="ctr">
                <a:lnSpc>
                  <a:spcPct val="120000"/>
                </a:lnSpc>
              </a:pPr>
              <a:r>
                <a:rPr lang="zh-CN" altLang="en-US" sz="1333" dirty="0">
                  <a:latin typeface="微软雅黑" pitchFamily="34" charset="-122"/>
                  <a:ea typeface="微软雅黑" pitchFamily="34" charset="-122"/>
                </a:rPr>
                <a:t>单击此处添加段落文字</a:t>
              </a:r>
            </a:p>
            <a:p>
              <a:pPr algn="ctr">
                <a:lnSpc>
                  <a:spcPct val="120000"/>
                </a:lnSpc>
              </a:pPr>
              <a:r>
                <a:rPr lang="zh-CN" altLang="en-US" sz="1333" dirty="0">
                  <a:latin typeface="微软雅黑" pitchFamily="34" charset="-122"/>
                  <a:ea typeface="微软雅黑" pitchFamily="34" charset="-122"/>
                </a:rPr>
                <a:t>单击此处添加段落文字</a:t>
              </a:r>
            </a:p>
          </p:txBody>
        </p:sp>
        <p:grpSp>
          <p:nvGrpSpPr>
            <p:cNvPr id="7" name="Group 28"/>
            <p:cNvGrpSpPr>
              <a:grpSpLocks/>
            </p:cNvGrpSpPr>
            <p:nvPr/>
          </p:nvGrpSpPr>
          <p:grpSpPr bwMode="auto">
            <a:xfrm>
              <a:off x="1489909" y="3522845"/>
              <a:ext cx="5880735" cy="705088"/>
              <a:chOff x="412" y="2911"/>
              <a:chExt cx="4890" cy="610"/>
            </a:xfrm>
          </p:grpSpPr>
          <p:sp>
            <p:nvSpPr>
              <p:cNvPr id="8"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anchor="ctr"/>
              <a:lstStyle/>
              <a:p>
                <a:pPr algn="ctr">
                  <a:lnSpc>
                    <a:spcPct val="120000"/>
                  </a:lnSpc>
                </a:pPr>
                <a:r>
                  <a:rPr lang="zh-CN" altLang="en-US" sz="1333" dirty="0">
                    <a:latin typeface="微软雅黑" pitchFamily="34" charset="-122"/>
                    <a:ea typeface="微软雅黑" pitchFamily="34" charset="-122"/>
                  </a:rPr>
                  <a:t>单击此处添加段落文字</a:t>
                </a:r>
              </a:p>
              <a:p>
                <a:pPr algn="ctr">
                  <a:lnSpc>
                    <a:spcPct val="120000"/>
                  </a:lnSpc>
                </a:pPr>
                <a:r>
                  <a:rPr lang="zh-CN" altLang="en-US" sz="1333" dirty="0">
                    <a:latin typeface="微软雅黑" pitchFamily="34" charset="-122"/>
                    <a:ea typeface="微软雅黑" pitchFamily="34" charset="-122"/>
                  </a:rPr>
                  <a:t>单击此处添加段落文字</a:t>
                </a:r>
              </a:p>
            </p:txBody>
          </p:sp>
          <p:sp>
            <p:nvSpPr>
              <p:cNvPr id="9"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anchor="ctr"/>
              <a:lstStyle/>
              <a:p>
                <a:pPr algn="ctr">
                  <a:lnSpc>
                    <a:spcPct val="120000"/>
                  </a:lnSpc>
                </a:pPr>
                <a:r>
                  <a:rPr lang="zh-CN" altLang="en-US" sz="1333" dirty="0">
                    <a:latin typeface="微软雅黑" pitchFamily="34" charset="-122"/>
                    <a:ea typeface="微软雅黑" pitchFamily="34" charset="-122"/>
                  </a:rPr>
                  <a:t>单击此处添加段落文字</a:t>
                </a:r>
              </a:p>
              <a:p>
                <a:pPr algn="ctr">
                  <a:lnSpc>
                    <a:spcPct val="120000"/>
                  </a:lnSpc>
                </a:pPr>
                <a:r>
                  <a:rPr lang="zh-CN" altLang="en-US" sz="1333" dirty="0">
                    <a:latin typeface="微软雅黑" pitchFamily="34" charset="-122"/>
                    <a:ea typeface="微软雅黑" pitchFamily="34" charset="-122"/>
                  </a:rPr>
                  <a:t>单击此处添加段落文字</a:t>
                </a:r>
              </a:p>
            </p:txBody>
          </p:sp>
        </p:grpSp>
      </p:grpSp>
      <p:grpSp>
        <p:nvGrpSpPr>
          <p:cNvPr id="10" name="组合 9"/>
          <p:cNvGrpSpPr/>
          <p:nvPr/>
        </p:nvGrpSpPr>
        <p:grpSpPr>
          <a:xfrm>
            <a:off x="3927964" y="3061669"/>
            <a:ext cx="2053034" cy="616743"/>
            <a:chOff x="3535165" y="2611482"/>
            <a:chExt cx="1847731" cy="555069"/>
          </a:xfrm>
        </p:grpSpPr>
        <p:sp>
          <p:nvSpPr>
            <p:cNvPr id="11" name="Rectangle 9"/>
            <p:cNvSpPr>
              <a:spLocks noChangeArrowheads="1"/>
            </p:cNvSpPr>
            <p:nvPr/>
          </p:nvSpPr>
          <p:spPr bwMode="auto">
            <a:xfrm>
              <a:off x="3555167" y="2910269"/>
              <a:ext cx="1808976" cy="25628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noFill/>
              <a:miter lim="800000"/>
              <a:headEnd/>
              <a:tailEnd/>
            </a:ln>
          </p:spPr>
          <p:txBody>
            <a:bodyPr wrap="none" lIns="80010" tIns="40006" rIns="80010" bIns="40006" anchor="ctr"/>
            <a:lstStyle/>
            <a:p>
              <a:endParaRPr lang="zh-CN" altLang="en-US" sz="1444" dirty="0">
                <a:solidFill>
                  <a:schemeClr val="bg1"/>
                </a:solidFill>
                <a:latin typeface="Calibri" pitchFamily="34" charset="0"/>
              </a:endParaRPr>
            </a:p>
          </p:txBody>
        </p:sp>
        <p:sp>
          <p:nvSpPr>
            <p:cNvPr id="12" name="AutoShape 10"/>
            <p:cNvSpPr>
              <a:spLocks noChangeArrowheads="1"/>
            </p:cNvSpPr>
            <p:nvPr/>
          </p:nvSpPr>
          <p:spPr bwMode="auto">
            <a:xfrm>
              <a:off x="3535165" y="2611482"/>
              <a:ext cx="1847731" cy="441305"/>
            </a:xfrm>
            <a:prstGeom prst="roundRect">
              <a:avLst>
                <a:gd name="adj" fmla="val 22537"/>
              </a:avLst>
            </a:prstGeom>
            <a:solidFill>
              <a:srgbClr val="E12429"/>
            </a:solidFill>
            <a:ln>
              <a:noFill/>
            </a:ln>
          </p:spPr>
          <p:txBody>
            <a:bodyPr wrap="none" lIns="80010" tIns="40006" rIns="80010" bIns="40006" anchor="ctr"/>
            <a:lstStyle/>
            <a:p>
              <a:pPr algn="ctr">
                <a:defRPr/>
              </a:pPr>
              <a:r>
                <a:rPr lang="zh-CN" altLang="en-US" sz="1778" b="1" dirty="0">
                  <a:solidFill>
                    <a:schemeClr val="bg1"/>
                  </a:solidFill>
                  <a:latin typeface="微软雅黑" pitchFamily="34" charset="-122"/>
                  <a:ea typeface="微软雅黑" pitchFamily="34" charset="-122"/>
                  <a:cs typeface="经典特宋简" pitchFamily="49" charset="-122"/>
                </a:rPr>
                <a:t>单击添加标题文字</a:t>
              </a:r>
            </a:p>
          </p:txBody>
        </p:sp>
      </p:grpSp>
      <p:grpSp>
        <p:nvGrpSpPr>
          <p:cNvPr id="13" name="组合 12"/>
          <p:cNvGrpSpPr/>
          <p:nvPr/>
        </p:nvGrpSpPr>
        <p:grpSpPr>
          <a:xfrm>
            <a:off x="3518187" y="1535088"/>
            <a:ext cx="2873971" cy="755650"/>
            <a:chOff x="3166368" y="1237560"/>
            <a:chExt cx="2586574" cy="680085"/>
          </a:xfrm>
        </p:grpSpPr>
        <p:sp>
          <p:nvSpPr>
            <p:cNvPr id="14" name="Rectangle 7"/>
            <p:cNvSpPr>
              <a:spLocks noChangeArrowheads="1"/>
            </p:cNvSpPr>
            <p:nvPr/>
          </p:nvSpPr>
          <p:spPr bwMode="auto">
            <a:xfrm>
              <a:off x="3192622" y="1628859"/>
              <a:ext cx="2534066" cy="288786"/>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noFill/>
              <a:miter lim="800000"/>
              <a:headEnd/>
              <a:tailEnd/>
            </a:ln>
          </p:spPr>
          <p:txBody>
            <a:bodyPr wrap="none" lIns="80010" tIns="40006" rIns="80010" bIns="40006" anchor="ctr"/>
            <a:lstStyle/>
            <a:p>
              <a:endParaRPr lang="zh-CN" altLang="en-US" sz="1444" dirty="0">
                <a:solidFill>
                  <a:schemeClr val="bg1"/>
                </a:solidFill>
                <a:latin typeface="Calibri" pitchFamily="34" charset="0"/>
              </a:endParaRPr>
            </a:p>
          </p:txBody>
        </p:sp>
        <p:sp>
          <p:nvSpPr>
            <p:cNvPr id="15" name="AutoShape 8"/>
            <p:cNvSpPr>
              <a:spLocks noChangeArrowheads="1"/>
            </p:cNvSpPr>
            <p:nvPr/>
          </p:nvSpPr>
          <p:spPr bwMode="auto">
            <a:xfrm>
              <a:off x="3166368" y="1237560"/>
              <a:ext cx="2586574" cy="562570"/>
            </a:xfrm>
            <a:prstGeom prst="roundRect">
              <a:avLst>
                <a:gd name="adj" fmla="val 24375"/>
              </a:avLst>
            </a:prstGeom>
            <a:solidFill>
              <a:srgbClr val="E12429"/>
            </a:solidFill>
            <a:ln w="9525">
              <a:noFill/>
              <a:round/>
              <a:headEnd/>
              <a:tailEnd/>
            </a:ln>
          </p:spPr>
          <p:txBody>
            <a:bodyPr wrap="none" lIns="80010" tIns="40006" rIns="80010" bIns="40006" anchor="ctr"/>
            <a:lstStyle/>
            <a:p>
              <a:pPr algn="ctr"/>
              <a:r>
                <a:rPr lang="zh-CN" altLang="en-US" sz="2000" b="1" dirty="0">
                  <a:solidFill>
                    <a:schemeClr val="bg1"/>
                  </a:solidFill>
                  <a:latin typeface="微软雅黑" pitchFamily="34" charset="-122"/>
                  <a:ea typeface="微软雅黑" pitchFamily="34" charset="-122"/>
                </a:rPr>
                <a:t>单击添加标题文字</a:t>
              </a:r>
            </a:p>
          </p:txBody>
        </p:sp>
      </p:grpSp>
      <p:grpSp>
        <p:nvGrpSpPr>
          <p:cNvPr id="16" name="组合 15"/>
          <p:cNvGrpSpPr/>
          <p:nvPr/>
        </p:nvGrpSpPr>
        <p:grpSpPr>
          <a:xfrm>
            <a:off x="1559609" y="2858862"/>
            <a:ext cx="2052320" cy="600076"/>
            <a:chOff x="1403648" y="2428959"/>
            <a:chExt cx="1847088" cy="540068"/>
          </a:xfrm>
        </p:grpSpPr>
        <p:sp>
          <p:nvSpPr>
            <p:cNvPr id="17" name="Rectangle 11"/>
            <p:cNvSpPr>
              <a:spLocks noChangeArrowheads="1"/>
            </p:cNvSpPr>
            <p:nvPr/>
          </p:nvSpPr>
          <p:spPr bwMode="auto">
            <a:xfrm>
              <a:off x="1424091" y="2712841"/>
              <a:ext cx="1808607" cy="256186"/>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noFill/>
              <a:miter lim="800000"/>
              <a:headEnd/>
              <a:tailEnd/>
            </a:ln>
          </p:spPr>
          <p:txBody>
            <a:bodyPr wrap="none" anchor="ctr"/>
            <a:lstStyle/>
            <a:p>
              <a:endParaRPr lang="zh-CN" altLang="en-US" sz="1444" dirty="0">
                <a:solidFill>
                  <a:schemeClr val="bg1"/>
                </a:solidFill>
                <a:latin typeface="Calibri" pitchFamily="34" charset="0"/>
              </a:endParaRPr>
            </a:p>
          </p:txBody>
        </p:sp>
        <p:sp>
          <p:nvSpPr>
            <p:cNvPr id="18" name="AutoShape 12"/>
            <p:cNvSpPr>
              <a:spLocks noChangeArrowheads="1"/>
            </p:cNvSpPr>
            <p:nvPr/>
          </p:nvSpPr>
          <p:spPr bwMode="auto">
            <a:xfrm>
              <a:off x="1403648" y="2428959"/>
              <a:ext cx="1847088" cy="431593"/>
            </a:xfrm>
            <a:prstGeom prst="roundRect">
              <a:avLst>
                <a:gd name="adj" fmla="val 22537"/>
              </a:avLst>
            </a:prstGeom>
            <a:solidFill>
              <a:srgbClr val="E12429"/>
            </a:solidFill>
            <a:ln w="9525">
              <a:noFill/>
              <a:round/>
              <a:headEnd/>
              <a:tailEnd/>
            </a:ln>
          </p:spPr>
          <p:txBody>
            <a:bodyPr wrap="none" anchor="ctr"/>
            <a:lstStyle/>
            <a:p>
              <a:pPr algn="ctr"/>
              <a:r>
                <a:rPr lang="zh-CN" altLang="en-US" sz="1778" b="1" dirty="0">
                  <a:solidFill>
                    <a:schemeClr val="bg1"/>
                  </a:solidFill>
                  <a:latin typeface="微软雅黑" pitchFamily="34" charset="-122"/>
                  <a:ea typeface="微软雅黑" pitchFamily="34" charset="-122"/>
                  <a:cs typeface="经典特宋简" pitchFamily="49" charset="-122"/>
                </a:rPr>
                <a:t>单击添加标题文字</a:t>
              </a:r>
            </a:p>
          </p:txBody>
        </p:sp>
      </p:grpSp>
      <p:grpSp>
        <p:nvGrpSpPr>
          <p:cNvPr id="19" name="组合 18"/>
          <p:cNvGrpSpPr/>
          <p:nvPr/>
        </p:nvGrpSpPr>
        <p:grpSpPr>
          <a:xfrm>
            <a:off x="6241464" y="2858862"/>
            <a:ext cx="2052320" cy="600076"/>
            <a:chOff x="5617318" y="2428959"/>
            <a:chExt cx="1847088" cy="540068"/>
          </a:xfrm>
        </p:grpSpPr>
        <p:sp>
          <p:nvSpPr>
            <p:cNvPr id="20" name="Rectangle 13"/>
            <p:cNvSpPr>
              <a:spLocks noChangeArrowheads="1"/>
            </p:cNvSpPr>
            <p:nvPr/>
          </p:nvSpPr>
          <p:spPr bwMode="auto">
            <a:xfrm>
              <a:off x="5637761" y="2712841"/>
              <a:ext cx="1808607" cy="256186"/>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noFill/>
              <a:miter lim="800000"/>
              <a:headEnd/>
              <a:tailEnd/>
            </a:ln>
          </p:spPr>
          <p:txBody>
            <a:bodyPr wrap="none" anchor="ctr"/>
            <a:lstStyle/>
            <a:p>
              <a:endParaRPr lang="zh-CN" altLang="en-US" sz="1444" dirty="0">
                <a:solidFill>
                  <a:schemeClr val="bg1"/>
                </a:solidFill>
                <a:latin typeface="Calibri" pitchFamily="34" charset="0"/>
              </a:endParaRPr>
            </a:p>
          </p:txBody>
        </p:sp>
        <p:sp>
          <p:nvSpPr>
            <p:cNvPr id="21" name="AutoShape 14"/>
            <p:cNvSpPr>
              <a:spLocks noChangeArrowheads="1"/>
            </p:cNvSpPr>
            <p:nvPr/>
          </p:nvSpPr>
          <p:spPr bwMode="auto">
            <a:xfrm>
              <a:off x="5617318" y="2428959"/>
              <a:ext cx="1847088" cy="431593"/>
            </a:xfrm>
            <a:prstGeom prst="roundRect">
              <a:avLst>
                <a:gd name="adj" fmla="val 23944"/>
              </a:avLst>
            </a:prstGeom>
            <a:solidFill>
              <a:srgbClr val="E12429"/>
            </a:solidFill>
            <a:ln w="9525">
              <a:noFill/>
              <a:round/>
              <a:headEnd/>
              <a:tailEnd/>
            </a:ln>
          </p:spPr>
          <p:txBody>
            <a:bodyPr wrap="none" anchor="ctr"/>
            <a:lstStyle/>
            <a:p>
              <a:pPr algn="ctr"/>
              <a:r>
                <a:rPr lang="zh-CN" altLang="en-US" sz="1778" b="1" dirty="0">
                  <a:solidFill>
                    <a:schemeClr val="bg1"/>
                  </a:solidFill>
                  <a:latin typeface="微软雅黑" pitchFamily="34" charset="-122"/>
                  <a:ea typeface="微软雅黑" pitchFamily="34" charset="-122"/>
                </a:rPr>
                <a:t>单击添加标题文字</a:t>
              </a:r>
            </a:p>
          </p:txBody>
        </p:sp>
      </p:grpSp>
      <p:grpSp>
        <p:nvGrpSpPr>
          <p:cNvPr id="22" name="组合 21"/>
          <p:cNvGrpSpPr/>
          <p:nvPr/>
        </p:nvGrpSpPr>
        <p:grpSpPr>
          <a:xfrm>
            <a:off x="2620856" y="3615904"/>
            <a:ext cx="4665861" cy="438943"/>
            <a:chOff x="2358768" y="3110294"/>
            <a:chExt cx="4199275" cy="395049"/>
          </a:xfrm>
        </p:grpSpPr>
        <p:sp>
          <p:nvSpPr>
            <p:cNvPr id="23" name="Line 2"/>
            <p:cNvSpPr>
              <a:spLocks noChangeShapeType="1"/>
            </p:cNvSpPr>
            <p:nvPr/>
          </p:nvSpPr>
          <p:spPr bwMode="auto">
            <a:xfrm flipH="1">
              <a:off x="4457781" y="3110294"/>
              <a:ext cx="2500" cy="383798"/>
            </a:xfrm>
            <a:prstGeom prst="line">
              <a:avLst/>
            </a:prstGeom>
            <a:noFill/>
            <a:ln w="19050" cap="rnd">
              <a:solidFill>
                <a:schemeClr val="tx1">
                  <a:lumMod val="75000"/>
                  <a:lumOff val="25000"/>
                </a:schemeClr>
              </a:solidFill>
              <a:prstDash val="sysDot"/>
              <a:round/>
              <a:headEnd type="oval" w="med" len="med"/>
              <a:tailEnd type="triangle" w="med" len="med"/>
            </a:ln>
            <a:extLst/>
          </p:spPr>
          <p:txBody>
            <a:bodyPr wrap="none" lIns="80010" tIns="40006" rIns="80010" bIns="40006" anchor="ctr"/>
            <a:lstStyle/>
            <a:p>
              <a:pPr>
                <a:defRPr/>
              </a:pPr>
              <a:endParaRPr lang="zh-CN" altLang="en-US" sz="2000" dirty="0"/>
            </a:p>
          </p:txBody>
        </p:sp>
        <p:grpSp>
          <p:nvGrpSpPr>
            <p:cNvPr id="24" name="Group 27"/>
            <p:cNvGrpSpPr>
              <a:grpSpLocks/>
            </p:cNvGrpSpPr>
            <p:nvPr/>
          </p:nvGrpSpPr>
          <p:grpSpPr bwMode="auto">
            <a:xfrm>
              <a:off x="2358768" y="3244061"/>
              <a:ext cx="4199275" cy="261282"/>
              <a:chOff x="1066" y="2659"/>
              <a:chExt cx="3492" cy="227"/>
            </a:xfrm>
          </p:grpSpPr>
          <p:sp>
            <p:nvSpPr>
              <p:cNvPr id="25" name="Line 15"/>
              <p:cNvSpPr>
                <a:spLocks noChangeShapeType="1"/>
              </p:cNvSpPr>
              <p:nvPr/>
            </p:nvSpPr>
            <p:spPr bwMode="auto">
              <a:xfrm>
                <a:off x="1066" y="2659"/>
                <a:ext cx="3492" cy="0"/>
              </a:xfrm>
              <a:prstGeom prst="line">
                <a:avLst/>
              </a:prstGeom>
              <a:noFill/>
              <a:ln w="19050" cap="rnd">
                <a:solidFill>
                  <a:schemeClr val="tx1">
                    <a:lumMod val="75000"/>
                    <a:lumOff val="25000"/>
                  </a:schemeClr>
                </a:solidFill>
                <a:prstDash val="sysDot"/>
                <a:round/>
                <a:headEnd/>
                <a:tailEnd/>
              </a:ln>
              <a:extLst/>
            </p:spPr>
            <p:txBody>
              <a:bodyPr wrap="none" anchor="ctr"/>
              <a:lstStyle/>
              <a:p>
                <a:pPr>
                  <a:defRPr/>
                </a:pPr>
                <a:endParaRPr lang="zh-CN" altLang="en-US" sz="2000" dirty="0"/>
              </a:p>
            </p:txBody>
          </p:sp>
          <p:sp>
            <p:nvSpPr>
              <p:cNvPr id="26" name="Line 16"/>
              <p:cNvSpPr>
                <a:spLocks noChangeShapeType="1"/>
              </p:cNvSpPr>
              <p:nvPr/>
            </p:nvSpPr>
            <p:spPr bwMode="auto">
              <a:xfrm>
                <a:off x="1066" y="2659"/>
                <a:ext cx="0" cy="227"/>
              </a:xfrm>
              <a:prstGeom prst="line">
                <a:avLst/>
              </a:prstGeom>
              <a:noFill/>
              <a:ln w="19050" cap="rnd">
                <a:solidFill>
                  <a:schemeClr val="tx1">
                    <a:lumMod val="75000"/>
                    <a:lumOff val="25000"/>
                  </a:schemeClr>
                </a:solidFill>
                <a:prstDash val="sysDot"/>
                <a:round/>
                <a:headEnd/>
                <a:tailEnd type="triangle" w="med" len="med"/>
              </a:ln>
              <a:extLst/>
            </p:spPr>
            <p:txBody>
              <a:bodyPr wrap="none" anchor="ctr"/>
              <a:lstStyle/>
              <a:p>
                <a:pPr>
                  <a:defRPr/>
                </a:pPr>
                <a:endParaRPr lang="zh-CN" altLang="en-US" sz="2000" dirty="0"/>
              </a:p>
            </p:txBody>
          </p:sp>
          <p:sp>
            <p:nvSpPr>
              <p:cNvPr id="27" name="Line 17"/>
              <p:cNvSpPr>
                <a:spLocks noChangeShapeType="1"/>
              </p:cNvSpPr>
              <p:nvPr/>
            </p:nvSpPr>
            <p:spPr bwMode="auto">
              <a:xfrm>
                <a:off x="4558" y="2659"/>
                <a:ext cx="0" cy="227"/>
              </a:xfrm>
              <a:prstGeom prst="line">
                <a:avLst/>
              </a:prstGeom>
              <a:noFill/>
              <a:ln w="19050" cap="rnd">
                <a:solidFill>
                  <a:schemeClr val="tx1">
                    <a:lumMod val="75000"/>
                    <a:lumOff val="25000"/>
                  </a:schemeClr>
                </a:solidFill>
                <a:prstDash val="sysDot"/>
                <a:round/>
                <a:headEnd/>
                <a:tailEnd type="triangle" w="med" len="med"/>
              </a:ln>
              <a:extLst/>
            </p:spPr>
            <p:txBody>
              <a:bodyPr wrap="none" anchor="ctr"/>
              <a:lstStyle/>
              <a:p>
                <a:pPr>
                  <a:defRPr/>
                </a:pPr>
                <a:endParaRPr lang="zh-CN" altLang="en-US" sz="2000" dirty="0"/>
              </a:p>
            </p:txBody>
          </p:sp>
        </p:grpSp>
      </p:grpSp>
      <p:grpSp>
        <p:nvGrpSpPr>
          <p:cNvPr id="28" name="组合 27"/>
          <p:cNvGrpSpPr/>
          <p:nvPr/>
        </p:nvGrpSpPr>
        <p:grpSpPr>
          <a:xfrm>
            <a:off x="2620856" y="2290738"/>
            <a:ext cx="4665861" cy="770930"/>
            <a:chOff x="2358768" y="1917645"/>
            <a:chExt cx="4199275" cy="693837"/>
          </a:xfrm>
        </p:grpSpPr>
        <p:sp>
          <p:nvSpPr>
            <p:cNvPr id="29" name="Line 18"/>
            <p:cNvSpPr>
              <a:spLocks noChangeShapeType="1"/>
            </p:cNvSpPr>
            <p:nvPr/>
          </p:nvSpPr>
          <p:spPr bwMode="auto">
            <a:xfrm flipH="1">
              <a:off x="4457781" y="1917645"/>
              <a:ext cx="1250" cy="693837"/>
            </a:xfrm>
            <a:prstGeom prst="line">
              <a:avLst/>
            </a:prstGeom>
            <a:noFill/>
            <a:ln w="19050" cap="rnd">
              <a:solidFill>
                <a:schemeClr val="tx1">
                  <a:lumMod val="75000"/>
                  <a:lumOff val="25000"/>
                </a:schemeClr>
              </a:solidFill>
              <a:prstDash val="sysDot"/>
              <a:round/>
              <a:headEnd type="oval" w="med" len="med"/>
              <a:tailEnd type="triangle" w="med" len="med"/>
            </a:ln>
            <a:extLst/>
          </p:spPr>
          <p:txBody>
            <a:bodyPr wrap="none" lIns="80010" tIns="40006" rIns="80010" bIns="40006" anchor="ctr"/>
            <a:lstStyle/>
            <a:p>
              <a:pPr>
                <a:defRPr/>
              </a:pPr>
              <a:endParaRPr lang="zh-CN" altLang="en-US" sz="2000" dirty="0"/>
            </a:p>
          </p:txBody>
        </p:sp>
        <p:grpSp>
          <p:nvGrpSpPr>
            <p:cNvPr id="30" name="Group 26"/>
            <p:cNvGrpSpPr>
              <a:grpSpLocks/>
            </p:cNvGrpSpPr>
            <p:nvPr/>
          </p:nvGrpSpPr>
          <p:grpSpPr bwMode="auto">
            <a:xfrm>
              <a:off x="2358768" y="2028909"/>
              <a:ext cx="4199275" cy="372547"/>
              <a:chOff x="1156" y="1519"/>
              <a:chExt cx="3492" cy="323"/>
            </a:xfrm>
          </p:grpSpPr>
          <p:sp>
            <p:nvSpPr>
              <p:cNvPr id="31" name="Line 19"/>
              <p:cNvSpPr>
                <a:spLocks noChangeShapeType="1"/>
              </p:cNvSpPr>
              <p:nvPr/>
            </p:nvSpPr>
            <p:spPr bwMode="auto">
              <a:xfrm>
                <a:off x="1156" y="1519"/>
                <a:ext cx="3492" cy="0"/>
              </a:xfrm>
              <a:prstGeom prst="line">
                <a:avLst/>
              </a:prstGeom>
              <a:noFill/>
              <a:ln w="19050" cap="rnd">
                <a:solidFill>
                  <a:schemeClr val="tx1">
                    <a:lumMod val="75000"/>
                    <a:lumOff val="25000"/>
                  </a:schemeClr>
                </a:solidFill>
                <a:prstDash val="sysDot"/>
                <a:round/>
                <a:headEnd/>
                <a:tailEnd/>
              </a:ln>
              <a:extLst/>
            </p:spPr>
            <p:txBody>
              <a:bodyPr wrap="none" anchor="ctr"/>
              <a:lstStyle/>
              <a:p>
                <a:pPr>
                  <a:defRPr/>
                </a:pPr>
                <a:endParaRPr lang="zh-CN" altLang="en-US" sz="2000" dirty="0"/>
              </a:p>
            </p:txBody>
          </p:sp>
          <p:grpSp>
            <p:nvGrpSpPr>
              <p:cNvPr id="32" name="Group 20"/>
              <p:cNvGrpSpPr>
                <a:grpSpLocks/>
              </p:cNvGrpSpPr>
              <p:nvPr/>
            </p:nvGrpSpPr>
            <p:grpSpPr bwMode="auto">
              <a:xfrm>
                <a:off x="1156" y="1519"/>
                <a:ext cx="3492" cy="323"/>
                <a:chOff x="1066" y="1519"/>
                <a:chExt cx="3492" cy="227"/>
              </a:xfrm>
            </p:grpSpPr>
            <p:sp>
              <p:nvSpPr>
                <p:cNvPr id="33" name="Line 21"/>
                <p:cNvSpPr>
                  <a:spLocks noChangeShapeType="1"/>
                </p:cNvSpPr>
                <p:nvPr/>
              </p:nvSpPr>
              <p:spPr bwMode="auto">
                <a:xfrm>
                  <a:off x="1066" y="1519"/>
                  <a:ext cx="0" cy="227"/>
                </a:xfrm>
                <a:prstGeom prst="line">
                  <a:avLst/>
                </a:prstGeom>
                <a:noFill/>
                <a:ln w="19050" cap="rnd">
                  <a:solidFill>
                    <a:schemeClr val="tx1">
                      <a:lumMod val="75000"/>
                      <a:lumOff val="25000"/>
                    </a:schemeClr>
                  </a:solidFill>
                  <a:prstDash val="sysDot"/>
                  <a:round/>
                  <a:headEnd/>
                  <a:tailEnd type="triangle" w="med" len="med"/>
                </a:ln>
                <a:extLst/>
              </p:spPr>
              <p:txBody>
                <a:bodyPr wrap="none" anchor="ctr"/>
                <a:lstStyle/>
                <a:p>
                  <a:pPr>
                    <a:defRPr/>
                  </a:pPr>
                  <a:endParaRPr lang="zh-CN" altLang="en-US" sz="2000" dirty="0"/>
                </a:p>
              </p:txBody>
            </p:sp>
            <p:sp>
              <p:nvSpPr>
                <p:cNvPr id="34" name="Line 22"/>
                <p:cNvSpPr>
                  <a:spLocks noChangeShapeType="1"/>
                </p:cNvSpPr>
                <p:nvPr/>
              </p:nvSpPr>
              <p:spPr bwMode="auto">
                <a:xfrm>
                  <a:off x="4558" y="1519"/>
                  <a:ext cx="0" cy="227"/>
                </a:xfrm>
                <a:prstGeom prst="line">
                  <a:avLst/>
                </a:prstGeom>
                <a:noFill/>
                <a:ln w="19050" cap="rnd">
                  <a:solidFill>
                    <a:schemeClr val="tx1">
                      <a:lumMod val="75000"/>
                      <a:lumOff val="25000"/>
                    </a:schemeClr>
                  </a:solidFill>
                  <a:prstDash val="sysDot"/>
                  <a:round/>
                  <a:headEnd/>
                  <a:tailEnd type="triangle" w="med" len="med"/>
                </a:ln>
                <a:extLst/>
              </p:spPr>
              <p:txBody>
                <a:bodyPr wrap="none" anchor="ctr"/>
                <a:lstStyle/>
                <a:p>
                  <a:pPr>
                    <a:defRPr/>
                  </a:pPr>
                  <a:endParaRPr lang="zh-CN" altLang="en-US" sz="2000" dirty="0"/>
                </a:p>
              </p:txBody>
            </p:sp>
          </p:grpSp>
        </p:grpSp>
      </p:grpSp>
      <p:grpSp>
        <p:nvGrpSpPr>
          <p:cNvPr id="35" name="组合 34"/>
          <p:cNvGrpSpPr/>
          <p:nvPr/>
        </p:nvGrpSpPr>
        <p:grpSpPr>
          <a:xfrm>
            <a:off x="307997" y="249410"/>
            <a:ext cx="451523" cy="369879"/>
            <a:chOff x="873091" y="1890721"/>
            <a:chExt cx="1787014" cy="1463889"/>
          </a:xfrm>
        </p:grpSpPr>
        <p:sp>
          <p:nvSpPr>
            <p:cNvPr id="36" name="心形 35"/>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73871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childTnLst>
                          </p:cTn>
                        </p:par>
                        <p:par>
                          <p:cTn id="17" fill="hold">
                            <p:stCondLst>
                              <p:cond delay="1500"/>
                            </p:stCondLst>
                            <p:childTnLst>
                              <p:par>
                                <p:cTn id="18" presetID="50" presetClass="entr" presetSubtype="0" decel="10000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1000" fill="hold"/>
                                        <p:tgtEl>
                                          <p:spTgt spid="16"/>
                                        </p:tgtEl>
                                        <p:attrNameLst>
                                          <p:attrName>ppt_w</p:attrName>
                                        </p:attrNameLst>
                                      </p:cBhvr>
                                      <p:tavLst>
                                        <p:tav tm="0">
                                          <p:val>
                                            <p:strVal val="#ppt_w+.3"/>
                                          </p:val>
                                        </p:tav>
                                        <p:tav tm="100000">
                                          <p:val>
                                            <p:strVal val="#ppt_w"/>
                                          </p:val>
                                        </p:tav>
                                      </p:tavLst>
                                    </p:anim>
                                    <p:anim calcmode="lin" valueType="num">
                                      <p:cBhvr>
                                        <p:cTn id="21" dur="1000" fill="hold"/>
                                        <p:tgtEl>
                                          <p:spTgt spid="16"/>
                                        </p:tgtEl>
                                        <p:attrNameLst>
                                          <p:attrName>ppt_h</p:attrName>
                                        </p:attrNameLst>
                                      </p:cBhvr>
                                      <p:tavLst>
                                        <p:tav tm="0">
                                          <p:val>
                                            <p:strVal val="#ppt_h"/>
                                          </p:val>
                                        </p:tav>
                                        <p:tav tm="100000">
                                          <p:val>
                                            <p:strVal val="#ppt_h"/>
                                          </p:val>
                                        </p:tav>
                                      </p:tavLst>
                                    </p:anim>
                                    <p:animEffect transition="in" filter="fade">
                                      <p:cBhvr>
                                        <p:cTn id="22" dur="1000"/>
                                        <p:tgtEl>
                                          <p:spTgt spid="16"/>
                                        </p:tgtEl>
                                      </p:cBhvr>
                                    </p:animEffect>
                                  </p:childTnLst>
                                </p:cTn>
                              </p:par>
                              <p:par>
                                <p:cTn id="23" presetID="50" presetClass="entr" presetSubtype="0" decel="10000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strVal val="#ppt_w+.3"/>
                                          </p:val>
                                        </p:tav>
                                        <p:tav tm="100000">
                                          <p:val>
                                            <p:strVal val="#ppt_w"/>
                                          </p:val>
                                        </p:tav>
                                      </p:tavLst>
                                    </p:anim>
                                    <p:anim calcmode="lin" valueType="num">
                                      <p:cBhvr>
                                        <p:cTn id="26" dur="1000" fill="hold"/>
                                        <p:tgtEl>
                                          <p:spTgt spid="10"/>
                                        </p:tgtEl>
                                        <p:attrNameLst>
                                          <p:attrName>ppt_h</p:attrName>
                                        </p:attrNameLst>
                                      </p:cBhvr>
                                      <p:tavLst>
                                        <p:tav tm="0">
                                          <p:val>
                                            <p:strVal val="#ppt_h"/>
                                          </p:val>
                                        </p:tav>
                                        <p:tav tm="100000">
                                          <p:val>
                                            <p:strVal val="#ppt_h"/>
                                          </p:val>
                                        </p:tav>
                                      </p:tavLst>
                                    </p:anim>
                                    <p:animEffect transition="in" filter="fade">
                                      <p:cBhvr>
                                        <p:cTn id="27" dur="1000"/>
                                        <p:tgtEl>
                                          <p:spTgt spid="10"/>
                                        </p:tgtEl>
                                      </p:cBhvr>
                                    </p:animEffect>
                                  </p:childTnLst>
                                </p:cTn>
                              </p:par>
                              <p:par>
                                <p:cTn id="28" presetID="50" presetClass="entr" presetSubtype="0" decel="10000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strVal val="#ppt_w+.3"/>
                                          </p:val>
                                        </p:tav>
                                        <p:tav tm="100000">
                                          <p:val>
                                            <p:strVal val="#ppt_w"/>
                                          </p:val>
                                        </p:tav>
                                      </p:tavLst>
                                    </p:anim>
                                    <p:anim calcmode="lin" valueType="num">
                                      <p:cBhvr>
                                        <p:cTn id="31" dur="1000" fill="hold"/>
                                        <p:tgtEl>
                                          <p:spTgt spid="19"/>
                                        </p:tgtEl>
                                        <p:attrNameLst>
                                          <p:attrName>ppt_h</p:attrName>
                                        </p:attrNameLst>
                                      </p:cBhvr>
                                      <p:tavLst>
                                        <p:tav tm="0">
                                          <p:val>
                                            <p:strVal val="#ppt_h"/>
                                          </p:val>
                                        </p:tav>
                                        <p:tav tm="100000">
                                          <p:val>
                                            <p:strVal val="#ppt_h"/>
                                          </p:val>
                                        </p:tav>
                                      </p:tavLst>
                                    </p:anim>
                                    <p:animEffect transition="in" filter="fade">
                                      <p:cBhvr>
                                        <p:cTn id="32" dur="1000"/>
                                        <p:tgtEl>
                                          <p:spTgt spid="19"/>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sp>
        <p:nvSpPr>
          <p:cNvPr id="17" name="对角圆角矩形 16"/>
          <p:cNvSpPr/>
          <p:nvPr/>
        </p:nvSpPr>
        <p:spPr>
          <a:xfrm>
            <a:off x="839529" y="1733747"/>
            <a:ext cx="1492829" cy="637044"/>
          </a:xfrm>
          <a:prstGeom prst="round2Diag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r>
              <a:rPr lang="zh-CN" altLang="en-US" sz="1889" dirty="0">
                <a:solidFill>
                  <a:schemeClr val="bg1"/>
                </a:solidFill>
                <a:latin typeface="微软雅黑" pitchFamily="34" charset="-122"/>
                <a:ea typeface="微软雅黑" pitchFamily="34" charset="-122"/>
              </a:rPr>
              <a:t>添加内容</a:t>
            </a:r>
          </a:p>
        </p:txBody>
      </p:sp>
      <p:sp>
        <p:nvSpPr>
          <p:cNvPr id="18" name="对角圆角矩形 17"/>
          <p:cNvSpPr/>
          <p:nvPr/>
        </p:nvSpPr>
        <p:spPr>
          <a:xfrm>
            <a:off x="1952024" y="2629411"/>
            <a:ext cx="1494730" cy="637047"/>
          </a:xfrm>
          <a:prstGeom prst="round2Diag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r>
              <a:rPr lang="zh-CN" altLang="en-US" sz="1889" dirty="0">
                <a:solidFill>
                  <a:schemeClr val="bg1"/>
                </a:solidFill>
                <a:latin typeface="微软雅黑" pitchFamily="34" charset="-122"/>
                <a:ea typeface="微软雅黑" pitchFamily="34" charset="-122"/>
              </a:rPr>
              <a:t>添加内容</a:t>
            </a:r>
          </a:p>
        </p:txBody>
      </p:sp>
      <p:sp>
        <p:nvSpPr>
          <p:cNvPr id="19" name="对角圆角矩形 18"/>
          <p:cNvSpPr/>
          <p:nvPr/>
        </p:nvSpPr>
        <p:spPr>
          <a:xfrm>
            <a:off x="3064513" y="3525077"/>
            <a:ext cx="1494730" cy="637044"/>
          </a:xfrm>
          <a:prstGeom prst="round2Diag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r>
              <a:rPr lang="zh-CN" altLang="en-US" sz="1889" dirty="0">
                <a:solidFill>
                  <a:schemeClr val="bg1"/>
                </a:solidFill>
                <a:latin typeface="微软雅黑" pitchFamily="34" charset="-122"/>
                <a:ea typeface="微软雅黑" pitchFamily="34" charset="-122"/>
              </a:rPr>
              <a:t>添加内容</a:t>
            </a:r>
          </a:p>
        </p:txBody>
      </p:sp>
      <p:sp>
        <p:nvSpPr>
          <p:cNvPr id="20" name="对角圆角矩形 19"/>
          <p:cNvSpPr/>
          <p:nvPr/>
        </p:nvSpPr>
        <p:spPr>
          <a:xfrm>
            <a:off x="4178901" y="4420741"/>
            <a:ext cx="1492829" cy="637047"/>
          </a:xfrm>
          <a:prstGeom prst="round2Diag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r>
              <a:rPr lang="zh-CN" altLang="en-US" sz="1889" dirty="0">
                <a:solidFill>
                  <a:schemeClr val="bg1"/>
                </a:solidFill>
                <a:latin typeface="微软雅黑" pitchFamily="34" charset="-122"/>
                <a:ea typeface="微软雅黑" pitchFamily="34" charset="-122"/>
              </a:rPr>
              <a:t>添加内容</a:t>
            </a:r>
          </a:p>
        </p:txBody>
      </p:sp>
      <p:cxnSp>
        <p:nvCxnSpPr>
          <p:cNvPr id="21" name="直接箭头连接符 20"/>
          <p:cNvCxnSpPr/>
          <p:nvPr/>
        </p:nvCxnSpPr>
        <p:spPr>
          <a:xfrm>
            <a:off x="2501612" y="2017266"/>
            <a:ext cx="737857"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405656" y="1733749"/>
            <a:ext cx="3147302" cy="688388"/>
            <a:chOff x="3024807" y="1419622"/>
            <a:chExt cx="2627313" cy="574675"/>
          </a:xfrm>
        </p:grpSpPr>
        <p:sp>
          <p:nvSpPr>
            <p:cNvPr id="23"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111" dirty="0">
                  <a:solidFill>
                    <a:schemeClr val="tx1">
                      <a:lumMod val="85000"/>
                      <a:lumOff val="15000"/>
                    </a:schemeClr>
                  </a:solidFill>
                  <a:latin typeface="微软雅黑" pitchFamily="34" charset="-122"/>
                </a:rPr>
                <a:t>添加标题</a:t>
              </a:r>
            </a:p>
          </p:txBody>
        </p:sp>
        <p:sp>
          <p:nvSpPr>
            <p:cNvPr id="24" name="文本框 9"/>
            <p:cNvSpPr txBox="1"/>
            <p:nvPr/>
          </p:nvSpPr>
          <p:spPr>
            <a:xfrm>
              <a:off x="3024807" y="1705372"/>
              <a:ext cx="2627313" cy="288925"/>
            </a:xfrm>
            <a:prstGeom prst="rect">
              <a:avLst/>
            </a:prstGeom>
            <a:noFill/>
          </p:spPr>
          <p:txBody>
            <a:bodyPr anchor="ctr"/>
            <a:lstStyle/>
            <a:p>
              <a:pPr>
                <a:defRPr/>
              </a:pPr>
              <a:r>
                <a:rPr lang="zh-CN" altLang="en-US" sz="1444"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444" dirty="0">
                <a:solidFill>
                  <a:schemeClr val="tx1">
                    <a:lumMod val="85000"/>
                    <a:lumOff val="15000"/>
                  </a:schemeClr>
                </a:solidFill>
                <a:latin typeface="微软雅黑" pitchFamily="34" charset="-122"/>
                <a:ea typeface="微软雅黑" pitchFamily="34" charset="-122"/>
              </a:endParaRPr>
            </a:p>
          </p:txBody>
        </p:sp>
      </p:grpSp>
      <p:cxnSp>
        <p:nvCxnSpPr>
          <p:cNvPr id="25" name="直接箭头连接符 24"/>
          <p:cNvCxnSpPr/>
          <p:nvPr/>
        </p:nvCxnSpPr>
        <p:spPr>
          <a:xfrm>
            <a:off x="3598888" y="2928143"/>
            <a:ext cx="737857"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440770" y="2596311"/>
            <a:ext cx="3147302" cy="686487"/>
            <a:chOff x="3888903" y="2139702"/>
            <a:chExt cx="2627313" cy="573088"/>
          </a:xfrm>
        </p:grpSpPr>
        <p:sp>
          <p:nvSpPr>
            <p:cNvPr id="27"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2111" dirty="0">
                  <a:solidFill>
                    <a:schemeClr val="tx1">
                      <a:lumMod val="85000"/>
                      <a:lumOff val="15000"/>
                    </a:schemeClr>
                  </a:solidFill>
                  <a:latin typeface="微软雅黑" pitchFamily="34" charset="-122"/>
                </a:rPr>
                <a:t>添加标题</a:t>
              </a:r>
            </a:p>
          </p:txBody>
        </p:sp>
        <p:sp>
          <p:nvSpPr>
            <p:cNvPr id="28" name="文本框 12"/>
            <p:cNvSpPr txBox="1"/>
            <p:nvPr/>
          </p:nvSpPr>
          <p:spPr>
            <a:xfrm>
              <a:off x="3888903" y="2425452"/>
              <a:ext cx="2627313" cy="287338"/>
            </a:xfrm>
            <a:prstGeom prst="rect">
              <a:avLst/>
            </a:prstGeom>
            <a:noFill/>
          </p:spPr>
          <p:txBody>
            <a:bodyPr anchor="ctr"/>
            <a:lstStyle/>
            <a:p>
              <a:pPr>
                <a:defRPr/>
              </a:pPr>
              <a:r>
                <a:rPr lang="zh-CN" altLang="en-US" sz="1444"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444" dirty="0">
                <a:solidFill>
                  <a:schemeClr val="tx1">
                    <a:lumMod val="85000"/>
                    <a:lumOff val="15000"/>
                  </a:schemeClr>
                </a:solidFill>
                <a:latin typeface="微软雅黑" pitchFamily="34" charset="-122"/>
                <a:ea typeface="微软雅黑" pitchFamily="34" charset="-122"/>
              </a:endParaRPr>
            </a:p>
          </p:txBody>
        </p:sp>
      </p:grpSp>
      <p:cxnSp>
        <p:nvCxnSpPr>
          <p:cNvPr id="29" name="直接箭头连接符 28"/>
          <p:cNvCxnSpPr/>
          <p:nvPr/>
        </p:nvCxnSpPr>
        <p:spPr>
          <a:xfrm>
            <a:off x="4696165" y="3839022"/>
            <a:ext cx="737857"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5458744" y="3548701"/>
            <a:ext cx="3147301" cy="686486"/>
            <a:chOff x="4738688" y="2934767"/>
            <a:chExt cx="2627312" cy="573087"/>
          </a:xfrm>
        </p:grpSpPr>
        <p:sp>
          <p:nvSpPr>
            <p:cNvPr id="31"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2111" dirty="0">
                  <a:solidFill>
                    <a:schemeClr val="tx1">
                      <a:lumMod val="85000"/>
                      <a:lumOff val="15000"/>
                    </a:schemeClr>
                  </a:solidFill>
                  <a:latin typeface="微软雅黑" pitchFamily="34" charset="-122"/>
                </a:rPr>
                <a:t>添加标题</a:t>
              </a:r>
            </a:p>
          </p:txBody>
        </p:sp>
        <p:sp>
          <p:nvSpPr>
            <p:cNvPr id="32" name="文本框 15"/>
            <p:cNvSpPr txBox="1"/>
            <p:nvPr/>
          </p:nvSpPr>
          <p:spPr>
            <a:xfrm>
              <a:off x="4738688" y="3220517"/>
              <a:ext cx="2627312" cy="287337"/>
            </a:xfrm>
            <a:prstGeom prst="rect">
              <a:avLst/>
            </a:prstGeom>
            <a:noFill/>
          </p:spPr>
          <p:txBody>
            <a:bodyPr anchor="ctr"/>
            <a:lstStyle/>
            <a:p>
              <a:pPr>
                <a:defRPr/>
              </a:pPr>
              <a:r>
                <a:rPr lang="zh-CN" altLang="en-US" sz="1444"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444" dirty="0">
                <a:solidFill>
                  <a:schemeClr val="tx1">
                    <a:lumMod val="85000"/>
                    <a:lumOff val="15000"/>
                  </a:schemeClr>
                </a:solidFill>
                <a:latin typeface="微软雅黑" pitchFamily="34" charset="-122"/>
                <a:ea typeface="微软雅黑" pitchFamily="34" charset="-122"/>
              </a:endParaRPr>
            </a:p>
          </p:txBody>
        </p:sp>
      </p:grpSp>
      <p:cxnSp>
        <p:nvCxnSpPr>
          <p:cNvPr id="33" name="直接箭头连接符 32"/>
          <p:cNvCxnSpPr/>
          <p:nvPr/>
        </p:nvCxnSpPr>
        <p:spPr>
          <a:xfrm>
            <a:off x="5793442" y="4749900"/>
            <a:ext cx="737857"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552215" y="4411262"/>
            <a:ext cx="3147302" cy="686487"/>
            <a:chOff x="5651500" y="3654846"/>
            <a:chExt cx="2627313" cy="573088"/>
          </a:xfrm>
        </p:grpSpPr>
        <p:sp>
          <p:nvSpPr>
            <p:cNvPr id="35"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2111" dirty="0">
                  <a:solidFill>
                    <a:schemeClr val="tx1">
                      <a:lumMod val="85000"/>
                      <a:lumOff val="15000"/>
                    </a:schemeClr>
                  </a:solidFill>
                  <a:latin typeface="微软雅黑" pitchFamily="34" charset="-122"/>
                </a:rPr>
                <a:t>添加标题</a:t>
              </a:r>
            </a:p>
          </p:txBody>
        </p:sp>
        <p:sp>
          <p:nvSpPr>
            <p:cNvPr id="36" name="文本框 18"/>
            <p:cNvSpPr txBox="1"/>
            <p:nvPr/>
          </p:nvSpPr>
          <p:spPr>
            <a:xfrm>
              <a:off x="5651500" y="3940596"/>
              <a:ext cx="2627313" cy="287338"/>
            </a:xfrm>
            <a:prstGeom prst="rect">
              <a:avLst/>
            </a:prstGeom>
            <a:noFill/>
          </p:spPr>
          <p:txBody>
            <a:bodyPr anchor="ctr"/>
            <a:lstStyle/>
            <a:p>
              <a:pPr>
                <a:defRPr/>
              </a:pPr>
              <a:r>
                <a:rPr lang="zh-CN" altLang="en-US" sz="1444"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444" dirty="0">
                <a:solidFill>
                  <a:schemeClr val="tx1">
                    <a:lumMod val="85000"/>
                    <a:lumOff val="15000"/>
                  </a:schemeClr>
                </a:solidFill>
                <a:latin typeface="微软雅黑" pitchFamily="34" charset="-122"/>
                <a:ea typeface="微软雅黑" pitchFamily="34" charset="-122"/>
              </a:endParaRPr>
            </a:p>
          </p:txBody>
        </p:sp>
      </p:grpSp>
      <p:sp>
        <p:nvSpPr>
          <p:cNvPr id="37" name="直角上箭头 36"/>
          <p:cNvSpPr/>
          <p:nvPr/>
        </p:nvSpPr>
        <p:spPr>
          <a:xfrm rot="5400000">
            <a:off x="1225585" y="2500118"/>
            <a:ext cx="644651" cy="633264"/>
          </a:xfrm>
          <a:prstGeom prst="bentUpArrow">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endParaRPr lang="zh-CN" altLang="en-US" sz="1889"/>
          </a:p>
        </p:txBody>
      </p:sp>
      <p:sp>
        <p:nvSpPr>
          <p:cNvPr id="38" name="直角上箭头 37"/>
          <p:cNvSpPr/>
          <p:nvPr/>
        </p:nvSpPr>
        <p:spPr>
          <a:xfrm rot="5400000">
            <a:off x="2351390" y="3384373"/>
            <a:ext cx="646552" cy="631362"/>
          </a:xfrm>
          <a:prstGeom prst="bentUpArrow">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endParaRPr lang="zh-CN" altLang="en-US" sz="1889"/>
          </a:p>
        </p:txBody>
      </p:sp>
      <p:sp>
        <p:nvSpPr>
          <p:cNvPr id="39" name="直角上箭头 38"/>
          <p:cNvSpPr/>
          <p:nvPr/>
        </p:nvSpPr>
        <p:spPr>
          <a:xfrm rot="5400000">
            <a:off x="3478143" y="4267682"/>
            <a:ext cx="646552" cy="633263"/>
          </a:xfrm>
          <a:prstGeom prst="bentUpArrow">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lIns="109534" tIns="54768" rIns="109534" bIns="54768" anchor="ctr"/>
          <a:lstStyle/>
          <a:p>
            <a:pPr algn="ctr">
              <a:defRPr/>
            </a:pPr>
            <a:endParaRPr lang="zh-CN" altLang="en-US" sz="1889"/>
          </a:p>
        </p:txBody>
      </p:sp>
      <p:grpSp>
        <p:nvGrpSpPr>
          <p:cNvPr id="40" name="组合 39"/>
          <p:cNvGrpSpPr/>
          <p:nvPr/>
        </p:nvGrpSpPr>
        <p:grpSpPr>
          <a:xfrm>
            <a:off x="307997" y="249410"/>
            <a:ext cx="451523" cy="369879"/>
            <a:chOff x="873091" y="1890721"/>
            <a:chExt cx="1787014" cy="1463889"/>
          </a:xfrm>
        </p:grpSpPr>
        <p:sp>
          <p:nvSpPr>
            <p:cNvPr id="41" name="心形 40"/>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心形 41"/>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73871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2000"/>
                            </p:stCondLst>
                            <p:childTnLst>
                              <p:par>
                                <p:cTn id="22" presetID="12" presetClass="entr" presetSubtype="1"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p:tgtEl>
                                          <p:spTgt spid="37"/>
                                        </p:tgtEl>
                                        <p:attrNameLst>
                                          <p:attrName>ppt_y</p:attrName>
                                        </p:attrNameLst>
                                      </p:cBhvr>
                                      <p:tavLst>
                                        <p:tav tm="0">
                                          <p:val>
                                            <p:strVal val="#ppt_y-#ppt_h*1.125000"/>
                                          </p:val>
                                        </p:tav>
                                        <p:tav tm="100000">
                                          <p:val>
                                            <p:strVal val="#ppt_y"/>
                                          </p:val>
                                        </p:tav>
                                      </p:tavLst>
                                    </p:anim>
                                    <p:animEffect transition="in" filter="wipe(down)">
                                      <p:cBhvr>
                                        <p:cTn id="25" dur="500"/>
                                        <p:tgtEl>
                                          <p:spTgt spid="3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4000"/>
                            </p:stCondLst>
                            <p:childTnLst>
                              <p:par>
                                <p:cTn id="39" presetID="1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p:tgtEl>
                                          <p:spTgt spid="38"/>
                                        </p:tgtEl>
                                        <p:attrNameLst>
                                          <p:attrName>ppt_y</p:attrName>
                                        </p:attrNameLst>
                                      </p:cBhvr>
                                      <p:tavLst>
                                        <p:tav tm="0">
                                          <p:val>
                                            <p:strVal val="#ppt_y-#ppt_h*1.125000"/>
                                          </p:val>
                                        </p:tav>
                                        <p:tav tm="100000">
                                          <p:val>
                                            <p:strVal val="#ppt_y"/>
                                          </p:val>
                                        </p:tav>
                                      </p:tavLst>
                                    </p:anim>
                                    <p:animEffect transition="in" filter="wipe(down)">
                                      <p:cBhvr>
                                        <p:cTn id="42" dur="500"/>
                                        <p:tgtEl>
                                          <p:spTgt spid="38"/>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p:tgtEl>
                                          <p:spTgt spid="39"/>
                                        </p:tgtEl>
                                        <p:attrNameLst>
                                          <p:attrName>ppt_y</p:attrName>
                                        </p:attrNameLst>
                                      </p:cBhvr>
                                      <p:tavLst>
                                        <p:tav tm="0">
                                          <p:val>
                                            <p:strVal val="#ppt_y-#ppt_h*1.125000"/>
                                          </p:val>
                                        </p:tav>
                                        <p:tav tm="100000">
                                          <p:val>
                                            <p:strVal val="#ppt_y"/>
                                          </p:val>
                                        </p:tav>
                                      </p:tavLst>
                                    </p:anim>
                                    <p:animEffect transition="in" filter="wipe(down)">
                                      <p:cBhvr>
                                        <p:cTn id="59" dur="500"/>
                                        <p:tgtEl>
                                          <p:spTgt spid="39"/>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aphicFrame>
        <p:nvGraphicFramePr>
          <p:cNvPr id="5" name="图表 4"/>
          <p:cNvGraphicFramePr/>
          <p:nvPr>
            <p:extLst>
              <p:ext uri="{D42A27DB-BD31-4B8C-83A1-F6EECF244321}">
                <p14:modId xmlns:p14="http://schemas.microsoft.com/office/powerpoint/2010/main" val="518088788"/>
              </p:ext>
            </p:extLst>
          </p:nvPr>
        </p:nvGraphicFramePr>
        <p:xfrm>
          <a:off x="599502" y="2204591"/>
          <a:ext cx="2920324" cy="21602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extLst>
              <p:ext uri="{D42A27DB-BD31-4B8C-83A1-F6EECF244321}">
                <p14:modId xmlns:p14="http://schemas.microsoft.com/office/powerpoint/2010/main" val="2735576949"/>
              </p:ext>
            </p:extLst>
          </p:nvPr>
        </p:nvGraphicFramePr>
        <p:xfrm>
          <a:off x="6320138" y="2204591"/>
          <a:ext cx="2920324" cy="21602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extLst>
              <p:ext uri="{D42A27DB-BD31-4B8C-83A1-F6EECF244321}">
                <p14:modId xmlns:p14="http://schemas.microsoft.com/office/powerpoint/2010/main" val="277756812"/>
              </p:ext>
            </p:extLst>
          </p:nvPr>
        </p:nvGraphicFramePr>
        <p:xfrm>
          <a:off x="3479822" y="2204591"/>
          <a:ext cx="2920324" cy="2160240"/>
        </p:xfrm>
        <a:graphic>
          <a:graphicData uri="http://schemas.openxmlformats.org/drawingml/2006/chart">
            <c:chart xmlns:c="http://schemas.openxmlformats.org/drawingml/2006/chart" xmlns:r="http://schemas.openxmlformats.org/officeDocument/2006/relationships" r:id="rId5"/>
          </a:graphicData>
        </a:graphic>
      </p:graphicFrame>
      <p:sp>
        <p:nvSpPr>
          <p:cNvPr id="8" name="文本框 13"/>
          <p:cNvSpPr txBox="1"/>
          <p:nvPr/>
        </p:nvSpPr>
        <p:spPr>
          <a:xfrm>
            <a:off x="1119560" y="2997666"/>
            <a:ext cx="1920213" cy="639534"/>
          </a:xfrm>
          <a:prstGeom prst="rect">
            <a:avLst/>
          </a:prstGeom>
          <a:noFill/>
        </p:spPr>
        <p:txBody>
          <a:bodyPr wrap="square" rtlCol="0">
            <a:spAutoFit/>
          </a:bodyPr>
          <a:lstStyle/>
          <a:p>
            <a:pPr algn="ctr"/>
            <a:r>
              <a:rPr lang="en-US" altLang="zh-CN" sz="3556" dirty="0">
                <a:latin typeface="Calibri Light" panose="020F0302020204030204" pitchFamily="34" charset="0"/>
              </a:rPr>
              <a:t>75%</a:t>
            </a:r>
            <a:endParaRPr lang="zh-CN" altLang="en-US" sz="3556" dirty="0">
              <a:latin typeface="Calibri Light" panose="020F0302020204030204" pitchFamily="34" charset="0"/>
            </a:endParaRPr>
          </a:p>
        </p:txBody>
      </p:sp>
      <p:sp>
        <p:nvSpPr>
          <p:cNvPr id="9" name="文本框 14"/>
          <p:cNvSpPr txBox="1"/>
          <p:nvPr/>
        </p:nvSpPr>
        <p:spPr>
          <a:xfrm>
            <a:off x="4059887" y="3007841"/>
            <a:ext cx="1920213" cy="639534"/>
          </a:xfrm>
          <a:prstGeom prst="rect">
            <a:avLst/>
          </a:prstGeom>
          <a:noFill/>
        </p:spPr>
        <p:txBody>
          <a:bodyPr wrap="square" rtlCol="0">
            <a:spAutoFit/>
          </a:bodyPr>
          <a:lstStyle/>
          <a:p>
            <a:pPr algn="ctr"/>
            <a:r>
              <a:rPr lang="en-US" altLang="zh-CN" sz="3556" dirty="0">
                <a:latin typeface="Calibri Light" panose="020F0302020204030204" pitchFamily="34" charset="0"/>
              </a:rPr>
              <a:t>50%</a:t>
            </a:r>
            <a:endParaRPr lang="zh-CN" altLang="en-US" sz="3556" dirty="0">
              <a:latin typeface="Calibri Light" panose="020F0302020204030204" pitchFamily="34" charset="0"/>
            </a:endParaRPr>
          </a:p>
        </p:txBody>
      </p:sp>
      <p:sp>
        <p:nvSpPr>
          <p:cNvPr id="10" name="文本框 15"/>
          <p:cNvSpPr txBox="1"/>
          <p:nvPr/>
        </p:nvSpPr>
        <p:spPr>
          <a:xfrm>
            <a:off x="6840196" y="3007841"/>
            <a:ext cx="1920213" cy="639534"/>
          </a:xfrm>
          <a:prstGeom prst="rect">
            <a:avLst/>
          </a:prstGeom>
          <a:noFill/>
        </p:spPr>
        <p:txBody>
          <a:bodyPr wrap="square" rtlCol="0">
            <a:spAutoFit/>
          </a:bodyPr>
          <a:lstStyle/>
          <a:p>
            <a:pPr algn="ctr"/>
            <a:r>
              <a:rPr lang="en-US" altLang="zh-CN" sz="3556" dirty="0">
                <a:latin typeface="Calibri Light" panose="020F0302020204030204" pitchFamily="34" charset="0"/>
              </a:rPr>
              <a:t>25%</a:t>
            </a:r>
            <a:endParaRPr lang="zh-CN" altLang="en-US" sz="3556" dirty="0">
              <a:latin typeface="Calibri Light" panose="020F0302020204030204" pitchFamily="34" charset="0"/>
            </a:endParaRPr>
          </a:p>
        </p:txBody>
      </p:sp>
      <p:sp>
        <p:nvSpPr>
          <p:cNvPr id="11" name="文本框 7"/>
          <p:cNvSpPr txBox="1">
            <a:spLocks noChangeArrowheads="1"/>
          </p:cNvSpPr>
          <p:nvPr/>
        </p:nvSpPr>
        <p:spPr bwMode="auto">
          <a:xfrm>
            <a:off x="1079558" y="4377669"/>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12" name="文本框 7"/>
          <p:cNvSpPr txBox="1">
            <a:spLocks noChangeArrowheads="1"/>
          </p:cNvSpPr>
          <p:nvPr/>
        </p:nvSpPr>
        <p:spPr bwMode="auto">
          <a:xfrm>
            <a:off x="3933608" y="4377669"/>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13" name="文本框 7"/>
          <p:cNvSpPr txBox="1">
            <a:spLocks noChangeArrowheads="1"/>
          </p:cNvSpPr>
          <p:nvPr/>
        </p:nvSpPr>
        <p:spPr bwMode="auto">
          <a:xfrm>
            <a:off x="6773924" y="4377669"/>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14" name="文本框 7"/>
          <p:cNvSpPr txBox="1">
            <a:spLocks noChangeArrowheads="1"/>
          </p:cNvSpPr>
          <p:nvPr/>
        </p:nvSpPr>
        <p:spPr bwMode="auto">
          <a:xfrm>
            <a:off x="1159564" y="1097305"/>
            <a:ext cx="7672809" cy="112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b="1" dirty="0">
                <a:solidFill>
                  <a:schemeClr val="tx1">
                    <a:lumMod val="85000"/>
                    <a:lumOff val="15000"/>
                  </a:schemeClr>
                </a:solidFill>
                <a:latin typeface="微软雅黑" pitchFamily="34" charset="-122"/>
              </a:rPr>
              <a:t>添加文本信息</a:t>
            </a:r>
            <a:endParaRPr lang="en-US" altLang="zh-CN" sz="2000" b="1" dirty="0">
              <a:solidFill>
                <a:schemeClr val="tx1">
                  <a:lumMod val="85000"/>
                  <a:lumOff val="15000"/>
                </a:schemeClr>
              </a:solidFill>
              <a:latin typeface="微软雅黑" pitchFamily="34" charset="-122"/>
            </a:endParaRPr>
          </a:p>
          <a:p>
            <a:pPr>
              <a:lnSpc>
                <a:spcPct val="150000"/>
              </a:lnSpc>
              <a:spcBef>
                <a:spcPts val="333"/>
              </a:spcBef>
            </a:pPr>
            <a:r>
              <a:rPr lang="zh-CN" altLang="en-US" sz="1556"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grpSp>
        <p:nvGrpSpPr>
          <p:cNvPr id="15" name="组合 14"/>
          <p:cNvGrpSpPr/>
          <p:nvPr/>
        </p:nvGrpSpPr>
        <p:grpSpPr>
          <a:xfrm>
            <a:off x="307997" y="249410"/>
            <a:ext cx="451523" cy="369879"/>
            <a:chOff x="873091" y="1890721"/>
            <a:chExt cx="1787014" cy="1463889"/>
          </a:xfrm>
        </p:grpSpPr>
        <p:sp>
          <p:nvSpPr>
            <p:cNvPr id="16" name="心形 15"/>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心形 16"/>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73871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750"/>
                            </p:stCondLst>
                            <p:childTnLst>
                              <p:par>
                                <p:cTn id="19" presetID="4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ppt_w</p:attrName>
                                        </p:attrNameLst>
                                      </p:cBhvr>
                                      <p:tavLst>
                                        <p:tav tm="0" fmla="#ppt_w*sin(2.5*pi*$)">
                                          <p:val>
                                            <p:fltVal val="0"/>
                                          </p:val>
                                        </p:tav>
                                        <p:tav tm="100000">
                                          <p:val>
                                            <p:fltVal val="1"/>
                                          </p:val>
                                        </p:tav>
                                      </p:tavLst>
                                    </p:anim>
                                    <p:anim calcmode="lin" valueType="num">
                                      <p:cBhvr>
                                        <p:cTn id="23" dur="500" fill="hold"/>
                                        <p:tgtEl>
                                          <p:spTgt spid="8"/>
                                        </p:tgtEl>
                                        <p:attrNameLst>
                                          <p:attrName>ppt_h</p:attrName>
                                        </p:attrNameLst>
                                      </p:cBhvr>
                                      <p:tavLst>
                                        <p:tav tm="0">
                                          <p:val>
                                            <p:strVal val="#ppt_h"/>
                                          </p:val>
                                        </p:tav>
                                        <p:tav tm="100000">
                                          <p:val>
                                            <p:strVal val="#ppt_h"/>
                                          </p:val>
                                        </p:tav>
                                      </p:tavLst>
                                    </p:anim>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750"/>
                            </p:stCondLst>
                            <p:childTnLst>
                              <p:par>
                                <p:cTn id="34" presetID="45"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ppt_w</p:attrName>
                                        </p:attrNameLst>
                                      </p:cBhvr>
                                      <p:tavLst>
                                        <p:tav tm="0" fmla="#ppt_w*sin(2.5*pi*$)">
                                          <p:val>
                                            <p:fltVal val="0"/>
                                          </p:val>
                                        </p:tav>
                                        <p:tav tm="100000">
                                          <p:val>
                                            <p:fltVal val="1"/>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p:stCondLst>
                              <p:cond delay="3750"/>
                            </p:stCondLst>
                            <p:childTnLst>
                              <p:par>
                                <p:cTn id="49" presetID="45"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anim calcmode="lin" valueType="num">
                                      <p:cBhvr>
                                        <p:cTn id="52" dur="500" fill="hold"/>
                                        <p:tgtEl>
                                          <p:spTgt spid="10"/>
                                        </p:tgtEl>
                                        <p:attrNameLst>
                                          <p:attrName>ppt_w</p:attrName>
                                        </p:attrNameLst>
                                      </p:cBhvr>
                                      <p:tavLst>
                                        <p:tav tm="0" fmla="#ppt_w*sin(2.5*pi*$)">
                                          <p:val>
                                            <p:fltVal val="0"/>
                                          </p:val>
                                        </p:tav>
                                        <p:tav tm="100000">
                                          <p:val>
                                            <p:fltVal val="1"/>
                                          </p:val>
                                        </p:tav>
                                      </p:tavLst>
                                    </p:anim>
                                    <p:anim calcmode="lin" valueType="num">
                                      <p:cBhvr>
                                        <p:cTn id="53" dur="500" fill="hold"/>
                                        <p:tgtEl>
                                          <p:spTgt spid="10"/>
                                        </p:tgtEl>
                                        <p:attrNameLst>
                                          <p:attrName>ppt_h</p:attrName>
                                        </p:attrNameLst>
                                      </p:cBhvr>
                                      <p:tavLst>
                                        <p:tav tm="0">
                                          <p:val>
                                            <p:strVal val="#ppt_h"/>
                                          </p:val>
                                        </p:tav>
                                        <p:tav tm="100000">
                                          <p:val>
                                            <p:strVal val="#ppt_h"/>
                                          </p:val>
                                        </p:tav>
                                      </p:tavLst>
                                    </p:anim>
                                  </p:childTnLst>
                                </p:cTn>
                              </p:par>
                            </p:childTnLst>
                          </p:cTn>
                        </p:par>
                        <p:par>
                          <p:cTn id="54" fill="hold">
                            <p:stCondLst>
                              <p:cond delay="4250"/>
                            </p:stCondLst>
                            <p:childTnLst>
                              <p:par>
                                <p:cTn id="55" presetID="22" presetClass="entr" presetSubtype="1"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Graphic spid="6" grpId="0">
        <p:bldAsOne/>
      </p:bldGraphic>
      <p:bldGraphic spid="7" grpId="0">
        <p:bldAsOne/>
      </p:bldGraphic>
      <p:bldP spid="8"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759520" y="217207"/>
            <a:ext cx="2560284" cy="434286"/>
          </a:xfrm>
          <a:prstGeom prst="rect">
            <a:avLst/>
          </a:prstGeom>
          <a:noFill/>
          <a:ln w="9525">
            <a:noFill/>
            <a:miter lim="800000"/>
            <a:headEnd/>
            <a:tailEnd/>
          </a:ln>
        </p:spPr>
        <p:txBody>
          <a:bodyPr wrap="square">
            <a:spAutoFit/>
          </a:bodyPr>
          <a:lstStyle/>
          <a:p>
            <a:pPr lvl="0">
              <a:defRPr/>
            </a:pPr>
            <a:r>
              <a:rPr lang="zh-CN" altLang="en-US" sz="2222" b="1" kern="0" dirty="0">
                <a:solidFill>
                  <a:srgbClr val="E12429"/>
                </a:solidFill>
                <a:latin typeface="微软雅黑" pitchFamily="34" charset="-122"/>
                <a:ea typeface="微软雅黑" pitchFamily="34" charset="-122"/>
              </a:rPr>
              <a:t>单击此处添加内容</a:t>
            </a:r>
          </a:p>
        </p:txBody>
      </p:sp>
      <p:grpSp>
        <p:nvGrpSpPr>
          <p:cNvPr id="5" name="组合 4"/>
          <p:cNvGrpSpPr/>
          <p:nvPr/>
        </p:nvGrpSpPr>
        <p:grpSpPr>
          <a:xfrm>
            <a:off x="3002829" y="1531718"/>
            <a:ext cx="1856207" cy="1600178"/>
            <a:chOff x="3660996" y="1863907"/>
            <a:chExt cx="1670586" cy="1440160"/>
          </a:xfrm>
          <a:effectLst>
            <a:outerShdw blurRad="50800" dist="38100" dir="5400000" algn="t" rotWithShape="0">
              <a:prstClr val="black">
                <a:alpha val="40000"/>
              </a:prstClr>
            </a:outerShdw>
          </a:effectLst>
        </p:grpSpPr>
        <p:sp>
          <p:nvSpPr>
            <p:cNvPr id="6" name="六边形 5"/>
            <p:cNvSpPr/>
            <p:nvPr/>
          </p:nvSpPr>
          <p:spPr>
            <a:xfrm>
              <a:off x="3660996" y="1863907"/>
              <a:ext cx="1670586" cy="144016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
          <p:nvSpPr>
            <p:cNvPr id="7" name="六边形 6"/>
            <p:cNvSpPr/>
            <p:nvPr/>
          </p:nvSpPr>
          <p:spPr>
            <a:xfrm>
              <a:off x="3731072" y="1916477"/>
              <a:ext cx="1524799" cy="1314482"/>
            </a:xfrm>
            <a:prstGeom prst="hexagon">
              <a:avLst/>
            </a:prstGeom>
            <a:solidFill>
              <a:srgbClr val="E12429"/>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添加文本</a:t>
              </a:r>
            </a:p>
          </p:txBody>
        </p:sp>
      </p:grpSp>
      <p:grpSp>
        <p:nvGrpSpPr>
          <p:cNvPr id="8" name="组合 7"/>
          <p:cNvGrpSpPr/>
          <p:nvPr/>
        </p:nvGrpSpPr>
        <p:grpSpPr>
          <a:xfrm>
            <a:off x="5300962" y="1531718"/>
            <a:ext cx="1856207" cy="1600178"/>
            <a:chOff x="3660996" y="1863907"/>
            <a:chExt cx="1670586" cy="1440160"/>
          </a:xfrm>
          <a:effectLst>
            <a:outerShdw blurRad="50800" dist="38100" dir="5400000" algn="t" rotWithShape="0">
              <a:prstClr val="black">
                <a:alpha val="40000"/>
              </a:prstClr>
            </a:outerShdw>
          </a:effectLst>
        </p:grpSpPr>
        <p:sp>
          <p:nvSpPr>
            <p:cNvPr id="9" name="六边形 8"/>
            <p:cNvSpPr/>
            <p:nvPr/>
          </p:nvSpPr>
          <p:spPr>
            <a:xfrm>
              <a:off x="3660996" y="1863907"/>
              <a:ext cx="1670586" cy="144016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
          <p:nvSpPr>
            <p:cNvPr id="10" name="六边形 9"/>
            <p:cNvSpPr/>
            <p:nvPr/>
          </p:nvSpPr>
          <p:spPr>
            <a:xfrm>
              <a:off x="3731072" y="1916477"/>
              <a:ext cx="1524799" cy="1314482"/>
            </a:xfrm>
            <a:prstGeom prst="hexagon">
              <a:avLst/>
            </a:prstGeom>
            <a:solidFill>
              <a:srgbClr val="E12429"/>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添加文本</a:t>
              </a:r>
            </a:p>
          </p:txBody>
        </p:sp>
      </p:grpSp>
      <p:grpSp>
        <p:nvGrpSpPr>
          <p:cNvPr id="11" name="组合 10"/>
          <p:cNvGrpSpPr/>
          <p:nvPr/>
        </p:nvGrpSpPr>
        <p:grpSpPr>
          <a:xfrm>
            <a:off x="704695" y="1531718"/>
            <a:ext cx="1856207" cy="1600178"/>
            <a:chOff x="3660996" y="1863907"/>
            <a:chExt cx="1670586" cy="1440160"/>
          </a:xfrm>
          <a:effectLst>
            <a:outerShdw blurRad="50800" dist="38100" dir="5400000" algn="t" rotWithShape="0">
              <a:prstClr val="black">
                <a:alpha val="40000"/>
              </a:prstClr>
            </a:outerShdw>
          </a:effectLst>
        </p:grpSpPr>
        <p:sp>
          <p:nvSpPr>
            <p:cNvPr id="12" name="六边形 11"/>
            <p:cNvSpPr/>
            <p:nvPr/>
          </p:nvSpPr>
          <p:spPr>
            <a:xfrm>
              <a:off x="3660996" y="1863907"/>
              <a:ext cx="1670586" cy="144016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
          <p:nvSpPr>
            <p:cNvPr id="13" name="六边形 12"/>
            <p:cNvSpPr/>
            <p:nvPr/>
          </p:nvSpPr>
          <p:spPr>
            <a:xfrm>
              <a:off x="3731072" y="1916477"/>
              <a:ext cx="1524799" cy="1314482"/>
            </a:xfrm>
            <a:prstGeom prst="hexagon">
              <a:avLst/>
            </a:prstGeom>
            <a:solidFill>
              <a:srgbClr val="E12429"/>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添加文本</a:t>
              </a:r>
            </a:p>
          </p:txBody>
        </p:sp>
      </p:grpSp>
      <p:sp>
        <p:nvSpPr>
          <p:cNvPr id="14" name="文本框 7"/>
          <p:cNvSpPr txBox="1">
            <a:spLocks noChangeArrowheads="1"/>
          </p:cNvSpPr>
          <p:nvPr/>
        </p:nvSpPr>
        <p:spPr bwMode="auto">
          <a:xfrm>
            <a:off x="626423" y="3241889"/>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15" name="文本框 7"/>
          <p:cNvSpPr txBox="1">
            <a:spLocks noChangeArrowheads="1"/>
          </p:cNvSpPr>
          <p:nvPr/>
        </p:nvSpPr>
        <p:spPr bwMode="auto">
          <a:xfrm>
            <a:off x="2924556" y="3234200"/>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16" name="文本框 7"/>
          <p:cNvSpPr txBox="1">
            <a:spLocks noChangeArrowheads="1"/>
          </p:cNvSpPr>
          <p:nvPr/>
        </p:nvSpPr>
        <p:spPr bwMode="auto">
          <a:xfrm>
            <a:off x="5222689" y="3234200"/>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grpSp>
        <p:nvGrpSpPr>
          <p:cNvPr id="17" name="组合 16"/>
          <p:cNvGrpSpPr/>
          <p:nvPr/>
        </p:nvGrpSpPr>
        <p:grpSpPr>
          <a:xfrm>
            <a:off x="7599097" y="1531718"/>
            <a:ext cx="1856207" cy="1600178"/>
            <a:chOff x="3660996" y="1863907"/>
            <a:chExt cx="1670586" cy="1440160"/>
          </a:xfrm>
          <a:effectLst>
            <a:outerShdw blurRad="50800" dist="38100" dir="5400000" algn="t" rotWithShape="0">
              <a:prstClr val="black">
                <a:alpha val="40000"/>
              </a:prstClr>
            </a:outerShdw>
          </a:effectLst>
        </p:grpSpPr>
        <p:sp>
          <p:nvSpPr>
            <p:cNvPr id="18" name="六边形 17"/>
            <p:cNvSpPr/>
            <p:nvPr/>
          </p:nvSpPr>
          <p:spPr>
            <a:xfrm>
              <a:off x="3660996" y="1863907"/>
              <a:ext cx="1670586" cy="144016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
          <p:nvSpPr>
            <p:cNvPr id="19" name="六边形 18"/>
            <p:cNvSpPr/>
            <p:nvPr/>
          </p:nvSpPr>
          <p:spPr>
            <a:xfrm>
              <a:off x="3731072" y="1916477"/>
              <a:ext cx="1524799" cy="1314482"/>
            </a:xfrm>
            <a:prstGeom prst="hexagon">
              <a:avLst/>
            </a:prstGeom>
            <a:solidFill>
              <a:srgbClr val="E12429"/>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添加文本</a:t>
              </a:r>
            </a:p>
          </p:txBody>
        </p:sp>
      </p:grpSp>
      <p:sp>
        <p:nvSpPr>
          <p:cNvPr id="20" name="文本框 7"/>
          <p:cNvSpPr txBox="1">
            <a:spLocks noChangeArrowheads="1"/>
          </p:cNvSpPr>
          <p:nvPr/>
        </p:nvSpPr>
        <p:spPr bwMode="auto">
          <a:xfrm>
            <a:off x="7520824" y="3234200"/>
            <a:ext cx="2012759" cy="115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56" b="1" dirty="0">
                <a:solidFill>
                  <a:schemeClr val="tx1">
                    <a:lumMod val="85000"/>
                    <a:lumOff val="15000"/>
                  </a:schemeClr>
                </a:solidFill>
                <a:latin typeface="微软雅黑" pitchFamily="34" charset="-122"/>
              </a:rPr>
              <a:t>添加文本信息</a:t>
            </a:r>
            <a:endParaRPr lang="en-US" altLang="zh-CN" sz="1556" b="1" dirty="0">
              <a:solidFill>
                <a:schemeClr val="tx1">
                  <a:lumMod val="85000"/>
                  <a:lumOff val="15000"/>
                </a:schemeClr>
              </a:solidFill>
              <a:latin typeface="微软雅黑" pitchFamily="34" charset="-122"/>
            </a:endParaRPr>
          </a:p>
          <a:p>
            <a:pPr algn="ctr">
              <a:lnSpc>
                <a:spcPct val="150000"/>
              </a:lnSpc>
              <a:spcBef>
                <a:spcPts val="333"/>
              </a:spcBef>
            </a:pPr>
            <a:r>
              <a:rPr lang="zh-CN" altLang="en-US" sz="1333" dirty="0">
                <a:solidFill>
                  <a:schemeClr val="tx1">
                    <a:lumMod val="85000"/>
                    <a:lumOff val="15000"/>
                  </a:schemeClr>
                </a:solidFill>
                <a:latin typeface="微软雅黑" pitchFamily="34" charset="-122"/>
              </a:rPr>
              <a:t>此处添加说明文字添加说明文字添加说明文字</a:t>
            </a:r>
          </a:p>
        </p:txBody>
      </p:sp>
      <p:sp>
        <p:nvSpPr>
          <p:cNvPr id="21" name="矩形 20"/>
          <p:cNvSpPr/>
          <p:nvPr/>
        </p:nvSpPr>
        <p:spPr>
          <a:xfrm>
            <a:off x="0" y="4400489"/>
            <a:ext cx="10160000" cy="1632011"/>
          </a:xfrm>
          <a:prstGeom prst="rect">
            <a:avLst/>
          </a:pr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椭圆 21"/>
          <p:cNvSpPr/>
          <p:nvPr/>
        </p:nvSpPr>
        <p:spPr>
          <a:xfrm>
            <a:off x="1326831" y="4960551"/>
            <a:ext cx="320036" cy="3200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E12429"/>
                </a:solidFill>
              </a:rPr>
              <a:t>☆</a:t>
            </a:r>
          </a:p>
        </p:txBody>
      </p:sp>
      <p:sp>
        <p:nvSpPr>
          <p:cNvPr id="23" name="文本框 7"/>
          <p:cNvSpPr txBox="1">
            <a:spLocks noChangeArrowheads="1"/>
          </p:cNvSpPr>
          <p:nvPr/>
        </p:nvSpPr>
        <p:spPr bwMode="auto">
          <a:xfrm>
            <a:off x="1782447" y="4634698"/>
            <a:ext cx="7217989" cy="112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78" b="1" dirty="0">
                <a:solidFill>
                  <a:schemeClr val="bg1"/>
                </a:solidFill>
                <a:latin typeface="微软雅黑" pitchFamily="34" charset="-122"/>
              </a:rPr>
              <a:t>添加文本信息</a:t>
            </a:r>
            <a:endParaRPr lang="en-US" altLang="zh-CN" sz="1778" b="1" dirty="0">
              <a:solidFill>
                <a:schemeClr val="bg1"/>
              </a:solidFill>
              <a:latin typeface="微软雅黑" pitchFamily="34" charset="-122"/>
            </a:endParaRPr>
          </a:p>
          <a:p>
            <a:pPr>
              <a:lnSpc>
                <a:spcPct val="150000"/>
              </a:lnSpc>
              <a:spcBef>
                <a:spcPts val="333"/>
              </a:spcBef>
            </a:pPr>
            <a:r>
              <a:rPr lang="zh-CN" altLang="en-US" sz="1333" dirty="0">
                <a:solidFill>
                  <a:schemeClr val="bg1"/>
                </a:solidFill>
                <a:latin typeface="微软雅黑" pitchFamily="34" charset="-122"/>
              </a:rPr>
              <a:t>单击此处添加说明文字单击此处添加说明文字单击此处添加说明文字单击此处添加说明文字单击此处单击此处添加说明文字。</a:t>
            </a:r>
          </a:p>
        </p:txBody>
      </p:sp>
      <p:grpSp>
        <p:nvGrpSpPr>
          <p:cNvPr id="24" name="组合 23"/>
          <p:cNvGrpSpPr/>
          <p:nvPr/>
        </p:nvGrpSpPr>
        <p:grpSpPr>
          <a:xfrm>
            <a:off x="307997" y="249410"/>
            <a:ext cx="451523" cy="369879"/>
            <a:chOff x="873091" y="1890721"/>
            <a:chExt cx="1787014" cy="1463889"/>
          </a:xfrm>
        </p:grpSpPr>
        <p:sp>
          <p:nvSpPr>
            <p:cNvPr id="25" name="心形 24"/>
            <p:cNvSpPr/>
            <p:nvPr/>
          </p:nvSpPr>
          <p:spPr>
            <a:xfrm rot="19452093">
              <a:off x="873091" y="1890721"/>
              <a:ext cx="1555062" cy="1327978"/>
            </a:xfrm>
            <a:prstGeom prst="hear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心形 25"/>
            <p:cNvSpPr/>
            <p:nvPr/>
          </p:nvSpPr>
          <p:spPr>
            <a:xfrm rot="4099304">
              <a:off x="1966274" y="2660779"/>
              <a:ext cx="748481" cy="639181"/>
            </a:xfrm>
            <a:prstGeom prst="hear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73871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childTnLst>
                          </p:cTn>
                        </p:par>
                        <p:par>
                          <p:cTn id="56" fill="hold">
                            <p:stCondLst>
                              <p:cond delay="5000"/>
                            </p:stCondLst>
                            <p:childTnLst>
                              <p:par>
                                <p:cTn id="57" presetID="23" presetClass="entr" presetSubtype="3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ppt_w"/>
                                          </p:val>
                                        </p:tav>
                                        <p:tav tm="100000">
                                          <p:val>
                                            <p:strVal val="#ppt_w"/>
                                          </p:val>
                                        </p:tav>
                                      </p:tavLst>
                                    </p:anim>
                                    <p:anim calcmode="lin" valueType="num">
                                      <p:cBhvr>
                                        <p:cTn id="60" dur="500" fill="hold"/>
                                        <p:tgtEl>
                                          <p:spTgt spid="22"/>
                                        </p:tgtEl>
                                        <p:attrNameLst>
                                          <p:attrName>ppt_h</p:attrName>
                                        </p:attrNameLst>
                                      </p:cBhvr>
                                      <p:tavLst>
                                        <p:tav tm="0">
                                          <p:val>
                                            <p:strVal val="4*#ppt_h"/>
                                          </p:val>
                                        </p:tav>
                                        <p:tav tm="100000">
                                          <p:val>
                                            <p:strVal val="#ppt_h"/>
                                          </p:val>
                                        </p:tav>
                                      </p:tavLst>
                                    </p:anim>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20" grpId="0"/>
      <p:bldP spid="21" grpId="0" animBg="1"/>
      <p:bldP spid="22"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a:off x="2519718" y="2137420"/>
            <a:ext cx="7640282" cy="1195864"/>
          </a:xfrm>
          <a:custGeom>
            <a:avLst/>
            <a:gdLst>
              <a:gd name="connsiteX0" fmla="*/ 624044 w 6309148"/>
              <a:gd name="connsiteY0" fmla="*/ 0 h 1195864"/>
              <a:gd name="connsiteX1" fmla="*/ 6309148 w 6309148"/>
              <a:gd name="connsiteY1" fmla="*/ 0 h 1195864"/>
              <a:gd name="connsiteX2" fmla="*/ 6309148 w 6309148"/>
              <a:gd name="connsiteY2" fmla="*/ 1195864 h 1195864"/>
              <a:gd name="connsiteX3" fmla="*/ 0 w 6309148"/>
              <a:gd name="connsiteY3" fmla="*/ 1195864 h 1195864"/>
              <a:gd name="connsiteX4" fmla="*/ 111393 w 6309148"/>
              <a:gd name="connsiteY4" fmla="*/ 1114365 h 1195864"/>
              <a:gd name="connsiteX5" fmla="*/ 625302 w 6309148"/>
              <a:gd name="connsiteY5" fmla="*/ 1309 h 1195864"/>
              <a:gd name="connsiteX6" fmla="*/ 624044 w 6309148"/>
              <a:gd name="connsiteY6" fmla="*/ 0 h 11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9148" h="1195864">
                <a:moveTo>
                  <a:pt x="624044" y="0"/>
                </a:moveTo>
                <a:lnTo>
                  <a:pt x="6309148" y="0"/>
                </a:lnTo>
                <a:lnTo>
                  <a:pt x="6309148" y="1195864"/>
                </a:lnTo>
                <a:lnTo>
                  <a:pt x="0" y="1195864"/>
                </a:lnTo>
                <a:lnTo>
                  <a:pt x="111393" y="1114365"/>
                </a:lnTo>
                <a:cubicBezTo>
                  <a:pt x="731649" y="634881"/>
                  <a:pt x="782555" y="221682"/>
                  <a:pt x="625302" y="1309"/>
                </a:cubicBezTo>
                <a:lnTo>
                  <a:pt x="624044" y="0"/>
                </a:lnTo>
                <a:close/>
              </a:path>
            </a:pathLst>
          </a:custGeom>
          <a:solidFill>
            <a:srgbClr val="E124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a:off x="1327810" y="1949837"/>
            <a:ext cx="1769532" cy="1511130"/>
          </a:xfrm>
          <a:prstGeom prst="heart">
            <a:avLst/>
          </a:prstGeom>
          <a:solidFill>
            <a:srgbClr val="ED8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7"/>
          <p:cNvSpPr txBox="1"/>
          <p:nvPr/>
        </p:nvSpPr>
        <p:spPr>
          <a:xfrm>
            <a:off x="3927872" y="2301557"/>
            <a:ext cx="5714458" cy="867589"/>
          </a:xfrm>
          <a:prstGeom prst="rect">
            <a:avLst/>
          </a:prstGeom>
          <a:noFill/>
        </p:spPr>
        <p:txBody>
          <a:bodyPr wrap="square" lIns="0" tIns="0" rIns="0" bIns="0" rtlCol="0" anchor="ctr" anchorCtr="0">
            <a:noAutofit/>
          </a:bodyPr>
          <a:lstStyle/>
          <a:p>
            <a:pPr algn="ctr">
              <a:lnSpc>
                <a:spcPct val="130000"/>
              </a:lnSpc>
            </a:pPr>
            <a:r>
              <a:rPr lang="zh-CN" altLang="en-US" sz="3600" b="1" dirty="0">
                <a:solidFill>
                  <a:schemeClr val="bg1"/>
                </a:solidFill>
                <a:latin typeface="Adobe Gothic Std B" pitchFamily="34" charset="-128"/>
                <a:ea typeface="微软雅黑" pitchFamily="34" charset="-122"/>
              </a:rPr>
              <a:t>感恩长辈   孝亲敬老</a:t>
            </a:r>
            <a:r>
              <a:rPr lang="en-US" altLang="zh-CN" sz="3600" b="1" dirty="0">
                <a:solidFill>
                  <a:schemeClr val="bg1"/>
                </a:solidFill>
                <a:latin typeface="Adobe Gothic Std B" pitchFamily="34" charset="-128"/>
                <a:ea typeface="微软雅黑" pitchFamily="34" charset="-122"/>
              </a:rPr>
              <a:t>PPT</a:t>
            </a:r>
            <a:r>
              <a:rPr lang="zh-CN" altLang="en-US" sz="3600" b="1" dirty="0">
                <a:solidFill>
                  <a:schemeClr val="bg1"/>
                </a:solidFill>
                <a:latin typeface="Adobe Gothic Std B" pitchFamily="34" charset="-128"/>
                <a:ea typeface="微软雅黑" pitchFamily="34" charset="-122"/>
              </a:rPr>
              <a:t>模板</a:t>
            </a:r>
          </a:p>
        </p:txBody>
      </p:sp>
      <p:pic>
        <p:nvPicPr>
          <p:cNvPr id="2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86543" y="-140100"/>
            <a:ext cx="961319" cy="75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0589"/>
            <a:ext cx="4178652" cy="2580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853343" y="2335297"/>
            <a:ext cx="718466" cy="707886"/>
          </a:xfrm>
          <a:prstGeom prst="rect">
            <a:avLst/>
          </a:prstGeom>
        </p:spPr>
        <p:txBody>
          <a:bodyPr wrap="none">
            <a:spAutoFit/>
          </a:bodyPr>
          <a:lstStyle/>
          <a:p>
            <a:pPr algn="ctr"/>
            <a:r>
              <a:rPr lang="en-US" altLang="zh-CN" sz="4000" dirty="0" smtClean="0">
                <a:solidFill>
                  <a:schemeClr val="bg1"/>
                </a:solidFill>
                <a:latin typeface="Impact" panose="020B0806030902050204" pitchFamily="34" charset="0"/>
                <a:ea typeface="微软雅黑" panose="020B0503020204020204" pitchFamily="34" charset="-122"/>
              </a:rPr>
              <a:t>02</a:t>
            </a:r>
            <a:endParaRPr lang="zh-CN" altLang="en-US" sz="40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13318428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1766</Words>
  <Application>Microsoft Office PowerPoint</Application>
  <PresentationFormat>自定义</PresentationFormat>
  <Paragraphs>188</Paragraphs>
  <Slides>20</Slides>
  <Notes>19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Adobe Gothic Std B</vt:lpstr>
      <vt:lpstr>Gungsuh</vt:lpstr>
      <vt:lpstr>华文细黑</vt:lpstr>
      <vt:lpstr>经典特宋简</vt:lpstr>
      <vt:lpstr>宋体</vt:lpstr>
      <vt:lpstr>微软雅黑</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cp:lastModifiedBy>YANGS</cp:lastModifiedBy>
  <cp:revision>67</cp:revision>
  <dcterms:created xsi:type="dcterms:W3CDTF">2015-01-01T13:04:01Z</dcterms:created>
  <dcterms:modified xsi:type="dcterms:W3CDTF">2017-12-06T15:45:55Z</dcterms:modified>
</cp:coreProperties>
</file>