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1"/>
  </p:notesMasterIdLst>
  <p:sldIdLst>
    <p:sldId id="257" r:id="rId3"/>
    <p:sldId id="258" r:id="rId4"/>
    <p:sldId id="259" r:id="rId5"/>
    <p:sldId id="270" r:id="rId6"/>
    <p:sldId id="271" r:id="rId7"/>
    <p:sldId id="263" r:id="rId8"/>
    <p:sldId id="269" r:id="rId9"/>
    <p:sldId id="272" r:id="rId10"/>
    <p:sldId id="260" r:id="rId11"/>
    <p:sldId id="273" r:id="rId12"/>
    <p:sldId id="274" r:id="rId13"/>
    <p:sldId id="275" r:id="rId14"/>
    <p:sldId id="276" r:id="rId15"/>
    <p:sldId id="277" r:id="rId16"/>
    <p:sldId id="261" r:id="rId17"/>
    <p:sldId id="278" r:id="rId18"/>
    <p:sldId id="279" r:id="rId19"/>
    <p:sldId id="280" r:id="rId20"/>
    <p:sldId id="281" r:id="rId21"/>
    <p:sldId id="262" r:id="rId22"/>
    <p:sldId id="282" r:id="rId23"/>
    <p:sldId id="283" r:id="rId24"/>
    <p:sldId id="286" r:id="rId25"/>
    <p:sldId id="284" r:id="rId26"/>
    <p:sldId id="285" r:id="rId27"/>
    <p:sldId id="264" r:id="rId28"/>
    <p:sldId id="268" r:id="rId29"/>
    <p:sldId id="28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C3F2"/>
    <a:srgbClr val="2D3E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1476" y="49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118A7E-902F-45E4-8335-D1B76B637C30}" type="datetimeFigureOut">
              <a:rPr lang="zh-CN" altLang="en-US" smtClean="0"/>
              <a:t>2017/12/6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A67E2-CCB4-4184-BA40-0F81B04440BA}" type="slidenum">
              <a:rPr lang="zh-CN" altLang="en-US" smtClean="0"/>
              <a:t>‹#›</a:t>
            </a:fld>
            <a:endParaRPr lang="zh-CN" altLang="en-US"/>
          </a:p>
        </p:txBody>
      </p:sp>
    </p:spTree>
    <p:extLst>
      <p:ext uri="{BB962C8B-B14F-4D97-AF65-F5344CB8AC3E}">
        <p14:creationId xmlns:p14="http://schemas.microsoft.com/office/powerpoint/2010/main" val="3448382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3A67E2-CCB4-4184-BA40-0F81B04440BA}" type="slidenum">
              <a:rPr lang="zh-CN" altLang="en-US" smtClean="0"/>
              <a:t>1</a:t>
            </a:fld>
            <a:endParaRPr lang="zh-CN" altLang="en-US"/>
          </a:p>
        </p:txBody>
      </p:sp>
    </p:spTree>
    <p:extLst>
      <p:ext uri="{BB962C8B-B14F-4D97-AF65-F5344CB8AC3E}">
        <p14:creationId xmlns:p14="http://schemas.microsoft.com/office/powerpoint/2010/main" val="3438183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3A67E2-CCB4-4184-BA40-0F81B04440BA}" type="slidenum">
              <a:rPr lang="zh-CN" altLang="en-US" smtClean="0"/>
              <a:t>27</a:t>
            </a:fld>
            <a:endParaRPr lang="zh-CN" altLang="en-US"/>
          </a:p>
        </p:txBody>
      </p:sp>
    </p:spTree>
    <p:extLst>
      <p:ext uri="{BB962C8B-B14F-4D97-AF65-F5344CB8AC3E}">
        <p14:creationId xmlns:p14="http://schemas.microsoft.com/office/powerpoint/2010/main" val="566407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AA25266-49BC-4777-9B7E-622EEDAC698C}" type="slidenum">
              <a:rPr lang="zh-CN" altLang="en-US" smtClean="0"/>
              <a:t>28</a:t>
            </a:fld>
            <a:endParaRPr lang="zh-CN" altLang="en-US"/>
          </a:p>
        </p:txBody>
      </p:sp>
    </p:spTree>
    <p:extLst>
      <p:ext uri="{BB962C8B-B14F-4D97-AF65-F5344CB8AC3E}">
        <p14:creationId xmlns:p14="http://schemas.microsoft.com/office/powerpoint/2010/main" val="1494595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3544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361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2485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3778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0644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028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7815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47211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39110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5296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0691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0251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501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1354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7278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9980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6584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5628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865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7078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9620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6225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D3E5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B19B4D-BFF9-4EE2-83B6-6BE11C737D06}"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33FB1-CE95-41C1-9EF8-3651FC2AB97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3608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9FEAD-4A90-4B8C-9CA2-8BA10A500C2B}" type="datetimeFigureOut">
              <a:rPr lang="zh-CN" altLang="en-US" smtClean="0">
                <a:solidFill>
                  <a:prstClr val="black">
                    <a:tint val="75000"/>
                  </a:prstClr>
                </a:solidFill>
              </a:rPr>
              <a:pPr/>
              <a:t>2017/12/6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C0F5F7-DDF8-491D-AD54-27487CC0377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37795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NUL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350"/>
            <a:ext cx="12201525" cy="6864350"/>
            <a:chOff x="0" y="-6350"/>
            <a:chExt cx="12201525" cy="6864350"/>
          </a:xfrm>
        </p:grpSpPr>
        <p:grpSp>
          <p:nvGrpSpPr>
            <p:cNvPr id="19" name="组合 18"/>
            <p:cNvGrpSpPr/>
            <p:nvPr/>
          </p:nvGrpSpPr>
          <p:grpSpPr>
            <a:xfrm>
              <a:off x="0" y="-6350"/>
              <a:ext cx="5095876" cy="6864350"/>
              <a:chOff x="0" y="-6350"/>
              <a:chExt cx="5095876" cy="6864350"/>
            </a:xfrm>
          </p:grpSpPr>
          <p:sp>
            <p:nvSpPr>
              <p:cNvPr id="10" name="Freeform 5"/>
              <p:cNvSpPr>
                <a:spLocks/>
              </p:cNvSpPr>
              <p:nvPr/>
            </p:nvSpPr>
            <p:spPr bwMode="auto">
              <a:xfrm>
                <a:off x="1458913" y="3667919"/>
                <a:ext cx="950913" cy="2205038"/>
              </a:xfrm>
              <a:custGeom>
                <a:avLst/>
                <a:gdLst>
                  <a:gd name="T0" fmla="*/ 5 w 402"/>
                  <a:gd name="T1" fmla="*/ 14 h 933"/>
                  <a:gd name="T2" fmla="*/ 7 w 402"/>
                  <a:gd name="T3" fmla="*/ 61 h 933"/>
                  <a:gd name="T4" fmla="*/ 7 w 402"/>
                  <a:gd name="T5" fmla="*/ 199 h 933"/>
                  <a:gd name="T6" fmla="*/ 7 w 402"/>
                  <a:gd name="T7" fmla="*/ 665 h 933"/>
                  <a:gd name="T8" fmla="*/ 7 w 402"/>
                  <a:gd name="T9" fmla="*/ 933 h 933"/>
                  <a:gd name="T10" fmla="*/ 402 w 402"/>
                  <a:gd name="T11" fmla="*/ 933 h 933"/>
                  <a:gd name="T12" fmla="*/ 402 w 402"/>
                  <a:gd name="T13" fmla="*/ 3 h 933"/>
                  <a:gd name="T14" fmla="*/ 0 w 402"/>
                  <a:gd name="T15" fmla="*/ 0 h 933"/>
                  <a:gd name="T16" fmla="*/ 5 w 402"/>
                  <a:gd name="T17" fmla="*/ 1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933">
                    <a:moveTo>
                      <a:pt x="5" y="14"/>
                    </a:moveTo>
                    <a:cubicBezTo>
                      <a:pt x="6" y="29"/>
                      <a:pt x="7" y="46"/>
                      <a:pt x="7" y="61"/>
                    </a:cubicBezTo>
                    <a:cubicBezTo>
                      <a:pt x="7" y="107"/>
                      <a:pt x="7" y="153"/>
                      <a:pt x="7" y="199"/>
                    </a:cubicBezTo>
                    <a:cubicBezTo>
                      <a:pt x="7" y="355"/>
                      <a:pt x="7" y="510"/>
                      <a:pt x="7" y="665"/>
                    </a:cubicBezTo>
                    <a:cubicBezTo>
                      <a:pt x="7" y="754"/>
                      <a:pt x="7" y="844"/>
                      <a:pt x="7" y="933"/>
                    </a:cubicBezTo>
                    <a:cubicBezTo>
                      <a:pt x="402" y="933"/>
                      <a:pt x="402" y="933"/>
                      <a:pt x="402" y="933"/>
                    </a:cubicBezTo>
                    <a:cubicBezTo>
                      <a:pt x="402" y="3"/>
                      <a:pt x="402" y="3"/>
                      <a:pt x="402" y="3"/>
                    </a:cubicBezTo>
                    <a:cubicBezTo>
                      <a:pt x="0" y="0"/>
                      <a:pt x="0" y="0"/>
                      <a:pt x="0" y="0"/>
                    </a:cubicBezTo>
                    <a:cubicBezTo>
                      <a:pt x="1" y="4"/>
                      <a:pt x="5" y="8"/>
                      <a:pt x="5" y="14"/>
                    </a:cubicBezTo>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6"/>
              <p:cNvSpPr>
                <a:spLocks/>
              </p:cNvSpPr>
              <p:nvPr/>
            </p:nvSpPr>
            <p:spPr bwMode="auto">
              <a:xfrm>
                <a:off x="1312863" y="3734992"/>
                <a:ext cx="3783013" cy="1403350"/>
              </a:xfrm>
              <a:custGeom>
                <a:avLst/>
                <a:gdLst>
                  <a:gd name="T0" fmla="*/ 53 w 1600"/>
                  <a:gd name="T1" fmla="*/ 254 h 594"/>
                  <a:gd name="T2" fmla="*/ 0 w 1600"/>
                  <a:gd name="T3" fmla="*/ 313 h 594"/>
                  <a:gd name="T4" fmla="*/ 53 w 1600"/>
                  <a:gd name="T5" fmla="*/ 371 h 594"/>
                  <a:gd name="T6" fmla="*/ 208 w 1600"/>
                  <a:gd name="T7" fmla="*/ 371 h 594"/>
                  <a:gd name="T8" fmla="*/ 208 w 1600"/>
                  <a:gd name="T9" fmla="*/ 380 h 594"/>
                  <a:gd name="T10" fmla="*/ 53 w 1600"/>
                  <a:gd name="T11" fmla="*/ 380 h 594"/>
                  <a:gd name="T12" fmla="*/ 0 w 1600"/>
                  <a:gd name="T13" fmla="*/ 438 h 594"/>
                  <a:gd name="T14" fmla="*/ 53 w 1600"/>
                  <a:gd name="T15" fmla="*/ 496 h 594"/>
                  <a:gd name="T16" fmla="*/ 349 w 1600"/>
                  <a:gd name="T17" fmla="*/ 496 h 594"/>
                  <a:gd name="T18" fmla="*/ 397 w 1600"/>
                  <a:gd name="T19" fmla="*/ 496 h 594"/>
                  <a:gd name="T20" fmla="*/ 456 w 1600"/>
                  <a:gd name="T21" fmla="*/ 496 h 594"/>
                  <a:gd name="T22" fmla="*/ 456 w 1600"/>
                  <a:gd name="T23" fmla="*/ 594 h 594"/>
                  <a:gd name="T24" fmla="*/ 533 w 1600"/>
                  <a:gd name="T25" fmla="*/ 582 h 594"/>
                  <a:gd name="T26" fmla="*/ 583 w 1600"/>
                  <a:gd name="T27" fmla="*/ 539 h 594"/>
                  <a:gd name="T28" fmla="*/ 691 w 1600"/>
                  <a:gd name="T29" fmla="*/ 458 h 594"/>
                  <a:gd name="T30" fmla="*/ 736 w 1600"/>
                  <a:gd name="T31" fmla="*/ 457 h 594"/>
                  <a:gd name="T32" fmla="*/ 873 w 1600"/>
                  <a:gd name="T33" fmla="*/ 457 h 594"/>
                  <a:gd name="T34" fmla="*/ 1334 w 1600"/>
                  <a:gd name="T35" fmla="*/ 457 h 594"/>
                  <a:gd name="T36" fmla="*/ 1600 w 1600"/>
                  <a:gd name="T37" fmla="*/ 457 h 594"/>
                  <a:gd name="T38" fmla="*/ 1600 w 1600"/>
                  <a:gd name="T39" fmla="*/ 62 h 594"/>
                  <a:gd name="T40" fmla="*/ 668 w 1600"/>
                  <a:gd name="T41" fmla="*/ 62 h 594"/>
                  <a:gd name="T42" fmla="*/ 611 w 1600"/>
                  <a:gd name="T43" fmla="*/ 44 h 594"/>
                  <a:gd name="T44" fmla="*/ 515 w 1600"/>
                  <a:gd name="T45" fmla="*/ 5 h 594"/>
                  <a:gd name="T46" fmla="*/ 410 w 1600"/>
                  <a:gd name="T47" fmla="*/ 3 h 594"/>
                  <a:gd name="T48" fmla="*/ 397 w 1600"/>
                  <a:gd name="T49" fmla="*/ 2 h 594"/>
                  <a:gd name="T50" fmla="*/ 53 w 1600"/>
                  <a:gd name="T51" fmla="*/ 2 h 594"/>
                  <a:gd name="T52" fmla="*/ 0 w 1600"/>
                  <a:gd name="T53" fmla="*/ 60 h 594"/>
                  <a:gd name="T54" fmla="*/ 53 w 1600"/>
                  <a:gd name="T55" fmla="*/ 118 h 594"/>
                  <a:gd name="T56" fmla="*/ 208 w 1600"/>
                  <a:gd name="T57" fmla="*/ 118 h 594"/>
                  <a:gd name="T58" fmla="*/ 208 w 1600"/>
                  <a:gd name="T59" fmla="*/ 131 h 594"/>
                  <a:gd name="T60" fmla="*/ 53 w 1600"/>
                  <a:gd name="T61" fmla="*/ 131 h 594"/>
                  <a:gd name="T62" fmla="*/ 0 w 1600"/>
                  <a:gd name="T63" fmla="*/ 189 h 594"/>
                  <a:gd name="T64" fmla="*/ 53 w 1600"/>
                  <a:gd name="T65" fmla="*/ 247 h 594"/>
                  <a:gd name="T66" fmla="*/ 208 w 1600"/>
                  <a:gd name="T67" fmla="*/ 247 h 594"/>
                  <a:gd name="T68" fmla="*/ 208 w 1600"/>
                  <a:gd name="T69" fmla="*/ 254 h 594"/>
                  <a:gd name="T70" fmla="*/ 53 w 1600"/>
                  <a:gd name="T71" fmla="*/ 25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0" h="594">
                    <a:moveTo>
                      <a:pt x="53" y="254"/>
                    </a:moveTo>
                    <a:cubicBezTo>
                      <a:pt x="24" y="254"/>
                      <a:pt x="0" y="280"/>
                      <a:pt x="0" y="313"/>
                    </a:cubicBezTo>
                    <a:cubicBezTo>
                      <a:pt x="0" y="345"/>
                      <a:pt x="24" y="371"/>
                      <a:pt x="53" y="371"/>
                    </a:cubicBezTo>
                    <a:cubicBezTo>
                      <a:pt x="208" y="371"/>
                      <a:pt x="208" y="371"/>
                      <a:pt x="208" y="371"/>
                    </a:cubicBezTo>
                    <a:cubicBezTo>
                      <a:pt x="208" y="380"/>
                      <a:pt x="208" y="380"/>
                      <a:pt x="208" y="380"/>
                    </a:cubicBezTo>
                    <a:cubicBezTo>
                      <a:pt x="53" y="380"/>
                      <a:pt x="53" y="380"/>
                      <a:pt x="53" y="380"/>
                    </a:cubicBezTo>
                    <a:cubicBezTo>
                      <a:pt x="24" y="380"/>
                      <a:pt x="0" y="406"/>
                      <a:pt x="0" y="438"/>
                    </a:cubicBezTo>
                    <a:cubicBezTo>
                      <a:pt x="0" y="470"/>
                      <a:pt x="24" y="496"/>
                      <a:pt x="53" y="496"/>
                    </a:cubicBezTo>
                    <a:cubicBezTo>
                      <a:pt x="349" y="496"/>
                      <a:pt x="349" y="496"/>
                      <a:pt x="349" y="496"/>
                    </a:cubicBezTo>
                    <a:cubicBezTo>
                      <a:pt x="397" y="496"/>
                      <a:pt x="397" y="496"/>
                      <a:pt x="397" y="496"/>
                    </a:cubicBezTo>
                    <a:cubicBezTo>
                      <a:pt x="456" y="496"/>
                      <a:pt x="456" y="496"/>
                      <a:pt x="456" y="496"/>
                    </a:cubicBezTo>
                    <a:cubicBezTo>
                      <a:pt x="456" y="594"/>
                      <a:pt x="456" y="594"/>
                      <a:pt x="456" y="594"/>
                    </a:cubicBezTo>
                    <a:cubicBezTo>
                      <a:pt x="481" y="590"/>
                      <a:pt x="509" y="593"/>
                      <a:pt x="533" y="582"/>
                    </a:cubicBezTo>
                    <a:cubicBezTo>
                      <a:pt x="553" y="574"/>
                      <a:pt x="569" y="556"/>
                      <a:pt x="583" y="539"/>
                    </a:cubicBezTo>
                    <a:cubicBezTo>
                      <a:pt x="609" y="506"/>
                      <a:pt x="647" y="464"/>
                      <a:pt x="691" y="458"/>
                    </a:cubicBezTo>
                    <a:cubicBezTo>
                      <a:pt x="705" y="456"/>
                      <a:pt x="721" y="457"/>
                      <a:pt x="736" y="457"/>
                    </a:cubicBezTo>
                    <a:cubicBezTo>
                      <a:pt x="782" y="457"/>
                      <a:pt x="827" y="457"/>
                      <a:pt x="873" y="457"/>
                    </a:cubicBezTo>
                    <a:cubicBezTo>
                      <a:pt x="1027" y="457"/>
                      <a:pt x="1181" y="457"/>
                      <a:pt x="1334" y="457"/>
                    </a:cubicBezTo>
                    <a:cubicBezTo>
                      <a:pt x="1423" y="457"/>
                      <a:pt x="1511" y="457"/>
                      <a:pt x="1600" y="457"/>
                    </a:cubicBezTo>
                    <a:cubicBezTo>
                      <a:pt x="1600" y="62"/>
                      <a:pt x="1600" y="62"/>
                      <a:pt x="1600" y="62"/>
                    </a:cubicBezTo>
                    <a:cubicBezTo>
                      <a:pt x="668" y="62"/>
                      <a:pt x="668" y="62"/>
                      <a:pt x="668" y="62"/>
                    </a:cubicBezTo>
                    <a:cubicBezTo>
                      <a:pt x="635" y="70"/>
                      <a:pt x="611" y="44"/>
                      <a:pt x="611" y="44"/>
                    </a:cubicBezTo>
                    <a:cubicBezTo>
                      <a:pt x="570" y="0"/>
                      <a:pt x="515" y="5"/>
                      <a:pt x="515" y="5"/>
                    </a:cubicBezTo>
                    <a:cubicBezTo>
                      <a:pt x="410" y="3"/>
                      <a:pt x="410" y="3"/>
                      <a:pt x="410" y="3"/>
                    </a:cubicBezTo>
                    <a:cubicBezTo>
                      <a:pt x="406" y="2"/>
                      <a:pt x="401" y="2"/>
                      <a:pt x="397" y="2"/>
                    </a:cubicBezTo>
                    <a:cubicBezTo>
                      <a:pt x="53" y="2"/>
                      <a:pt x="53" y="2"/>
                      <a:pt x="53" y="2"/>
                    </a:cubicBezTo>
                    <a:cubicBezTo>
                      <a:pt x="24" y="2"/>
                      <a:pt x="0" y="28"/>
                      <a:pt x="0" y="60"/>
                    </a:cubicBezTo>
                    <a:cubicBezTo>
                      <a:pt x="0" y="92"/>
                      <a:pt x="24" y="118"/>
                      <a:pt x="53" y="118"/>
                    </a:cubicBezTo>
                    <a:cubicBezTo>
                      <a:pt x="208" y="118"/>
                      <a:pt x="208" y="118"/>
                      <a:pt x="208" y="118"/>
                    </a:cubicBezTo>
                    <a:cubicBezTo>
                      <a:pt x="208" y="131"/>
                      <a:pt x="208" y="131"/>
                      <a:pt x="208" y="131"/>
                    </a:cubicBezTo>
                    <a:cubicBezTo>
                      <a:pt x="53" y="131"/>
                      <a:pt x="53" y="131"/>
                      <a:pt x="53" y="131"/>
                    </a:cubicBezTo>
                    <a:cubicBezTo>
                      <a:pt x="24" y="131"/>
                      <a:pt x="0" y="157"/>
                      <a:pt x="0" y="189"/>
                    </a:cubicBezTo>
                    <a:cubicBezTo>
                      <a:pt x="0" y="221"/>
                      <a:pt x="24" y="247"/>
                      <a:pt x="53" y="247"/>
                    </a:cubicBezTo>
                    <a:cubicBezTo>
                      <a:pt x="208" y="247"/>
                      <a:pt x="208" y="247"/>
                      <a:pt x="208" y="247"/>
                    </a:cubicBezTo>
                    <a:cubicBezTo>
                      <a:pt x="208" y="254"/>
                      <a:pt x="208" y="254"/>
                      <a:pt x="208" y="254"/>
                    </a:cubicBezTo>
                    <a:cubicBezTo>
                      <a:pt x="53" y="254"/>
                      <a:pt x="53" y="254"/>
                      <a:pt x="53" y="2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2989263" y="1183482"/>
                <a:ext cx="1406525" cy="3789363"/>
              </a:xfrm>
              <a:custGeom>
                <a:avLst/>
                <a:gdLst>
                  <a:gd name="T0" fmla="*/ 258 w 595"/>
                  <a:gd name="T1" fmla="*/ 1548 h 1603"/>
                  <a:gd name="T2" fmla="*/ 316 w 595"/>
                  <a:gd name="T3" fmla="*/ 1601 h 1603"/>
                  <a:gd name="T4" fmla="*/ 374 w 595"/>
                  <a:gd name="T5" fmla="*/ 1547 h 1603"/>
                  <a:gd name="T6" fmla="*/ 373 w 595"/>
                  <a:gd name="T7" fmla="*/ 1392 h 1603"/>
                  <a:gd name="T8" fmla="*/ 382 w 595"/>
                  <a:gd name="T9" fmla="*/ 1392 h 1603"/>
                  <a:gd name="T10" fmla="*/ 383 w 595"/>
                  <a:gd name="T11" fmla="*/ 1547 h 1603"/>
                  <a:gd name="T12" fmla="*/ 442 w 595"/>
                  <a:gd name="T13" fmla="*/ 1600 h 1603"/>
                  <a:gd name="T14" fmla="*/ 499 w 595"/>
                  <a:gd name="T15" fmla="*/ 1546 h 1603"/>
                  <a:gd name="T16" fmla="*/ 498 w 595"/>
                  <a:gd name="T17" fmla="*/ 1251 h 1603"/>
                  <a:gd name="T18" fmla="*/ 497 w 595"/>
                  <a:gd name="T19" fmla="*/ 1203 h 1603"/>
                  <a:gd name="T20" fmla="*/ 497 w 595"/>
                  <a:gd name="T21" fmla="*/ 1144 h 1603"/>
                  <a:gd name="T22" fmla="*/ 595 w 595"/>
                  <a:gd name="T23" fmla="*/ 1143 h 1603"/>
                  <a:gd name="T24" fmla="*/ 583 w 595"/>
                  <a:gd name="T25" fmla="*/ 1066 h 1603"/>
                  <a:gd name="T26" fmla="*/ 539 w 595"/>
                  <a:gd name="T27" fmla="*/ 1016 h 1603"/>
                  <a:gd name="T28" fmla="*/ 457 w 595"/>
                  <a:gd name="T29" fmla="*/ 909 h 1603"/>
                  <a:gd name="T30" fmla="*/ 457 w 595"/>
                  <a:gd name="T31" fmla="*/ 864 h 1603"/>
                  <a:gd name="T32" fmla="*/ 456 w 595"/>
                  <a:gd name="T33" fmla="*/ 727 h 1603"/>
                  <a:gd name="T34" fmla="*/ 453 w 595"/>
                  <a:gd name="T35" fmla="*/ 266 h 1603"/>
                  <a:gd name="T36" fmla="*/ 451 w 595"/>
                  <a:gd name="T37" fmla="*/ 0 h 1603"/>
                  <a:gd name="T38" fmla="*/ 56 w 595"/>
                  <a:gd name="T39" fmla="*/ 2 h 1603"/>
                  <a:gd name="T40" fmla="*/ 62 w 595"/>
                  <a:gd name="T41" fmla="*/ 934 h 1603"/>
                  <a:gd name="T42" fmla="*/ 44 w 595"/>
                  <a:gd name="T43" fmla="*/ 992 h 1603"/>
                  <a:gd name="T44" fmla="*/ 6 w 595"/>
                  <a:gd name="T45" fmla="*/ 1088 h 1603"/>
                  <a:gd name="T46" fmla="*/ 5 w 595"/>
                  <a:gd name="T47" fmla="*/ 1192 h 1603"/>
                  <a:gd name="T48" fmla="*/ 3 w 595"/>
                  <a:gd name="T49" fmla="*/ 1206 h 1603"/>
                  <a:gd name="T50" fmla="*/ 5 w 595"/>
                  <a:gd name="T51" fmla="*/ 1549 h 1603"/>
                  <a:gd name="T52" fmla="*/ 63 w 595"/>
                  <a:gd name="T53" fmla="*/ 1602 h 1603"/>
                  <a:gd name="T54" fmla="*/ 121 w 595"/>
                  <a:gd name="T55" fmla="*/ 1549 h 1603"/>
                  <a:gd name="T56" fmla="*/ 120 w 595"/>
                  <a:gd name="T57" fmla="*/ 1393 h 1603"/>
                  <a:gd name="T58" fmla="*/ 133 w 595"/>
                  <a:gd name="T59" fmla="*/ 1393 h 1603"/>
                  <a:gd name="T60" fmla="*/ 134 w 595"/>
                  <a:gd name="T61" fmla="*/ 1548 h 1603"/>
                  <a:gd name="T62" fmla="*/ 193 w 595"/>
                  <a:gd name="T63" fmla="*/ 1602 h 1603"/>
                  <a:gd name="T64" fmla="*/ 250 w 595"/>
                  <a:gd name="T65" fmla="*/ 1548 h 1603"/>
                  <a:gd name="T66" fmla="*/ 249 w 595"/>
                  <a:gd name="T67" fmla="*/ 1393 h 1603"/>
                  <a:gd name="T68" fmla="*/ 257 w 595"/>
                  <a:gd name="T69" fmla="*/ 1393 h 1603"/>
                  <a:gd name="T70" fmla="*/ 258 w 595"/>
                  <a:gd name="T71" fmla="*/ 1548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5" h="1603">
                    <a:moveTo>
                      <a:pt x="258" y="1548"/>
                    </a:moveTo>
                    <a:cubicBezTo>
                      <a:pt x="258" y="1577"/>
                      <a:pt x="284" y="1601"/>
                      <a:pt x="316" y="1601"/>
                    </a:cubicBezTo>
                    <a:cubicBezTo>
                      <a:pt x="348" y="1601"/>
                      <a:pt x="374" y="1577"/>
                      <a:pt x="374" y="1547"/>
                    </a:cubicBezTo>
                    <a:cubicBezTo>
                      <a:pt x="373" y="1392"/>
                      <a:pt x="373" y="1392"/>
                      <a:pt x="373" y="1392"/>
                    </a:cubicBezTo>
                    <a:cubicBezTo>
                      <a:pt x="382" y="1392"/>
                      <a:pt x="382" y="1392"/>
                      <a:pt x="382" y="1392"/>
                    </a:cubicBezTo>
                    <a:cubicBezTo>
                      <a:pt x="383" y="1547"/>
                      <a:pt x="383" y="1547"/>
                      <a:pt x="383" y="1547"/>
                    </a:cubicBezTo>
                    <a:cubicBezTo>
                      <a:pt x="383" y="1576"/>
                      <a:pt x="410" y="1600"/>
                      <a:pt x="442" y="1600"/>
                    </a:cubicBezTo>
                    <a:cubicBezTo>
                      <a:pt x="474" y="1600"/>
                      <a:pt x="500" y="1576"/>
                      <a:pt x="499" y="1546"/>
                    </a:cubicBezTo>
                    <a:cubicBezTo>
                      <a:pt x="498" y="1251"/>
                      <a:pt x="498" y="1251"/>
                      <a:pt x="498" y="1251"/>
                    </a:cubicBezTo>
                    <a:cubicBezTo>
                      <a:pt x="497" y="1203"/>
                      <a:pt x="497" y="1203"/>
                      <a:pt x="497" y="1203"/>
                    </a:cubicBezTo>
                    <a:cubicBezTo>
                      <a:pt x="497" y="1144"/>
                      <a:pt x="497" y="1144"/>
                      <a:pt x="497" y="1144"/>
                    </a:cubicBezTo>
                    <a:cubicBezTo>
                      <a:pt x="595" y="1143"/>
                      <a:pt x="595" y="1143"/>
                      <a:pt x="595" y="1143"/>
                    </a:cubicBezTo>
                    <a:cubicBezTo>
                      <a:pt x="590" y="1119"/>
                      <a:pt x="593" y="1090"/>
                      <a:pt x="583" y="1066"/>
                    </a:cubicBezTo>
                    <a:cubicBezTo>
                      <a:pt x="574" y="1046"/>
                      <a:pt x="556" y="1030"/>
                      <a:pt x="539" y="1016"/>
                    </a:cubicBezTo>
                    <a:cubicBezTo>
                      <a:pt x="506" y="990"/>
                      <a:pt x="464" y="953"/>
                      <a:pt x="457" y="909"/>
                    </a:cubicBezTo>
                    <a:cubicBezTo>
                      <a:pt x="455" y="895"/>
                      <a:pt x="457" y="879"/>
                      <a:pt x="457" y="864"/>
                    </a:cubicBezTo>
                    <a:cubicBezTo>
                      <a:pt x="456" y="818"/>
                      <a:pt x="456" y="772"/>
                      <a:pt x="456" y="727"/>
                    </a:cubicBezTo>
                    <a:cubicBezTo>
                      <a:pt x="455" y="573"/>
                      <a:pt x="454" y="419"/>
                      <a:pt x="453" y="266"/>
                    </a:cubicBezTo>
                    <a:cubicBezTo>
                      <a:pt x="452" y="177"/>
                      <a:pt x="452" y="88"/>
                      <a:pt x="451" y="0"/>
                    </a:cubicBezTo>
                    <a:cubicBezTo>
                      <a:pt x="56" y="2"/>
                      <a:pt x="56" y="2"/>
                      <a:pt x="56" y="2"/>
                    </a:cubicBezTo>
                    <a:cubicBezTo>
                      <a:pt x="62" y="934"/>
                      <a:pt x="62" y="934"/>
                      <a:pt x="62" y="934"/>
                    </a:cubicBezTo>
                    <a:cubicBezTo>
                      <a:pt x="70" y="967"/>
                      <a:pt x="44" y="992"/>
                      <a:pt x="44" y="992"/>
                    </a:cubicBezTo>
                    <a:cubicBezTo>
                      <a:pt x="0" y="1032"/>
                      <a:pt x="6" y="1088"/>
                      <a:pt x="6" y="1088"/>
                    </a:cubicBezTo>
                    <a:cubicBezTo>
                      <a:pt x="5" y="1192"/>
                      <a:pt x="5" y="1192"/>
                      <a:pt x="5" y="1192"/>
                    </a:cubicBezTo>
                    <a:cubicBezTo>
                      <a:pt x="3" y="1197"/>
                      <a:pt x="3" y="1201"/>
                      <a:pt x="3" y="1206"/>
                    </a:cubicBezTo>
                    <a:cubicBezTo>
                      <a:pt x="5" y="1549"/>
                      <a:pt x="5" y="1549"/>
                      <a:pt x="5" y="1549"/>
                    </a:cubicBezTo>
                    <a:cubicBezTo>
                      <a:pt x="5" y="1579"/>
                      <a:pt x="31" y="1603"/>
                      <a:pt x="63" y="1602"/>
                    </a:cubicBezTo>
                    <a:cubicBezTo>
                      <a:pt x="95" y="1602"/>
                      <a:pt x="121" y="1578"/>
                      <a:pt x="121" y="1549"/>
                    </a:cubicBezTo>
                    <a:cubicBezTo>
                      <a:pt x="120" y="1393"/>
                      <a:pt x="120" y="1393"/>
                      <a:pt x="120" y="1393"/>
                    </a:cubicBezTo>
                    <a:cubicBezTo>
                      <a:pt x="133" y="1393"/>
                      <a:pt x="133" y="1393"/>
                      <a:pt x="133" y="1393"/>
                    </a:cubicBezTo>
                    <a:cubicBezTo>
                      <a:pt x="134" y="1548"/>
                      <a:pt x="134" y="1548"/>
                      <a:pt x="134" y="1548"/>
                    </a:cubicBezTo>
                    <a:cubicBezTo>
                      <a:pt x="134" y="1578"/>
                      <a:pt x="160" y="1602"/>
                      <a:pt x="193" y="1602"/>
                    </a:cubicBezTo>
                    <a:cubicBezTo>
                      <a:pt x="225" y="1601"/>
                      <a:pt x="250" y="1577"/>
                      <a:pt x="250" y="1548"/>
                    </a:cubicBezTo>
                    <a:cubicBezTo>
                      <a:pt x="249" y="1393"/>
                      <a:pt x="249" y="1393"/>
                      <a:pt x="249" y="1393"/>
                    </a:cubicBezTo>
                    <a:cubicBezTo>
                      <a:pt x="257" y="1393"/>
                      <a:pt x="257" y="1393"/>
                      <a:pt x="257" y="1393"/>
                    </a:cubicBezTo>
                    <a:cubicBezTo>
                      <a:pt x="258" y="1548"/>
                      <a:pt x="258" y="1548"/>
                      <a:pt x="258" y="1548"/>
                    </a:cubicBezTo>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438150" y="1931987"/>
                <a:ext cx="3783013" cy="1404938"/>
              </a:xfrm>
              <a:custGeom>
                <a:avLst/>
                <a:gdLst>
                  <a:gd name="T0" fmla="*/ 1547 w 1600"/>
                  <a:gd name="T1" fmla="*/ 340 h 594"/>
                  <a:gd name="T2" fmla="*/ 1600 w 1600"/>
                  <a:gd name="T3" fmla="*/ 281 h 594"/>
                  <a:gd name="T4" fmla="*/ 1547 w 1600"/>
                  <a:gd name="T5" fmla="*/ 223 h 594"/>
                  <a:gd name="T6" fmla="*/ 1392 w 1600"/>
                  <a:gd name="T7" fmla="*/ 223 h 594"/>
                  <a:gd name="T8" fmla="*/ 1392 w 1600"/>
                  <a:gd name="T9" fmla="*/ 214 h 594"/>
                  <a:gd name="T10" fmla="*/ 1547 w 1600"/>
                  <a:gd name="T11" fmla="*/ 214 h 594"/>
                  <a:gd name="T12" fmla="*/ 1600 w 1600"/>
                  <a:gd name="T13" fmla="*/ 156 h 594"/>
                  <a:gd name="T14" fmla="*/ 1547 w 1600"/>
                  <a:gd name="T15" fmla="*/ 98 h 594"/>
                  <a:gd name="T16" fmla="*/ 1251 w 1600"/>
                  <a:gd name="T17" fmla="*/ 98 h 594"/>
                  <a:gd name="T18" fmla="*/ 1203 w 1600"/>
                  <a:gd name="T19" fmla="*/ 98 h 594"/>
                  <a:gd name="T20" fmla="*/ 1144 w 1600"/>
                  <a:gd name="T21" fmla="*/ 98 h 594"/>
                  <a:gd name="T22" fmla="*/ 1144 w 1600"/>
                  <a:gd name="T23" fmla="*/ 0 h 594"/>
                  <a:gd name="T24" fmla="*/ 1067 w 1600"/>
                  <a:gd name="T25" fmla="*/ 11 h 594"/>
                  <a:gd name="T26" fmla="*/ 1017 w 1600"/>
                  <a:gd name="T27" fmla="*/ 55 h 594"/>
                  <a:gd name="T28" fmla="*/ 909 w 1600"/>
                  <a:gd name="T29" fmla="*/ 136 h 594"/>
                  <a:gd name="T30" fmla="*/ 864 w 1600"/>
                  <a:gd name="T31" fmla="*/ 137 h 594"/>
                  <a:gd name="T32" fmla="*/ 727 w 1600"/>
                  <a:gd name="T33" fmla="*/ 137 h 594"/>
                  <a:gd name="T34" fmla="*/ 266 w 1600"/>
                  <a:gd name="T35" fmla="*/ 137 h 594"/>
                  <a:gd name="T36" fmla="*/ 0 w 1600"/>
                  <a:gd name="T37" fmla="*/ 137 h 594"/>
                  <a:gd name="T38" fmla="*/ 0 w 1600"/>
                  <a:gd name="T39" fmla="*/ 531 h 594"/>
                  <a:gd name="T40" fmla="*/ 932 w 1600"/>
                  <a:gd name="T41" fmla="*/ 531 h 594"/>
                  <a:gd name="T42" fmla="*/ 989 w 1600"/>
                  <a:gd name="T43" fmla="*/ 550 h 594"/>
                  <a:gd name="T44" fmla="*/ 1085 w 1600"/>
                  <a:gd name="T45" fmla="*/ 589 h 594"/>
                  <a:gd name="T46" fmla="*/ 1190 w 1600"/>
                  <a:gd name="T47" fmla="*/ 590 h 594"/>
                  <a:gd name="T48" fmla="*/ 1203 w 1600"/>
                  <a:gd name="T49" fmla="*/ 592 h 594"/>
                  <a:gd name="T50" fmla="*/ 1547 w 1600"/>
                  <a:gd name="T51" fmla="*/ 592 h 594"/>
                  <a:gd name="T52" fmla="*/ 1600 w 1600"/>
                  <a:gd name="T53" fmla="*/ 534 h 594"/>
                  <a:gd name="T54" fmla="*/ 1547 w 1600"/>
                  <a:gd name="T55" fmla="*/ 476 h 594"/>
                  <a:gd name="T56" fmla="*/ 1392 w 1600"/>
                  <a:gd name="T57" fmla="*/ 476 h 594"/>
                  <a:gd name="T58" fmla="*/ 1392 w 1600"/>
                  <a:gd name="T59" fmla="*/ 463 h 594"/>
                  <a:gd name="T60" fmla="*/ 1547 w 1600"/>
                  <a:gd name="T61" fmla="*/ 463 h 594"/>
                  <a:gd name="T62" fmla="*/ 1600 w 1600"/>
                  <a:gd name="T63" fmla="*/ 405 h 594"/>
                  <a:gd name="T64" fmla="*/ 1547 w 1600"/>
                  <a:gd name="T65" fmla="*/ 347 h 594"/>
                  <a:gd name="T66" fmla="*/ 1392 w 1600"/>
                  <a:gd name="T67" fmla="*/ 347 h 594"/>
                  <a:gd name="T68" fmla="*/ 1392 w 1600"/>
                  <a:gd name="T69" fmla="*/ 340 h 594"/>
                  <a:gd name="T70" fmla="*/ 1547 w 1600"/>
                  <a:gd name="T71" fmla="*/ 34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0" h="594">
                    <a:moveTo>
                      <a:pt x="1547" y="340"/>
                    </a:moveTo>
                    <a:cubicBezTo>
                      <a:pt x="1576" y="340"/>
                      <a:pt x="1600" y="313"/>
                      <a:pt x="1600" y="281"/>
                    </a:cubicBezTo>
                    <a:cubicBezTo>
                      <a:pt x="1600" y="249"/>
                      <a:pt x="1576" y="223"/>
                      <a:pt x="1547" y="223"/>
                    </a:cubicBezTo>
                    <a:cubicBezTo>
                      <a:pt x="1392" y="223"/>
                      <a:pt x="1392" y="223"/>
                      <a:pt x="1392" y="223"/>
                    </a:cubicBezTo>
                    <a:cubicBezTo>
                      <a:pt x="1392" y="214"/>
                      <a:pt x="1392" y="214"/>
                      <a:pt x="1392" y="214"/>
                    </a:cubicBezTo>
                    <a:cubicBezTo>
                      <a:pt x="1547" y="214"/>
                      <a:pt x="1547" y="214"/>
                      <a:pt x="1547" y="214"/>
                    </a:cubicBezTo>
                    <a:cubicBezTo>
                      <a:pt x="1576" y="214"/>
                      <a:pt x="1600" y="188"/>
                      <a:pt x="1600" y="156"/>
                    </a:cubicBezTo>
                    <a:cubicBezTo>
                      <a:pt x="1600" y="124"/>
                      <a:pt x="1576" y="98"/>
                      <a:pt x="1547" y="98"/>
                    </a:cubicBezTo>
                    <a:cubicBezTo>
                      <a:pt x="1251" y="98"/>
                      <a:pt x="1251" y="98"/>
                      <a:pt x="1251" y="98"/>
                    </a:cubicBezTo>
                    <a:cubicBezTo>
                      <a:pt x="1203" y="98"/>
                      <a:pt x="1203" y="98"/>
                      <a:pt x="1203" y="98"/>
                    </a:cubicBezTo>
                    <a:cubicBezTo>
                      <a:pt x="1144" y="98"/>
                      <a:pt x="1144" y="98"/>
                      <a:pt x="1144" y="98"/>
                    </a:cubicBezTo>
                    <a:cubicBezTo>
                      <a:pt x="1144" y="0"/>
                      <a:pt x="1144" y="0"/>
                      <a:pt x="1144" y="0"/>
                    </a:cubicBezTo>
                    <a:cubicBezTo>
                      <a:pt x="1120" y="4"/>
                      <a:pt x="1091" y="1"/>
                      <a:pt x="1067" y="11"/>
                    </a:cubicBezTo>
                    <a:cubicBezTo>
                      <a:pt x="1047" y="20"/>
                      <a:pt x="1031" y="38"/>
                      <a:pt x="1017" y="55"/>
                    </a:cubicBezTo>
                    <a:cubicBezTo>
                      <a:pt x="991" y="88"/>
                      <a:pt x="953" y="130"/>
                      <a:pt x="909" y="136"/>
                    </a:cubicBezTo>
                    <a:cubicBezTo>
                      <a:pt x="895" y="138"/>
                      <a:pt x="879" y="137"/>
                      <a:pt x="864" y="137"/>
                    </a:cubicBezTo>
                    <a:cubicBezTo>
                      <a:pt x="818" y="137"/>
                      <a:pt x="773" y="137"/>
                      <a:pt x="727" y="137"/>
                    </a:cubicBezTo>
                    <a:cubicBezTo>
                      <a:pt x="573" y="137"/>
                      <a:pt x="419" y="137"/>
                      <a:pt x="266" y="137"/>
                    </a:cubicBezTo>
                    <a:cubicBezTo>
                      <a:pt x="177" y="137"/>
                      <a:pt x="89" y="137"/>
                      <a:pt x="0" y="137"/>
                    </a:cubicBezTo>
                    <a:cubicBezTo>
                      <a:pt x="0" y="531"/>
                      <a:pt x="0" y="531"/>
                      <a:pt x="0" y="531"/>
                    </a:cubicBezTo>
                    <a:cubicBezTo>
                      <a:pt x="932" y="531"/>
                      <a:pt x="932" y="531"/>
                      <a:pt x="932" y="531"/>
                    </a:cubicBezTo>
                    <a:cubicBezTo>
                      <a:pt x="965" y="524"/>
                      <a:pt x="989" y="550"/>
                      <a:pt x="989" y="550"/>
                    </a:cubicBezTo>
                    <a:cubicBezTo>
                      <a:pt x="1030" y="594"/>
                      <a:pt x="1085" y="589"/>
                      <a:pt x="1085" y="589"/>
                    </a:cubicBezTo>
                    <a:cubicBezTo>
                      <a:pt x="1190" y="590"/>
                      <a:pt x="1190" y="590"/>
                      <a:pt x="1190" y="590"/>
                    </a:cubicBezTo>
                    <a:cubicBezTo>
                      <a:pt x="1194" y="592"/>
                      <a:pt x="1199" y="592"/>
                      <a:pt x="1203" y="592"/>
                    </a:cubicBezTo>
                    <a:cubicBezTo>
                      <a:pt x="1547" y="592"/>
                      <a:pt x="1547" y="592"/>
                      <a:pt x="1547" y="592"/>
                    </a:cubicBezTo>
                    <a:cubicBezTo>
                      <a:pt x="1576" y="592"/>
                      <a:pt x="1600" y="566"/>
                      <a:pt x="1600" y="534"/>
                    </a:cubicBezTo>
                    <a:cubicBezTo>
                      <a:pt x="1600" y="502"/>
                      <a:pt x="1576" y="476"/>
                      <a:pt x="1547" y="476"/>
                    </a:cubicBezTo>
                    <a:cubicBezTo>
                      <a:pt x="1392" y="476"/>
                      <a:pt x="1392" y="476"/>
                      <a:pt x="1392" y="476"/>
                    </a:cubicBezTo>
                    <a:cubicBezTo>
                      <a:pt x="1392" y="463"/>
                      <a:pt x="1392" y="463"/>
                      <a:pt x="1392" y="463"/>
                    </a:cubicBezTo>
                    <a:cubicBezTo>
                      <a:pt x="1547" y="463"/>
                      <a:pt x="1547" y="463"/>
                      <a:pt x="1547" y="463"/>
                    </a:cubicBezTo>
                    <a:cubicBezTo>
                      <a:pt x="1576" y="463"/>
                      <a:pt x="1600" y="437"/>
                      <a:pt x="1600" y="405"/>
                    </a:cubicBezTo>
                    <a:cubicBezTo>
                      <a:pt x="1600" y="373"/>
                      <a:pt x="1576" y="347"/>
                      <a:pt x="1547" y="347"/>
                    </a:cubicBezTo>
                    <a:cubicBezTo>
                      <a:pt x="1392" y="347"/>
                      <a:pt x="1392" y="347"/>
                      <a:pt x="1392" y="347"/>
                    </a:cubicBezTo>
                    <a:cubicBezTo>
                      <a:pt x="1392" y="340"/>
                      <a:pt x="1392" y="340"/>
                      <a:pt x="1392" y="340"/>
                    </a:cubicBezTo>
                    <a:cubicBezTo>
                      <a:pt x="1547" y="340"/>
                      <a:pt x="1547" y="340"/>
                      <a:pt x="1547" y="34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矩形 14"/>
              <p:cNvSpPr/>
              <p:nvPr/>
            </p:nvSpPr>
            <p:spPr>
              <a:xfrm>
                <a:off x="3124200" y="-6350"/>
                <a:ext cx="933450" cy="217805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1476376" y="5578475"/>
                <a:ext cx="933450" cy="1279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0" y="2257425"/>
                <a:ext cx="2705100" cy="923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29"/>
              <p:cNvSpPr>
                <a:spLocks/>
              </p:cNvSpPr>
              <p:nvPr/>
            </p:nvSpPr>
            <p:spPr bwMode="auto">
              <a:xfrm>
                <a:off x="1152525" y="2091532"/>
                <a:ext cx="1406525" cy="1587500"/>
              </a:xfrm>
              <a:custGeom>
                <a:avLst/>
                <a:gdLst>
                  <a:gd name="T0" fmla="*/ 532 w 595"/>
                  <a:gd name="T1" fmla="*/ 668 h 672"/>
                  <a:gd name="T2" fmla="*/ 550 w 595"/>
                  <a:gd name="T3" fmla="*/ 611 h 672"/>
                  <a:gd name="T4" fmla="*/ 589 w 595"/>
                  <a:gd name="T5" fmla="*/ 515 h 672"/>
                  <a:gd name="T6" fmla="*/ 591 w 595"/>
                  <a:gd name="T7" fmla="*/ 410 h 672"/>
                  <a:gd name="T8" fmla="*/ 593 w 595"/>
                  <a:gd name="T9" fmla="*/ 397 h 672"/>
                  <a:gd name="T10" fmla="*/ 593 w 595"/>
                  <a:gd name="T11" fmla="*/ 53 h 672"/>
                  <a:gd name="T12" fmla="*/ 535 w 595"/>
                  <a:gd name="T13" fmla="*/ 0 h 672"/>
                  <a:gd name="T14" fmla="*/ 477 w 595"/>
                  <a:gd name="T15" fmla="*/ 53 h 672"/>
                  <a:gd name="T16" fmla="*/ 476 w 595"/>
                  <a:gd name="T17" fmla="*/ 208 h 672"/>
                  <a:gd name="T18" fmla="*/ 464 w 595"/>
                  <a:gd name="T19" fmla="*/ 208 h 672"/>
                  <a:gd name="T20" fmla="*/ 464 w 595"/>
                  <a:gd name="T21" fmla="*/ 53 h 672"/>
                  <a:gd name="T22" fmla="*/ 405 w 595"/>
                  <a:gd name="T23" fmla="*/ 0 h 672"/>
                  <a:gd name="T24" fmla="*/ 347 w 595"/>
                  <a:gd name="T25" fmla="*/ 53 h 672"/>
                  <a:gd name="T26" fmla="*/ 347 w 595"/>
                  <a:gd name="T27" fmla="*/ 208 h 672"/>
                  <a:gd name="T28" fmla="*/ 340 w 595"/>
                  <a:gd name="T29" fmla="*/ 208 h 672"/>
                  <a:gd name="T30" fmla="*/ 340 w 595"/>
                  <a:gd name="T31" fmla="*/ 53 h 672"/>
                  <a:gd name="T32" fmla="*/ 282 w 595"/>
                  <a:gd name="T33" fmla="*/ 0 h 672"/>
                  <a:gd name="T34" fmla="*/ 224 w 595"/>
                  <a:gd name="T35" fmla="*/ 53 h 672"/>
                  <a:gd name="T36" fmla="*/ 224 w 595"/>
                  <a:gd name="T37" fmla="*/ 208 h 672"/>
                  <a:gd name="T38" fmla="*/ 214 w 595"/>
                  <a:gd name="T39" fmla="*/ 208 h 672"/>
                  <a:gd name="T40" fmla="*/ 214 w 595"/>
                  <a:gd name="T41" fmla="*/ 53 h 672"/>
                  <a:gd name="T42" fmla="*/ 156 w 595"/>
                  <a:gd name="T43" fmla="*/ 0 h 672"/>
                  <a:gd name="T44" fmla="*/ 98 w 595"/>
                  <a:gd name="T45" fmla="*/ 53 h 672"/>
                  <a:gd name="T46" fmla="*/ 98 w 595"/>
                  <a:gd name="T47" fmla="*/ 349 h 672"/>
                  <a:gd name="T48" fmla="*/ 98 w 595"/>
                  <a:gd name="T49" fmla="*/ 397 h 672"/>
                  <a:gd name="T50" fmla="*/ 98 w 595"/>
                  <a:gd name="T51" fmla="*/ 456 h 672"/>
                  <a:gd name="T52" fmla="*/ 0 w 595"/>
                  <a:gd name="T53" fmla="*/ 456 h 672"/>
                  <a:gd name="T54" fmla="*/ 12 w 595"/>
                  <a:gd name="T55" fmla="*/ 533 h 672"/>
                  <a:gd name="T56" fmla="*/ 56 w 595"/>
                  <a:gd name="T57" fmla="*/ 583 h 672"/>
                  <a:gd name="T58" fmla="*/ 132 w 595"/>
                  <a:gd name="T59" fmla="*/ 672 h 672"/>
                  <a:gd name="T60" fmla="*/ 532 w 595"/>
                  <a:gd name="T61" fmla="*/ 672 h 672"/>
                  <a:gd name="T62" fmla="*/ 532 w 595"/>
                  <a:gd name="T63" fmla="*/ 66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672">
                    <a:moveTo>
                      <a:pt x="532" y="668"/>
                    </a:moveTo>
                    <a:cubicBezTo>
                      <a:pt x="524" y="635"/>
                      <a:pt x="550" y="611"/>
                      <a:pt x="550" y="611"/>
                    </a:cubicBezTo>
                    <a:cubicBezTo>
                      <a:pt x="595" y="570"/>
                      <a:pt x="589" y="515"/>
                      <a:pt x="589" y="515"/>
                    </a:cubicBezTo>
                    <a:cubicBezTo>
                      <a:pt x="591" y="410"/>
                      <a:pt x="591" y="410"/>
                      <a:pt x="591" y="410"/>
                    </a:cubicBezTo>
                    <a:cubicBezTo>
                      <a:pt x="592" y="406"/>
                      <a:pt x="593" y="401"/>
                      <a:pt x="593" y="397"/>
                    </a:cubicBezTo>
                    <a:cubicBezTo>
                      <a:pt x="593" y="53"/>
                      <a:pt x="593" y="53"/>
                      <a:pt x="593" y="53"/>
                    </a:cubicBezTo>
                    <a:cubicBezTo>
                      <a:pt x="593" y="24"/>
                      <a:pt x="567" y="0"/>
                      <a:pt x="535" y="0"/>
                    </a:cubicBezTo>
                    <a:cubicBezTo>
                      <a:pt x="503" y="0"/>
                      <a:pt x="477" y="24"/>
                      <a:pt x="477" y="53"/>
                    </a:cubicBezTo>
                    <a:cubicBezTo>
                      <a:pt x="476" y="208"/>
                      <a:pt x="476" y="208"/>
                      <a:pt x="476" y="208"/>
                    </a:cubicBezTo>
                    <a:cubicBezTo>
                      <a:pt x="464" y="208"/>
                      <a:pt x="464" y="208"/>
                      <a:pt x="464" y="208"/>
                    </a:cubicBezTo>
                    <a:cubicBezTo>
                      <a:pt x="464" y="53"/>
                      <a:pt x="464" y="53"/>
                      <a:pt x="464" y="53"/>
                    </a:cubicBezTo>
                    <a:cubicBezTo>
                      <a:pt x="464" y="24"/>
                      <a:pt x="438" y="0"/>
                      <a:pt x="405" y="0"/>
                    </a:cubicBezTo>
                    <a:cubicBezTo>
                      <a:pt x="373" y="0"/>
                      <a:pt x="347" y="24"/>
                      <a:pt x="347" y="53"/>
                    </a:cubicBezTo>
                    <a:cubicBezTo>
                      <a:pt x="347" y="208"/>
                      <a:pt x="347" y="208"/>
                      <a:pt x="347" y="208"/>
                    </a:cubicBezTo>
                    <a:cubicBezTo>
                      <a:pt x="340" y="208"/>
                      <a:pt x="340" y="208"/>
                      <a:pt x="340" y="208"/>
                    </a:cubicBezTo>
                    <a:cubicBezTo>
                      <a:pt x="340" y="53"/>
                      <a:pt x="340" y="53"/>
                      <a:pt x="340" y="53"/>
                    </a:cubicBezTo>
                    <a:cubicBezTo>
                      <a:pt x="340" y="24"/>
                      <a:pt x="314" y="0"/>
                      <a:pt x="282" y="0"/>
                    </a:cubicBezTo>
                    <a:cubicBezTo>
                      <a:pt x="250" y="0"/>
                      <a:pt x="224" y="24"/>
                      <a:pt x="224" y="53"/>
                    </a:cubicBezTo>
                    <a:cubicBezTo>
                      <a:pt x="224" y="208"/>
                      <a:pt x="224" y="208"/>
                      <a:pt x="224" y="208"/>
                    </a:cubicBezTo>
                    <a:cubicBezTo>
                      <a:pt x="214" y="208"/>
                      <a:pt x="214" y="208"/>
                      <a:pt x="214" y="208"/>
                    </a:cubicBezTo>
                    <a:cubicBezTo>
                      <a:pt x="214" y="53"/>
                      <a:pt x="214" y="53"/>
                      <a:pt x="214" y="53"/>
                    </a:cubicBezTo>
                    <a:cubicBezTo>
                      <a:pt x="214" y="24"/>
                      <a:pt x="188" y="0"/>
                      <a:pt x="156" y="0"/>
                    </a:cubicBezTo>
                    <a:cubicBezTo>
                      <a:pt x="124" y="0"/>
                      <a:pt x="98" y="24"/>
                      <a:pt x="98" y="53"/>
                    </a:cubicBezTo>
                    <a:cubicBezTo>
                      <a:pt x="98" y="349"/>
                      <a:pt x="98" y="349"/>
                      <a:pt x="98" y="349"/>
                    </a:cubicBezTo>
                    <a:cubicBezTo>
                      <a:pt x="98" y="397"/>
                      <a:pt x="98" y="397"/>
                      <a:pt x="98" y="397"/>
                    </a:cubicBezTo>
                    <a:cubicBezTo>
                      <a:pt x="98" y="456"/>
                      <a:pt x="98" y="456"/>
                      <a:pt x="98" y="456"/>
                    </a:cubicBezTo>
                    <a:cubicBezTo>
                      <a:pt x="0" y="456"/>
                      <a:pt x="0" y="456"/>
                      <a:pt x="0" y="456"/>
                    </a:cubicBezTo>
                    <a:cubicBezTo>
                      <a:pt x="5" y="481"/>
                      <a:pt x="2" y="509"/>
                      <a:pt x="12" y="533"/>
                    </a:cubicBezTo>
                    <a:cubicBezTo>
                      <a:pt x="21" y="553"/>
                      <a:pt x="38" y="569"/>
                      <a:pt x="56" y="583"/>
                    </a:cubicBezTo>
                    <a:cubicBezTo>
                      <a:pt x="83" y="605"/>
                      <a:pt x="119" y="637"/>
                      <a:pt x="132" y="672"/>
                    </a:cubicBezTo>
                    <a:cubicBezTo>
                      <a:pt x="532" y="672"/>
                      <a:pt x="532" y="672"/>
                      <a:pt x="532" y="672"/>
                    </a:cubicBezTo>
                    <a:cubicBezTo>
                      <a:pt x="532" y="668"/>
                      <a:pt x="532" y="668"/>
                      <a:pt x="532" y="668"/>
                    </a:cubicBezTo>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 name="矩形 19"/>
            <p:cNvSpPr/>
            <p:nvPr/>
          </p:nvSpPr>
          <p:spPr>
            <a:xfrm>
              <a:off x="5095876" y="3886200"/>
              <a:ext cx="7105649" cy="923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nvSpPr>
        <p:spPr>
          <a:xfrm>
            <a:off x="4800600" y="2109372"/>
            <a:ext cx="3611561" cy="1569660"/>
          </a:xfrm>
          <a:prstGeom prst="rect">
            <a:avLst/>
          </a:prstGeom>
          <a:noFill/>
        </p:spPr>
        <p:txBody>
          <a:bodyPr wrap="square" rtlCol="0">
            <a:spAutoFit/>
          </a:bodyPr>
          <a:lstStyle/>
          <a:p>
            <a:r>
              <a:rPr lang="en-US" altLang="zh-CN" sz="9600" b="1" dirty="0" smtClean="0">
                <a:solidFill>
                  <a:schemeClr val="bg1"/>
                </a:solidFill>
                <a:latin typeface="微软雅黑" panose="020B0503020204020204" pitchFamily="34" charset="-122"/>
                <a:ea typeface="微软雅黑" panose="020B0503020204020204" pitchFamily="34" charset="-122"/>
              </a:rPr>
              <a:t>2018</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996238" y="2292579"/>
            <a:ext cx="4121148" cy="1200329"/>
          </a:xfrm>
          <a:prstGeom prst="rect">
            <a:avLst/>
          </a:prstGeom>
          <a:noFill/>
        </p:spPr>
        <p:txBody>
          <a:bodyPr wrap="square" rtlCol="0">
            <a:spAutoFit/>
          </a:bodyPr>
          <a:lstStyle/>
          <a:p>
            <a:r>
              <a:rPr lang="zh-CN" altLang="en-US" sz="7200" b="1" dirty="0" smtClean="0">
                <a:solidFill>
                  <a:srgbClr val="43C3F2"/>
                </a:solidFill>
                <a:latin typeface="微软雅黑" panose="020B0503020204020204" pitchFamily="34" charset="-122"/>
                <a:ea typeface="微软雅黑" panose="020B0503020204020204" pitchFamily="34" charset="-122"/>
              </a:rPr>
              <a:t>工作总结</a:t>
            </a:r>
            <a:endParaRPr lang="zh-CN" altLang="en-US" sz="7200" b="1" dirty="0">
              <a:solidFill>
                <a:srgbClr val="43C3F2"/>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070852" y="4163496"/>
            <a:ext cx="1863723" cy="369332"/>
          </a:xfrm>
          <a:prstGeom prst="rect">
            <a:avLst/>
          </a:prstGeom>
          <a:noFill/>
        </p:spPr>
        <p:txBody>
          <a:bodyPr wrap="square" rtlCol="0">
            <a:spAutoFit/>
          </a:bodyPr>
          <a:lstStyle/>
          <a:p>
            <a:r>
              <a:rPr lang="zh-CN" altLang="en-US" b="1" dirty="0">
                <a:solidFill>
                  <a:srgbClr val="43C3F2"/>
                </a:solidFill>
                <a:latin typeface="微软雅黑" panose="020B0503020204020204" pitchFamily="34" charset="-122"/>
                <a:ea typeface="微软雅黑" panose="020B0503020204020204" pitchFamily="34" charset="-122"/>
              </a:rPr>
              <a:t>公众号</a:t>
            </a:r>
            <a:r>
              <a:rPr lang="zh-CN" altLang="en-US" b="1" dirty="0" smtClean="0">
                <a:solidFill>
                  <a:srgbClr val="43C3F2"/>
                </a:solidFill>
                <a:latin typeface="微软雅黑" panose="020B0503020204020204" pitchFamily="34" charset="-122"/>
                <a:ea typeface="微软雅黑" panose="020B0503020204020204" pitchFamily="34" charset="-122"/>
              </a:rPr>
              <a:t>：向天歌</a:t>
            </a:r>
            <a:endParaRPr lang="zh-CN" altLang="en-US" b="1" dirty="0">
              <a:solidFill>
                <a:srgbClr val="43C3F2"/>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067925" y="4163496"/>
            <a:ext cx="1863723" cy="369332"/>
          </a:xfrm>
          <a:prstGeom prst="rect">
            <a:avLst/>
          </a:prstGeom>
          <a:noFill/>
        </p:spPr>
        <p:txBody>
          <a:bodyPr wrap="square" rtlCol="0">
            <a:spAutoFit/>
          </a:bodyPr>
          <a:lstStyle/>
          <a:p>
            <a:r>
              <a:rPr lang="zh-CN" altLang="en-US" b="1" dirty="0" smtClean="0">
                <a:solidFill>
                  <a:srgbClr val="43C3F2"/>
                </a:solidFill>
                <a:latin typeface="微软雅黑" panose="020B0503020204020204" pitchFamily="34" charset="-122"/>
                <a:ea typeface="微软雅黑" panose="020B0503020204020204" pitchFamily="34" charset="-122"/>
              </a:rPr>
              <a:t>部门：办公室</a:t>
            </a:r>
            <a:endParaRPr lang="zh-CN" altLang="en-US" b="1" dirty="0">
              <a:solidFill>
                <a:srgbClr val="43C3F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41698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0" cy="685800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p:nvPr/>
        </p:nvSpPr>
        <p:spPr>
          <a:xfrm>
            <a:off x="2283916" y="1404744"/>
            <a:ext cx="1509118" cy="1634423"/>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441667 w 5342334"/>
              <a:gd name="connsiteY4" fmla="*/ 2934412 h 5785910"/>
              <a:gd name="connsiteX5" fmla="*/ 1354605 w 5342334"/>
              <a:gd name="connsiteY5" fmla="*/ 2912708 h 5785910"/>
              <a:gd name="connsiteX6" fmla="*/ 1428080 w 5342334"/>
              <a:gd name="connsiteY6" fmla="*/ 2945087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1354605 w 5342334"/>
              <a:gd name="connsiteY13" fmla="*/ 2912708 h 5785910"/>
              <a:gd name="connsiteX14" fmla="*/ 3380735 w 5342334"/>
              <a:gd name="connsiteY14" fmla="*/ 118 h 5785910"/>
              <a:gd name="connsiteX15" fmla="*/ 3863622 w 5342334"/>
              <a:gd name="connsiteY15" fmla="*/ 912639 h 5785910"/>
              <a:gd name="connsiteX16" fmla="*/ 3674765 w 5342334"/>
              <a:gd name="connsiteY16" fmla="*/ 2045786 h 5785910"/>
              <a:gd name="connsiteX17" fmla="*/ 4585837 w 5342334"/>
              <a:gd name="connsiteY17" fmla="*/ 2046833 h 5785910"/>
              <a:gd name="connsiteX18" fmla="*/ 4775401 w 5342334"/>
              <a:gd name="connsiteY18" fmla="*/ 2003486 h 5785910"/>
              <a:gd name="connsiteX19" fmla="*/ 5203724 w 5342334"/>
              <a:gd name="connsiteY19" fmla="*/ 2381935 h 5785910"/>
              <a:gd name="connsiteX20" fmla="*/ 4980124 w 5342334"/>
              <a:gd name="connsiteY20" fmla="*/ 2705696 h 5785910"/>
              <a:gd name="connsiteX21" fmla="*/ 5342334 w 5342334"/>
              <a:gd name="connsiteY21" fmla="*/ 3258997 h 5785910"/>
              <a:gd name="connsiteX22" fmla="*/ 5107100 w 5342334"/>
              <a:gd name="connsiteY22" fmla="*/ 3754493 h 5785910"/>
              <a:gd name="connsiteX23" fmla="*/ 5342334 w 5342334"/>
              <a:gd name="connsiteY23" fmla="*/ 4140580 h 5785910"/>
              <a:gd name="connsiteX24" fmla="*/ 4844706 w 5342334"/>
              <a:gd name="connsiteY24" fmla="*/ 4606676 h 5785910"/>
              <a:gd name="connsiteX25" fmla="*/ 4790537 w 5342334"/>
              <a:gd name="connsiteY25" fmla="*/ 4596433 h 5785910"/>
              <a:gd name="connsiteX26" fmla="*/ 4802287 w 5342334"/>
              <a:gd name="connsiteY26" fmla="*/ 4606672 h 5785910"/>
              <a:gd name="connsiteX27" fmla="*/ 5191248 w 5342334"/>
              <a:gd name="connsiteY27" fmla="*/ 4997228 h 5785910"/>
              <a:gd name="connsiteX28" fmla="*/ 4866278 w 5342334"/>
              <a:gd name="connsiteY28" fmla="*/ 5435572 h 5785910"/>
              <a:gd name="connsiteX29" fmla="*/ 4581456 w 5342334"/>
              <a:gd name="connsiteY29" fmla="*/ 5443059 h 5785910"/>
              <a:gd name="connsiteX30" fmla="*/ 4593578 w 5342334"/>
              <a:gd name="connsiteY30" fmla="*/ 5444848 h 5785910"/>
              <a:gd name="connsiteX31" fmla="*/ 4581281 w 5342334"/>
              <a:gd name="connsiteY31" fmla="*/ 5445228 h 5785910"/>
              <a:gd name="connsiteX32" fmla="*/ 2168410 w 5342334"/>
              <a:gd name="connsiteY32" fmla="*/ 5525146 h 5785910"/>
              <a:gd name="connsiteX33" fmla="*/ 1445968 w 5342334"/>
              <a:gd name="connsiteY33" fmla="*/ 3310386 h 5785910"/>
              <a:gd name="connsiteX34" fmla="*/ 1441770 w 5342334"/>
              <a:gd name="connsiteY34" fmla="*/ 2943473 h 5785910"/>
              <a:gd name="connsiteX35" fmla="*/ 1514723 w 5342334"/>
              <a:gd name="connsiteY35" fmla="*/ 2929703 h 5785910"/>
              <a:gd name="connsiteX36" fmla="*/ 1975047 w 5342334"/>
              <a:gd name="connsiteY36" fmla="*/ 2725675 h 5785910"/>
              <a:gd name="connsiteX37" fmla="*/ 2654934 w 5342334"/>
              <a:gd name="connsiteY37" fmla="*/ 1630299 h 5785910"/>
              <a:gd name="connsiteX38" fmla="*/ 3108192 w 5342334"/>
              <a:gd name="connsiteY38" fmla="*/ 686009 h 5785910"/>
              <a:gd name="connsiteX39" fmla="*/ 3334821 w 5342334"/>
              <a:gd name="connsiteY39" fmla="*/ 6121 h 5785910"/>
              <a:gd name="connsiteX40" fmla="*/ 3380735 w 5342334"/>
              <a:gd name="connsiteY40" fmla="*/ 118 h 5785910"/>
              <a:gd name="connsiteX0" fmla="*/ 1437887 w 5342334"/>
              <a:gd name="connsiteY0" fmla="*/ 293738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050 w 5342334"/>
              <a:gd name="connsiteY6" fmla="*/ 3320849 h 5785910"/>
              <a:gd name="connsiteX7" fmla="*/ 2146318 w 5342334"/>
              <a:gd name="connsiteY7" fmla="*/ 5548257 h 5785910"/>
              <a:gd name="connsiteX8" fmla="*/ 2115204 w 5342334"/>
              <a:gd name="connsiteY8" fmla="*/ 5553206 h 5785910"/>
              <a:gd name="connsiteX9" fmla="*/ 1246460 w 5342334"/>
              <a:gd name="connsiteY9" fmla="*/ 5785910 h 5785910"/>
              <a:gd name="connsiteX10" fmla="*/ 0 w 5342334"/>
              <a:gd name="connsiteY10" fmla="*/ 3148605 h 5785910"/>
              <a:gd name="connsiteX11" fmla="*/ 1262428 w 5342334"/>
              <a:gd name="connsiteY11" fmla="*/ 2938106 h 5785910"/>
              <a:gd name="connsiteX12" fmla="*/ 1354605 w 5342334"/>
              <a:gd name="connsiteY12" fmla="*/ 2912708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3355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51927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1" dirty="0">
              <a:solidFill>
                <a:prstClr val="white"/>
              </a:solidFill>
            </a:endParaRPr>
          </a:p>
        </p:txBody>
      </p:sp>
      <p:sp>
        <p:nvSpPr>
          <p:cNvPr id="8" name="KSO_Shape"/>
          <p:cNvSpPr/>
          <p:nvPr/>
        </p:nvSpPr>
        <p:spPr>
          <a:xfrm flipV="1">
            <a:off x="8479978" y="1491917"/>
            <a:ext cx="1492648" cy="1616586"/>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441667 w 5342334"/>
              <a:gd name="connsiteY4" fmla="*/ 2934412 h 5785910"/>
              <a:gd name="connsiteX5" fmla="*/ 1354605 w 5342334"/>
              <a:gd name="connsiteY5" fmla="*/ 2912708 h 5785910"/>
              <a:gd name="connsiteX6" fmla="*/ 1428080 w 5342334"/>
              <a:gd name="connsiteY6" fmla="*/ 2945087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1354605 w 5342334"/>
              <a:gd name="connsiteY13" fmla="*/ 2912708 h 5785910"/>
              <a:gd name="connsiteX14" fmla="*/ 3380735 w 5342334"/>
              <a:gd name="connsiteY14" fmla="*/ 118 h 5785910"/>
              <a:gd name="connsiteX15" fmla="*/ 3863622 w 5342334"/>
              <a:gd name="connsiteY15" fmla="*/ 912639 h 5785910"/>
              <a:gd name="connsiteX16" fmla="*/ 3674765 w 5342334"/>
              <a:gd name="connsiteY16" fmla="*/ 2045786 h 5785910"/>
              <a:gd name="connsiteX17" fmla="*/ 4585837 w 5342334"/>
              <a:gd name="connsiteY17" fmla="*/ 2046833 h 5785910"/>
              <a:gd name="connsiteX18" fmla="*/ 4775401 w 5342334"/>
              <a:gd name="connsiteY18" fmla="*/ 2003486 h 5785910"/>
              <a:gd name="connsiteX19" fmla="*/ 5203724 w 5342334"/>
              <a:gd name="connsiteY19" fmla="*/ 2381935 h 5785910"/>
              <a:gd name="connsiteX20" fmla="*/ 4980124 w 5342334"/>
              <a:gd name="connsiteY20" fmla="*/ 2705696 h 5785910"/>
              <a:gd name="connsiteX21" fmla="*/ 5342334 w 5342334"/>
              <a:gd name="connsiteY21" fmla="*/ 3258997 h 5785910"/>
              <a:gd name="connsiteX22" fmla="*/ 5107100 w 5342334"/>
              <a:gd name="connsiteY22" fmla="*/ 3754493 h 5785910"/>
              <a:gd name="connsiteX23" fmla="*/ 5342334 w 5342334"/>
              <a:gd name="connsiteY23" fmla="*/ 4140580 h 5785910"/>
              <a:gd name="connsiteX24" fmla="*/ 4844706 w 5342334"/>
              <a:gd name="connsiteY24" fmla="*/ 4606676 h 5785910"/>
              <a:gd name="connsiteX25" fmla="*/ 4790537 w 5342334"/>
              <a:gd name="connsiteY25" fmla="*/ 4596433 h 5785910"/>
              <a:gd name="connsiteX26" fmla="*/ 4802287 w 5342334"/>
              <a:gd name="connsiteY26" fmla="*/ 4606672 h 5785910"/>
              <a:gd name="connsiteX27" fmla="*/ 5191248 w 5342334"/>
              <a:gd name="connsiteY27" fmla="*/ 4997228 h 5785910"/>
              <a:gd name="connsiteX28" fmla="*/ 4866278 w 5342334"/>
              <a:gd name="connsiteY28" fmla="*/ 5435572 h 5785910"/>
              <a:gd name="connsiteX29" fmla="*/ 4581456 w 5342334"/>
              <a:gd name="connsiteY29" fmla="*/ 5443059 h 5785910"/>
              <a:gd name="connsiteX30" fmla="*/ 4593578 w 5342334"/>
              <a:gd name="connsiteY30" fmla="*/ 5444848 h 5785910"/>
              <a:gd name="connsiteX31" fmla="*/ 4581281 w 5342334"/>
              <a:gd name="connsiteY31" fmla="*/ 5445228 h 5785910"/>
              <a:gd name="connsiteX32" fmla="*/ 2168410 w 5342334"/>
              <a:gd name="connsiteY32" fmla="*/ 5525146 h 5785910"/>
              <a:gd name="connsiteX33" fmla="*/ 1445968 w 5342334"/>
              <a:gd name="connsiteY33" fmla="*/ 3310386 h 5785910"/>
              <a:gd name="connsiteX34" fmla="*/ 1441770 w 5342334"/>
              <a:gd name="connsiteY34" fmla="*/ 2943473 h 5785910"/>
              <a:gd name="connsiteX35" fmla="*/ 1514723 w 5342334"/>
              <a:gd name="connsiteY35" fmla="*/ 2929703 h 5785910"/>
              <a:gd name="connsiteX36" fmla="*/ 1975047 w 5342334"/>
              <a:gd name="connsiteY36" fmla="*/ 2725675 h 5785910"/>
              <a:gd name="connsiteX37" fmla="*/ 2654934 w 5342334"/>
              <a:gd name="connsiteY37" fmla="*/ 1630299 h 5785910"/>
              <a:gd name="connsiteX38" fmla="*/ 3108192 w 5342334"/>
              <a:gd name="connsiteY38" fmla="*/ 686009 h 5785910"/>
              <a:gd name="connsiteX39" fmla="*/ 3334821 w 5342334"/>
              <a:gd name="connsiteY39" fmla="*/ 6121 h 5785910"/>
              <a:gd name="connsiteX40" fmla="*/ 3380735 w 5342334"/>
              <a:gd name="connsiteY40" fmla="*/ 118 h 5785910"/>
              <a:gd name="connsiteX0" fmla="*/ 1437887 w 5342334"/>
              <a:gd name="connsiteY0" fmla="*/ 293738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050 w 5342334"/>
              <a:gd name="connsiteY6" fmla="*/ 3320849 h 5785910"/>
              <a:gd name="connsiteX7" fmla="*/ 2146318 w 5342334"/>
              <a:gd name="connsiteY7" fmla="*/ 5548257 h 5785910"/>
              <a:gd name="connsiteX8" fmla="*/ 2115204 w 5342334"/>
              <a:gd name="connsiteY8" fmla="*/ 5553206 h 5785910"/>
              <a:gd name="connsiteX9" fmla="*/ 1246460 w 5342334"/>
              <a:gd name="connsiteY9" fmla="*/ 5785910 h 5785910"/>
              <a:gd name="connsiteX10" fmla="*/ 0 w 5342334"/>
              <a:gd name="connsiteY10" fmla="*/ 3148605 h 5785910"/>
              <a:gd name="connsiteX11" fmla="*/ 1262428 w 5342334"/>
              <a:gd name="connsiteY11" fmla="*/ 2938106 h 5785910"/>
              <a:gd name="connsiteX12" fmla="*/ 1354605 w 5342334"/>
              <a:gd name="connsiteY12" fmla="*/ 2912708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3355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51927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43C3F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1" dirty="0">
              <a:solidFill>
                <a:prstClr val="white"/>
              </a:solidFill>
            </a:endParaRPr>
          </a:p>
        </p:txBody>
      </p:sp>
      <p:sp>
        <p:nvSpPr>
          <p:cNvPr id="9" name="矩形 8"/>
          <p:cNvSpPr/>
          <p:nvPr/>
        </p:nvSpPr>
        <p:spPr>
          <a:xfrm>
            <a:off x="1471931" y="3607194"/>
            <a:ext cx="2866076" cy="2246769"/>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7793264" y="3607194"/>
            <a:ext cx="2866076" cy="2246769"/>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6633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505633" y="1694388"/>
            <a:ext cx="4981014" cy="3774776"/>
            <a:chOff x="3448483" y="1484838"/>
            <a:chExt cx="4981014" cy="3774776"/>
          </a:xfrm>
        </p:grpSpPr>
        <p:sp>
          <p:nvSpPr>
            <p:cNvPr id="7" name="Freeform 2"/>
            <p:cNvSpPr>
              <a:spLocks/>
            </p:cNvSpPr>
            <p:nvPr/>
          </p:nvSpPr>
          <p:spPr bwMode="blackWhite">
            <a:xfrm>
              <a:off x="5100560" y="1994888"/>
              <a:ext cx="1592188" cy="32647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8" name="Freeform 3"/>
            <p:cNvSpPr>
              <a:spLocks/>
            </p:cNvSpPr>
            <p:nvPr/>
          </p:nvSpPr>
          <p:spPr bwMode="blackWhite">
            <a:xfrm>
              <a:off x="4082468" y="1484838"/>
              <a:ext cx="3756411" cy="1408313"/>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9" name="Oval 4"/>
            <p:cNvSpPr>
              <a:spLocks noChangeArrowheads="1"/>
            </p:cNvSpPr>
            <p:nvPr/>
          </p:nvSpPr>
          <p:spPr bwMode="blackWhite">
            <a:xfrm>
              <a:off x="5798563" y="1949458"/>
              <a:ext cx="196183" cy="189978"/>
            </a:xfrm>
            <a:prstGeom prst="ellipse">
              <a:avLst/>
            </a:prstGeom>
            <a:solidFill>
              <a:srgbClr val="404040"/>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0" name="Line 5"/>
            <p:cNvSpPr>
              <a:spLocks noChangeShapeType="1"/>
            </p:cNvSpPr>
            <p:nvPr/>
          </p:nvSpPr>
          <p:spPr bwMode="blackWhite">
            <a:xfrm>
              <a:off x="7712907" y="1662426"/>
              <a:ext cx="675287" cy="1621006"/>
            </a:xfrm>
            <a:prstGeom prst="line">
              <a:avLst/>
            </a:prstGeom>
            <a:gradFill>
              <a:gsLst>
                <a:gs pos="33000">
                  <a:srgbClr val="F9F9F9"/>
                </a:gs>
                <a:gs pos="100000">
                  <a:srgbClr val="D7D7D7"/>
                </a:gs>
              </a:gsLst>
              <a:lin ang="5400000" scaled="0"/>
            </a:gradFill>
            <a:ln w="3175" cap="flat" cmpd="sng" algn="ctr">
              <a:solidFill>
                <a:schemeClr val="bg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1" name="Line 6"/>
            <p:cNvSpPr>
              <a:spLocks noChangeShapeType="1"/>
            </p:cNvSpPr>
            <p:nvPr/>
          </p:nvSpPr>
          <p:spPr bwMode="blackWhite">
            <a:xfrm>
              <a:off x="7698451" y="1662426"/>
              <a:ext cx="0" cy="1610681"/>
            </a:xfrm>
            <a:prstGeom prst="line">
              <a:avLst/>
            </a:prstGeom>
            <a:gradFill>
              <a:gsLst>
                <a:gs pos="33000">
                  <a:srgbClr val="F9F9F9"/>
                </a:gs>
                <a:gs pos="100000">
                  <a:srgbClr val="D7D7D7"/>
                </a:gs>
              </a:gsLst>
              <a:lin ang="5400000" scaled="0"/>
            </a:gradFill>
            <a:ln w="3175" cap="flat" cmpd="sng" algn="ctr">
              <a:solidFill>
                <a:schemeClr val="bg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2" name="Line 7"/>
            <p:cNvSpPr>
              <a:spLocks noChangeShapeType="1"/>
            </p:cNvSpPr>
            <p:nvPr/>
          </p:nvSpPr>
          <p:spPr bwMode="blackWhite">
            <a:xfrm flipH="1">
              <a:off x="6985993" y="1666556"/>
              <a:ext cx="704198" cy="1569381"/>
            </a:xfrm>
            <a:prstGeom prst="line">
              <a:avLst/>
            </a:prstGeom>
            <a:gradFill>
              <a:gsLst>
                <a:gs pos="33000">
                  <a:srgbClr val="F9F9F9"/>
                </a:gs>
                <a:gs pos="100000">
                  <a:srgbClr val="D7D7D7"/>
                </a:gs>
              </a:gsLst>
              <a:lin ang="5400000" scaled="0"/>
            </a:gradFill>
            <a:ln w="3175" cap="flat" cmpd="sng" algn="ctr">
              <a:solidFill>
                <a:schemeClr val="bg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3" name="Freeform 8"/>
            <p:cNvSpPr>
              <a:spLocks/>
            </p:cNvSpPr>
            <p:nvPr/>
          </p:nvSpPr>
          <p:spPr bwMode="blackWhite">
            <a:xfrm>
              <a:off x="6901325" y="3246264"/>
              <a:ext cx="1528172" cy="491464"/>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43C3F2"/>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4" name="Line 9"/>
            <p:cNvSpPr>
              <a:spLocks noChangeShapeType="1"/>
            </p:cNvSpPr>
            <p:nvPr/>
          </p:nvSpPr>
          <p:spPr bwMode="blackWhite">
            <a:xfrm>
              <a:off x="4258001" y="2825008"/>
              <a:ext cx="675286" cy="1618941"/>
            </a:xfrm>
            <a:prstGeom prst="line">
              <a:avLst/>
            </a:prstGeom>
            <a:gradFill>
              <a:gsLst>
                <a:gs pos="33000">
                  <a:srgbClr val="F9F9F9"/>
                </a:gs>
                <a:gs pos="100000">
                  <a:srgbClr val="D7D7D7"/>
                </a:gs>
              </a:gsLst>
              <a:lin ang="5400000" scaled="0"/>
            </a:gradFill>
            <a:ln w="3175" cap="flat" cmpd="sng" algn="ctr">
              <a:solidFill>
                <a:schemeClr val="bg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5" name="Line 10"/>
            <p:cNvSpPr>
              <a:spLocks noChangeShapeType="1"/>
            </p:cNvSpPr>
            <p:nvPr/>
          </p:nvSpPr>
          <p:spPr bwMode="blackWhite">
            <a:xfrm>
              <a:off x="4247674" y="2825008"/>
              <a:ext cx="0" cy="1610681"/>
            </a:xfrm>
            <a:prstGeom prst="line">
              <a:avLst/>
            </a:prstGeom>
            <a:gradFill>
              <a:gsLst>
                <a:gs pos="33000">
                  <a:srgbClr val="F9F9F9"/>
                </a:gs>
                <a:gs pos="100000">
                  <a:srgbClr val="D7D7D7"/>
                </a:gs>
              </a:gsLst>
              <a:lin ang="5400000" scaled="0"/>
            </a:gradFill>
            <a:ln w="3175" cap="flat" cmpd="sng" algn="ctr">
              <a:solidFill>
                <a:schemeClr val="bg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6" name="Line 11"/>
            <p:cNvSpPr>
              <a:spLocks noChangeShapeType="1"/>
            </p:cNvSpPr>
            <p:nvPr/>
          </p:nvSpPr>
          <p:spPr bwMode="blackWhite">
            <a:xfrm flipH="1">
              <a:off x="3522826" y="2827072"/>
              <a:ext cx="714524" cy="1579707"/>
            </a:xfrm>
            <a:prstGeom prst="line">
              <a:avLst/>
            </a:prstGeom>
            <a:gradFill>
              <a:gsLst>
                <a:gs pos="33000">
                  <a:srgbClr val="F9F9F9"/>
                </a:gs>
                <a:gs pos="100000">
                  <a:srgbClr val="D7D7D7"/>
                </a:gs>
              </a:gsLst>
              <a:lin ang="5400000" scaled="0"/>
            </a:gradFill>
            <a:ln w="3175" cap="flat" cmpd="sng" algn="ctr">
              <a:solidFill>
                <a:schemeClr val="bg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Freeform 12"/>
            <p:cNvSpPr>
              <a:spLocks/>
            </p:cNvSpPr>
            <p:nvPr/>
          </p:nvSpPr>
          <p:spPr bwMode="blackWhite">
            <a:xfrm>
              <a:off x="3448483" y="4406780"/>
              <a:ext cx="1528172" cy="491464"/>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43C3F2"/>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grpSp>
      <p:sp>
        <p:nvSpPr>
          <p:cNvPr id="18" name="TextBox 53"/>
          <p:cNvSpPr txBox="1">
            <a:spLocks noChangeArrowheads="1"/>
          </p:cNvSpPr>
          <p:nvPr/>
        </p:nvSpPr>
        <p:spPr bwMode="auto">
          <a:xfrm>
            <a:off x="1257457" y="4048460"/>
            <a:ext cx="224817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chemeClr val="bg1"/>
                </a:solidFill>
                <a:latin typeface="微软雅黑" pitchFamily="34" charset="-122"/>
                <a:ea typeface="微软雅黑" pitchFamily="34" charset="-122"/>
                <a:cs typeface="宋体" pitchFamily="2" charset="-122"/>
              </a:rPr>
              <a:t>单击此处添加标题</a:t>
            </a:r>
            <a:endParaRPr lang="zh-CN" altLang="en-US" dirty="0">
              <a:solidFill>
                <a:schemeClr val="bg1"/>
              </a:solidFill>
              <a:latin typeface="Arial" pitchFamily="34" charset="0"/>
              <a:cs typeface="宋体" pitchFamily="2" charset="-122"/>
            </a:endParaRPr>
          </a:p>
        </p:txBody>
      </p:sp>
      <p:sp>
        <p:nvSpPr>
          <p:cNvPr id="19" name="TextBox 26"/>
          <p:cNvSpPr txBox="1"/>
          <p:nvPr/>
        </p:nvSpPr>
        <p:spPr bwMode="auto">
          <a:xfrm>
            <a:off x="1256742" y="4469398"/>
            <a:ext cx="2321666" cy="925204"/>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a:lnSpc>
                <a:spcPct val="150000"/>
              </a:lnSpc>
              <a:defRPr/>
            </a:pPr>
            <a:r>
              <a:rPr lang="zh-CN" altLang="en-US" sz="1200" dirty="0">
                <a:solidFill>
                  <a:schemeClr val="bg1"/>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p>
        </p:txBody>
      </p:sp>
      <p:sp>
        <p:nvSpPr>
          <p:cNvPr id="20" name="TextBox 53"/>
          <p:cNvSpPr txBox="1">
            <a:spLocks noChangeArrowheads="1"/>
          </p:cNvSpPr>
          <p:nvPr/>
        </p:nvSpPr>
        <p:spPr bwMode="auto">
          <a:xfrm>
            <a:off x="8640534" y="2626233"/>
            <a:ext cx="224817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solidFill>
                  <a:schemeClr val="bg1"/>
                </a:solidFill>
                <a:latin typeface="微软雅黑" pitchFamily="34" charset="-122"/>
                <a:ea typeface="微软雅黑" pitchFamily="34" charset="-122"/>
                <a:cs typeface="宋体" pitchFamily="2" charset="-122"/>
              </a:rPr>
              <a:t>单击此处添加标题</a:t>
            </a:r>
          </a:p>
        </p:txBody>
      </p:sp>
      <p:sp>
        <p:nvSpPr>
          <p:cNvPr id="21" name="TextBox 28"/>
          <p:cNvSpPr txBox="1"/>
          <p:nvPr/>
        </p:nvSpPr>
        <p:spPr bwMode="auto">
          <a:xfrm>
            <a:off x="8552729" y="3047170"/>
            <a:ext cx="2335981" cy="925204"/>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a:lnSpc>
                <a:spcPct val="150000"/>
              </a:lnSpc>
              <a:defRPr/>
            </a:pPr>
            <a:r>
              <a:rPr lang="zh-CN" altLang="en-US" sz="1200" dirty="0">
                <a:solidFill>
                  <a:schemeClr val="bg1"/>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1615606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F:\淘宝\ppt文件夹\商业小人PNG透明底图标\图片2.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74208" y="2893346"/>
            <a:ext cx="923925" cy="277018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8173884" y="2095632"/>
            <a:ext cx="2764086" cy="1913919"/>
            <a:chOff x="5742804" y="1834353"/>
            <a:chExt cx="2859598" cy="2043466"/>
          </a:xfrm>
          <a:effectLst>
            <a:outerShdw blurRad="50800" dist="63500" dir="2700000" algn="tl" rotWithShape="0">
              <a:prstClr val="black">
                <a:alpha val="40000"/>
              </a:prstClr>
            </a:outerShdw>
          </a:effectLst>
        </p:grpSpPr>
        <p:grpSp>
          <p:nvGrpSpPr>
            <p:cNvPr id="8" name="组合 7"/>
            <p:cNvGrpSpPr/>
            <p:nvPr/>
          </p:nvGrpSpPr>
          <p:grpSpPr>
            <a:xfrm>
              <a:off x="5742804" y="1834353"/>
              <a:ext cx="2859598" cy="2043466"/>
              <a:chOff x="5943600" y="1773551"/>
              <a:chExt cx="2732549" cy="1952677"/>
            </a:xfrm>
          </p:grpSpPr>
          <p:sp>
            <p:nvSpPr>
              <p:cNvPr id="13" name="任意多边形 12"/>
              <p:cNvSpPr/>
              <p:nvPr/>
            </p:nvSpPr>
            <p:spPr>
              <a:xfrm>
                <a:off x="5943600" y="1773551"/>
                <a:ext cx="2732549"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7517017" y="1920933"/>
                <a:ext cx="1006987" cy="1006987"/>
              </a:xfrm>
              <a:prstGeom prst="ellipse">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7388563" y="2094008"/>
              <a:ext cx="1053806" cy="939544"/>
              <a:chOff x="4826330" y="898685"/>
              <a:chExt cx="1275321" cy="1137040"/>
            </a:xfrm>
          </p:grpSpPr>
          <p:sp>
            <p:nvSpPr>
              <p:cNvPr id="11" name="文本框 36"/>
              <p:cNvSpPr txBox="1"/>
              <p:nvPr/>
            </p:nvSpPr>
            <p:spPr>
              <a:xfrm>
                <a:off x="4826330" y="898685"/>
                <a:ext cx="1275321" cy="914673"/>
              </a:xfrm>
              <a:prstGeom prst="rect">
                <a:avLst/>
              </a:prstGeom>
              <a:noFill/>
            </p:spPr>
            <p:txBody>
              <a:bodyPr wrap="square" rtlCol="0">
                <a:spAutoFit/>
              </a:bodyPr>
              <a:lstStyle/>
              <a:p>
                <a:pPr algn="ctr"/>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12" name="文本框 37"/>
              <p:cNvSpPr txBox="1"/>
              <p:nvPr/>
            </p:nvSpPr>
            <p:spPr>
              <a:xfrm>
                <a:off x="4884815" y="1518735"/>
                <a:ext cx="1158349" cy="516990"/>
              </a:xfrm>
              <a:prstGeom prst="rect">
                <a:avLst/>
              </a:prstGeom>
              <a:noFill/>
            </p:spPr>
            <p:txBody>
              <a:bodyPr wrap="square" rtlCol="0">
                <a:spAutoFit/>
              </a:bodyPr>
              <a:lstStyle/>
              <a:p>
                <a:pPr algn="ctr"/>
                <a:r>
                  <a:rPr lang="en-US" altLang="zh-CN" sz="2000" dirty="0">
                    <a:solidFill>
                      <a:schemeClr val="bg1"/>
                    </a:solidFill>
                    <a:latin typeface="Impact" panose="020B0806030902050204" pitchFamily="34" charset="0"/>
                  </a:rPr>
                  <a:t>Title</a:t>
                </a:r>
              </a:p>
            </p:txBody>
          </p:sp>
        </p:grpSp>
        <p:sp>
          <p:nvSpPr>
            <p:cNvPr id="10" name="文本框 45"/>
            <p:cNvSpPr txBox="1"/>
            <p:nvPr/>
          </p:nvSpPr>
          <p:spPr>
            <a:xfrm>
              <a:off x="6013762" y="2793733"/>
              <a:ext cx="1687219" cy="926677"/>
            </a:xfrm>
            <a:prstGeom prst="rect">
              <a:avLst/>
            </a:prstGeom>
            <a:noFill/>
          </p:spPr>
          <p:txBody>
            <a:bodyPr wrap="square" rtlCol="0">
              <a:spAutoFit/>
            </a:bodyPr>
            <a:lstStyle/>
            <a:p>
              <a:pPr>
                <a:lnSpc>
                  <a:spcPct val="120000"/>
                </a:lnSpc>
              </a:pPr>
              <a:r>
                <a:rPr lang="zh-CN" altLang="en-US" sz="1400" dirty="0">
                  <a:solidFill>
                    <a:srgbClr val="2D3E50"/>
                  </a:solidFill>
                  <a:latin typeface="微软雅黑" panose="020B0503020204020204" pitchFamily="34" charset="-122"/>
                  <a:ea typeface="微软雅黑" panose="020B0503020204020204" pitchFamily="34" charset="-122"/>
                </a:rPr>
                <a:t>请输入文本内容请输入文本内容请输入文本</a:t>
              </a:r>
              <a:r>
                <a:rPr lang="zh-CN" altLang="en-US" sz="1400" dirty="0" smtClean="0">
                  <a:solidFill>
                    <a:srgbClr val="2D3E50"/>
                  </a:solidFill>
                  <a:latin typeface="微软雅黑" panose="020B0503020204020204" pitchFamily="34" charset="-122"/>
                  <a:ea typeface="微软雅黑" panose="020B0503020204020204" pitchFamily="34" charset="-122"/>
                </a:rPr>
                <a:t>内容</a:t>
              </a:r>
              <a:endParaRPr lang="zh-CN" altLang="en-US" sz="1400" dirty="0">
                <a:solidFill>
                  <a:srgbClr val="2D3E50"/>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765151" y="3563930"/>
            <a:ext cx="2764086" cy="1913919"/>
            <a:chOff x="3250839" y="3402035"/>
            <a:chExt cx="2859597" cy="2043466"/>
          </a:xfrm>
          <a:effectLst>
            <a:outerShdw blurRad="50800" dist="63500" dir="2700000" algn="tl" rotWithShape="0">
              <a:prstClr val="black">
                <a:alpha val="40000"/>
              </a:prstClr>
            </a:outerShdw>
          </a:effectLst>
        </p:grpSpPr>
        <p:grpSp>
          <p:nvGrpSpPr>
            <p:cNvPr id="16" name="组合 15"/>
            <p:cNvGrpSpPr/>
            <p:nvPr/>
          </p:nvGrpSpPr>
          <p:grpSpPr>
            <a:xfrm rot="10800000">
              <a:off x="3250839" y="3402035"/>
              <a:ext cx="2859597" cy="2043466"/>
              <a:chOff x="2844442" y="1031260"/>
              <a:chExt cx="2732549" cy="1952677"/>
            </a:xfrm>
          </p:grpSpPr>
          <p:sp>
            <p:nvSpPr>
              <p:cNvPr id="21" name="任意多边形 20"/>
              <p:cNvSpPr/>
              <p:nvPr/>
            </p:nvSpPr>
            <p:spPr>
              <a:xfrm>
                <a:off x="2844442" y="1031260"/>
                <a:ext cx="2732549"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4417859" y="1178642"/>
                <a:ext cx="1006987" cy="1006987"/>
              </a:xfrm>
              <a:prstGeom prst="ellipse">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3408557" y="4341403"/>
              <a:ext cx="1053806" cy="939544"/>
              <a:chOff x="4826330" y="898685"/>
              <a:chExt cx="1275321" cy="1137040"/>
            </a:xfrm>
          </p:grpSpPr>
          <p:sp>
            <p:nvSpPr>
              <p:cNvPr id="19" name="文本框 39"/>
              <p:cNvSpPr txBox="1"/>
              <p:nvPr/>
            </p:nvSpPr>
            <p:spPr>
              <a:xfrm>
                <a:off x="4826330" y="898685"/>
                <a:ext cx="1275321" cy="914673"/>
              </a:xfrm>
              <a:prstGeom prst="rect">
                <a:avLst/>
              </a:prstGeom>
              <a:noFill/>
            </p:spPr>
            <p:txBody>
              <a:bodyPr wrap="square" rtlCol="0">
                <a:spAutoFit/>
              </a:bodyPr>
              <a:lstStyle/>
              <a:p>
                <a:pPr algn="ctr"/>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
            <p:nvSpPr>
              <p:cNvPr id="20" name="文本框 40"/>
              <p:cNvSpPr txBox="1"/>
              <p:nvPr/>
            </p:nvSpPr>
            <p:spPr>
              <a:xfrm>
                <a:off x="4884814" y="1518735"/>
                <a:ext cx="1158350" cy="516990"/>
              </a:xfrm>
              <a:prstGeom prst="rect">
                <a:avLst/>
              </a:prstGeom>
              <a:noFill/>
            </p:spPr>
            <p:txBody>
              <a:bodyPr wrap="square" rtlCol="0">
                <a:spAutoFit/>
              </a:bodyPr>
              <a:lstStyle/>
              <a:p>
                <a:pPr algn="ctr"/>
                <a:r>
                  <a:rPr lang="en-US" altLang="zh-CN" sz="2000" dirty="0">
                    <a:solidFill>
                      <a:schemeClr val="bg1"/>
                    </a:solidFill>
                    <a:latin typeface="Impact" panose="020B0806030902050204" pitchFamily="34" charset="0"/>
                  </a:rPr>
                  <a:t>Title</a:t>
                </a:r>
              </a:p>
            </p:txBody>
          </p:sp>
        </p:grpSp>
        <p:sp>
          <p:nvSpPr>
            <p:cNvPr id="18" name="文本框 47"/>
            <p:cNvSpPr txBox="1"/>
            <p:nvPr/>
          </p:nvSpPr>
          <p:spPr>
            <a:xfrm>
              <a:off x="4312435" y="3747728"/>
              <a:ext cx="1661058" cy="926677"/>
            </a:xfrm>
            <a:prstGeom prst="rect">
              <a:avLst/>
            </a:prstGeom>
            <a:noFill/>
          </p:spPr>
          <p:txBody>
            <a:bodyPr wrap="square" rtlCol="0">
              <a:spAutoFit/>
            </a:bodyPr>
            <a:lstStyle/>
            <a:p>
              <a:pPr>
                <a:lnSpc>
                  <a:spcPct val="120000"/>
                </a:lnSpc>
              </a:pPr>
              <a:r>
                <a:rPr lang="zh-CN" altLang="en-US" sz="1400" dirty="0">
                  <a:solidFill>
                    <a:srgbClr val="2D3E50"/>
                  </a:solidFill>
                  <a:latin typeface="微软雅黑" panose="020B0503020204020204" pitchFamily="34" charset="-122"/>
                  <a:ea typeface="微软雅黑" panose="020B0503020204020204" pitchFamily="34" charset="-122"/>
                </a:rPr>
                <a:t>请输入文本内容请输入文本内容请输入文本</a:t>
              </a:r>
              <a:r>
                <a:rPr lang="zh-CN" altLang="en-US" sz="1400" dirty="0" smtClean="0">
                  <a:solidFill>
                    <a:srgbClr val="2D3E50"/>
                  </a:solidFill>
                  <a:latin typeface="微软雅黑" panose="020B0503020204020204" pitchFamily="34" charset="-122"/>
                  <a:ea typeface="微软雅黑" panose="020B0503020204020204" pitchFamily="34" charset="-122"/>
                </a:rPr>
                <a:t>内容</a:t>
              </a:r>
              <a:endParaRPr lang="zh-CN" altLang="en-US" sz="1400" dirty="0">
                <a:solidFill>
                  <a:srgbClr val="2D3E5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173884" y="4083582"/>
            <a:ext cx="2764086" cy="1913920"/>
            <a:chOff x="5742804" y="3956861"/>
            <a:chExt cx="2859598" cy="2043467"/>
          </a:xfrm>
          <a:effectLst>
            <a:outerShdw blurRad="50800" dist="63500" dir="2700000" algn="tl" rotWithShape="0">
              <a:prstClr val="black">
                <a:alpha val="40000"/>
              </a:prstClr>
            </a:outerShdw>
          </a:effectLst>
        </p:grpSpPr>
        <p:grpSp>
          <p:nvGrpSpPr>
            <p:cNvPr id="24" name="组合 23"/>
            <p:cNvGrpSpPr/>
            <p:nvPr/>
          </p:nvGrpSpPr>
          <p:grpSpPr>
            <a:xfrm rot="10800000">
              <a:off x="5742804" y="3956861"/>
              <a:ext cx="2859598" cy="2043467"/>
              <a:chOff x="2844441" y="1031261"/>
              <a:chExt cx="2732549" cy="1952678"/>
            </a:xfrm>
          </p:grpSpPr>
          <p:sp>
            <p:nvSpPr>
              <p:cNvPr id="29" name="任意多边形 28"/>
              <p:cNvSpPr/>
              <p:nvPr/>
            </p:nvSpPr>
            <p:spPr>
              <a:xfrm>
                <a:off x="2844441" y="1031261"/>
                <a:ext cx="2732549" cy="1952678"/>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4417859" y="1178642"/>
                <a:ext cx="1006987" cy="10069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5902021" y="4896231"/>
              <a:ext cx="1053806" cy="927255"/>
              <a:chOff x="4826330" y="898685"/>
              <a:chExt cx="1275321" cy="1122168"/>
            </a:xfrm>
          </p:grpSpPr>
          <p:sp>
            <p:nvSpPr>
              <p:cNvPr id="27" name="文本框 42"/>
              <p:cNvSpPr txBox="1"/>
              <p:nvPr/>
            </p:nvSpPr>
            <p:spPr>
              <a:xfrm>
                <a:off x="4826330" y="898685"/>
                <a:ext cx="1275321" cy="914673"/>
              </a:xfrm>
              <a:prstGeom prst="rect">
                <a:avLst/>
              </a:prstGeom>
              <a:noFill/>
            </p:spPr>
            <p:txBody>
              <a:bodyPr wrap="square" rtlCol="0">
                <a:spAutoFit/>
              </a:bodyPr>
              <a:lstStyle/>
              <a:p>
                <a:pPr algn="ctr"/>
                <a:r>
                  <a:rPr lang="en-US" altLang="zh-CN" sz="4000" dirty="0" smtClean="0">
                    <a:latin typeface="Impact" panose="020B0806030902050204" pitchFamily="34" charset="0"/>
                  </a:rPr>
                  <a:t>04</a:t>
                </a:r>
                <a:endParaRPr lang="zh-CN" altLang="en-US" sz="4000" dirty="0">
                  <a:latin typeface="Impact" panose="020B0806030902050204" pitchFamily="34" charset="0"/>
                </a:endParaRPr>
              </a:p>
            </p:txBody>
          </p:sp>
          <p:sp>
            <p:nvSpPr>
              <p:cNvPr id="28" name="文本框 43"/>
              <p:cNvSpPr txBox="1"/>
              <p:nvPr/>
            </p:nvSpPr>
            <p:spPr>
              <a:xfrm>
                <a:off x="4912825" y="1543632"/>
                <a:ext cx="1158349" cy="477221"/>
              </a:xfrm>
              <a:prstGeom prst="rect">
                <a:avLst/>
              </a:prstGeom>
              <a:noFill/>
            </p:spPr>
            <p:txBody>
              <a:bodyPr wrap="square" rtlCol="0">
                <a:spAutoFit/>
              </a:bodyPr>
              <a:lstStyle/>
              <a:p>
                <a:pPr algn="ctr"/>
                <a:r>
                  <a:rPr lang="en-US" altLang="zh-CN" b="1" dirty="0">
                    <a:latin typeface="Impact" panose="020B0806030902050204" pitchFamily="34" charset="0"/>
                  </a:rPr>
                  <a:t>Title</a:t>
                </a:r>
              </a:p>
            </p:txBody>
          </p:sp>
        </p:grpSp>
        <p:sp>
          <p:nvSpPr>
            <p:cNvPr id="26" name="文本框 46"/>
            <p:cNvSpPr txBox="1"/>
            <p:nvPr/>
          </p:nvSpPr>
          <p:spPr>
            <a:xfrm>
              <a:off x="6884216" y="4386252"/>
              <a:ext cx="1689470" cy="926677"/>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请输入文本内容请输入文本内容请输入文本</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843281" y="3778644"/>
            <a:ext cx="2866076" cy="2246769"/>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765151" y="1575978"/>
            <a:ext cx="2764086" cy="1913918"/>
            <a:chOff x="3250839" y="1279525"/>
            <a:chExt cx="2859598" cy="2043465"/>
          </a:xfrm>
          <a:effectLst>
            <a:outerShdw blurRad="50800" dist="63500" dir="2700000" algn="tl" rotWithShape="0">
              <a:prstClr val="black">
                <a:alpha val="40000"/>
              </a:prstClr>
            </a:outerShdw>
          </a:effectLst>
        </p:grpSpPr>
        <p:grpSp>
          <p:nvGrpSpPr>
            <p:cNvPr id="33" name="组合 32"/>
            <p:cNvGrpSpPr/>
            <p:nvPr/>
          </p:nvGrpSpPr>
          <p:grpSpPr>
            <a:xfrm>
              <a:off x="3250839" y="1279525"/>
              <a:ext cx="2859598" cy="2043465"/>
              <a:chOff x="2844442" y="1031260"/>
              <a:chExt cx="2732549" cy="1952677"/>
            </a:xfrm>
          </p:grpSpPr>
          <p:sp>
            <p:nvSpPr>
              <p:cNvPr id="38" name="任意多边形 37"/>
              <p:cNvSpPr/>
              <p:nvPr/>
            </p:nvSpPr>
            <p:spPr>
              <a:xfrm>
                <a:off x="2844442" y="1031260"/>
                <a:ext cx="2732549"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4417859" y="1178642"/>
                <a:ext cx="1006987" cy="10069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4897411" y="1539879"/>
              <a:ext cx="1053806" cy="939544"/>
              <a:chOff x="4826330" y="898685"/>
              <a:chExt cx="1275321" cy="1137040"/>
            </a:xfrm>
          </p:grpSpPr>
          <p:sp>
            <p:nvSpPr>
              <p:cNvPr id="36" name="文本框 32"/>
              <p:cNvSpPr txBox="1"/>
              <p:nvPr/>
            </p:nvSpPr>
            <p:spPr>
              <a:xfrm>
                <a:off x="4826330" y="898685"/>
                <a:ext cx="1275321" cy="914673"/>
              </a:xfrm>
              <a:prstGeom prst="rect">
                <a:avLst/>
              </a:prstGeom>
              <a:noFill/>
            </p:spPr>
            <p:txBody>
              <a:bodyPr wrap="square" rtlCol="0">
                <a:spAutoFit/>
              </a:bodyPr>
              <a:lstStyle/>
              <a:p>
                <a:pPr algn="ctr"/>
                <a:r>
                  <a:rPr lang="en-US" altLang="zh-CN" sz="4000" dirty="0" smtClean="0">
                    <a:latin typeface="Impact" panose="020B0806030902050204" pitchFamily="34" charset="0"/>
                  </a:rPr>
                  <a:t>01</a:t>
                </a:r>
                <a:endParaRPr lang="zh-CN" altLang="en-US" sz="4000" dirty="0">
                  <a:latin typeface="Impact" panose="020B0806030902050204" pitchFamily="34" charset="0"/>
                </a:endParaRPr>
              </a:p>
            </p:txBody>
          </p:sp>
          <p:sp>
            <p:nvSpPr>
              <p:cNvPr id="37" name="文本框 33"/>
              <p:cNvSpPr txBox="1"/>
              <p:nvPr/>
            </p:nvSpPr>
            <p:spPr>
              <a:xfrm>
                <a:off x="4884815" y="1518735"/>
                <a:ext cx="1158349" cy="516990"/>
              </a:xfrm>
              <a:prstGeom prst="rect">
                <a:avLst/>
              </a:prstGeom>
              <a:noFill/>
            </p:spPr>
            <p:txBody>
              <a:bodyPr wrap="square" rtlCol="0">
                <a:spAutoFit/>
              </a:bodyPr>
              <a:lstStyle/>
              <a:p>
                <a:pPr algn="ctr"/>
                <a:r>
                  <a:rPr lang="en-US" altLang="zh-CN" sz="2000" dirty="0">
                    <a:latin typeface="Impact" panose="020B0806030902050204" pitchFamily="34" charset="0"/>
                  </a:rPr>
                  <a:t>Title</a:t>
                </a:r>
              </a:p>
            </p:txBody>
          </p:sp>
        </p:grpSp>
        <p:sp>
          <p:nvSpPr>
            <p:cNvPr id="35" name="文本框 44"/>
            <p:cNvSpPr txBox="1"/>
            <p:nvPr/>
          </p:nvSpPr>
          <p:spPr>
            <a:xfrm>
              <a:off x="3511624" y="2246919"/>
              <a:ext cx="1647214" cy="926677"/>
            </a:xfrm>
            <a:prstGeom prst="rect">
              <a:avLst/>
            </a:prstGeom>
            <a:noFill/>
          </p:spPr>
          <p:txBody>
            <a:bodyPr wrap="square" rtlCol="0">
              <a:spAutoFit/>
            </a:bodyPr>
            <a:lstStyle/>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请输入文本内容请输入文本内容请输入文本内容</a:t>
              </a:r>
            </a:p>
          </p:txBody>
        </p:sp>
      </p:grpSp>
    </p:spTree>
    <p:extLst>
      <p:ext uri="{BB962C8B-B14F-4D97-AF65-F5344CB8AC3E}">
        <p14:creationId xmlns:p14="http://schemas.microsoft.com/office/powerpoint/2010/main" val="21881743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142264" y="1828368"/>
            <a:ext cx="1886549" cy="1888469"/>
          </a:xfrm>
          <a:custGeom>
            <a:avLst/>
            <a:gdLst>
              <a:gd name="connsiteX0" fmla="*/ 1446530 w 2495550"/>
              <a:gd name="connsiteY0" fmla="*/ 0 h 2498090"/>
              <a:gd name="connsiteX1" fmla="*/ 2495550 w 2495550"/>
              <a:gd name="connsiteY1" fmla="*/ 1070610 h 2498090"/>
              <a:gd name="connsiteX2" fmla="*/ 2490470 w 2495550"/>
              <a:gd name="connsiteY2" fmla="*/ 1463040 h 2498090"/>
              <a:gd name="connsiteX3" fmla="*/ 2479511 w 2495550"/>
              <a:gd name="connsiteY3" fmla="*/ 1474054 h 2498090"/>
              <a:gd name="connsiteX4" fmla="*/ 2433363 w 2495550"/>
              <a:gd name="connsiteY4" fmla="*/ 1476384 h 2498090"/>
              <a:gd name="connsiteX5" fmla="*/ 1483175 w 2495550"/>
              <a:gd name="connsiteY5" fmla="*/ 2426572 h 2498090"/>
              <a:gd name="connsiteX6" fmla="*/ 1480580 w 2495550"/>
              <a:gd name="connsiteY6" fmla="*/ 2477967 h 2498090"/>
              <a:gd name="connsiteX7" fmla="*/ 1471930 w 2495550"/>
              <a:gd name="connsiteY7" fmla="*/ 2486660 h 2498090"/>
              <a:gd name="connsiteX8" fmla="*/ 1075690 w 2495550"/>
              <a:gd name="connsiteY8" fmla="*/ 2498090 h 2498090"/>
              <a:gd name="connsiteX9" fmla="*/ 0 w 2495550"/>
              <a:gd name="connsiteY9" fmla="*/ 1433830 h 2498090"/>
              <a:gd name="connsiteX10" fmla="*/ 1446530 w 2495550"/>
              <a:gd name="connsiteY10" fmla="*/ 0 h 249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5550" h="2498090">
                <a:moveTo>
                  <a:pt x="1446530" y="0"/>
                </a:moveTo>
                <a:lnTo>
                  <a:pt x="2495550" y="1070610"/>
                </a:lnTo>
                <a:cubicBezTo>
                  <a:pt x="2493857" y="1201420"/>
                  <a:pt x="2492163" y="1332230"/>
                  <a:pt x="2490470" y="1463040"/>
                </a:cubicBezTo>
                <a:lnTo>
                  <a:pt x="2479511" y="1474054"/>
                </a:lnTo>
                <a:lnTo>
                  <a:pt x="2433363" y="1476384"/>
                </a:lnTo>
                <a:cubicBezTo>
                  <a:pt x="1932357" y="1527264"/>
                  <a:pt x="1534055" y="1925565"/>
                  <a:pt x="1483175" y="2426572"/>
                </a:cubicBezTo>
                <a:lnTo>
                  <a:pt x="1480580" y="2477967"/>
                </a:lnTo>
                <a:lnTo>
                  <a:pt x="1471930" y="2486660"/>
                </a:lnTo>
                <a:lnTo>
                  <a:pt x="1075690" y="2498090"/>
                </a:lnTo>
                <a:lnTo>
                  <a:pt x="0" y="1433830"/>
                </a:lnTo>
                <a:lnTo>
                  <a:pt x="1446530" y="0"/>
                </a:ln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7" name="任意多边形 6"/>
          <p:cNvSpPr/>
          <p:nvPr/>
        </p:nvSpPr>
        <p:spPr>
          <a:xfrm>
            <a:off x="6105442" y="1830288"/>
            <a:ext cx="1888469" cy="1886549"/>
          </a:xfrm>
          <a:custGeom>
            <a:avLst/>
            <a:gdLst>
              <a:gd name="connsiteX0" fmla="*/ 1064260 w 2498090"/>
              <a:gd name="connsiteY0" fmla="*/ 0 h 2495550"/>
              <a:gd name="connsiteX1" fmla="*/ 2498090 w 2498090"/>
              <a:gd name="connsiteY1" fmla="*/ 1446530 h 2495550"/>
              <a:gd name="connsiteX2" fmla="*/ 1427480 w 2498090"/>
              <a:gd name="connsiteY2" fmla="*/ 2495550 h 2495550"/>
              <a:gd name="connsiteX3" fmla="*/ 1035050 w 2498090"/>
              <a:gd name="connsiteY3" fmla="*/ 2490470 h 2495550"/>
              <a:gd name="connsiteX4" fmla="*/ 1006225 w 2498090"/>
              <a:gd name="connsiteY4" fmla="*/ 2461788 h 2495550"/>
              <a:gd name="connsiteX5" fmla="*/ 1004318 w 2498090"/>
              <a:gd name="connsiteY5" fmla="*/ 2424032 h 2495550"/>
              <a:gd name="connsiteX6" fmla="*/ 54130 w 2498090"/>
              <a:gd name="connsiteY6" fmla="*/ 1473844 h 2495550"/>
              <a:gd name="connsiteX7" fmla="*/ 11423 w 2498090"/>
              <a:gd name="connsiteY7" fmla="*/ 1471688 h 2495550"/>
              <a:gd name="connsiteX8" fmla="*/ 0 w 2498090"/>
              <a:gd name="connsiteY8" fmla="*/ 1075690 h 2495550"/>
              <a:gd name="connsiteX9" fmla="*/ 1064260 w 2498090"/>
              <a:gd name="connsiteY9" fmla="*/ 0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8090" h="2495550">
                <a:moveTo>
                  <a:pt x="1064260" y="0"/>
                </a:moveTo>
                <a:lnTo>
                  <a:pt x="2498090" y="1446530"/>
                </a:lnTo>
                <a:lnTo>
                  <a:pt x="1427480" y="2495550"/>
                </a:lnTo>
                <a:cubicBezTo>
                  <a:pt x="1296670" y="2493857"/>
                  <a:pt x="1165860" y="2492163"/>
                  <a:pt x="1035050" y="2490470"/>
                </a:cubicBezTo>
                <a:lnTo>
                  <a:pt x="1006225" y="2461788"/>
                </a:lnTo>
                <a:lnTo>
                  <a:pt x="1004318" y="2424032"/>
                </a:lnTo>
                <a:cubicBezTo>
                  <a:pt x="953438" y="1923025"/>
                  <a:pt x="555137" y="1524724"/>
                  <a:pt x="54130" y="1473844"/>
                </a:cubicBezTo>
                <a:lnTo>
                  <a:pt x="11423" y="1471688"/>
                </a:lnTo>
                <a:lnTo>
                  <a:pt x="0" y="1075690"/>
                </a:lnTo>
                <a:lnTo>
                  <a:pt x="1064260" y="0"/>
                </a:ln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8" name="任意多边形 7"/>
          <p:cNvSpPr/>
          <p:nvPr/>
        </p:nvSpPr>
        <p:spPr>
          <a:xfrm>
            <a:off x="4135210" y="3775166"/>
            <a:ext cx="1886549" cy="1888469"/>
          </a:xfrm>
          <a:custGeom>
            <a:avLst/>
            <a:gdLst>
              <a:gd name="connsiteX0" fmla="*/ 1075690 w 2495550"/>
              <a:gd name="connsiteY0" fmla="*/ 0 h 2498090"/>
              <a:gd name="connsiteX1" fmla="*/ 1471930 w 2495550"/>
              <a:gd name="connsiteY1" fmla="*/ 11430 h 2498090"/>
              <a:gd name="connsiteX2" fmla="*/ 1490543 w 2495550"/>
              <a:gd name="connsiteY2" fmla="*/ 30136 h 2498090"/>
              <a:gd name="connsiteX3" fmla="*/ 1492506 w 2495550"/>
              <a:gd name="connsiteY3" fmla="*/ 69007 h 2498090"/>
              <a:gd name="connsiteX4" fmla="*/ 2442694 w 2495550"/>
              <a:gd name="connsiteY4" fmla="*/ 1019195 h 2498090"/>
              <a:gd name="connsiteX5" fmla="*/ 2476387 w 2495550"/>
              <a:gd name="connsiteY5" fmla="*/ 1020897 h 2498090"/>
              <a:gd name="connsiteX6" fmla="*/ 2490470 w 2495550"/>
              <a:gd name="connsiteY6" fmla="*/ 1035050 h 2498090"/>
              <a:gd name="connsiteX7" fmla="*/ 2495550 w 2495550"/>
              <a:gd name="connsiteY7" fmla="*/ 1427480 h 2498090"/>
              <a:gd name="connsiteX8" fmla="*/ 1446530 w 2495550"/>
              <a:gd name="connsiteY8" fmla="*/ 2498090 h 2498090"/>
              <a:gd name="connsiteX9" fmla="*/ 0 w 2495550"/>
              <a:gd name="connsiteY9" fmla="*/ 1064260 h 2498090"/>
              <a:gd name="connsiteX10" fmla="*/ 1075690 w 2495550"/>
              <a:gd name="connsiteY10" fmla="*/ 0 h 249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5550" h="2498090">
                <a:moveTo>
                  <a:pt x="1075690" y="0"/>
                </a:moveTo>
                <a:lnTo>
                  <a:pt x="1471930" y="11430"/>
                </a:lnTo>
                <a:lnTo>
                  <a:pt x="1490543" y="30136"/>
                </a:lnTo>
                <a:lnTo>
                  <a:pt x="1492506" y="69007"/>
                </a:lnTo>
                <a:cubicBezTo>
                  <a:pt x="1543386" y="570014"/>
                  <a:pt x="1941688" y="968315"/>
                  <a:pt x="2442694" y="1019195"/>
                </a:cubicBezTo>
                <a:lnTo>
                  <a:pt x="2476387" y="1020897"/>
                </a:lnTo>
                <a:lnTo>
                  <a:pt x="2490470" y="1035050"/>
                </a:lnTo>
                <a:cubicBezTo>
                  <a:pt x="2492163" y="1165860"/>
                  <a:pt x="2493857" y="1296670"/>
                  <a:pt x="2495550" y="1427480"/>
                </a:cubicBezTo>
                <a:lnTo>
                  <a:pt x="1446530" y="2498090"/>
                </a:lnTo>
                <a:lnTo>
                  <a:pt x="0" y="1064260"/>
                </a:lnTo>
                <a:lnTo>
                  <a:pt x="1075690" y="0"/>
                </a:ln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9" name="任意多边形 8"/>
          <p:cNvSpPr/>
          <p:nvPr/>
        </p:nvSpPr>
        <p:spPr>
          <a:xfrm>
            <a:off x="6098388" y="3777086"/>
            <a:ext cx="1888469" cy="1886549"/>
          </a:xfrm>
          <a:custGeom>
            <a:avLst/>
            <a:gdLst>
              <a:gd name="connsiteX0" fmla="*/ 1427480 w 2498090"/>
              <a:gd name="connsiteY0" fmla="*/ 0 h 2495550"/>
              <a:gd name="connsiteX1" fmla="*/ 2498090 w 2498090"/>
              <a:gd name="connsiteY1" fmla="*/ 1049020 h 2495550"/>
              <a:gd name="connsiteX2" fmla="*/ 1064260 w 2498090"/>
              <a:gd name="connsiteY2" fmla="*/ 2495550 h 2495550"/>
              <a:gd name="connsiteX3" fmla="*/ 0 w 2498090"/>
              <a:gd name="connsiteY3" fmla="*/ 1419860 h 2495550"/>
              <a:gd name="connsiteX4" fmla="*/ 11430 w 2498090"/>
              <a:gd name="connsiteY4" fmla="*/ 1023620 h 2495550"/>
              <a:gd name="connsiteX5" fmla="*/ 16023 w 2498090"/>
              <a:gd name="connsiteY5" fmla="*/ 1019051 h 2495550"/>
              <a:gd name="connsiteX6" fmla="*/ 63461 w 2498090"/>
              <a:gd name="connsiteY6" fmla="*/ 1016655 h 2495550"/>
              <a:gd name="connsiteX7" fmla="*/ 1013649 w 2498090"/>
              <a:gd name="connsiteY7" fmla="*/ 66467 h 2495550"/>
              <a:gd name="connsiteX8" fmla="*/ 1015781 w 2498090"/>
              <a:gd name="connsiteY8" fmla="*/ 24254 h 2495550"/>
              <a:gd name="connsiteX9" fmla="*/ 1035050 w 2498090"/>
              <a:gd name="connsiteY9" fmla="*/ 5080 h 2495550"/>
              <a:gd name="connsiteX10" fmla="*/ 1427480 w 2498090"/>
              <a:gd name="connsiteY10" fmla="*/ 0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8090" h="2495550">
                <a:moveTo>
                  <a:pt x="1427480" y="0"/>
                </a:moveTo>
                <a:lnTo>
                  <a:pt x="2498090" y="1049020"/>
                </a:lnTo>
                <a:lnTo>
                  <a:pt x="1064260" y="2495550"/>
                </a:lnTo>
                <a:lnTo>
                  <a:pt x="0" y="1419860"/>
                </a:lnTo>
                <a:lnTo>
                  <a:pt x="11430" y="1023620"/>
                </a:lnTo>
                <a:lnTo>
                  <a:pt x="16023" y="1019051"/>
                </a:lnTo>
                <a:lnTo>
                  <a:pt x="63461" y="1016655"/>
                </a:lnTo>
                <a:cubicBezTo>
                  <a:pt x="564468" y="965775"/>
                  <a:pt x="962769" y="567474"/>
                  <a:pt x="1013649" y="66467"/>
                </a:cubicBezTo>
                <a:lnTo>
                  <a:pt x="1015781" y="24254"/>
                </a:lnTo>
                <a:lnTo>
                  <a:pt x="1035050" y="5080"/>
                </a:lnTo>
                <a:cubicBezTo>
                  <a:pt x="1165860" y="3387"/>
                  <a:pt x="1296670" y="1693"/>
                  <a:pt x="1427480" y="0"/>
                </a:cubicBez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5694400" y="3329543"/>
            <a:ext cx="108198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核心关键</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11" name="组合 146"/>
          <p:cNvPicPr>
            <a:picLocks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4827700" y="2362740"/>
            <a:ext cx="487318" cy="41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71388" y="4247804"/>
            <a:ext cx="374293" cy="369166"/>
          </a:xfrm>
          <a:prstGeom prst="rect">
            <a:avLst/>
          </a:prstGeom>
        </p:spPr>
      </p:pic>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04704" y="2353984"/>
            <a:ext cx="353783" cy="410184"/>
          </a:xfrm>
          <a:prstGeom prst="rect">
            <a:avLst/>
          </a:prstGeom>
        </p:spPr>
      </p:pic>
      <p:pic>
        <p:nvPicPr>
          <p:cNvPr id="14" name="图片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90878" y="4258994"/>
            <a:ext cx="522985" cy="420438"/>
          </a:xfrm>
          <a:prstGeom prst="rect">
            <a:avLst/>
          </a:prstGeom>
        </p:spPr>
      </p:pic>
      <p:cxnSp>
        <p:nvCxnSpPr>
          <p:cNvPr id="15" name="直接连接符 14"/>
          <p:cNvCxnSpPr/>
          <p:nvPr/>
        </p:nvCxnSpPr>
        <p:spPr>
          <a:xfrm>
            <a:off x="4636829" y="2858931"/>
            <a:ext cx="80796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740570" y="2877952"/>
            <a:ext cx="767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a:off x="6677612" y="2879274"/>
            <a:ext cx="80796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781353" y="2898295"/>
            <a:ext cx="767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p:cNvCxnSpPr/>
          <p:nvPr/>
        </p:nvCxnSpPr>
        <p:spPr>
          <a:xfrm>
            <a:off x="4636829" y="4770597"/>
            <a:ext cx="80796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4740570" y="4789618"/>
            <a:ext cx="767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a:off x="6687137" y="4790939"/>
            <a:ext cx="80796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790878" y="4809960"/>
            <a:ext cx="7678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23" name="直接连接符 22"/>
          <p:cNvCxnSpPr/>
          <p:nvPr/>
        </p:nvCxnSpPr>
        <p:spPr>
          <a:xfrm flipH="1">
            <a:off x="904913" y="3716837"/>
            <a:ext cx="31135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966479" y="3711871"/>
            <a:ext cx="31135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Content Placeholder 2"/>
          <p:cNvSpPr txBox="1">
            <a:spLocks/>
          </p:cNvSpPr>
          <p:nvPr/>
        </p:nvSpPr>
        <p:spPr>
          <a:xfrm>
            <a:off x="1029125" y="3937572"/>
            <a:ext cx="2986387" cy="822263"/>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模板的发布，课件及汇报</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a:t>
            </a:r>
            <a:r>
              <a:rPr kumimoji="0" lang="zh-CN" altLang="en-US" sz="14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美化。</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6" name="Content Placeholder 2"/>
          <p:cNvSpPr txBox="1">
            <a:spLocks/>
          </p:cNvSpPr>
          <p:nvPr/>
        </p:nvSpPr>
        <p:spPr>
          <a:xfrm>
            <a:off x="1028673" y="2838602"/>
            <a:ext cx="2986387" cy="82533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模板的发布，课件及汇报</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a:t>
            </a:r>
            <a:r>
              <a:rPr kumimoji="0" lang="zh-CN" altLang="en-US" sz="14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美化。</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7" name="Content Placeholder 2"/>
          <p:cNvSpPr txBox="1">
            <a:spLocks/>
          </p:cNvSpPr>
          <p:nvPr/>
        </p:nvSpPr>
        <p:spPr>
          <a:xfrm>
            <a:off x="8353860" y="3926735"/>
            <a:ext cx="2986387" cy="822263"/>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模板的发布，课件及汇报</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a:t>
            </a:r>
            <a:r>
              <a:rPr kumimoji="0" lang="zh-CN" altLang="en-US" sz="14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美化。</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8" name="Content Placeholder 2"/>
          <p:cNvSpPr txBox="1">
            <a:spLocks/>
          </p:cNvSpPr>
          <p:nvPr/>
        </p:nvSpPr>
        <p:spPr>
          <a:xfrm>
            <a:off x="8353861" y="2825471"/>
            <a:ext cx="2986387" cy="82533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模板的发布，课件及汇报</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a:t>
            </a:r>
            <a:r>
              <a:rPr kumimoji="0" lang="zh-CN" altLang="en-US" sz="14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美化。</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149465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544974">
            <a:off x="4757167" y="1507977"/>
            <a:ext cx="2930573" cy="2930573"/>
          </a:xfrm>
          <a:custGeom>
            <a:avLst/>
            <a:gdLst>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83955 w 2567281"/>
              <a:gd name="connsiteY36" fmla="*/ 92469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757 w 2567281"/>
              <a:gd name="connsiteY36" fmla="*/ 82574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6436 w 2567281"/>
              <a:gd name="connsiteY36" fmla="*/ 91867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46351 w 2567281"/>
              <a:gd name="connsiteY36" fmla="*/ 894601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22275 w 2567281"/>
              <a:gd name="connsiteY36" fmla="*/ 84468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703438 w 2567281"/>
              <a:gd name="connsiteY6" fmla="*/ 304134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3CB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7" name="任意多边形 6"/>
          <p:cNvSpPr/>
          <p:nvPr/>
        </p:nvSpPr>
        <p:spPr>
          <a:xfrm rot="545508">
            <a:off x="7432852" y="3318836"/>
            <a:ext cx="1659715" cy="1659715"/>
          </a:xfrm>
          <a:custGeom>
            <a:avLst/>
            <a:gdLst>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83955 w 2567281"/>
              <a:gd name="connsiteY36" fmla="*/ 92469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757 w 2567281"/>
              <a:gd name="connsiteY36" fmla="*/ 82574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6436 w 2567281"/>
              <a:gd name="connsiteY36" fmla="*/ 91867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46351 w 2567281"/>
              <a:gd name="connsiteY36" fmla="*/ 894601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22275 w 2567281"/>
              <a:gd name="connsiteY36" fmla="*/ 84468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703438 w 2567281"/>
              <a:gd name="connsiteY6" fmla="*/ 304134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A4A8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 name="任意多边形 7"/>
          <p:cNvSpPr/>
          <p:nvPr/>
        </p:nvSpPr>
        <p:spPr>
          <a:xfrm rot="545508">
            <a:off x="8758959" y="2508935"/>
            <a:ext cx="1151668" cy="1151668"/>
          </a:xfrm>
          <a:custGeom>
            <a:avLst/>
            <a:gdLst>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83955 w 2567281"/>
              <a:gd name="connsiteY36" fmla="*/ 92469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757 w 2567281"/>
              <a:gd name="connsiteY36" fmla="*/ 82574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6436 w 2567281"/>
              <a:gd name="connsiteY36" fmla="*/ 91867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46351 w 2567281"/>
              <a:gd name="connsiteY36" fmla="*/ 894601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22275 w 2567281"/>
              <a:gd name="connsiteY36" fmla="*/ 84468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703438 w 2567281"/>
              <a:gd name="connsiteY6" fmla="*/ 304134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 name="任意多边形 8"/>
          <p:cNvSpPr/>
          <p:nvPr/>
        </p:nvSpPr>
        <p:spPr>
          <a:xfrm rot="545508">
            <a:off x="3729125" y="3506689"/>
            <a:ext cx="1659715" cy="1659715"/>
          </a:xfrm>
          <a:custGeom>
            <a:avLst/>
            <a:gdLst>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83955 w 2567281"/>
              <a:gd name="connsiteY36" fmla="*/ 92469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757 w 2567281"/>
              <a:gd name="connsiteY36" fmla="*/ 82574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6436 w 2567281"/>
              <a:gd name="connsiteY36" fmla="*/ 91867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46351 w 2567281"/>
              <a:gd name="connsiteY36" fmla="*/ 894601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22275 w 2567281"/>
              <a:gd name="connsiteY36" fmla="*/ 84468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703438 w 2567281"/>
              <a:gd name="connsiteY6" fmla="*/ 304134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任意多边形 9"/>
          <p:cNvSpPr/>
          <p:nvPr/>
        </p:nvSpPr>
        <p:spPr>
          <a:xfrm rot="545508">
            <a:off x="3211896" y="1805638"/>
            <a:ext cx="1659715" cy="1659715"/>
          </a:xfrm>
          <a:custGeom>
            <a:avLst/>
            <a:gdLst>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83955 w 2567281"/>
              <a:gd name="connsiteY36" fmla="*/ 92469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757 w 2567281"/>
              <a:gd name="connsiteY36" fmla="*/ 82574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6436 w 2567281"/>
              <a:gd name="connsiteY36" fmla="*/ 91867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46351 w 2567281"/>
              <a:gd name="connsiteY36" fmla="*/ 894601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22275 w 2567281"/>
              <a:gd name="connsiteY36" fmla="*/ 84468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703438 w 2567281"/>
              <a:gd name="connsiteY6" fmla="*/ 304134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A4A8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 name="任意多边形 10"/>
          <p:cNvSpPr/>
          <p:nvPr/>
        </p:nvSpPr>
        <p:spPr>
          <a:xfrm rot="545508">
            <a:off x="2295042" y="3056164"/>
            <a:ext cx="1300211" cy="1300211"/>
          </a:xfrm>
          <a:custGeom>
            <a:avLst/>
            <a:gdLst>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35363 w 2567281"/>
              <a:gd name="connsiteY36" fmla="*/ 855842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83955 w 2567281"/>
              <a:gd name="connsiteY36" fmla="*/ 92469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757 w 2567281"/>
              <a:gd name="connsiteY36" fmla="*/ 82574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6436 w 2567281"/>
              <a:gd name="connsiteY36" fmla="*/ 918677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46351 w 2567281"/>
              <a:gd name="connsiteY36" fmla="*/ 894601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422275 w 2567281"/>
              <a:gd name="connsiteY36" fmla="*/ 844686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899550 w 2567281"/>
              <a:gd name="connsiteY1" fmla="*/ 291655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97419 w 2567281"/>
              <a:gd name="connsiteY6" fmla="*/ 291655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703438 w 2567281"/>
              <a:gd name="connsiteY6" fmla="*/ 304134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61606 w 2567281"/>
              <a:gd name="connsiteY11" fmla="*/ 855842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261606 w 2567281"/>
              <a:gd name="connsiteY16" fmla="*/ 1653711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97419 w 2567281"/>
              <a:gd name="connsiteY21" fmla="*/ 2217898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899550 w 2567281"/>
              <a:gd name="connsiteY26" fmla="*/ 2217898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335363 w 2567281"/>
              <a:gd name="connsiteY31" fmla="*/ 1653711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 name="connsiteX0" fmla="*/ 542723 w 2567281"/>
              <a:gd name="connsiteY0" fmla="*/ 237362 h 2567281"/>
              <a:gd name="connsiteX1" fmla="*/ 923626 w 2567281"/>
              <a:gd name="connsiteY1" fmla="*/ 341570 h 2567281"/>
              <a:gd name="connsiteX2" fmla="*/ 1104648 w 2567281"/>
              <a:gd name="connsiteY2" fmla="*/ 12940 h 2567281"/>
              <a:gd name="connsiteX3" fmla="*/ 1219853 w 2567281"/>
              <a:gd name="connsiteY3" fmla="*/ 1549 h 2567281"/>
              <a:gd name="connsiteX4" fmla="*/ 1467606 w 2567281"/>
              <a:gd name="connsiteY4" fmla="*/ 13418 h 2567281"/>
              <a:gd name="connsiteX5" fmla="*/ 1496875 w 2567281"/>
              <a:gd name="connsiteY5" fmla="*/ 19128 h 2567281"/>
              <a:gd name="connsiteX6" fmla="*/ 1628565 w 2567281"/>
              <a:gd name="connsiteY6" fmla="*/ 340248 h 2567281"/>
              <a:gd name="connsiteX7" fmla="*/ 2031761 w 2567281"/>
              <a:gd name="connsiteY7" fmla="*/ 240783 h 2567281"/>
              <a:gd name="connsiteX8" fmla="*/ 2034286 w 2567281"/>
              <a:gd name="connsiteY8" fmla="*/ 242421 h 2567281"/>
              <a:gd name="connsiteX9" fmla="*/ 2303706 w 2567281"/>
              <a:gd name="connsiteY9" fmla="*/ 504477 h 2567281"/>
              <a:gd name="connsiteX10" fmla="*/ 2313004 w 2567281"/>
              <a:gd name="connsiteY10" fmla="*/ 518043 h 2567281"/>
              <a:gd name="connsiteX11" fmla="*/ 2218151 w 2567281"/>
              <a:gd name="connsiteY11" fmla="*/ 861420 h 2567281"/>
              <a:gd name="connsiteX12" fmla="*/ 2547655 w 2567281"/>
              <a:gd name="connsiteY12" fmla="*/ 1066337 h 2567281"/>
              <a:gd name="connsiteX13" fmla="*/ 2553379 w 2567281"/>
              <a:gd name="connsiteY13" fmla="*/ 1094904 h 2567281"/>
              <a:gd name="connsiteX14" fmla="*/ 2565794 w 2567281"/>
              <a:gd name="connsiteY14" fmla="*/ 1344373 h 2567281"/>
              <a:gd name="connsiteX15" fmla="*/ 2556882 w 2567281"/>
              <a:gd name="connsiteY15" fmla="*/ 1436427 h 2567281"/>
              <a:gd name="connsiteX16" fmla="*/ 2175577 w 2567281"/>
              <a:gd name="connsiteY16" fmla="*/ 1602914 h 2567281"/>
              <a:gd name="connsiteX17" fmla="*/ 2320371 w 2567281"/>
              <a:gd name="connsiteY17" fmla="*/ 2039924 h 2567281"/>
              <a:gd name="connsiteX18" fmla="*/ 2247295 w 2567281"/>
              <a:gd name="connsiteY18" fmla="*/ 2131698 h 2567281"/>
              <a:gd name="connsiteX19" fmla="*/ 2159843 w 2567281"/>
              <a:gd name="connsiteY19" fmla="*/ 2221792 h 2567281"/>
              <a:gd name="connsiteX20" fmla="*/ 2093129 w 2567281"/>
              <a:gd name="connsiteY20" fmla="*/ 2278108 h 2567281"/>
              <a:gd name="connsiteX21" fmla="*/ 1655286 w 2567281"/>
              <a:gd name="connsiteY21" fmla="*/ 2130546 h 2567281"/>
              <a:gd name="connsiteX22" fmla="*/ 1448837 w 2567281"/>
              <a:gd name="connsiteY22" fmla="*/ 2555706 h 2567281"/>
              <a:gd name="connsiteX23" fmla="*/ 1347429 w 2567281"/>
              <a:gd name="connsiteY23" fmla="*/ 2565733 h 2567281"/>
              <a:gd name="connsiteX24" fmla="*/ 1222908 w 2567281"/>
              <a:gd name="connsiteY24" fmla="*/ 2565794 h 2567281"/>
              <a:gd name="connsiteX25" fmla="*/ 1150390 w 2567281"/>
              <a:gd name="connsiteY25" fmla="*/ 2558774 h 2567281"/>
              <a:gd name="connsiteX26" fmla="*/ 956807 w 2567281"/>
              <a:gd name="connsiteY26" fmla="*/ 2113371 h 2567281"/>
              <a:gd name="connsiteX27" fmla="*/ 479023 w 2567281"/>
              <a:gd name="connsiteY27" fmla="*/ 2281883 h 2567281"/>
              <a:gd name="connsiteX28" fmla="*/ 435584 w 2567281"/>
              <a:gd name="connsiteY28" fmla="*/ 2247295 h 2567281"/>
              <a:gd name="connsiteX29" fmla="*/ 345490 w 2567281"/>
              <a:gd name="connsiteY29" fmla="*/ 2159843 h 2567281"/>
              <a:gd name="connsiteX30" fmla="*/ 271660 w 2567281"/>
              <a:gd name="connsiteY30" fmla="*/ 2072382 h 2567281"/>
              <a:gd name="connsiteX31" fmla="*/ 447673 w 2567281"/>
              <a:gd name="connsiteY31" fmla="*/ 1599540 h 2567281"/>
              <a:gd name="connsiteX32" fmla="*/ 8015 w 2567281"/>
              <a:gd name="connsiteY32" fmla="*/ 1412826 h 2567281"/>
              <a:gd name="connsiteX33" fmla="*/ 1549 w 2567281"/>
              <a:gd name="connsiteY33" fmla="*/ 1347429 h 2567281"/>
              <a:gd name="connsiteX34" fmla="*/ 13418 w 2567281"/>
              <a:gd name="connsiteY34" fmla="*/ 1099676 h 2567281"/>
              <a:gd name="connsiteX35" fmla="*/ 14995 w 2567281"/>
              <a:gd name="connsiteY35" fmla="*/ 1091591 h 2567281"/>
              <a:gd name="connsiteX36" fmla="*/ 397317 w 2567281"/>
              <a:gd name="connsiteY36" fmla="*/ 856724 h 2567281"/>
              <a:gd name="connsiteX37" fmla="*/ 279210 w 2567281"/>
              <a:gd name="connsiteY37" fmla="*/ 486794 h 2567281"/>
              <a:gd name="connsiteX38" fmla="*/ 319987 w 2567281"/>
              <a:gd name="connsiteY38" fmla="*/ 435584 h 2567281"/>
              <a:gd name="connsiteX39" fmla="*/ 504477 w 2567281"/>
              <a:gd name="connsiteY39" fmla="*/ 263576 h 2567281"/>
              <a:gd name="connsiteX40" fmla="*/ 542723 w 2567281"/>
              <a:gd name="connsiteY40" fmla="*/ 237362 h 2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281" h="2567281">
                <a:moveTo>
                  <a:pt x="542723" y="237362"/>
                </a:moveTo>
                <a:cubicBezTo>
                  <a:pt x="669691" y="272098"/>
                  <a:pt x="758341" y="386844"/>
                  <a:pt x="923626" y="341570"/>
                </a:cubicBezTo>
                <a:cubicBezTo>
                  <a:pt x="1057958" y="257868"/>
                  <a:pt x="1044307" y="122483"/>
                  <a:pt x="1104648" y="12940"/>
                </a:cubicBezTo>
                <a:lnTo>
                  <a:pt x="1219853" y="1549"/>
                </a:lnTo>
                <a:cubicBezTo>
                  <a:pt x="1303105" y="-2556"/>
                  <a:pt x="1386072" y="1534"/>
                  <a:pt x="1467606" y="13418"/>
                </a:cubicBezTo>
                <a:lnTo>
                  <a:pt x="1496875" y="19128"/>
                </a:lnTo>
                <a:cubicBezTo>
                  <a:pt x="1540772" y="126168"/>
                  <a:pt x="1553691" y="232767"/>
                  <a:pt x="1628565" y="340248"/>
                </a:cubicBezTo>
                <a:cubicBezTo>
                  <a:pt x="1836513" y="363909"/>
                  <a:pt x="1897362" y="273938"/>
                  <a:pt x="2031761" y="240783"/>
                </a:cubicBezTo>
                <a:lnTo>
                  <a:pt x="2034286" y="242421"/>
                </a:lnTo>
                <a:cubicBezTo>
                  <a:pt x="2135070" y="314944"/>
                  <a:pt x="2226168" y="402746"/>
                  <a:pt x="2303706" y="504477"/>
                </a:cubicBezTo>
                <a:lnTo>
                  <a:pt x="2313004" y="518043"/>
                </a:lnTo>
                <a:cubicBezTo>
                  <a:pt x="2281386" y="632502"/>
                  <a:pt x="2200735" y="709083"/>
                  <a:pt x="2218151" y="861420"/>
                </a:cubicBezTo>
                <a:cubicBezTo>
                  <a:pt x="2351180" y="1041595"/>
                  <a:pt x="2437820" y="998031"/>
                  <a:pt x="2547655" y="1066337"/>
                </a:cubicBezTo>
                <a:lnTo>
                  <a:pt x="2553379" y="1094904"/>
                </a:lnTo>
                <a:cubicBezTo>
                  <a:pt x="2565780" y="1178154"/>
                  <a:pt x="2569784" y="1261693"/>
                  <a:pt x="2565794" y="1344373"/>
                </a:cubicBezTo>
                <a:lnTo>
                  <a:pt x="2556882" y="1436427"/>
                </a:lnTo>
                <a:cubicBezTo>
                  <a:pt x="2429780" y="1491923"/>
                  <a:pt x="2335419" y="1423953"/>
                  <a:pt x="2175577" y="1602914"/>
                </a:cubicBezTo>
                <a:cubicBezTo>
                  <a:pt x="2142509" y="1803196"/>
                  <a:pt x="2272106" y="1894254"/>
                  <a:pt x="2320371" y="2039924"/>
                </a:cubicBezTo>
                <a:lnTo>
                  <a:pt x="2247295" y="2131698"/>
                </a:lnTo>
                <a:cubicBezTo>
                  <a:pt x="2219775" y="2162997"/>
                  <a:pt x="2190608" y="2193076"/>
                  <a:pt x="2159843" y="2221792"/>
                </a:cubicBezTo>
                <a:lnTo>
                  <a:pt x="2093129" y="2278108"/>
                </a:lnTo>
                <a:cubicBezTo>
                  <a:pt x="1947181" y="2228921"/>
                  <a:pt x="1870528" y="2100164"/>
                  <a:pt x="1655286" y="2130546"/>
                </a:cubicBezTo>
                <a:cubicBezTo>
                  <a:pt x="1475044" y="2264484"/>
                  <a:pt x="1517653" y="2413986"/>
                  <a:pt x="1448837" y="2555706"/>
                </a:cubicBezTo>
                <a:lnTo>
                  <a:pt x="1347429" y="2565733"/>
                </a:lnTo>
                <a:cubicBezTo>
                  <a:pt x="1305803" y="2567786"/>
                  <a:pt x="1264248" y="2567789"/>
                  <a:pt x="1222908" y="2565794"/>
                </a:cubicBezTo>
                <a:lnTo>
                  <a:pt x="1150390" y="2558774"/>
                </a:lnTo>
                <a:cubicBezTo>
                  <a:pt x="1085862" y="2410306"/>
                  <a:pt x="1108687" y="2219706"/>
                  <a:pt x="956807" y="2113371"/>
                </a:cubicBezTo>
                <a:cubicBezTo>
                  <a:pt x="749394" y="2069712"/>
                  <a:pt x="638284" y="2225712"/>
                  <a:pt x="479023" y="2281883"/>
                </a:cubicBezTo>
                <a:lnTo>
                  <a:pt x="435584" y="2247295"/>
                </a:lnTo>
                <a:cubicBezTo>
                  <a:pt x="404285" y="2219775"/>
                  <a:pt x="374206" y="2190608"/>
                  <a:pt x="345490" y="2159843"/>
                </a:cubicBezTo>
                <a:lnTo>
                  <a:pt x="271660" y="2072382"/>
                </a:lnTo>
                <a:cubicBezTo>
                  <a:pt x="330331" y="1914768"/>
                  <a:pt x="511586" y="1851848"/>
                  <a:pt x="447673" y="1599540"/>
                </a:cubicBezTo>
                <a:cubicBezTo>
                  <a:pt x="326959" y="1463311"/>
                  <a:pt x="154568" y="1475064"/>
                  <a:pt x="8015" y="1412826"/>
                </a:cubicBezTo>
                <a:lnTo>
                  <a:pt x="1549" y="1347429"/>
                </a:lnTo>
                <a:cubicBezTo>
                  <a:pt x="-2556" y="1264177"/>
                  <a:pt x="1534" y="1181210"/>
                  <a:pt x="13418" y="1099676"/>
                </a:cubicBezTo>
                <a:lnTo>
                  <a:pt x="14995" y="1091591"/>
                </a:lnTo>
                <a:cubicBezTo>
                  <a:pt x="121784" y="1013008"/>
                  <a:pt x="381694" y="1060536"/>
                  <a:pt x="397317" y="856724"/>
                </a:cubicBezTo>
                <a:cubicBezTo>
                  <a:pt x="496046" y="753970"/>
                  <a:pt x="366341" y="592193"/>
                  <a:pt x="279210" y="486794"/>
                </a:cubicBezTo>
                <a:lnTo>
                  <a:pt x="319987" y="435584"/>
                </a:lnTo>
                <a:cubicBezTo>
                  <a:pt x="375026" y="372987"/>
                  <a:pt x="436657" y="315268"/>
                  <a:pt x="504477" y="263576"/>
                </a:cubicBezTo>
                <a:lnTo>
                  <a:pt x="542723" y="237362"/>
                </a:ln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 name="文本框 11"/>
          <p:cNvSpPr txBox="1"/>
          <p:nvPr/>
        </p:nvSpPr>
        <p:spPr>
          <a:xfrm>
            <a:off x="5677571" y="2506642"/>
            <a:ext cx="1117346" cy="954107"/>
          </a:xfrm>
          <a:prstGeom prst="rect">
            <a:avLst/>
          </a:prstGeom>
          <a:noFill/>
        </p:spPr>
        <p:txBody>
          <a:bodyPr wrap="square" rtlCol="0">
            <a:spAutoFit/>
          </a:bodyPr>
          <a:lstStyle/>
          <a:p>
            <a:r>
              <a:rPr lang="en-US" altLang="zh-CN" sz="2800" dirty="0">
                <a:solidFill>
                  <a:prstClr val="white"/>
                </a:solidFill>
                <a:latin typeface="微软雅黑" panose="020B0503020204020204" pitchFamily="34" charset="-122"/>
                <a:ea typeface="微软雅黑" panose="020B0503020204020204" pitchFamily="34" charset="-122"/>
              </a:rPr>
              <a:t>TEXT</a:t>
            </a:r>
          </a:p>
          <a:p>
            <a:r>
              <a:rPr lang="en-US" altLang="zh-CN" sz="2800" dirty="0">
                <a:solidFill>
                  <a:prstClr val="white"/>
                </a:solidFill>
                <a:latin typeface="微软雅黑" panose="020B0503020204020204" pitchFamily="34" charset="-122"/>
                <a:ea typeface="微软雅黑" panose="020B0503020204020204" pitchFamily="34" charset="-122"/>
              </a:rPr>
              <a:t>   1</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810802" y="3967214"/>
            <a:ext cx="1117346" cy="369332"/>
          </a:xfrm>
          <a:prstGeom prst="rect">
            <a:avLst/>
          </a:prstGeom>
          <a:noFill/>
        </p:spPr>
        <p:txBody>
          <a:bodyPr wrap="square" rtlCol="0">
            <a:spAutoFit/>
          </a:bodyPr>
          <a:lstStyle/>
          <a:p>
            <a:r>
              <a:rPr lang="en-US" altLang="zh-CN" dirty="0">
                <a:solidFill>
                  <a:prstClr val="white"/>
                </a:solidFill>
                <a:latin typeface="微软雅黑" panose="020B0503020204020204" pitchFamily="34" charset="-122"/>
                <a:ea typeface="微软雅黑" panose="020B0503020204020204" pitchFamily="34" charset="-122"/>
              </a:rPr>
              <a:t>TEXT 2</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928148" y="2900103"/>
            <a:ext cx="1117346" cy="369332"/>
          </a:xfrm>
          <a:prstGeom prst="rect">
            <a:avLst/>
          </a:prstGeom>
          <a:noFill/>
        </p:spPr>
        <p:txBody>
          <a:bodyPr wrap="square" rtlCol="0">
            <a:spAutoFit/>
          </a:bodyPr>
          <a:lstStyle/>
          <a:p>
            <a:r>
              <a:rPr lang="en-US" altLang="zh-CN" dirty="0">
                <a:solidFill>
                  <a:prstClr val="white"/>
                </a:solidFill>
                <a:latin typeface="微软雅黑" panose="020B0503020204020204" pitchFamily="34" charset="-122"/>
                <a:ea typeface="微软雅黑" panose="020B0503020204020204" pitchFamily="34" charset="-122"/>
              </a:rPr>
              <a:t>TEXT 3</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08419" y="2461947"/>
            <a:ext cx="1117346" cy="369332"/>
          </a:xfrm>
          <a:prstGeom prst="rect">
            <a:avLst/>
          </a:prstGeom>
          <a:noFill/>
        </p:spPr>
        <p:txBody>
          <a:bodyPr wrap="square" rtlCol="0">
            <a:spAutoFit/>
          </a:bodyPr>
          <a:lstStyle/>
          <a:p>
            <a:r>
              <a:rPr lang="en-US" altLang="zh-CN" dirty="0">
                <a:solidFill>
                  <a:prstClr val="white"/>
                </a:solidFill>
                <a:latin typeface="微软雅黑" panose="020B0503020204020204" pitchFamily="34" charset="-122"/>
                <a:ea typeface="微软雅黑" panose="020B0503020204020204" pitchFamily="34" charset="-122"/>
              </a:rPr>
              <a:t>TEXT 4</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530023" y="3559694"/>
            <a:ext cx="1117346" cy="369332"/>
          </a:xfrm>
          <a:prstGeom prst="rect">
            <a:avLst/>
          </a:prstGeom>
          <a:noFill/>
        </p:spPr>
        <p:txBody>
          <a:bodyPr wrap="square" rtlCol="0">
            <a:spAutoFit/>
          </a:bodyPr>
          <a:lstStyle/>
          <a:p>
            <a:r>
              <a:rPr lang="en-US" altLang="zh-CN" dirty="0">
                <a:solidFill>
                  <a:prstClr val="white"/>
                </a:solidFill>
                <a:latin typeface="微软雅黑" panose="020B0503020204020204" pitchFamily="34" charset="-122"/>
                <a:ea typeface="微软雅黑" panose="020B0503020204020204" pitchFamily="34" charset="-122"/>
              </a:rPr>
              <a:t>TEXT 5</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185450" y="4148693"/>
            <a:ext cx="1117346" cy="369332"/>
          </a:xfrm>
          <a:prstGeom prst="rect">
            <a:avLst/>
          </a:prstGeom>
          <a:noFill/>
        </p:spPr>
        <p:txBody>
          <a:bodyPr wrap="square" rtlCol="0">
            <a:spAutoFit/>
          </a:bodyPr>
          <a:lstStyle/>
          <a:p>
            <a:r>
              <a:rPr lang="en-US" altLang="zh-CN" dirty="0">
                <a:solidFill>
                  <a:srgbClr val="43C3F2"/>
                </a:solidFill>
                <a:latin typeface="微软雅黑" panose="020B0503020204020204" pitchFamily="34" charset="-122"/>
                <a:ea typeface="微软雅黑" panose="020B0503020204020204" pitchFamily="34" charset="-122"/>
              </a:rPr>
              <a:t>TEXT 6</a:t>
            </a:r>
            <a:endParaRPr lang="zh-CN" altLang="en-US" dirty="0">
              <a:solidFill>
                <a:srgbClr val="43C3F2"/>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70427" y="5767289"/>
            <a:ext cx="11294503"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个性定制服务。专业的团队，完善的售后，热情的服务，科学严谨的逻辑，一丝不苟的工作态度，定能使您的发展如虎添翼！</a:t>
            </a:r>
          </a:p>
        </p:txBody>
      </p:sp>
      <p:cxnSp>
        <p:nvCxnSpPr>
          <p:cNvPr id="19" name="直接连接符 18"/>
          <p:cNvCxnSpPr/>
          <p:nvPr/>
        </p:nvCxnSpPr>
        <p:spPr>
          <a:xfrm flipV="1">
            <a:off x="770427" y="5597659"/>
            <a:ext cx="11089063" cy="155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204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143125"/>
            <a:ext cx="12192000" cy="226695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962150" y="2016215"/>
            <a:ext cx="1428750" cy="4841785"/>
            <a:chOff x="1152525" y="2016215"/>
            <a:chExt cx="1428750" cy="4841785"/>
          </a:xfrm>
        </p:grpSpPr>
        <p:grpSp>
          <p:nvGrpSpPr>
            <p:cNvPr id="14" name="组合 13"/>
            <p:cNvGrpSpPr/>
            <p:nvPr/>
          </p:nvGrpSpPr>
          <p:grpSpPr>
            <a:xfrm>
              <a:off x="1152525" y="2016215"/>
              <a:ext cx="1428750" cy="4841785"/>
              <a:chOff x="1152525" y="2091532"/>
              <a:chExt cx="1406525" cy="4766468"/>
            </a:xfrm>
          </p:grpSpPr>
          <p:sp>
            <p:nvSpPr>
              <p:cNvPr id="11" name="Freeform 5"/>
              <p:cNvSpPr>
                <a:spLocks/>
              </p:cNvSpPr>
              <p:nvPr/>
            </p:nvSpPr>
            <p:spPr bwMode="auto">
              <a:xfrm>
                <a:off x="1458913" y="3667919"/>
                <a:ext cx="950913" cy="2205038"/>
              </a:xfrm>
              <a:custGeom>
                <a:avLst/>
                <a:gdLst>
                  <a:gd name="T0" fmla="*/ 5 w 402"/>
                  <a:gd name="T1" fmla="*/ 14 h 933"/>
                  <a:gd name="T2" fmla="*/ 7 w 402"/>
                  <a:gd name="T3" fmla="*/ 61 h 933"/>
                  <a:gd name="T4" fmla="*/ 7 w 402"/>
                  <a:gd name="T5" fmla="*/ 199 h 933"/>
                  <a:gd name="T6" fmla="*/ 7 w 402"/>
                  <a:gd name="T7" fmla="*/ 665 h 933"/>
                  <a:gd name="T8" fmla="*/ 7 w 402"/>
                  <a:gd name="T9" fmla="*/ 933 h 933"/>
                  <a:gd name="T10" fmla="*/ 402 w 402"/>
                  <a:gd name="T11" fmla="*/ 933 h 933"/>
                  <a:gd name="T12" fmla="*/ 402 w 402"/>
                  <a:gd name="T13" fmla="*/ 3 h 933"/>
                  <a:gd name="T14" fmla="*/ 0 w 402"/>
                  <a:gd name="T15" fmla="*/ 0 h 933"/>
                  <a:gd name="T16" fmla="*/ 5 w 402"/>
                  <a:gd name="T17" fmla="*/ 1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933">
                    <a:moveTo>
                      <a:pt x="5" y="14"/>
                    </a:moveTo>
                    <a:cubicBezTo>
                      <a:pt x="6" y="29"/>
                      <a:pt x="7" y="46"/>
                      <a:pt x="7" y="61"/>
                    </a:cubicBezTo>
                    <a:cubicBezTo>
                      <a:pt x="7" y="107"/>
                      <a:pt x="7" y="153"/>
                      <a:pt x="7" y="199"/>
                    </a:cubicBezTo>
                    <a:cubicBezTo>
                      <a:pt x="7" y="355"/>
                      <a:pt x="7" y="510"/>
                      <a:pt x="7" y="665"/>
                    </a:cubicBezTo>
                    <a:cubicBezTo>
                      <a:pt x="7" y="754"/>
                      <a:pt x="7" y="844"/>
                      <a:pt x="7" y="933"/>
                    </a:cubicBezTo>
                    <a:cubicBezTo>
                      <a:pt x="402" y="933"/>
                      <a:pt x="402" y="933"/>
                      <a:pt x="402" y="933"/>
                    </a:cubicBezTo>
                    <a:cubicBezTo>
                      <a:pt x="402" y="3"/>
                      <a:pt x="402" y="3"/>
                      <a:pt x="402" y="3"/>
                    </a:cubicBezTo>
                    <a:cubicBezTo>
                      <a:pt x="0" y="0"/>
                      <a:pt x="0" y="0"/>
                      <a:pt x="0" y="0"/>
                    </a:cubicBezTo>
                    <a:cubicBezTo>
                      <a:pt x="1" y="4"/>
                      <a:pt x="5" y="8"/>
                      <a:pt x="5"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矩形 11"/>
              <p:cNvSpPr/>
              <p:nvPr/>
            </p:nvSpPr>
            <p:spPr>
              <a:xfrm>
                <a:off x="1476376" y="5578475"/>
                <a:ext cx="933450" cy="1279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29"/>
              <p:cNvSpPr>
                <a:spLocks/>
              </p:cNvSpPr>
              <p:nvPr/>
            </p:nvSpPr>
            <p:spPr bwMode="auto">
              <a:xfrm>
                <a:off x="1152525" y="2091532"/>
                <a:ext cx="1406525" cy="1587500"/>
              </a:xfrm>
              <a:custGeom>
                <a:avLst/>
                <a:gdLst>
                  <a:gd name="T0" fmla="*/ 532 w 595"/>
                  <a:gd name="T1" fmla="*/ 668 h 672"/>
                  <a:gd name="T2" fmla="*/ 550 w 595"/>
                  <a:gd name="T3" fmla="*/ 611 h 672"/>
                  <a:gd name="T4" fmla="*/ 589 w 595"/>
                  <a:gd name="T5" fmla="*/ 515 h 672"/>
                  <a:gd name="T6" fmla="*/ 591 w 595"/>
                  <a:gd name="T7" fmla="*/ 410 h 672"/>
                  <a:gd name="T8" fmla="*/ 593 w 595"/>
                  <a:gd name="T9" fmla="*/ 397 h 672"/>
                  <a:gd name="T10" fmla="*/ 593 w 595"/>
                  <a:gd name="T11" fmla="*/ 53 h 672"/>
                  <a:gd name="T12" fmla="*/ 535 w 595"/>
                  <a:gd name="T13" fmla="*/ 0 h 672"/>
                  <a:gd name="T14" fmla="*/ 477 w 595"/>
                  <a:gd name="T15" fmla="*/ 53 h 672"/>
                  <a:gd name="T16" fmla="*/ 476 w 595"/>
                  <a:gd name="T17" fmla="*/ 208 h 672"/>
                  <a:gd name="T18" fmla="*/ 464 w 595"/>
                  <a:gd name="T19" fmla="*/ 208 h 672"/>
                  <a:gd name="T20" fmla="*/ 464 w 595"/>
                  <a:gd name="T21" fmla="*/ 53 h 672"/>
                  <a:gd name="T22" fmla="*/ 405 w 595"/>
                  <a:gd name="T23" fmla="*/ 0 h 672"/>
                  <a:gd name="T24" fmla="*/ 347 w 595"/>
                  <a:gd name="T25" fmla="*/ 53 h 672"/>
                  <a:gd name="T26" fmla="*/ 347 w 595"/>
                  <a:gd name="T27" fmla="*/ 208 h 672"/>
                  <a:gd name="T28" fmla="*/ 340 w 595"/>
                  <a:gd name="T29" fmla="*/ 208 h 672"/>
                  <a:gd name="T30" fmla="*/ 340 w 595"/>
                  <a:gd name="T31" fmla="*/ 53 h 672"/>
                  <a:gd name="T32" fmla="*/ 282 w 595"/>
                  <a:gd name="T33" fmla="*/ 0 h 672"/>
                  <a:gd name="T34" fmla="*/ 224 w 595"/>
                  <a:gd name="T35" fmla="*/ 53 h 672"/>
                  <a:gd name="T36" fmla="*/ 224 w 595"/>
                  <a:gd name="T37" fmla="*/ 208 h 672"/>
                  <a:gd name="T38" fmla="*/ 214 w 595"/>
                  <a:gd name="T39" fmla="*/ 208 h 672"/>
                  <a:gd name="T40" fmla="*/ 214 w 595"/>
                  <a:gd name="T41" fmla="*/ 53 h 672"/>
                  <a:gd name="T42" fmla="*/ 156 w 595"/>
                  <a:gd name="T43" fmla="*/ 0 h 672"/>
                  <a:gd name="T44" fmla="*/ 98 w 595"/>
                  <a:gd name="T45" fmla="*/ 53 h 672"/>
                  <a:gd name="T46" fmla="*/ 98 w 595"/>
                  <a:gd name="T47" fmla="*/ 349 h 672"/>
                  <a:gd name="T48" fmla="*/ 98 w 595"/>
                  <a:gd name="T49" fmla="*/ 397 h 672"/>
                  <a:gd name="T50" fmla="*/ 98 w 595"/>
                  <a:gd name="T51" fmla="*/ 456 h 672"/>
                  <a:gd name="T52" fmla="*/ 0 w 595"/>
                  <a:gd name="T53" fmla="*/ 456 h 672"/>
                  <a:gd name="T54" fmla="*/ 12 w 595"/>
                  <a:gd name="T55" fmla="*/ 533 h 672"/>
                  <a:gd name="T56" fmla="*/ 56 w 595"/>
                  <a:gd name="T57" fmla="*/ 583 h 672"/>
                  <a:gd name="T58" fmla="*/ 132 w 595"/>
                  <a:gd name="T59" fmla="*/ 672 h 672"/>
                  <a:gd name="T60" fmla="*/ 532 w 595"/>
                  <a:gd name="T61" fmla="*/ 672 h 672"/>
                  <a:gd name="T62" fmla="*/ 532 w 595"/>
                  <a:gd name="T63" fmla="*/ 66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672">
                    <a:moveTo>
                      <a:pt x="532" y="668"/>
                    </a:moveTo>
                    <a:cubicBezTo>
                      <a:pt x="524" y="635"/>
                      <a:pt x="550" y="611"/>
                      <a:pt x="550" y="611"/>
                    </a:cubicBezTo>
                    <a:cubicBezTo>
                      <a:pt x="595" y="570"/>
                      <a:pt x="589" y="515"/>
                      <a:pt x="589" y="515"/>
                    </a:cubicBezTo>
                    <a:cubicBezTo>
                      <a:pt x="591" y="410"/>
                      <a:pt x="591" y="410"/>
                      <a:pt x="591" y="410"/>
                    </a:cubicBezTo>
                    <a:cubicBezTo>
                      <a:pt x="592" y="406"/>
                      <a:pt x="593" y="401"/>
                      <a:pt x="593" y="397"/>
                    </a:cubicBezTo>
                    <a:cubicBezTo>
                      <a:pt x="593" y="53"/>
                      <a:pt x="593" y="53"/>
                      <a:pt x="593" y="53"/>
                    </a:cubicBezTo>
                    <a:cubicBezTo>
                      <a:pt x="593" y="24"/>
                      <a:pt x="567" y="0"/>
                      <a:pt x="535" y="0"/>
                    </a:cubicBezTo>
                    <a:cubicBezTo>
                      <a:pt x="503" y="0"/>
                      <a:pt x="477" y="24"/>
                      <a:pt x="477" y="53"/>
                    </a:cubicBezTo>
                    <a:cubicBezTo>
                      <a:pt x="476" y="208"/>
                      <a:pt x="476" y="208"/>
                      <a:pt x="476" y="208"/>
                    </a:cubicBezTo>
                    <a:cubicBezTo>
                      <a:pt x="464" y="208"/>
                      <a:pt x="464" y="208"/>
                      <a:pt x="464" y="208"/>
                    </a:cubicBezTo>
                    <a:cubicBezTo>
                      <a:pt x="464" y="53"/>
                      <a:pt x="464" y="53"/>
                      <a:pt x="464" y="53"/>
                    </a:cubicBezTo>
                    <a:cubicBezTo>
                      <a:pt x="464" y="24"/>
                      <a:pt x="438" y="0"/>
                      <a:pt x="405" y="0"/>
                    </a:cubicBezTo>
                    <a:cubicBezTo>
                      <a:pt x="373" y="0"/>
                      <a:pt x="347" y="24"/>
                      <a:pt x="347" y="53"/>
                    </a:cubicBezTo>
                    <a:cubicBezTo>
                      <a:pt x="347" y="208"/>
                      <a:pt x="347" y="208"/>
                      <a:pt x="347" y="208"/>
                    </a:cubicBezTo>
                    <a:cubicBezTo>
                      <a:pt x="340" y="208"/>
                      <a:pt x="340" y="208"/>
                      <a:pt x="340" y="208"/>
                    </a:cubicBezTo>
                    <a:cubicBezTo>
                      <a:pt x="340" y="53"/>
                      <a:pt x="340" y="53"/>
                      <a:pt x="340" y="53"/>
                    </a:cubicBezTo>
                    <a:cubicBezTo>
                      <a:pt x="340" y="24"/>
                      <a:pt x="314" y="0"/>
                      <a:pt x="282" y="0"/>
                    </a:cubicBezTo>
                    <a:cubicBezTo>
                      <a:pt x="250" y="0"/>
                      <a:pt x="224" y="24"/>
                      <a:pt x="224" y="53"/>
                    </a:cubicBezTo>
                    <a:cubicBezTo>
                      <a:pt x="224" y="208"/>
                      <a:pt x="224" y="208"/>
                      <a:pt x="224" y="208"/>
                    </a:cubicBezTo>
                    <a:cubicBezTo>
                      <a:pt x="214" y="208"/>
                      <a:pt x="214" y="208"/>
                      <a:pt x="214" y="208"/>
                    </a:cubicBezTo>
                    <a:cubicBezTo>
                      <a:pt x="214" y="53"/>
                      <a:pt x="214" y="53"/>
                      <a:pt x="214" y="53"/>
                    </a:cubicBezTo>
                    <a:cubicBezTo>
                      <a:pt x="214" y="24"/>
                      <a:pt x="188" y="0"/>
                      <a:pt x="156" y="0"/>
                    </a:cubicBezTo>
                    <a:cubicBezTo>
                      <a:pt x="124" y="0"/>
                      <a:pt x="98" y="24"/>
                      <a:pt x="98" y="53"/>
                    </a:cubicBezTo>
                    <a:cubicBezTo>
                      <a:pt x="98" y="349"/>
                      <a:pt x="98" y="349"/>
                      <a:pt x="98" y="349"/>
                    </a:cubicBezTo>
                    <a:cubicBezTo>
                      <a:pt x="98" y="397"/>
                      <a:pt x="98" y="397"/>
                      <a:pt x="98" y="397"/>
                    </a:cubicBezTo>
                    <a:cubicBezTo>
                      <a:pt x="98" y="456"/>
                      <a:pt x="98" y="456"/>
                      <a:pt x="98" y="456"/>
                    </a:cubicBezTo>
                    <a:cubicBezTo>
                      <a:pt x="0" y="456"/>
                      <a:pt x="0" y="456"/>
                      <a:pt x="0" y="456"/>
                    </a:cubicBezTo>
                    <a:cubicBezTo>
                      <a:pt x="5" y="481"/>
                      <a:pt x="2" y="509"/>
                      <a:pt x="12" y="533"/>
                    </a:cubicBezTo>
                    <a:cubicBezTo>
                      <a:pt x="21" y="553"/>
                      <a:pt x="38" y="569"/>
                      <a:pt x="56" y="583"/>
                    </a:cubicBezTo>
                    <a:cubicBezTo>
                      <a:pt x="83" y="605"/>
                      <a:pt x="119" y="637"/>
                      <a:pt x="132" y="672"/>
                    </a:cubicBezTo>
                    <a:cubicBezTo>
                      <a:pt x="532" y="672"/>
                      <a:pt x="532" y="672"/>
                      <a:pt x="532" y="672"/>
                    </a:cubicBezTo>
                    <a:cubicBezTo>
                      <a:pt x="532" y="668"/>
                      <a:pt x="532" y="668"/>
                      <a:pt x="532" y="66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任意多边形 18"/>
            <p:cNvSpPr/>
            <p:nvPr/>
          </p:nvSpPr>
          <p:spPr>
            <a:xfrm>
              <a:off x="1162050" y="2662126"/>
              <a:ext cx="209549" cy="572609"/>
            </a:xfrm>
            <a:custGeom>
              <a:avLst/>
              <a:gdLst>
                <a:gd name="connsiteX0" fmla="*/ 71437 w 228600"/>
                <a:gd name="connsiteY0" fmla="*/ 0 h 572609"/>
                <a:gd name="connsiteX1" fmla="*/ 228600 w 228600"/>
                <a:gd name="connsiteY1" fmla="*/ 157163 h 572609"/>
                <a:gd name="connsiteX2" fmla="*/ 228599 w 228600"/>
                <a:gd name="connsiteY2" fmla="*/ 572609 h 572609"/>
                <a:gd name="connsiteX3" fmla="*/ 0 w 228600"/>
                <a:gd name="connsiteY3" fmla="*/ 572609 h 572609"/>
                <a:gd name="connsiteX4" fmla="*/ 0 w 228600"/>
                <a:gd name="connsiteY4" fmla="*/ 19270 h 572609"/>
                <a:gd name="connsiteX5" fmla="*/ 10262 w 228600"/>
                <a:gd name="connsiteY5" fmla="*/ 12351 h 572609"/>
                <a:gd name="connsiteX6" fmla="*/ 71437 w 228600"/>
                <a:gd name="connsiteY6" fmla="*/ 0 h 572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572609">
                  <a:moveTo>
                    <a:pt x="71437" y="0"/>
                  </a:moveTo>
                  <a:cubicBezTo>
                    <a:pt x="158236" y="0"/>
                    <a:pt x="228600" y="70364"/>
                    <a:pt x="228600" y="157163"/>
                  </a:cubicBezTo>
                  <a:lnTo>
                    <a:pt x="228599" y="572609"/>
                  </a:lnTo>
                  <a:lnTo>
                    <a:pt x="0" y="572609"/>
                  </a:lnTo>
                  <a:lnTo>
                    <a:pt x="0" y="19270"/>
                  </a:lnTo>
                  <a:lnTo>
                    <a:pt x="10262" y="12351"/>
                  </a:lnTo>
                  <a:cubicBezTo>
                    <a:pt x="29065" y="4398"/>
                    <a:pt x="49737" y="0"/>
                    <a:pt x="714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128"/>
          <p:cNvSpPr txBox="1">
            <a:spLocks noChangeArrowheads="1"/>
          </p:cNvSpPr>
          <p:nvPr/>
        </p:nvSpPr>
        <p:spPr bwMode="auto">
          <a:xfrm>
            <a:off x="4723230" y="2443010"/>
            <a:ext cx="4802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4800" b="1" dirty="0">
                <a:solidFill>
                  <a:schemeClr val="bg1"/>
                </a:solidFill>
                <a:latin typeface="微软雅黑" panose="020B0503020204020204" pitchFamily="34" charset="-122"/>
                <a:ea typeface="微软雅黑" panose="020B0503020204020204" pitchFamily="34" charset="-122"/>
              </a:rPr>
              <a:t>经验总结反思</a:t>
            </a:r>
          </a:p>
        </p:txBody>
      </p:sp>
      <p:sp>
        <p:nvSpPr>
          <p:cNvPr id="22" name="文本框 128"/>
          <p:cNvSpPr txBox="1">
            <a:spLocks noChangeArrowheads="1"/>
          </p:cNvSpPr>
          <p:nvPr/>
        </p:nvSpPr>
        <p:spPr bwMode="auto">
          <a:xfrm>
            <a:off x="4723230" y="3305634"/>
            <a:ext cx="56780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单击此处添加本章节的简要内容。本模板封面和内页所有素材均可自由编及移动替换，框架完整，套用性强</a:t>
            </a:r>
          </a:p>
        </p:txBody>
      </p:sp>
    </p:spTree>
    <p:extLst>
      <p:ext uri="{BB962C8B-B14F-4D97-AF65-F5344CB8AC3E}">
        <p14:creationId xmlns:p14="http://schemas.microsoft.com/office/powerpoint/2010/main" val="2973221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flipH="1">
            <a:off x="6410131" y="3429000"/>
            <a:ext cx="5781869" cy="3429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9"/>
          <p:cNvSpPr/>
          <p:nvPr/>
        </p:nvSpPr>
        <p:spPr>
          <a:xfrm>
            <a:off x="8303227" y="912783"/>
            <a:ext cx="1564433" cy="1177991"/>
          </a:xfrm>
          <a:custGeom>
            <a:avLst/>
            <a:gdLst>
              <a:gd name="connsiteX0" fmla="*/ 0 w 1564433"/>
              <a:gd name="connsiteY0" fmla="*/ 0 h 1168661"/>
              <a:gd name="connsiteX1" fmla="*/ 1564433 w 1564433"/>
              <a:gd name="connsiteY1" fmla="*/ 0 h 1168661"/>
              <a:gd name="connsiteX2" fmla="*/ 1564433 w 1564433"/>
              <a:gd name="connsiteY2" fmla="*/ 1168661 h 1168661"/>
              <a:gd name="connsiteX3" fmla="*/ 0 w 1564433"/>
              <a:gd name="connsiteY3" fmla="*/ 1168661 h 1168661"/>
              <a:gd name="connsiteX4" fmla="*/ 0 w 1564433"/>
              <a:gd name="connsiteY4" fmla="*/ 0 h 1168661"/>
              <a:gd name="connsiteX0" fmla="*/ 0 w 1564433"/>
              <a:gd name="connsiteY0" fmla="*/ 0 h 1177991"/>
              <a:gd name="connsiteX1" fmla="*/ 1564433 w 1564433"/>
              <a:gd name="connsiteY1" fmla="*/ 0 h 1177991"/>
              <a:gd name="connsiteX2" fmla="*/ 1555102 w 1564433"/>
              <a:gd name="connsiteY2" fmla="*/ 1177991 h 1177991"/>
              <a:gd name="connsiteX3" fmla="*/ 0 w 1564433"/>
              <a:gd name="connsiteY3" fmla="*/ 1168661 h 1177991"/>
              <a:gd name="connsiteX4" fmla="*/ 0 w 1564433"/>
              <a:gd name="connsiteY4" fmla="*/ 0 h 1177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433" h="1177991">
                <a:moveTo>
                  <a:pt x="0" y="0"/>
                </a:moveTo>
                <a:lnTo>
                  <a:pt x="1564433" y="0"/>
                </a:lnTo>
                <a:cubicBezTo>
                  <a:pt x="1561323" y="392664"/>
                  <a:pt x="1558212" y="785327"/>
                  <a:pt x="1555102" y="1177991"/>
                </a:cubicBezTo>
                <a:lnTo>
                  <a:pt x="0" y="1168661"/>
                </a:lnTo>
                <a:lnTo>
                  <a:pt x="0" y="0"/>
                </a:ln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0"/>
          <p:cNvSpPr/>
          <p:nvPr/>
        </p:nvSpPr>
        <p:spPr>
          <a:xfrm>
            <a:off x="9850168" y="912783"/>
            <a:ext cx="1135224" cy="1868457"/>
          </a:xfrm>
          <a:custGeom>
            <a:avLst/>
            <a:gdLst>
              <a:gd name="connsiteX0" fmla="*/ 0 w 1564433"/>
              <a:gd name="connsiteY0" fmla="*/ 0 h 1168661"/>
              <a:gd name="connsiteX1" fmla="*/ 1564433 w 1564433"/>
              <a:gd name="connsiteY1" fmla="*/ 0 h 1168661"/>
              <a:gd name="connsiteX2" fmla="*/ 1564433 w 1564433"/>
              <a:gd name="connsiteY2" fmla="*/ 1168661 h 1168661"/>
              <a:gd name="connsiteX3" fmla="*/ 0 w 1564433"/>
              <a:gd name="connsiteY3" fmla="*/ 1168661 h 1168661"/>
              <a:gd name="connsiteX4" fmla="*/ 0 w 1564433"/>
              <a:gd name="connsiteY4" fmla="*/ 0 h 1168661"/>
              <a:gd name="connsiteX0" fmla="*/ 9330 w 1573763"/>
              <a:gd name="connsiteY0" fmla="*/ 0 h 1868457"/>
              <a:gd name="connsiteX1" fmla="*/ 1573763 w 1573763"/>
              <a:gd name="connsiteY1" fmla="*/ 0 h 1868457"/>
              <a:gd name="connsiteX2" fmla="*/ 1573763 w 1573763"/>
              <a:gd name="connsiteY2" fmla="*/ 1168661 h 1868457"/>
              <a:gd name="connsiteX3" fmla="*/ 0 w 1573763"/>
              <a:gd name="connsiteY3" fmla="*/ 1868457 h 1868457"/>
              <a:gd name="connsiteX4" fmla="*/ 9330 w 1573763"/>
              <a:gd name="connsiteY4" fmla="*/ 0 h 1868457"/>
              <a:gd name="connsiteX0" fmla="*/ 9330 w 1573763"/>
              <a:gd name="connsiteY0" fmla="*/ 0 h 1868457"/>
              <a:gd name="connsiteX1" fmla="*/ 1573763 w 1573763"/>
              <a:gd name="connsiteY1" fmla="*/ 0 h 1868457"/>
              <a:gd name="connsiteX2" fmla="*/ 1135224 w 1573763"/>
              <a:gd name="connsiteY2" fmla="*/ 1840465 h 1868457"/>
              <a:gd name="connsiteX3" fmla="*/ 0 w 1573763"/>
              <a:gd name="connsiteY3" fmla="*/ 1868457 h 1868457"/>
              <a:gd name="connsiteX4" fmla="*/ 9330 w 1573763"/>
              <a:gd name="connsiteY4" fmla="*/ 0 h 1868457"/>
              <a:gd name="connsiteX0" fmla="*/ 9330 w 1135224"/>
              <a:gd name="connsiteY0" fmla="*/ 0 h 1868457"/>
              <a:gd name="connsiteX1" fmla="*/ 1125894 w 1135224"/>
              <a:gd name="connsiteY1" fmla="*/ 1101012 h 1868457"/>
              <a:gd name="connsiteX2" fmla="*/ 1135224 w 1135224"/>
              <a:gd name="connsiteY2" fmla="*/ 1840465 h 1868457"/>
              <a:gd name="connsiteX3" fmla="*/ 0 w 1135224"/>
              <a:gd name="connsiteY3" fmla="*/ 1868457 h 1868457"/>
              <a:gd name="connsiteX4" fmla="*/ 9330 w 1135224"/>
              <a:gd name="connsiteY4" fmla="*/ 0 h 1868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224" h="1868457">
                <a:moveTo>
                  <a:pt x="9330" y="0"/>
                </a:moveTo>
                <a:lnTo>
                  <a:pt x="1125894" y="1101012"/>
                </a:lnTo>
                <a:lnTo>
                  <a:pt x="1135224" y="1840465"/>
                </a:lnTo>
                <a:lnTo>
                  <a:pt x="0" y="1868457"/>
                </a:lnTo>
                <a:lnTo>
                  <a:pt x="933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0"/>
          <p:cNvSpPr/>
          <p:nvPr/>
        </p:nvSpPr>
        <p:spPr>
          <a:xfrm rot="5400000">
            <a:off x="9444125" y="2332432"/>
            <a:ext cx="1126794" cy="1974401"/>
          </a:xfrm>
          <a:custGeom>
            <a:avLst/>
            <a:gdLst>
              <a:gd name="connsiteX0" fmla="*/ 0 w 1564433"/>
              <a:gd name="connsiteY0" fmla="*/ 0 h 1168661"/>
              <a:gd name="connsiteX1" fmla="*/ 1564433 w 1564433"/>
              <a:gd name="connsiteY1" fmla="*/ 0 h 1168661"/>
              <a:gd name="connsiteX2" fmla="*/ 1564433 w 1564433"/>
              <a:gd name="connsiteY2" fmla="*/ 1168661 h 1168661"/>
              <a:gd name="connsiteX3" fmla="*/ 0 w 1564433"/>
              <a:gd name="connsiteY3" fmla="*/ 1168661 h 1168661"/>
              <a:gd name="connsiteX4" fmla="*/ 0 w 1564433"/>
              <a:gd name="connsiteY4" fmla="*/ 0 h 1168661"/>
              <a:gd name="connsiteX0" fmla="*/ 9330 w 1573763"/>
              <a:gd name="connsiteY0" fmla="*/ 0 h 1868457"/>
              <a:gd name="connsiteX1" fmla="*/ 1573763 w 1573763"/>
              <a:gd name="connsiteY1" fmla="*/ 0 h 1868457"/>
              <a:gd name="connsiteX2" fmla="*/ 1573763 w 1573763"/>
              <a:gd name="connsiteY2" fmla="*/ 1168661 h 1868457"/>
              <a:gd name="connsiteX3" fmla="*/ 0 w 1573763"/>
              <a:gd name="connsiteY3" fmla="*/ 1868457 h 1868457"/>
              <a:gd name="connsiteX4" fmla="*/ 9330 w 1573763"/>
              <a:gd name="connsiteY4" fmla="*/ 0 h 1868457"/>
              <a:gd name="connsiteX0" fmla="*/ 9330 w 1573763"/>
              <a:gd name="connsiteY0" fmla="*/ 0 h 1868457"/>
              <a:gd name="connsiteX1" fmla="*/ 1573763 w 1573763"/>
              <a:gd name="connsiteY1" fmla="*/ 0 h 1868457"/>
              <a:gd name="connsiteX2" fmla="*/ 1135224 w 1573763"/>
              <a:gd name="connsiteY2" fmla="*/ 1840465 h 1868457"/>
              <a:gd name="connsiteX3" fmla="*/ 0 w 1573763"/>
              <a:gd name="connsiteY3" fmla="*/ 1868457 h 1868457"/>
              <a:gd name="connsiteX4" fmla="*/ 9330 w 1573763"/>
              <a:gd name="connsiteY4" fmla="*/ 0 h 1868457"/>
              <a:gd name="connsiteX0" fmla="*/ 9330 w 1135224"/>
              <a:gd name="connsiteY0" fmla="*/ 0 h 1868457"/>
              <a:gd name="connsiteX1" fmla="*/ 1125894 w 1135224"/>
              <a:gd name="connsiteY1" fmla="*/ 1101012 h 1868457"/>
              <a:gd name="connsiteX2" fmla="*/ 1135224 w 1135224"/>
              <a:gd name="connsiteY2" fmla="*/ 1840465 h 1868457"/>
              <a:gd name="connsiteX3" fmla="*/ 0 w 1135224"/>
              <a:gd name="connsiteY3" fmla="*/ 1868457 h 1868457"/>
              <a:gd name="connsiteX4" fmla="*/ 9330 w 1135224"/>
              <a:gd name="connsiteY4" fmla="*/ 0 h 1868457"/>
              <a:gd name="connsiteX0" fmla="*/ 0 w 1144553"/>
              <a:gd name="connsiteY0" fmla="*/ 0 h 1896259"/>
              <a:gd name="connsiteX1" fmla="*/ 1135223 w 1144553"/>
              <a:gd name="connsiteY1" fmla="*/ 1128814 h 1896259"/>
              <a:gd name="connsiteX2" fmla="*/ 1144553 w 1144553"/>
              <a:gd name="connsiteY2" fmla="*/ 1868267 h 1896259"/>
              <a:gd name="connsiteX3" fmla="*/ 9329 w 1144553"/>
              <a:gd name="connsiteY3" fmla="*/ 1896259 h 1896259"/>
              <a:gd name="connsiteX4" fmla="*/ 0 w 1144553"/>
              <a:gd name="connsiteY4" fmla="*/ 0 h 1896259"/>
              <a:gd name="connsiteX0" fmla="*/ 0 w 1135225"/>
              <a:gd name="connsiteY0" fmla="*/ 0 h 1960936"/>
              <a:gd name="connsiteX1" fmla="*/ 1135223 w 1135225"/>
              <a:gd name="connsiteY1" fmla="*/ 1128814 h 1960936"/>
              <a:gd name="connsiteX2" fmla="*/ 1135225 w 1135225"/>
              <a:gd name="connsiteY2" fmla="*/ 1960936 h 1960936"/>
              <a:gd name="connsiteX3" fmla="*/ 9329 w 1135225"/>
              <a:gd name="connsiteY3" fmla="*/ 1896259 h 1960936"/>
              <a:gd name="connsiteX4" fmla="*/ 0 w 1135225"/>
              <a:gd name="connsiteY4" fmla="*/ 0 h 1960936"/>
              <a:gd name="connsiteX0" fmla="*/ 0 w 1135225"/>
              <a:gd name="connsiteY0" fmla="*/ 0 h 1960936"/>
              <a:gd name="connsiteX1" fmla="*/ 1135223 w 1135225"/>
              <a:gd name="connsiteY1" fmla="*/ 1128814 h 1960936"/>
              <a:gd name="connsiteX2" fmla="*/ 1135225 w 1135225"/>
              <a:gd name="connsiteY2" fmla="*/ 1960936 h 1960936"/>
              <a:gd name="connsiteX3" fmla="*/ 9329 w 1135225"/>
              <a:gd name="connsiteY3" fmla="*/ 1933327 h 1960936"/>
              <a:gd name="connsiteX4" fmla="*/ 0 w 1135225"/>
              <a:gd name="connsiteY4" fmla="*/ 0 h 1960936"/>
              <a:gd name="connsiteX0" fmla="*/ 900 w 1126794"/>
              <a:gd name="connsiteY0" fmla="*/ 0 h 1960936"/>
              <a:gd name="connsiteX1" fmla="*/ 1126792 w 1126794"/>
              <a:gd name="connsiteY1" fmla="*/ 1128814 h 1960936"/>
              <a:gd name="connsiteX2" fmla="*/ 1126794 w 1126794"/>
              <a:gd name="connsiteY2" fmla="*/ 1960936 h 1960936"/>
              <a:gd name="connsiteX3" fmla="*/ 898 w 1126794"/>
              <a:gd name="connsiteY3" fmla="*/ 1933327 h 1960936"/>
              <a:gd name="connsiteX4" fmla="*/ 900 w 1126794"/>
              <a:gd name="connsiteY4" fmla="*/ 0 h 1960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794" h="1960936">
                <a:moveTo>
                  <a:pt x="900" y="0"/>
                </a:moveTo>
                <a:lnTo>
                  <a:pt x="1126792" y="1128814"/>
                </a:lnTo>
                <a:cubicBezTo>
                  <a:pt x="1126793" y="1406188"/>
                  <a:pt x="1126793" y="1683562"/>
                  <a:pt x="1126794" y="1960936"/>
                </a:cubicBezTo>
                <a:lnTo>
                  <a:pt x="898" y="1933327"/>
                </a:lnTo>
                <a:cubicBezTo>
                  <a:pt x="-2212" y="1301241"/>
                  <a:pt x="4010" y="632086"/>
                  <a:pt x="900" y="0"/>
                </a:cubicBezTo>
                <a:close/>
              </a:path>
            </a:pathLst>
          </a:cu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0"/>
          <p:cNvSpPr/>
          <p:nvPr/>
        </p:nvSpPr>
        <p:spPr>
          <a:xfrm flipH="1">
            <a:off x="7949116" y="2765566"/>
            <a:ext cx="1099198" cy="1974401"/>
          </a:xfrm>
          <a:custGeom>
            <a:avLst/>
            <a:gdLst>
              <a:gd name="connsiteX0" fmla="*/ 0 w 1564433"/>
              <a:gd name="connsiteY0" fmla="*/ 0 h 1168661"/>
              <a:gd name="connsiteX1" fmla="*/ 1564433 w 1564433"/>
              <a:gd name="connsiteY1" fmla="*/ 0 h 1168661"/>
              <a:gd name="connsiteX2" fmla="*/ 1564433 w 1564433"/>
              <a:gd name="connsiteY2" fmla="*/ 1168661 h 1168661"/>
              <a:gd name="connsiteX3" fmla="*/ 0 w 1564433"/>
              <a:gd name="connsiteY3" fmla="*/ 1168661 h 1168661"/>
              <a:gd name="connsiteX4" fmla="*/ 0 w 1564433"/>
              <a:gd name="connsiteY4" fmla="*/ 0 h 1168661"/>
              <a:gd name="connsiteX0" fmla="*/ 9330 w 1573763"/>
              <a:gd name="connsiteY0" fmla="*/ 0 h 1868457"/>
              <a:gd name="connsiteX1" fmla="*/ 1573763 w 1573763"/>
              <a:gd name="connsiteY1" fmla="*/ 0 h 1868457"/>
              <a:gd name="connsiteX2" fmla="*/ 1573763 w 1573763"/>
              <a:gd name="connsiteY2" fmla="*/ 1168661 h 1868457"/>
              <a:gd name="connsiteX3" fmla="*/ 0 w 1573763"/>
              <a:gd name="connsiteY3" fmla="*/ 1868457 h 1868457"/>
              <a:gd name="connsiteX4" fmla="*/ 9330 w 1573763"/>
              <a:gd name="connsiteY4" fmla="*/ 0 h 1868457"/>
              <a:gd name="connsiteX0" fmla="*/ 9330 w 1573763"/>
              <a:gd name="connsiteY0" fmla="*/ 0 h 1868457"/>
              <a:gd name="connsiteX1" fmla="*/ 1573763 w 1573763"/>
              <a:gd name="connsiteY1" fmla="*/ 0 h 1868457"/>
              <a:gd name="connsiteX2" fmla="*/ 1135224 w 1573763"/>
              <a:gd name="connsiteY2" fmla="*/ 1840465 h 1868457"/>
              <a:gd name="connsiteX3" fmla="*/ 0 w 1573763"/>
              <a:gd name="connsiteY3" fmla="*/ 1868457 h 1868457"/>
              <a:gd name="connsiteX4" fmla="*/ 9330 w 1573763"/>
              <a:gd name="connsiteY4" fmla="*/ 0 h 1868457"/>
              <a:gd name="connsiteX0" fmla="*/ 9330 w 1135224"/>
              <a:gd name="connsiteY0" fmla="*/ 0 h 1868457"/>
              <a:gd name="connsiteX1" fmla="*/ 1125894 w 1135224"/>
              <a:gd name="connsiteY1" fmla="*/ 1101012 h 1868457"/>
              <a:gd name="connsiteX2" fmla="*/ 1135224 w 1135224"/>
              <a:gd name="connsiteY2" fmla="*/ 1840465 h 1868457"/>
              <a:gd name="connsiteX3" fmla="*/ 0 w 1135224"/>
              <a:gd name="connsiteY3" fmla="*/ 1868457 h 1868457"/>
              <a:gd name="connsiteX4" fmla="*/ 9330 w 1135224"/>
              <a:gd name="connsiteY4" fmla="*/ 0 h 1868457"/>
              <a:gd name="connsiteX0" fmla="*/ 0 w 1144553"/>
              <a:gd name="connsiteY0" fmla="*/ 0 h 1896259"/>
              <a:gd name="connsiteX1" fmla="*/ 1135223 w 1144553"/>
              <a:gd name="connsiteY1" fmla="*/ 1128814 h 1896259"/>
              <a:gd name="connsiteX2" fmla="*/ 1144553 w 1144553"/>
              <a:gd name="connsiteY2" fmla="*/ 1868267 h 1896259"/>
              <a:gd name="connsiteX3" fmla="*/ 9329 w 1144553"/>
              <a:gd name="connsiteY3" fmla="*/ 1896259 h 1896259"/>
              <a:gd name="connsiteX4" fmla="*/ 0 w 1144553"/>
              <a:gd name="connsiteY4" fmla="*/ 0 h 1896259"/>
              <a:gd name="connsiteX0" fmla="*/ 0 w 1135225"/>
              <a:gd name="connsiteY0" fmla="*/ 0 h 1960936"/>
              <a:gd name="connsiteX1" fmla="*/ 1135223 w 1135225"/>
              <a:gd name="connsiteY1" fmla="*/ 1128814 h 1960936"/>
              <a:gd name="connsiteX2" fmla="*/ 1135225 w 1135225"/>
              <a:gd name="connsiteY2" fmla="*/ 1960936 h 1960936"/>
              <a:gd name="connsiteX3" fmla="*/ 9329 w 1135225"/>
              <a:gd name="connsiteY3" fmla="*/ 1896259 h 1960936"/>
              <a:gd name="connsiteX4" fmla="*/ 0 w 1135225"/>
              <a:gd name="connsiteY4" fmla="*/ 0 h 1960936"/>
              <a:gd name="connsiteX0" fmla="*/ 0 w 1135225"/>
              <a:gd name="connsiteY0" fmla="*/ 0 h 1960936"/>
              <a:gd name="connsiteX1" fmla="*/ 1135223 w 1135225"/>
              <a:gd name="connsiteY1" fmla="*/ 1128814 h 1960936"/>
              <a:gd name="connsiteX2" fmla="*/ 1135225 w 1135225"/>
              <a:gd name="connsiteY2" fmla="*/ 1960936 h 1960936"/>
              <a:gd name="connsiteX3" fmla="*/ 9329 w 1135225"/>
              <a:gd name="connsiteY3" fmla="*/ 1933327 h 1960936"/>
              <a:gd name="connsiteX4" fmla="*/ 0 w 1135225"/>
              <a:gd name="connsiteY4" fmla="*/ 0 h 1960936"/>
              <a:gd name="connsiteX0" fmla="*/ 900 w 1126794"/>
              <a:gd name="connsiteY0" fmla="*/ 0 h 1960936"/>
              <a:gd name="connsiteX1" fmla="*/ 1126792 w 1126794"/>
              <a:gd name="connsiteY1" fmla="*/ 1128814 h 1960936"/>
              <a:gd name="connsiteX2" fmla="*/ 1126794 w 1126794"/>
              <a:gd name="connsiteY2" fmla="*/ 1960936 h 1960936"/>
              <a:gd name="connsiteX3" fmla="*/ 898 w 1126794"/>
              <a:gd name="connsiteY3" fmla="*/ 1933327 h 1960936"/>
              <a:gd name="connsiteX4" fmla="*/ 900 w 1126794"/>
              <a:gd name="connsiteY4" fmla="*/ 0 h 1960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794" h="1960936">
                <a:moveTo>
                  <a:pt x="900" y="0"/>
                </a:moveTo>
                <a:lnTo>
                  <a:pt x="1126792" y="1128814"/>
                </a:lnTo>
                <a:cubicBezTo>
                  <a:pt x="1126793" y="1406188"/>
                  <a:pt x="1126793" y="1683562"/>
                  <a:pt x="1126794" y="1960936"/>
                </a:cubicBezTo>
                <a:lnTo>
                  <a:pt x="898" y="1933327"/>
                </a:lnTo>
                <a:cubicBezTo>
                  <a:pt x="-2212" y="1301241"/>
                  <a:pt x="4010" y="632086"/>
                  <a:pt x="9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751420">
            <a:off x="8742030" y="4493618"/>
            <a:ext cx="1138462" cy="1129053"/>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725677" y="5810545"/>
            <a:ext cx="3729135" cy="1015663"/>
          </a:xfrm>
          <a:prstGeom prst="rect">
            <a:avLst/>
          </a:prstGeom>
          <a:noFill/>
        </p:spPr>
        <p:txBody>
          <a:bodyPr wrap="square" rtlCol="0">
            <a:spAutoFit/>
          </a:bodyPr>
          <a:lstStyle/>
          <a:p>
            <a:r>
              <a:rPr lang="en-US" altLang="zh-CN" sz="6000" b="1" dirty="0" smtClean="0">
                <a:solidFill>
                  <a:srgbClr val="43C3F2"/>
                </a:solidFill>
                <a:latin typeface="微软雅黑" panose="020B0503020204020204" pitchFamily="34" charset="-122"/>
                <a:ea typeface="微软雅黑" panose="020B0503020204020204" pitchFamily="34" charset="-122"/>
              </a:rPr>
              <a:t>WHAT ?</a:t>
            </a:r>
            <a:endParaRPr lang="zh-CN" altLang="en-US" sz="6000" b="1" dirty="0">
              <a:solidFill>
                <a:srgbClr val="43C3F2"/>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34049" y="1710672"/>
            <a:ext cx="1284888"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01</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1851781" y="1924006"/>
            <a:ext cx="4909724" cy="58899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sz="16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美化。</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34049" y="2759896"/>
            <a:ext cx="1284888"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02</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16" name="Content Placeholder 2"/>
          <p:cNvSpPr txBox="1">
            <a:spLocks/>
          </p:cNvSpPr>
          <p:nvPr/>
        </p:nvSpPr>
        <p:spPr>
          <a:xfrm>
            <a:off x="1851781" y="2973230"/>
            <a:ext cx="4909724" cy="58899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sz="16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美化。</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29216" y="3775559"/>
            <a:ext cx="1284888"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03</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18" name="Content Placeholder 2"/>
          <p:cNvSpPr txBox="1">
            <a:spLocks/>
          </p:cNvSpPr>
          <p:nvPr/>
        </p:nvSpPr>
        <p:spPr>
          <a:xfrm>
            <a:off x="1846948" y="3988893"/>
            <a:ext cx="4909724" cy="58899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sz="16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美化。</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9216" y="4794882"/>
            <a:ext cx="1284888"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04</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20" name="Content Placeholder 2"/>
          <p:cNvSpPr txBox="1">
            <a:spLocks/>
          </p:cNvSpPr>
          <p:nvPr/>
        </p:nvSpPr>
        <p:spPr>
          <a:xfrm>
            <a:off x="1846948" y="5008216"/>
            <a:ext cx="4909724" cy="58899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sz="16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美化。</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0008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297220" y="2242060"/>
            <a:ext cx="2261781" cy="2553298"/>
          </a:xfrm>
          <a:custGeom>
            <a:avLst/>
            <a:gdLst>
              <a:gd name="connsiteX0" fmla="*/ 1130982 w 2261781"/>
              <a:gd name="connsiteY0" fmla="*/ 0 h 2553298"/>
              <a:gd name="connsiteX1" fmla="*/ 1144588 w 2261781"/>
              <a:gd name="connsiteY1" fmla="*/ 206228 h 2553298"/>
              <a:gd name="connsiteX2" fmla="*/ 1310933 w 2261781"/>
              <a:gd name="connsiteY2" fmla="*/ 219844 h 2553298"/>
              <a:gd name="connsiteX3" fmla="*/ 1826589 w 2261781"/>
              <a:gd name="connsiteY3" fmla="*/ 448755 h 2553298"/>
              <a:gd name="connsiteX4" fmla="*/ 2261781 w 2261781"/>
              <a:gd name="connsiteY4" fmla="*/ 1328569 h 2553298"/>
              <a:gd name="connsiteX5" fmla="*/ 2065921 w 2261781"/>
              <a:gd name="connsiteY5" fmla="*/ 1260707 h 2553298"/>
              <a:gd name="connsiteX6" fmla="*/ 1742921 w 2261781"/>
              <a:gd name="connsiteY6" fmla="*/ 1327059 h 2553298"/>
              <a:gd name="connsiteX7" fmla="*/ 1505807 w 2261781"/>
              <a:gd name="connsiteY7" fmla="*/ 1252999 h 2553298"/>
              <a:gd name="connsiteX8" fmla="*/ 1211898 w 2261781"/>
              <a:gd name="connsiteY8" fmla="*/ 1287736 h 2553298"/>
              <a:gd name="connsiteX9" fmla="*/ 1161092 w 2261781"/>
              <a:gd name="connsiteY9" fmla="*/ 1310521 h 2553298"/>
              <a:gd name="connsiteX10" fmla="*/ 1161092 w 2261781"/>
              <a:gd name="connsiteY10" fmla="*/ 2128812 h 2553298"/>
              <a:gd name="connsiteX11" fmla="*/ 1170001 w 2261781"/>
              <a:gd name="connsiteY11" fmla="*/ 2128812 h 2553298"/>
              <a:gd name="connsiteX12" fmla="*/ 1170001 w 2261781"/>
              <a:gd name="connsiteY12" fmla="*/ 2376044 h 2553298"/>
              <a:gd name="connsiteX13" fmla="*/ 996801 w 2261781"/>
              <a:gd name="connsiteY13" fmla="*/ 2553292 h 2553298"/>
              <a:gd name="connsiteX14" fmla="*/ 820142 w 2261781"/>
              <a:gd name="connsiteY14" fmla="*/ 2376044 h 2553298"/>
              <a:gd name="connsiteX15" fmla="*/ 820142 w 2261781"/>
              <a:gd name="connsiteY15" fmla="*/ 2324589 h 2553298"/>
              <a:gd name="connsiteX16" fmla="*/ 866742 w 2261781"/>
              <a:gd name="connsiteY16" fmla="*/ 2313148 h 2553298"/>
              <a:gd name="connsiteX17" fmla="*/ 898951 w 2261781"/>
              <a:gd name="connsiteY17" fmla="*/ 2324589 h 2553298"/>
              <a:gd name="connsiteX18" fmla="*/ 898951 w 2261781"/>
              <a:gd name="connsiteY18" fmla="*/ 2384315 h 2553298"/>
              <a:gd name="connsiteX19" fmla="*/ 994109 w 2261781"/>
              <a:gd name="connsiteY19" fmla="*/ 2473854 h 2553298"/>
              <a:gd name="connsiteX20" fmla="*/ 1087455 w 2261781"/>
              <a:gd name="connsiteY20" fmla="*/ 2384315 h 2553298"/>
              <a:gd name="connsiteX21" fmla="*/ 1091339 w 2261781"/>
              <a:gd name="connsiteY21" fmla="*/ 2128812 h 2553298"/>
              <a:gd name="connsiteX22" fmla="*/ 1102694 w 2261781"/>
              <a:gd name="connsiteY22" fmla="*/ 2128812 h 2553298"/>
              <a:gd name="connsiteX23" fmla="*/ 1102694 w 2261781"/>
              <a:gd name="connsiteY23" fmla="*/ 1311418 h 2553298"/>
              <a:gd name="connsiteX24" fmla="*/ 1049883 w 2261781"/>
              <a:gd name="connsiteY24" fmla="*/ 1287734 h 2553298"/>
              <a:gd name="connsiteX25" fmla="*/ 755974 w 2261781"/>
              <a:gd name="connsiteY25" fmla="*/ 1252997 h 2553298"/>
              <a:gd name="connsiteX26" fmla="*/ 518860 w 2261781"/>
              <a:gd name="connsiteY26" fmla="*/ 1327057 h 2553298"/>
              <a:gd name="connsiteX27" fmla="*/ 195860 w 2261781"/>
              <a:gd name="connsiteY27" fmla="*/ 1260705 h 2553298"/>
              <a:gd name="connsiteX28" fmla="*/ 0 w 2261781"/>
              <a:gd name="connsiteY28" fmla="*/ 1328567 h 2553298"/>
              <a:gd name="connsiteX29" fmla="*/ 435192 w 2261781"/>
              <a:gd name="connsiteY29" fmla="*/ 448753 h 2553298"/>
              <a:gd name="connsiteX30" fmla="*/ 950848 w 2261781"/>
              <a:gd name="connsiteY30" fmla="*/ 219842 h 2553298"/>
              <a:gd name="connsiteX31" fmla="*/ 1116067 w 2261781"/>
              <a:gd name="connsiteY31" fmla="*/ 206318 h 255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61781" h="2553298">
                <a:moveTo>
                  <a:pt x="1130982" y="0"/>
                </a:moveTo>
                <a:lnTo>
                  <a:pt x="1144588" y="206228"/>
                </a:lnTo>
                <a:lnTo>
                  <a:pt x="1310933" y="219844"/>
                </a:lnTo>
                <a:cubicBezTo>
                  <a:pt x="1498373" y="251252"/>
                  <a:pt x="1675970" y="329540"/>
                  <a:pt x="1826589" y="448755"/>
                </a:cubicBezTo>
                <a:cubicBezTo>
                  <a:pt x="2096082" y="662081"/>
                  <a:pt x="2255759" y="984935"/>
                  <a:pt x="2261781" y="1328569"/>
                </a:cubicBezTo>
                <a:cubicBezTo>
                  <a:pt x="2201882" y="1292633"/>
                  <a:pt x="2135222" y="1269561"/>
                  <a:pt x="2065921" y="1260707"/>
                </a:cubicBezTo>
                <a:cubicBezTo>
                  <a:pt x="1953888" y="1246489"/>
                  <a:pt x="1840270" y="1269769"/>
                  <a:pt x="1742921" y="1327059"/>
                </a:cubicBezTo>
                <a:cubicBezTo>
                  <a:pt x="1669394" y="1287321"/>
                  <a:pt x="1588895" y="1262217"/>
                  <a:pt x="1505807" y="1252999"/>
                </a:cubicBezTo>
                <a:cubicBezTo>
                  <a:pt x="1406055" y="1241983"/>
                  <a:pt x="1305530" y="1254053"/>
                  <a:pt x="1211898" y="1287736"/>
                </a:cubicBezTo>
                <a:lnTo>
                  <a:pt x="1161092" y="1310521"/>
                </a:lnTo>
                <a:lnTo>
                  <a:pt x="1161092" y="2128812"/>
                </a:lnTo>
                <a:lnTo>
                  <a:pt x="1170001" y="2128812"/>
                </a:lnTo>
                <a:lnTo>
                  <a:pt x="1170001" y="2376044"/>
                </a:lnTo>
                <a:cubicBezTo>
                  <a:pt x="1171388" y="2472929"/>
                  <a:pt x="1093688" y="2552445"/>
                  <a:pt x="996801" y="2553292"/>
                </a:cubicBezTo>
                <a:cubicBezTo>
                  <a:pt x="898641" y="2554158"/>
                  <a:pt x="818951" y="2474189"/>
                  <a:pt x="820142" y="2376044"/>
                </a:cubicBezTo>
                <a:lnTo>
                  <a:pt x="820142" y="2324589"/>
                </a:lnTo>
                <a:cubicBezTo>
                  <a:pt x="833913" y="2315551"/>
                  <a:pt x="850360" y="2311514"/>
                  <a:pt x="866742" y="2313148"/>
                </a:cubicBezTo>
                <a:cubicBezTo>
                  <a:pt x="878261" y="2314291"/>
                  <a:pt x="889308" y="2318229"/>
                  <a:pt x="898951" y="2324589"/>
                </a:cubicBezTo>
                <a:lnTo>
                  <a:pt x="898951" y="2384315"/>
                </a:lnTo>
                <a:cubicBezTo>
                  <a:pt x="901578" y="2434825"/>
                  <a:pt x="943527" y="2474288"/>
                  <a:pt x="994109" y="2473854"/>
                </a:cubicBezTo>
                <a:cubicBezTo>
                  <a:pt x="1044021" y="2473421"/>
                  <a:pt x="1084959" y="2434155"/>
                  <a:pt x="1087455" y="2384315"/>
                </a:cubicBezTo>
                <a:lnTo>
                  <a:pt x="1091339" y="2128812"/>
                </a:lnTo>
                <a:lnTo>
                  <a:pt x="1102694" y="2128812"/>
                </a:lnTo>
                <a:lnTo>
                  <a:pt x="1102694" y="1311418"/>
                </a:lnTo>
                <a:lnTo>
                  <a:pt x="1049883" y="1287734"/>
                </a:lnTo>
                <a:cubicBezTo>
                  <a:pt x="956251" y="1254051"/>
                  <a:pt x="855726" y="1241981"/>
                  <a:pt x="755974" y="1252997"/>
                </a:cubicBezTo>
                <a:cubicBezTo>
                  <a:pt x="672886" y="1262215"/>
                  <a:pt x="592387" y="1287319"/>
                  <a:pt x="518860" y="1327057"/>
                </a:cubicBezTo>
                <a:cubicBezTo>
                  <a:pt x="421511" y="1269767"/>
                  <a:pt x="307893" y="1246487"/>
                  <a:pt x="195860" y="1260705"/>
                </a:cubicBezTo>
                <a:cubicBezTo>
                  <a:pt x="126559" y="1269559"/>
                  <a:pt x="59899" y="1292631"/>
                  <a:pt x="0" y="1328567"/>
                </a:cubicBezTo>
                <a:cubicBezTo>
                  <a:pt x="6022" y="984933"/>
                  <a:pt x="165699" y="662079"/>
                  <a:pt x="435192" y="448753"/>
                </a:cubicBezTo>
                <a:cubicBezTo>
                  <a:pt x="585811" y="329538"/>
                  <a:pt x="763408" y="251250"/>
                  <a:pt x="950848" y="219842"/>
                </a:cubicBezTo>
                <a:lnTo>
                  <a:pt x="1116067" y="206318"/>
                </a:lnTo>
                <a:close/>
              </a:path>
            </a:pathLst>
          </a:custGeom>
          <a:solidFill>
            <a:srgbClr val="43C3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32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nvSpPr>
        <p:spPr>
          <a:xfrm>
            <a:off x="3663129" y="2242060"/>
            <a:ext cx="2261781" cy="2553298"/>
          </a:xfrm>
          <a:custGeom>
            <a:avLst/>
            <a:gdLst>
              <a:gd name="connsiteX0" fmla="*/ 1130982 w 2261781"/>
              <a:gd name="connsiteY0" fmla="*/ 0 h 2553298"/>
              <a:gd name="connsiteX1" fmla="*/ 1144588 w 2261781"/>
              <a:gd name="connsiteY1" fmla="*/ 206228 h 2553298"/>
              <a:gd name="connsiteX2" fmla="*/ 1310933 w 2261781"/>
              <a:gd name="connsiteY2" fmla="*/ 219844 h 2553298"/>
              <a:gd name="connsiteX3" fmla="*/ 1826589 w 2261781"/>
              <a:gd name="connsiteY3" fmla="*/ 448755 h 2553298"/>
              <a:gd name="connsiteX4" fmla="*/ 2261781 w 2261781"/>
              <a:gd name="connsiteY4" fmla="*/ 1328569 h 2553298"/>
              <a:gd name="connsiteX5" fmla="*/ 2065921 w 2261781"/>
              <a:gd name="connsiteY5" fmla="*/ 1260707 h 2553298"/>
              <a:gd name="connsiteX6" fmla="*/ 1742921 w 2261781"/>
              <a:gd name="connsiteY6" fmla="*/ 1327059 h 2553298"/>
              <a:gd name="connsiteX7" fmla="*/ 1505807 w 2261781"/>
              <a:gd name="connsiteY7" fmla="*/ 1252999 h 2553298"/>
              <a:gd name="connsiteX8" fmla="*/ 1211898 w 2261781"/>
              <a:gd name="connsiteY8" fmla="*/ 1287736 h 2553298"/>
              <a:gd name="connsiteX9" fmla="*/ 1161092 w 2261781"/>
              <a:gd name="connsiteY9" fmla="*/ 1310521 h 2553298"/>
              <a:gd name="connsiteX10" fmla="*/ 1161092 w 2261781"/>
              <a:gd name="connsiteY10" fmla="*/ 2128812 h 2553298"/>
              <a:gd name="connsiteX11" fmla="*/ 1170001 w 2261781"/>
              <a:gd name="connsiteY11" fmla="*/ 2128812 h 2553298"/>
              <a:gd name="connsiteX12" fmla="*/ 1170001 w 2261781"/>
              <a:gd name="connsiteY12" fmla="*/ 2376044 h 2553298"/>
              <a:gd name="connsiteX13" fmla="*/ 996801 w 2261781"/>
              <a:gd name="connsiteY13" fmla="*/ 2553292 h 2553298"/>
              <a:gd name="connsiteX14" fmla="*/ 820142 w 2261781"/>
              <a:gd name="connsiteY14" fmla="*/ 2376044 h 2553298"/>
              <a:gd name="connsiteX15" fmla="*/ 820142 w 2261781"/>
              <a:gd name="connsiteY15" fmla="*/ 2324589 h 2553298"/>
              <a:gd name="connsiteX16" fmla="*/ 866742 w 2261781"/>
              <a:gd name="connsiteY16" fmla="*/ 2313148 h 2553298"/>
              <a:gd name="connsiteX17" fmla="*/ 898951 w 2261781"/>
              <a:gd name="connsiteY17" fmla="*/ 2324589 h 2553298"/>
              <a:gd name="connsiteX18" fmla="*/ 898951 w 2261781"/>
              <a:gd name="connsiteY18" fmla="*/ 2384315 h 2553298"/>
              <a:gd name="connsiteX19" fmla="*/ 994109 w 2261781"/>
              <a:gd name="connsiteY19" fmla="*/ 2473854 h 2553298"/>
              <a:gd name="connsiteX20" fmla="*/ 1087455 w 2261781"/>
              <a:gd name="connsiteY20" fmla="*/ 2384315 h 2553298"/>
              <a:gd name="connsiteX21" fmla="*/ 1091339 w 2261781"/>
              <a:gd name="connsiteY21" fmla="*/ 2128812 h 2553298"/>
              <a:gd name="connsiteX22" fmla="*/ 1102694 w 2261781"/>
              <a:gd name="connsiteY22" fmla="*/ 2128812 h 2553298"/>
              <a:gd name="connsiteX23" fmla="*/ 1102694 w 2261781"/>
              <a:gd name="connsiteY23" fmla="*/ 1311418 h 2553298"/>
              <a:gd name="connsiteX24" fmla="*/ 1049883 w 2261781"/>
              <a:gd name="connsiteY24" fmla="*/ 1287734 h 2553298"/>
              <a:gd name="connsiteX25" fmla="*/ 755974 w 2261781"/>
              <a:gd name="connsiteY25" fmla="*/ 1252997 h 2553298"/>
              <a:gd name="connsiteX26" fmla="*/ 518860 w 2261781"/>
              <a:gd name="connsiteY26" fmla="*/ 1327057 h 2553298"/>
              <a:gd name="connsiteX27" fmla="*/ 195860 w 2261781"/>
              <a:gd name="connsiteY27" fmla="*/ 1260705 h 2553298"/>
              <a:gd name="connsiteX28" fmla="*/ 0 w 2261781"/>
              <a:gd name="connsiteY28" fmla="*/ 1328567 h 2553298"/>
              <a:gd name="connsiteX29" fmla="*/ 435192 w 2261781"/>
              <a:gd name="connsiteY29" fmla="*/ 448753 h 2553298"/>
              <a:gd name="connsiteX30" fmla="*/ 950848 w 2261781"/>
              <a:gd name="connsiteY30" fmla="*/ 219842 h 2553298"/>
              <a:gd name="connsiteX31" fmla="*/ 1116067 w 2261781"/>
              <a:gd name="connsiteY31" fmla="*/ 206318 h 255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61781" h="2553298">
                <a:moveTo>
                  <a:pt x="1130982" y="0"/>
                </a:moveTo>
                <a:lnTo>
                  <a:pt x="1144588" y="206228"/>
                </a:lnTo>
                <a:lnTo>
                  <a:pt x="1310933" y="219844"/>
                </a:lnTo>
                <a:cubicBezTo>
                  <a:pt x="1498373" y="251252"/>
                  <a:pt x="1675970" y="329540"/>
                  <a:pt x="1826589" y="448755"/>
                </a:cubicBezTo>
                <a:cubicBezTo>
                  <a:pt x="2096082" y="662081"/>
                  <a:pt x="2255759" y="984935"/>
                  <a:pt x="2261781" y="1328569"/>
                </a:cubicBezTo>
                <a:cubicBezTo>
                  <a:pt x="2201882" y="1292633"/>
                  <a:pt x="2135222" y="1269561"/>
                  <a:pt x="2065921" y="1260707"/>
                </a:cubicBezTo>
                <a:cubicBezTo>
                  <a:pt x="1953888" y="1246489"/>
                  <a:pt x="1840270" y="1269769"/>
                  <a:pt x="1742921" y="1327059"/>
                </a:cubicBezTo>
                <a:cubicBezTo>
                  <a:pt x="1669394" y="1287321"/>
                  <a:pt x="1588895" y="1262217"/>
                  <a:pt x="1505807" y="1252999"/>
                </a:cubicBezTo>
                <a:cubicBezTo>
                  <a:pt x="1406055" y="1241983"/>
                  <a:pt x="1305530" y="1254053"/>
                  <a:pt x="1211898" y="1287736"/>
                </a:cubicBezTo>
                <a:lnTo>
                  <a:pt x="1161092" y="1310521"/>
                </a:lnTo>
                <a:lnTo>
                  <a:pt x="1161092" y="2128812"/>
                </a:lnTo>
                <a:lnTo>
                  <a:pt x="1170001" y="2128812"/>
                </a:lnTo>
                <a:lnTo>
                  <a:pt x="1170001" y="2376044"/>
                </a:lnTo>
                <a:cubicBezTo>
                  <a:pt x="1171388" y="2472929"/>
                  <a:pt x="1093688" y="2552445"/>
                  <a:pt x="996801" y="2553292"/>
                </a:cubicBezTo>
                <a:cubicBezTo>
                  <a:pt x="898641" y="2554158"/>
                  <a:pt x="818951" y="2474189"/>
                  <a:pt x="820142" y="2376044"/>
                </a:cubicBezTo>
                <a:lnTo>
                  <a:pt x="820142" y="2324589"/>
                </a:lnTo>
                <a:cubicBezTo>
                  <a:pt x="833913" y="2315551"/>
                  <a:pt x="850360" y="2311514"/>
                  <a:pt x="866742" y="2313148"/>
                </a:cubicBezTo>
                <a:cubicBezTo>
                  <a:pt x="878261" y="2314291"/>
                  <a:pt x="889308" y="2318229"/>
                  <a:pt x="898951" y="2324589"/>
                </a:cubicBezTo>
                <a:lnTo>
                  <a:pt x="898951" y="2384315"/>
                </a:lnTo>
                <a:cubicBezTo>
                  <a:pt x="901578" y="2434825"/>
                  <a:pt x="943527" y="2474288"/>
                  <a:pt x="994109" y="2473854"/>
                </a:cubicBezTo>
                <a:cubicBezTo>
                  <a:pt x="1044021" y="2473421"/>
                  <a:pt x="1084959" y="2434155"/>
                  <a:pt x="1087455" y="2384315"/>
                </a:cubicBezTo>
                <a:lnTo>
                  <a:pt x="1091339" y="2128812"/>
                </a:lnTo>
                <a:lnTo>
                  <a:pt x="1102694" y="2128812"/>
                </a:lnTo>
                <a:lnTo>
                  <a:pt x="1102694" y="1311418"/>
                </a:lnTo>
                <a:lnTo>
                  <a:pt x="1049883" y="1287734"/>
                </a:lnTo>
                <a:cubicBezTo>
                  <a:pt x="956251" y="1254051"/>
                  <a:pt x="855726" y="1241981"/>
                  <a:pt x="755974" y="1252997"/>
                </a:cubicBezTo>
                <a:cubicBezTo>
                  <a:pt x="672886" y="1262215"/>
                  <a:pt x="592387" y="1287319"/>
                  <a:pt x="518860" y="1327057"/>
                </a:cubicBezTo>
                <a:cubicBezTo>
                  <a:pt x="421511" y="1269767"/>
                  <a:pt x="307893" y="1246487"/>
                  <a:pt x="195860" y="1260705"/>
                </a:cubicBezTo>
                <a:cubicBezTo>
                  <a:pt x="126559" y="1269559"/>
                  <a:pt x="59899" y="1292631"/>
                  <a:pt x="0" y="1328567"/>
                </a:cubicBezTo>
                <a:cubicBezTo>
                  <a:pt x="6022" y="984933"/>
                  <a:pt x="165699" y="662079"/>
                  <a:pt x="435192" y="448753"/>
                </a:cubicBezTo>
                <a:cubicBezTo>
                  <a:pt x="585811" y="329538"/>
                  <a:pt x="763408" y="251250"/>
                  <a:pt x="950848" y="219842"/>
                </a:cubicBezTo>
                <a:lnTo>
                  <a:pt x="1116067" y="206318"/>
                </a:lnTo>
                <a:close/>
              </a:path>
            </a:pathLst>
          </a:custGeom>
          <a:solidFill>
            <a:srgbClr val="43C3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32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nvSpPr>
        <p:spPr>
          <a:xfrm>
            <a:off x="1055088" y="2242060"/>
            <a:ext cx="2261781" cy="2553298"/>
          </a:xfrm>
          <a:custGeom>
            <a:avLst/>
            <a:gdLst>
              <a:gd name="connsiteX0" fmla="*/ 1130982 w 2261781"/>
              <a:gd name="connsiteY0" fmla="*/ 0 h 2553298"/>
              <a:gd name="connsiteX1" fmla="*/ 1144588 w 2261781"/>
              <a:gd name="connsiteY1" fmla="*/ 206228 h 2553298"/>
              <a:gd name="connsiteX2" fmla="*/ 1310933 w 2261781"/>
              <a:gd name="connsiteY2" fmla="*/ 219844 h 2553298"/>
              <a:gd name="connsiteX3" fmla="*/ 1826589 w 2261781"/>
              <a:gd name="connsiteY3" fmla="*/ 448755 h 2553298"/>
              <a:gd name="connsiteX4" fmla="*/ 2261781 w 2261781"/>
              <a:gd name="connsiteY4" fmla="*/ 1328569 h 2553298"/>
              <a:gd name="connsiteX5" fmla="*/ 2065921 w 2261781"/>
              <a:gd name="connsiteY5" fmla="*/ 1260707 h 2553298"/>
              <a:gd name="connsiteX6" fmla="*/ 1742921 w 2261781"/>
              <a:gd name="connsiteY6" fmla="*/ 1327059 h 2553298"/>
              <a:gd name="connsiteX7" fmla="*/ 1505807 w 2261781"/>
              <a:gd name="connsiteY7" fmla="*/ 1252999 h 2553298"/>
              <a:gd name="connsiteX8" fmla="*/ 1211898 w 2261781"/>
              <a:gd name="connsiteY8" fmla="*/ 1287736 h 2553298"/>
              <a:gd name="connsiteX9" fmla="*/ 1161092 w 2261781"/>
              <a:gd name="connsiteY9" fmla="*/ 1310521 h 2553298"/>
              <a:gd name="connsiteX10" fmla="*/ 1161092 w 2261781"/>
              <a:gd name="connsiteY10" fmla="*/ 2128812 h 2553298"/>
              <a:gd name="connsiteX11" fmla="*/ 1170001 w 2261781"/>
              <a:gd name="connsiteY11" fmla="*/ 2128812 h 2553298"/>
              <a:gd name="connsiteX12" fmla="*/ 1170001 w 2261781"/>
              <a:gd name="connsiteY12" fmla="*/ 2376044 h 2553298"/>
              <a:gd name="connsiteX13" fmla="*/ 996801 w 2261781"/>
              <a:gd name="connsiteY13" fmla="*/ 2553292 h 2553298"/>
              <a:gd name="connsiteX14" fmla="*/ 820142 w 2261781"/>
              <a:gd name="connsiteY14" fmla="*/ 2376044 h 2553298"/>
              <a:gd name="connsiteX15" fmla="*/ 820142 w 2261781"/>
              <a:gd name="connsiteY15" fmla="*/ 2324589 h 2553298"/>
              <a:gd name="connsiteX16" fmla="*/ 866742 w 2261781"/>
              <a:gd name="connsiteY16" fmla="*/ 2313148 h 2553298"/>
              <a:gd name="connsiteX17" fmla="*/ 898951 w 2261781"/>
              <a:gd name="connsiteY17" fmla="*/ 2324589 h 2553298"/>
              <a:gd name="connsiteX18" fmla="*/ 898951 w 2261781"/>
              <a:gd name="connsiteY18" fmla="*/ 2384315 h 2553298"/>
              <a:gd name="connsiteX19" fmla="*/ 994109 w 2261781"/>
              <a:gd name="connsiteY19" fmla="*/ 2473854 h 2553298"/>
              <a:gd name="connsiteX20" fmla="*/ 1087455 w 2261781"/>
              <a:gd name="connsiteY20" fmla="*/ 2384315 h 2553298"/>
              <a:gd name="connsiteX21" fmla="*/ 1091339 w 2261781"/>
              <a:gd name="connsiteY21" fmla="*/ 2128812 h 2553298"/>
              <a:gd name="connsiteX22" fmla="*/ 1102694 w 2261781"/>
              <a:gd name="connsiteY22" fmla="*/ 2128812 h 2553298"/>
              <a:gd name="connsiteX23" fmla="*/ 1102694 w 2261781"/>
              <a:gd name="connsiteY23" fmla="*/ 1311418 h 2553298"/>
              <a:gd name="connsiteX24" fmla="*/ 1049883 w 2261781"/>
              <a:gd name="connsiteY24" fmla="*/ 1287734 h 2553298"/>
              <a:gd name="connsiteX25" fmla="*/ 755974 w 2261781"/>
              <a:gd name="connsiteY25" fmla="*/ 1252997 h 2553298"/>
              <a:gd name="connsiteX26" fmla="*/ 518860 w 2261781"/>
              <a:gd name="connsiteY26" fmla="*/ 1327057 h 2553298"/>
              <a:gd name="connsiteX27" fmla="*/ 195860 w 2261781"/>
              <a:gd name="connsiteY27" fmla="*/ 1260705 h 2553298"/>
              <a:gd name="connsiteX28" fmla="*/ 0 w 2261781"/>
              <a:gd name="connsiteY28" fmla="*/ 1328567 h 2553298"/>
              <a:gd name="connsiteX29" fmla="*/ 435192 w 2261781"/>
              <a:gd name="connsiteY29" fmla="*/ 448753 h 2553298"/>
              <a:gd name="connsiteX30" fmla="*/ 950848 w 2261781"/>
              <a:gd name="connsiteY30" fmla="*/ 219842 h 2553298"/>
              <a:gd name="connsiteX31" fmla="*/ 1116067 w 2261781"/>
              <a:gd name="connsiteY31" fmla="*/ 206318 h 255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61781" h="2553298">
                <a:moveTo>
                  <a:pt x="1130982" y="0"/>
                </a:moveTo>
                <a:lnTo>
                  <a:pt x="1144588" y="206228"/>
                </a:lnTo>
                <a:lnTo>
                  <a:pt x="1310933" y="219844"/>
                </a:lnTo>
                <a:cubicBezTo>
                  <a:pt x="1498373" y="251252"/>
                  <a:pt x="1675970" y="329540"/>
                  <a:pt x="1826589" y="448755"/>
                </a:cubicBezTo>
                <a:cubicBezTo>
                  <a:pt x="2096082" y="662081"/>
                  <a:pt x="2255759" y="984935"/>
                  <a:pt x="2261781" y="1328569"/>
                </a:cubicBezTo>
                <a:cubicBezTo>
                  <a:pt x="2201882" y="1292633"/>
                  <a:pt x="2135222" y="1269561"/>
                  <a:pt x="2065921" y="1260707"/>
                </a:cubicBezTo>
                <a:cubicBezTo>
                  <a:pt x="1953888" y="1246489"/>
                  <a:pt x="1840270" y="1269769"/>
                  <a:pt x="1742921" y="1327059"/>
                </a:cubicBezTo>
                <a:cubicBezTo>
                  <a:pt x="1669394" y="1287321"/>
                  <a:pt x="1588895" y="1262217"/>
                  <a:pt x="1505807" y="1252999"/>
                </a:cubicBezTo>
                <a:cubicBezTo>
                  <a:pt x="1406055" y="1241983"/>
                  <a:pt x="1305530" y="1254053"/>
                  <a:pt x="1211898" y="1287736"/>
                </a:cubicBezTo>
                <a:lnTo>
                  <a:pt x="1161092" y="1310521"/>
                </a:lnTo>
                <a:lnTo>
                  <a:pt x="1161092" y="2128812"/>
                </a:lnTo>
                <a:lnTo>
                  <a:pt x="1170001" y="2128812"/>
                </a:lnTo>
                <a:lnTo>
                  <a:pt x="1170001" y="2376044"/>
                </a:lnTo>
                <a:cubicBezTo>
                  <a:pt x="1171388" y="2472929"/>
                  <a:pt x="1093688" y="2552445"/>
                  <a:pt x="996801" y="2553292"/>
                </a:cubicBezTo>
                <a:cubicBezTo>
                  <a:pt x="898641" y="2554158"/>
                  <a:pt x="818951" y="2474189"/>
                  <a:pt x="820142" y="2376044"/>
                </a:cubicBezTo>
                <a:lnTo>
                  <a:pt x="820142" y="2324589"/>
                </a:lnTo>
                <a:cubicBezTo>
                  <a:pt x="833913" y="2315551"/>
                  <a:pt x="850360" y="2311514"/>
                  <a:pt x="866742" y="2313148"/>
                </a:cubicBezTo>
                <a:cubicBezTo>
                  <a:pt x="878261" y="2314291"/>
                  <a:pt x="889308" y="2318229"/>
                  <a:pt x="898951" y="2324589"/>
                </a:cubicBezTo>
                <a:lnTo>
                  <a:pt x="898951" y="2384315"/>
                </a:lnTo>
                <a:cubicBezTo>
                  <a:pt x="901578" y="2434825"/>
                  <a:pt x="943527" y="2474288"/>
                  <a:pt x="994109" y="2473854"/>
                </a:cubicBezTo>
                <a:cubicBezTo>
                  <a:pt x="1044021" y="2473421"/>
                  <a:pt x="1084959" y="2434155"/>
                  <a:pt x="1087455" y="2384315"/>
                </a:cubicBezTo>
                <a:lnTo>
                  <a:pt x="1091339" y="2128812"/>
                </a:lnTo>
                <a:lnTo>
                  <a:pt x="1102694" y="2128812"/>
                </a:lnTo>
                <a:lnTo>
                  <a:pt x="1102694" y="1311418"/>
                </a:lnTo>
                <a:lnTo>
                  <a:pt x="1049883" y="1287734"/>
                </a:lnTo>
                <a:cubicBezTo>
                  <a:pt x="956251" y="1254051"/>
                  <a:pt x="855726" y="1241981"/>
                  <a:pt x="755974" y="1252997"/>
                </a:cubicBezTo>
                <a:cubicBezTo>
                  <a:pt x="672886" y="1262215"/>
                  <a:pt x="592387" y="1287319"/>
                  <a:pt x="518860" y="1327057"/>
                </a:cubicBezTo>
                <a:cubicBezTo>
                  <a:pt x="421511" y="1269767"/>
                  <a:pt x="307893" y="1246487"/>
                  <a:pt x="195860" y="1260705"/>
                </a:cubicBezTo>
                <a:cubicBezTo>
                  <a:pt x="126559" y="1269559"/>
                  <a:pt x="59899" y="1292631"/>
                  <a:pt x="0" y="1328567"/>
                </a:cubicBezTo>
                <a:cubicBezTo>
                  <a:pt x="6022" y="984933"/>
                  <a:pt x="165699" y="662079"/>
                  <a:pt x="435192" y="448753"/>
                </a:cubicBezTo>
                <a:cubicBezTo>
                  <a:pt x="585811" y="329538"/>
                  <a:pt x="763408" y="251250"/>
                  <a:pt x="950848" y="219842"/>
                </a:cubicBezTo>
                <a:lnTo>
                  <a:pt x="1116067" y="206318"/>
                </a:lnTo>
                <a:close/>
              </a:path>
            </a:pathLst>
          </a:custGeom>
          <a:solidFill>
            <a:srgbClr val="43C3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32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6"/>
          <p:cNvSpPr txBox="1"/>
          <p:nvPr/>
        </p:nvSpPr>
        <p:spPr>
          <a:xfrm>
            <a:off x="1617058" y="2595993"/>
            <a:ext cx="1192658" cy="769441"/>
          </a:xfrm>
          <a:prstGeom prst="rect">
            <a:avLst/>
          </a:prstGeom>
          <a:noFill/>
        </p:spPr>
        <p:txBody>
          <a:bodyPr wrap="square" rtlCol="0">
            <a:spAutoFit/>
          </a:bodyPr>
          <a:lstStyle/>
          <a:p>
            <a:pPr algn="ctr" defTabSz="457148">
              <a:defRPr/>
            </a:pPr>
            <a:r>
              <a:rPr lang="en-US" sz="4400" kern="0" dirty="0" smtClean="0">
                <a:solidFill>
                  <a:srgbClr val="FFFFFF"/>
                </a:solidFill>
                <a:latin typeface="Arial" panose="020B0604020202020204" pitchFamily="34" charset="0"/>
                <a:ea typeface="微软雅黑" panose="020B0503020204020204" pitchFamily="34" charset="-122"/>
                <a:cs typeface="Roboto Black"/>
                <a:sym typeface="Arial" panose="020B0604020202020204" pitchFamily="34" charset="0"/>
              </a:rPr>
              <a:t>01</a:t>
            </a:r>
          </a:p>
        </p:txBody>
      </p:sp>
      <p:sp>
        <p:nvSpPr>
          <p:cNvPr id="10" name="TextBox 165"/>
          <p:cNvSpPr txBox="1"/>
          <p:nvPr/>
        </p:nvSpPr>
        <p:spPr>
          <a:xfrm>
            <a:off x="4197691" y="2595993"/>
            <a:ext cx="1192658" cy="769441"/>
          </a:xfrm>
          <a:prstGeom prst="rect">
            <a:avLst/>
          </a:prstGeom>
          <a:noFill/>
        </p:spPr>
        <p:txBody>
          <a:bodyPr wrap="square" rtlCol="0">
            <a:spAutoFit/>
          </a:bodyPr>
          <a:lstStyle/>
          <a:p>
            <a:pPr algn="ctr" defTabSz="457148">
              <a:defRPr/>
            </a:pPr>
            <a:r>
              <a:rPr lang="en-US" sz="4400" kern="0" dirty="0" smtClean="0">
                <a:solidFill>
                  <a:srgbClr val="FFFFFF"/>
                </a:solidFill>
                <a:latin typeface="Arial" panose="020B0604020202020204" pitchFamily="34" charset="0"/>
                <a:ea typeface="微软雅黑" panose="020B0503020204020204" pitchFamily="34" charset="-122"/>
                <a:cs typeface="Roboto Black"/>
                <a:sym typeface="Arial" panose="020B0604020202020204" pitchFamily="34" charset="0"/>
              </a:rPr>
              <a:t>02</a:t>
            </a:r>
          </a:p>
        </p:txBody>
      </p:sp>
      <p:sp>
        <p:nvSpPr>
          <p:cNvPr id="11" name="TextBox 176"/>
          <p:cNvSpPr txBox="1"/>
          <p:nvPr/>
        </p:nvSpPr>
        <p:spPr>
          <a:xfrm>
            <a:off x="6778323" y="2595993"/>
            <a:ext cx="1192658" cy="769441"/>
          </a:xfrm>
          <a:prstGeom prst="rect">
            <a:avLst/>
          </a:prstGeom>
          <a:noFill/>
        </p:spPr>
        <p:txBody>
          <a:bodyPr wrap="square" rtlCol="0">
            <a:spAutoFit/>
          </a:bodyPr>
          <a:lstStyle/>
          <a:p>
            <a:pPr algn="ctr" defTabSz="457148">
              <a:defRPr/>
            </a:pPr>
            <a:r>
              <a:rPr lang="en-US" sz="4400" kern="0" dirty="0" smtClean="0">
                <a:solidFill>
                  <a:srgbClr val="FFFFFF"/>
                </a:solidFill>
                <a:latin typeface="Arial" panose="020B0604020202020204" pitchFamily="34" charset="0"/>
                <a:ea typeface="微软雅黑" panose="020B0503020204020204" pitchFamily="34" charset="-122"/>
                <a:cs typeface="Roboto Black"/>
                <a:sym typeface="Arial" panose="020B0604020202020204" pitchFamily="34" charset="0"/>
              </a:rPr>
              <a:t>03</a:t>
            </a:r>
          </a:p>
        </p:txBody>
      </p:sp>
      <p:sp>
        <p:nvSpPr>
          <p:cNvPr id="12" name="任意多边形 11"/>
          <p:cNvSpPr/>
          <p:nvPr/>
        </p:nvSpPr>
        <p:spPr>
          <a:xfrm>
            <a:off x="8796988" y="2242060"/>
            <a:ext cx="2261781" cy="2553298"/>
          </a:xfrm>
          <a:custGeom>
            <a:avLst/>
            <a:gdLst>
              <a:gd name="connsiteX0" fmla="*/ 1130982 w 2261781"/>
              <a:gd name="connsiteY0" fmla="*/ 0 h 2553298"/>
              <a:gd name="connsiteX1" fmla="*/ 1144588 w 2261781"/>
              <a:gd name="connsiteY1" fmla="*/ 206228 h 2553298"/>
              <a:gd name="connsiteX2" fmla="*/ 1310933 w 2261781"/>
              <a:gd name="connsiteY2" fmla="*/ 219844 h 2553298"/>
              <a:gd name="connsiteX3" fmla="*/ 1826589 w 2261781"/>
              <a:gd name="connsiteY3" fmla="*/ 448755 h 2553298"/>
              <a:gd name="connsiteX4" fmla="*/ 2261781 w 2261781"/>
              <a:gd name="connsiteY4" fmla="*/ 1328569 h 2553298"/>
              <a:gd name="connsiteX5" fmla="*/ 2065921 w 2261781"/>
              <a:gd name="connsiteY5" fmla="*/ 1260707 h 2553298"/>
              <a:gd name="connsiteX6" fmla="*/ 1742921 w 2261781"/>
              <a:gd name="connsiteY6" fmla="*/ 1327059 h 2553298"/>
              <a:gd name="connsiteX7" fmla="*/ 1505807 w 2261781"/>
              <a:gd name="connsiteY7" fmla="*/ 1252999 h 2553298"/>
              <a:gd name="connsiteX8" fmla="*/ 1211898 w 2261781"/>
              <a:gd name="connsiteY8" fmla="*/ 1287736 h 2553298"/>
              <a:gd name="connsiteX9" fmla="*/ 1161092 w 2261781"/>
              <a:gd name="connsiteY9" fmla="*/ 1310521 h 2553298"/>
              <a:gd name="connsiteX10" fmla="*/ 1161092 w 2261781"/>
              <a:gd name="connsiteY10" fmla="*/ 2128812 h 2553298"/>
              <a:gd name="connsiteX11" fmla="*/ 1170001 w 2261781"/>
              <a:gd name="connsiteY11" fmla="*/ 2128812 h 2553298"/>
              <a:gd name="connsiteX12" fmla="*/ 1170001 w 2261781"/>
              <a:gd name="connsiteY12" fmla="*/ 2376044 h 2553298"/>
              <a:gd name="connsiteX13" fmla="*/ 996801 w 2261781"/>
              <a:gd name="connsiteY13" fmla="*/ 2553292 h 2553298"/>
              <a:gd name="connsiteX14" fmla="*/ 820142 w 2261781"/>
              <a:gd name="connsiteY14" fmla="*/ 2376044 h 2553298"/>
              <a:gd name="connsiteX15" fmla="*/ 820142 w 2261781"/>
              <a:gd name="connsiteY15" fmla="*/ 2324589 h 2553298"/>
              <a:gd name="connsiteX16" fmla="*/ 866742 w 2261781"/>
              <a:gd name="connsiteY16" fmla="*/ 2313148 h 2553298"/>
              <a:gd name="connsiteX17" fmla="*/ 898951 w 2261781"/>
              <a:gd name="connsiteY17" fmla="*/ 2324589 h 2553298"/>
              <a:gd name="connsiteX18" fmla="*/ 898951 w 2261781"/>
              <a:gd name="connsiteY18" fmla="*/ 2384315 h 2553298"/>
              <a:gd name="connsiteX19" fmla="*/ 994109 w 2261781"/>
              <a:gd name="connsiteY19" fmla="*/ 2473854 h 2553298"/>
              <a:gd name="connsiteX20" fmla="*/ 1087455 w 2261781"/>
              <a:gd name="connsiteY20" fmla="*/ 2384315 h 2553298"/>
              <a:gd name="connsiteX21" fmla="*/ 1091339 w 2261781"/>
              <a:gd name="connsiteY21" fmla="*/ 2128812 h 2553298"/>
              <a:gd name="connsiteX22" fmla="*/ 1102694 w 2261781"/>
              <a:gd name="connsiteY22" fmla="*/ 2128812 h 2553298"/>
              <a:gd name="connsiteX23" fmla="*/ 1102694 w 2261781"/>
              <a:gd name="connsiteY23" fmla="*/ 1311418 h 2553298"/>
              <a:gd name="connsiteX24" fmla="*/ 1049883 w 2261781"/>
              <a:gd name="connsiteY24" fmla="*/ 1287734 h 2553298"/>
              <a:gd name="connsiteX25" fmla="*/ 755974 w 2261781"/>
              <a:gd name="connsiteY25" fmla="*/ 1252997 h 2553298"/>
              <a:gd name="connsiteX26" fmla="*/ 518860 w 2261781"/>
              <a:gd name="connsiteY26" fmla="*/ 1327057 h 2553298"/>
              <a:gd name="connsiteX27" fmla="*/ 195860 w 2261781"/>
              <a:gd name="connsiteY27" fmla="*/ 1260705 h 2553298"/>
              <a:gd name="connsiteX28" fmla="*/ 0 w 2261781"/>
              <a:gd name="connsiteY28" fmla="*/ 1328567 h 2553298"/>
              <a:gd name="connsiteX29" fmla="*/ 435192 w 2261781"/>
              <a:gd name="connsiteY29" fmla="*/ 448753 h 2553298"/>
              <a:gd name="connsiteX30" fmla="*/ 950848 w 2261781"/>
              <a:gd name="connsiteY30" fmla="*/ 219842 h 2553298"/>
              <a:gd name="connsiteX31" fmla="*/ 1116067 w 2261781"/>
              <a:gd name="connsiteY31" fmla="*/ 206318 h 255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61781" h="2553298">
                <a:moveTo>
                  <a:pt x="1130982" y="0"/>
                </a:moveTo>
                <a:lnTo>
                  <a:pt x="1144588" y="206228"/>
                </a:lnTo>
                <a:lnTo>
                  <a:pt x="1310933" y="219844"/>
                </a:lnTo>
                <a:cubicBezTo>
                  <a:pt x="1498373" y="251252"/>
                  <a:pt x="1675970" y="329540"/>
                  <a:pt x="1826589" y="448755"/>
                </a:cubicBezTo>
                <a:cubicBezTo>
                  <a:pt x="2096082" y="662081"/>
                  <a:pt x="2255759" y="984935"/>
                  <a:pt x="2261781" y="1328569"/>
                </a:cubicBezTo>
                <a:cubicBezTo>
                  <a:pt x="2201882" y="1292633"/>
                  <a:pt x="2135222" y="1269561"/>
                  <a:pt x="2065921" y="1260707"/>
                </a:cubicBezTo>
                <a:cubicBezTo>
                  <a:pt x="1953888" y="1246489"/>
                  <a:pt x="1840270" y="1269769"/>
                  <a:pt x="1742921" y="1327059"/>
                </a:cubicBezTo>
                <a:cubicBezTo>
                  <a:pt x="1669394" y="1287321"/>
                  <a:pt x="1588895" y="1262217"/>
                  <a:pt x="1505807" y="1252999"/>
                </a:cubicBezTo>
                <a:cubicBezTo>
                  <a:pt x="1406055" y="1241983"/>
                  <a:pt x="1305530" y="1254053"/>
                  <a:pt x="1211898" y="1287736"/>
                </a:cubicBezTo>
                <a:lnTo>
                  <a:pt x="1161092" y="1310521"/>
                </a:lnTo>
                <a:lnTo>
                  <a:pt x="1161092" y="2128812"/>
                </a:lnTo>
                <a:lnTo>
                  <a:pt x="1170001" y="2128812"/>
                </a:lnTo>
                <a:lnTo>
                  <a:pt x="1170001" y="2376044"/>
                </a:lnTo>
                <a:cubicBezTo>
                  <a:pt x="1171388" y="2472929"/>
                  <a:pt x="1093688" y="2552445"/>
                  <a:pt x="996801" y="2553292"/>
                </a:cubicBezTo>
                <a:cubicBezTo>
                  <a:pt x="898641" y="2554158"/>
                  <a:pt x="818951" y="2474189"/>
                  <a:pt x="820142" y="2376044"/>
                </a:cubicBezTo>
                <a:lnTo>
                  <a:pt x="820142" y="2324589"/>
                </a:lnTo>
                <a:cubicBezTo>
                  <a:pt x="833913" y="2315551"/>
                  <a:pt x="850360" y="2311514"/>
                  <a:pt x="866742" y="2313148"/>
                </a:cubicBezTo>
                <a:cubicBezTo>
                  <a:pt x="878261" y="2314291"/>
                  <a:pt x="889308" y="2318229"/>
                  <a:pt x="898951" y="2324589"/>
                </a:cubicBezTo>
                <a:lnTo>
                  <a:pt x="898951" y="2384315"/>
                </a:lnTo>
                <a:cubicBezTo>
                  <a:pt x="901578" y="2434825"/>
                  <a:pt x="943527" y="2474288"/>
                  <a:pt x="994109" y="2473854"/>
                </a:cubicBezTo>
                <a:cubicBezTo>
                  <a:pt x="1044021" y="2473421"/>
                  <a:pt x="1084959" y="2434155"/>
                  <a:pt x="1087455" y="2384315"/>
                </a:cubicBezTo>
                <a:lnTo>
                  <a:pt x="1091339" y="2128812"/>
                </a:lnTo>
                <a:lnTo>
                  <a:pt x="1102694" y="2128812"/>
                </a:lnTo>
                <a:lnTo>
                  <a:pt x="1102694" y="1311418"/>
                </a:lnTo>
                <a:lnTo>
                  <a:pt x="1049883" y="1287734"/>
                </a:lnTo>
                <a:cubicBezTo>
                  <a:pt x="956251" y="1254051"/>
                  <a:pt x="855726" y="1241981"/>
                  <a:pt x="755974" y="1252997"/>
                </a:cubicBezTo>
                <a:cubicBezTo>
                  <a:pt x="672886" y="1262215"/>
                  <a:pt x="592387" y="1287319"/>
                  <a:pt x="518860" y="1327057"/>
                </a:cubicBezTo>
                <a:cubicBezTo>
                  <a:pt x="421511" y="1269767"/>
                  <a:pt x="307893" y="1246487"/>
                  <a:pt x="195860" y="1260705"/>
                </a:cubicBezTo>
                <a:cubicBezTo>
                  <a:pt x="126559" y="1269559"/>
                  <a:pt x="59899" y="1292631"/>
                  <a:pt x="0" y="1328567"/>
                </a:cubicBezTo>
                <a:cubicBezTo>
                  <a:pt x="6022" y="984933"/>
                  <a:pt x="165699" y="662079"/>
                  <a:pt x="435192" y="448753"/>
                </a:cubicBezTo>
                <a:cubicBezTo>
                  <a:pt x="585811" y="329538"/>
                  <a:pt x="763408" y="251250"/>
                  <a:pt x="950848" y="219842"/>
                </a:cubicBezTo>
                <a:lnTo>
                  <a:pt x="1116067" y="206318"/>
                </a:lnTo>
                <a:close/>
              </a:path>
            </a:pathLst>
          </a:custGeom>
          <a:solidFill>
            <a:srgbClr val="43C3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32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87"/>
          <p:cNvSpPr txBox="1"/>
          <p:nvPr/>
        </p:nvSpPr>
        <p:spPr>
          <a:xfrm>
            <a:off x="9358957" y="2595993"/>
            <a:ext cx="1192658" cy="769441"/>
          </a:xfrm>
          <a:prstGeom prst="rect">
            <a:avLst/>
          </a:prstGeom>
          <a:noFill/>
        </p:spPr>
        <p:txBody>
          <a:bodyPr wrap="square" rtlCol="0">
            <a:spAutoFit/>
          </a:bodyPr>
          <a:lstStyle/>
          <a:p>
            <a:pPr algn="ctr" defTabSz="457148">
              <a:defRPr/>
            </a:pPr>
            <a:r>
              <a:rPr lang="en-US" sz="4400" kern="0" dirty="0" smtClean="0">
                <a:solidFill>
                  <a:srgbClr val="FFFFFF"/>
                </a:solidFill>
                <a:latin typeface="Arial" panose="020B0604020202020204" pitchFamily="34" charset="0"/>
                <a:ea typeface="微软雅黑" panose="020B0503020204020204" pitchFamily="34" charset="-122"/>
                <a:cs typeface="Roboto Black"/>
                <a:sym typeface="Arial" panose="020B0604020202020204" pitchFamily="34" charset="0"/>
              </a:rPr>
              <a:t>04</a:t>
            </a:r>
          </a:p>
        </p:txBody>
      </p:sp>
      <p:sp>
        <p:nvSpPr>
          <p:cNvPr id="14" name="TextBox 13"/>
          <p:cNvSpPr txBox="1"/>
          <p:nvPr/>
        </p:nvSpPr>
        <p:spPr>
          <a:xfrm>
            <a:off x="1794365" y="4988846"/>
            <a:ext cx="803314"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p:cNvSpPr txBox="1"/>
          <p:nvPr/>
        </p:nvSpPr>
        <p:spPr>
          <a:xfrm>
            <a:off x="1055089" y="5291507"/>
            <a:ext cx="2261781"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p:nvPr/>
        </p:nvSpPr>
        <p:spPr>
          <a:xfrm>
            <a:off x="4336759" y="4988846"/>
            <a:ext cx="803314"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p:nvPr/>
        </p:nvSpPr>
        <p:spPr>
          <a:xfrm>
            <a:off x="3597483" y="5291507"/>
            <a:ext cx="2261781"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p:nvPr/>
        </p:nvSpPr>
        <p:spPr>
          <a:xfrm>
            <a:off x="7036496" y="4988846"/>
            <a:ext cx="803314"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p:nvPr/>
        </p:nvSpPr>
        <p:spPr>
          <a:xfrm>
            <a:off x="6297220" y="5291507"/>
            <a:ext cx="2261781"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p:nvPr/>
        </p:nvSpPr>
        <p:spPr>
          <a:xfrm>
            <a:off x="9609233" y="4988846"/>
            <a:ext cx="803314"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8869957" y="5291507"/>
            <a:ext cx="2261781"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068300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Oval 3"/>
          <p:cNvSpPr/>
          <p:nvPr/>
        </p:nvSpPr>
        <p:spPr>
          <a:xfrm>
            <a:off x="975754" y="1870405"/>
            <a:ext cx="1935959" cy="1935705"/>
          </a:xfrm>
          <a:prstGeom prst="ellipse">
            <a:avLst/>
          </a:prstGeom>
          <a:solidFill>
            <a:srgbClr val="43C3F2"/>
          </a:solidFill>
          <a:ln w="38100" cmpd="sng">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defTabSz="544211"/>
            <a:endParaRPr lang="en-US" sz="2150">
              <a:solidFill>
                <a:prstClr val="white"/>
              </a:solidFill>
            </a:endParaRPr>
          </a:p>
        </p:txBody>
      </p:sp>
      <p:sp>
        <p:nvSpPr>
          <p:cNvPr id="7" name="Oval 14"/>
          <p:cNvSpPr/>
          <p:nvPr/>
        </p:nvSpPr>
        <p:spPr>
          <a:xfrm>
            <a:off x="3640112" y="1877312"/>
            <a:ext cx="1935959" cy="1935705"/>
          </a:xfrm>
          <a:prstGeom prst="ellipse">
            <a:avLst/>
          </a:prstGeom>
          <a:solidFill>
            <a:srgbClr val="43C3F2"/>
          </a:solidFill>
          <a:ln w="38100" cmpd="sng">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defTabSz="544211"/>
            <a:endParaRPr lang="en-US" sz="2150">
              <a:solidFill>
                <a:prstClr val="white"/>
              </a:solidFill>
            </a:endParaRPr>
          </a:p>
        </p:txBody>
      </p:sp>
      <p:sp>
        <p:nvSpPr>
          <p:cNvPr id="8" name="Oval 17"/>
          <p:cNvSpPr/>
          <p:nvPr/>
        </p:nvSpPr>
        <p:spPr>
          <a:xfrm>
            <a:off x="6308210" y="1877312"/>
            <a:ext cx="1935959" cy="1935705"/>
          </a:xfrm>
          <a:prstGeom prst="ellipse">
            <a:avLst/>
          </a:prstGeom>
          <a:solidFill>
            <a:srgbClr val="43C3F2"/>
          </a:solidFill>
          <a:ln w="38100" cmpd="sng">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defTabSz="544211"/>
            <a:endParaRPr lang="en-US" sz="2150">
              <a:solidFill>
                <a:prstClr val="white"/>
              </a:solidFill>
            </a:endParaRPr>
          </a:p>
        </p:txBody>
      </p:sp>
      <p:sp>
        <p:nvSpPr>
          <p:cNvPr id="9" name="Oval 20"/>
          <p:cNvSpPr/>
          <p:nvPr/>
        </p:nvSpPr>
        <p:spPr>
          <a:xfrm>
            <a:off x="8972833" y="1877312"/>
            <a:ext cx="1935959" cy="1935705"/>
          </a:xfrm>
          <a:prstGeom prst="ellipse">
            <a:avLst/>
          </a:prstGeom>
          <a:solidFill>
            <a:srgbClr val="43C3F2"/>
          </a:solidFill>
          <a:ln w="38100" cmpd="sng">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defTabSz="544211"/>
            <a:endParaRPr lang="en-US" sz="2150">
              <a:solidFill>
                <a:prstClr val="white"/>
              </a:solidFill>
            </a:endParaRPr>
          </a:p>
        </p:txBody>
      </p:sp>
      <p:sp>
        <p:nvSpPr>
          <p:cNvPr id="10" name="TextBox 23"/>
          <p:cNvSpPr txBox="1"/>
          <p:nvPr/>
        </p:nvSpPr>
        <p:spPr>
          <a:xfrm>
            <a:off x="2755685" y="2189628"/>
            <a:ext cx="1045125" cy="1230940"/>
          </a:xfrm>
          <a:prstGeom prst="rect">
            <a:avLst/>
          </a:prstGeom>
          <a:noFill/>
        </p:spPr>
        <p:txBody>
          <a:bodyPr wrap="square" lIns="121884" tIns="60941" rIns="121884" bIns="60941" rtlCol="0">
            <a:spAutoFit/>
          </a:bodyPr>
          <a:lstStyle/>
          <a:p>
            <a:pPr algn="ctr" defTabSz="544211"/>
            <a:r>
              <a:rPr lang="en-US" sz="7199" b="1" dirty="0">
                <a:solidFill>
                  <a:schemeClr val="bg1"/>
                </a:solidFill>
                <a:latin typeface="Arial"/>
                <a:cs typeface="Arial"/>
              </a:rPr>
              <a:t>+</a:t>
            </a:r>
            <a:endParaRPr lang="ru-RU" sz="7199" b="1" dirty="0">
              <a:solidFill>
                <a:schemeClr val="bg1"/>
              </a:solidFill>
              <a:latin typeface="Arial"/>
              <a:cs typeface="Arial"/>
            </a:endParaRPr>
          </a:p>
        </p:txBody>
      </p:sp>
      <p:sp>
        <p:nvSpPr>
          <p:cNvPr id="11" name="TextBox 24"/>
          <p:cNvSpPr txBox="1"/>
          <p:nvPr/>
        </p:nvSpPr>
        <p:spPr>
          <a:xfrm>
            <a:off x="5422045" y="2189628"/>
            <a:ext cx="1045125" cy="1230940"/>
          </a:xfrm>
          <a:prstGeom prst="rect">
            <a:avLst/>
          </a:prstGeom>
          <a:noFill/>
        </p:spPr>
        <p:txBody>
          <a:bodyPr wrap="square" lIns="121884" tIns="60941" rIns="121884" bIns="60941" rtlCol="0">
            <a:spAutoFit/>
          </a:bodyPr>
          <a:lstStyle/>
          <a:p>
            <a:pPr algn="ctr" defTabSz="544211"/>
            <a:r>
              <a:rPr lang="en-US" sz="7199" b="1" dirty="0">
                <a:solidFill>
                  <a:schemeClr val="bg1"/>
                </a:solidFill>
                <a:latin typeface="Arial"/>
                <a:cs typeface="Arial"/>
              </a:rPr>
              <a:t>+</a:t>
            </a:r>
            <a:endParaRPr lang="ru-RU" sz="7199" b="1" dirty="0">
              <a:solidFill>
                <a:schemeClr val="bg1"/>
              </a:solidFill>
              <a:latin typeface="Arial"/>
              <a:cs typeface="Arial"/>
            </a:endParaRPr>
          </a:p>
        </p:txBody>
      </p:sp>
      <p:sp>
        <p:nvSpPr>
          <p:cNvPr id="12" name="TextBox 25"/>
          <p:cNvSpPr txBox="1"/>
          <p:nvPr/>
        </p:nvSpPr>
        <p:spPr>
          <a:xfrm>
            <a:off x="8073594" y="2202437"/>
            <a:ext cx="1045125" cy="1230940"/>
          </a:xfrm>
          <a:prstGeom prst="rect">
            <a:avLst/>
          </a:prstGeom>
          <a:noFill/>
        </p:spPr>
        <p:txBody>
          <a:bodyPr wrap="square" lIns="121884" tIns="60941" rIns="121884" bIns="60941" rtlCol="0">
            <a:spAutoFit/>
          </a:bodyPr>
          <a:lstStyle/>
          <a:p>
            <a:pPr algn="ctr" defTabSz="544211"/>
            <a:r>
              <a:rPr lang="en-US" sz="7199" b="1" dirty="0">
                <a:solidFill>
                  <a:schemeClr val="bg1"/>
                </a:solidFill>
                <a:latin typeface="Arial"/>
                <a:cs typeface="Arial"/>
              </a:rPr>
              <a:t>=</a:t>
            </a:r>
            <a:endParaRPr lang="ru-RU" sz="7199" b="1" dirty="0">
              <a:solidFill>
                <a:schemeClr val="bg1"/>
              </a:solidFill>
              <a:latin typeface="Arial"/>
              <a:cs typeface="Arial"/>
            </a:endParaRPr>
          </a:p>
        </p:txBody>
      </p:sp>
      <p:sp>
        <p:nvSpPr>
          <p:cNvPr id="13" name="Freeform 124"/>
          <p:cNvSpPr>
            <a:spLocks noChangeArrowheads="1"/>
          </p:cNvSpPr>
          <p:nvPr/>
        </p:nvSpPr>
        <p:spPr bwMode="auto">
          <a:xfrm>
            <a:off x="1458475" y="2388575"/>
            <a:ext cx="824623" cy="796427"/>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4211"/>
            <a:endParaRPr lang="en-US" sz="2150" dirty="0">
              <a:solidFill>
                <a:srgbClr val="E2E3E9"/>
              </a:solidFill>
            </a:endParaRPr>
          </a:p>
        </p:txBody>
      </p:sp>
      <p:sp>
        <p:nvSpPr>
          <p:cNvPr id="14" name="Freeform 35"/>
          <p:cNvSpPr>
            <a:spLocks noChangeArrowheads="1"/>
          </p:cNvSpPr>
          <p:nvPr/>
        </p:nvSpPr>
        <p:spPr bwMode="auto">
          <a:xfrm>
            <a:off x="6995590" y="2475562"/>
            <a:ext cx="570893" cy="669567"/>
          </a:xfrm>
          <a:custGeom>
            <a:avLst/>
            <a:gdLst>
              <a:gd name="T0" fmla="*/ 319 w 355"/>
              <a:gd name="T1" fmla="*/ 141 h 417"/>
              <a:gd name="T2" fmla="*/ 319 w 355"/>
              <a:gd name="T3" fmla="*/ 141 h 417"/>
              <a:gd name="T4" fmla="*/ 274 w 355"/>
              <a:gd name="T5" fmla="*/ 141 h 417"/>
              <a:gd name="T6" fmla="*/ 274 w 355"/>
              <a:gd name="T7" fmla="*/ 106 h 417"/>
              <a:gd name="T8" fmla="*/ 176 w 355"/>
              <a:gd name="T9" fmla="*/ 0 h 417"/>
              <a:gd name="T10" fmla="*/ 79 w 355"/>
              <a:gd name="T11" fmla="*/ 106 h 417"/>
              <a:gd name="T12" fmla="*/ 79 w 355"/>
              <a:gd name="T13" fmla="*/ 141 h 417"/>
              <a:gd name="T14" fmla="*/ 25 w 355"/>
              <a:gd name="T15" fmla="*/ 141 h 417"/>
              <a:gd name="T16" fmla="*/ 0 w 355"/>
              <a:gd name="T17" fmla="*/ 177 h 417"/>
              <a:gd name="T18" fmla="*/ 0 w 355"/>
              <a:gd name="T19" fmla="*/ 372 h 417"/>
              <a:gd name="T20" fmla="*/ 25 w 355"/>
              <a:gd name="T21" fmla="*/ 398 h 417"/>
              <a:gd name="T22" fmla="*/ 53 w 355"/>
              <a:gd name="T23" fmla="*/ 407 h 417"/>
              <a:gd name="T24" fmla="*/ 106 w 355"/>
              <a:gd name="T25" fmla="*/ 416 h 417"/>
              <a:gd name="T26" fmla="*/ 247 w 355"/>
              <a:gd name="T27" fmla="*/ 416 h 417"/>
              <a:gd name="T28" fmla="*/ 300 w 355"/>
              <a:gd name="T29" fmla="*/ 407 h 417"/>
              <a:gd name="T30" fmla="*/ 327 w 355"/>
              <a:gd name="T31" fmla="*/ 398 h 417"/>
              <a:gd name="T32" fmla="*/ 354 w 355"/>
              <a:gd name="T33" fmla="*/ 372 h 417"/>
              <a:gd name="T34" fmla="*/ 354 w 355"/>
              <a:gd name="T35" fmla="*/ 177 h 417"/>
              <a:gd name="T36" fmla="*/ 319 w 355"/>
              <a:gd name="T37" fmla="*/ 141 h 417"/>
              <a:gd name="T38" fmla="*/ 123 w 355"/>
              <a:gd name="T39" fmla="*/ 97 h 417"/>
              <a:gd name="T40" fmla="*/ 123 w 355"/>
              <a:gd name="T41" fmla="*/ 97 h 417"/>
              <a:gd name="T42" fmla="*/ 176 w 355"/>
              <a:gd name="T43" fmla="*/ 44 h 417"/>
              <a:gd name="T44" fmla="*/ 229 w 355"/>
              <a:gd name="T45" fmla="*/ 97 h 417"/>
              <a:gd name="T46" fmla="*/ 229 w 355"/>
              <a:gd name="T47" fmla="*/ 141 h 417"/>
              <a:gd name="T48" fmla="*/ 123 w 355"/>
              <a:gd name="T49" fmla="*/ 141 h 417"/>
              <a:gd name="T50" fmla="*/ 123 w 355"/>
              <a:gd name="T51" fmla="*/ 9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4211"/>
            <a:endParaRPr lang="en-US" sz="2150" dirty="0">
              <a:solidFill>
                <a:srgbClr val="E2E3E9"/>
              </a:solidFill>
            </a:endParaRPr>
          </a:p>
        </p:txBody>
      </p:sp>
      <p:sp>
        <p:nvSpPr>
          <p:cNvPr id="15" name="Freeform 28"/>
          <p:cNvSpPr>
            <a:spLocks noChangeArrowheads="1"/>
          </p:cNvSpPr>
          <p:nvPr/>
        </p:nvSpPr>
        <p:spPr bwMode="auto">
          <a:xfrm>
            <a:off x="4219620" y="2458698"/>
            <a:ext cx="796427" cy="669561"/>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4211"/>
            <a:endParaRPr lang="en-US" sz="2150" dirty="0">
              <a:solidFill>
                <a:srgbClr val="E2E3E9"/>
              </a:solidFill>
            </a:endParaRPr>
          </a:p>
        </p:txBody>
      </p:sp>
      <p:sp>
        <p:nvSpPr>
          <p:cNvPr id="16" name="Freeform 67"/>
          <p:cNvSpPr>
            <a:spLocks noChangeArrowheads="1"/>
          </p:cNvSpPr>
          <p:nvPr/>
        </p:nvSpPr>
        <p:spPr bwMode="auto">
          <a:xfrm>
            <a:off x="9645333" y="2409719"/>
            <a:ext cx="659956" cy="7752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4211"/>
            <a:endParaRPr lang="en-US" sz="2150" dirty="0">
              <a:solidFill>
                <a:srgbClr val="E2E3E9"/>
              </a:solidFill>
            </a:endParaRPr>
          </a:p>
        </p:txBody>
      </p:sp>
      <p:sp>
        <p:nvSpPr>
          <p:cNvPr id="17" name="文本框 16"/>
          <p:cNvSpPr txBox="1"/>
          <p:nvPr/>
        </p:nvSpPr>
        <p:spPr>
          <a:xfrm>
            <a:off x="1403611" y="4310684"/>
            <a:ext cx="9327032"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极致无岸，向天而歌。向天歌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，是集</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模板开发、</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设计定制、</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培训于一体的专业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服务提供商</a:t>
            </a:r>
            <a:r>
              <a:rPr lang="zh-CN" altLang="en-US" sz="1400" dirty="0" smtClean="0">
                <a:solidFill>
                  <a:schemeClr val="bg1"/>
                </a:solidFill>
                <a:latin typeface="微软雅黑" panose="020B0503020204020204" pitchFamily="34" charset="-122"/>
                <a:ea typeface="微软雅黑" panose="020B0503020204020204" pitchFamily="34" charset="-122"/>
              </a:rPr>
              <a:t>。向天歌由</a:t>
            </a:r>
            <a:r>
              <a:rPr lang="zh-CN" altLang="en-US" sz="1400" dirty="0">
                <a:solidFill>
                  <a:schemeClr val="bg1"/>
                </a:solidFill>
                <a:latin typeface="微软雅黑" panose="020B0503020204020204" pitchFamily="34" charset="-122"/>
                <a:ea typeface="微软雅黑" panose="020B0503020204020204" pitchFamily="34" charset="-122"/>
              </a:rPr>
              <a:t>多位</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领域的资深设计师创立，致力于为客户奉献最用心的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作品、最实用的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培训和最贴心的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服务</a:t>
            </a:r>
            <a:r>
              <a:rPr lang="zh-CN" altLang="en-US" sz="1400" dirty="0" smtClean="0">
                <a:solidFill>
                  <a:schemeClr val="bg1"/>
                </a:solidFill>
                <a:latin typeface="微软雅黑" panose="020B0503020204020204" pitchFamily="34" charset="-122"/>
                <a:ea typeface="微软雅黑" panose="020B0503020204020204" pitchFamily="34" charset="-122"/>
              </a:rPr>
              <a:t>。因为</a:t>
            </a:r>
            <a:r>
              <a:rPr lang="zh-CN" altLang="en-US" sz="1400" dirty="0">
                <a:solidFill>
                  <a:schemeClr val="bg1"/>
                </a:solidFill>
                <a:latin typeface="微软雅黑" panose="020B0503020204020204" pitchFamily="34" charset="-122"/>
                <a:ea typeface="微软雅黑" panose="020B0503020204020204" pitchFamily="34" charset="-122"/>
              </a:rPr>
              <a:t>专业、愈逐极致，我们力求为客户提供兼顾商业价值体现与视觉艺术并重的作品。更多关于向天歌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，请访问：</a:t>
            </a:r>
            <a:r>
              <a:rPr lang="en-US" altLang="zh-CN" sz="1400" dirty="0" smtClean="0">
                <a:solidFill>
                  <a:schemeClr val="bg1"/>
                </a:solidFill>
                <a:latin typeface="微软雅黑" panose="020B0503020204020204" pitchFamily="34" charset="-122"/>
                <a:ea typeface="微软雅黑" panose="020B0503020204020204" pitchFamily="34" charset="-122"/>
              </a:rPr>
              <a:t>www.topppt.cn</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035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971409" y="1955218"/>
            <a:ext cx="1817902" cy="2050525"/>
            <a:chOff x="2168555" y="2256970"/>
            <a:chExt cx="1817902" cy="2050525"/>
          </a:xfrm>
        </p:grpSpPr>
        <p:sp>
          <p:nvSpPr>
            <p:cNvPr id="7" name="Freeform 6"/>
            <p:cNvSpPr>
              <a:spLocks/>
            </p:cNvSpPr>
            <p:nvPr/>
          </p:nvSpPr>
          <p:spPr bwMode="auto">
            <a:xfrm>
              <a:off x="2168555" y="2256970"/>
              <a:ext cx="1817902" cy="2050525"/>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solidFill>
              <a:srgbClr val="43C3F2"/>
            </a:solidFill>
            <a:ln w="381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8" name="组合 7"/>
            <p:cNvGrpSpPr/>
            <p:nvPr/>
          </p:nvGrpSpPr>
          <p:grpSpPr>
            <a:xfrm>
              <a:off x="2765046" y="2695307"/>
              <a:ext cx="606631" cy="601073"/>
              <a:chOff x="8185151" y="600075"/>
              <a:chExt cx="1212850" cy="1201738"/>
            </a:xfrm>
          </p:grpSpPr>
          <p:sp>
            <p:nvSpPr>
              <p:cNvPr id="12"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9" name="组合 8"/>
            <p:cNvGrpSpPr/>
            <p:nvPr/>
          </p:nvGrpSpPr>
          <p:grpSpPr>
            <a:xfrm>
              <a:off x="2551176" y="3438144"/>
              <a:ext cx="996696" cy="443820"/>
              <a:chOff x="2551176" y="3438144"/>
              <a:chExt cx="996696" cy="443820"/>
            </a:xfrm>
          </p:grpSpPr>
          <p:cxnSp>
            <p:nvCxnSpPr>
              <p:cNvPr id="10" name="直接连接符 9"/>
              <p:cNvCxnSpPr/>
              <p:nvPr/>
            </p:nvCxnSpPr>
            <p:spPr>
              <a:xfrm>
                <a:off x="2551176" y="3438144"/>
                <a:ext cx="9966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755902" y="3512632"/>
                <a:ext cx="694945" cy="369332"/>
              </a:xfrm>
              <a:prstGeom prst="rect">
                <a:avLst/>
              </a:prstGeom>
              <a:noFill/>
            </p:spPr>
            <p:txBody>
              <a:bodyPr wrap="square" rtlCol="0">
                <a:spAutoFit/>
              </a:bodyPr>
              <a:lstStyle/>
              <a:p>
                <a:r>
                  <a:rPr lang="zh-CN" altLang="en-US" b="1" dirty="0" smtClean="0">
                    <a:solidFill>
                      <a:prstClr val="white"/>
                    </a:solidFill>
                    <a:latin typeface="微软雅黑" panose="020B0503020204020204" pitchFamily="34" charset="-122"/>
                    <a:ea typeface="微软雅黑" panose="020B0503020204020204" pitchFamily="34" charset="-122"/>
                  </a:rPr>
                  <a:t>标题</a:t>
                </a:r>
              </a:p>
            </p:txBody>
          </p:sp>
        </p:grpSp>
      </p:grpSp>
      <p:grpSp>
        <p:nvGrpSpPr>
          <p:cNvPr id="14" name="组合 13"/>
          <p:cNvGrpSpPr/>
          <p:nvPr/>
        </p:nvGrpSpPr>
        <p:grpSpPr>
          <a:xfrm>
            <a:off x="4189467" y="1955218"/>
            <a:ext cx="1817902" cy="2050525"/>
            <a:chOff x="4113288" y="2256970"/>
            <a:chExt cx="1817902" cy="2050525"/>
          </a:xfrm>
        </p:grpSpPr>
        <p:sp>
          <p:nvSpPr>
            <p:cNvPr id="15" name="Freeform 6"/>
            <p:cNvSpPr>
              <a:spLocks/>
            </p:cNvSpPr>
            <p:nvPr/>
          </p:nvSpPr>
          <p:spPr bwMode="auto">
            <a:xfrm>
              <a:off x="4113288" y="2256970"/>
              <a:ext cx="1817902" cy="2050525"/>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solidFill>
              <a:srgbClr val="43C3F2"/>
            </a:solidFill>
            <a:ln w="381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6" name="组合 15"/>
            <p:cNvGrpSpPr/>
            <p:nvPr/>
          </p:nvGrpSpPr>
          <p:grpSpPr>
            <a:xfrm>
              <a:off x="4595045" y="2671239"/>
              <a:ext cx="749522" cy="625141"/>
              <a:chOff x="2760663" y="5032375"/>
              <a:chExt cx="1473200" cy="1228726"/>
            </a:xfrm>
          </p:grpSpPr>
          <p:sp>
            <p:nvSpPr>
              <p:cNvPr id="20"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 name="组合 16"/>
            <p:cNvGrpSpPr/>
            <p:nvPr/>
          </p:nvGrpSpPr>
          <p:grpSpPr>
            <a:xfrm>
              <a:off x="4499562" y="3438144"/>
              <a:ext cx="996696" cy="443820"/>
              <a:chOff x="2551176" y="3438144"/>
              <a:chExt cx="996696" cy="443820"/>
            </a:xfrm>
          </p:grpSpPr>
          <p:cxnSp>
            <p:nvCxnSpPr>
              <p:cNvPr id="18" name="直接连接符 17"/>
              <p:cNvCxnSpPr/>
              <p:nvPr/>
            </p:nvCxnSpPr>
            <p:spPr>
              <a:xfrm>
                <a:off x="2551176" y="3438144"/>
                <a:ext cx="9966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755902" y="3512632"/>
                <a:ext cx="694945" cy="369332"/>
              </a:xfrm>
              <a:prstGeom prst="rect">
                <a:avLst/>
              </a:prstGeom>
              <a:noFill/>
            </p:spPr>
            <p:txBody>
              <a:bodyPr wrap="square" rtlCol="0">
                <a:spAutoFit/>
              </a:bodyPr>
              <a:lstStyle/>
              <a:p>
                <a:r>
                  <a:rPr lang="zh-CN" altLang="en-US" b="1" dirty="0" smtClean="0">
                    <a:solidFill>
                      <a:prstClr val="white"/>
                    </a:solidFill>
                    <a:latin typeface="微软雅黑" panose="020B0503020204020204" pitchFamily="34" charset="-122"/>
                    <a:ea typeface="微软雅黑" panose="020B0503020204020204" pitchFamily="34" charset="-122"/>
                  </a:rPr>
                  <a:t>标题</a:t>
                </a:r>
              </a:p>
            </p:txBody>
          </p:sp>
        </p:grpSp>
      </p:grpSp>
      <p:grpSp>
        <p:nvGrpSpPr>
          <p:cNvPr id="26" name="组合 25"/>
          <p:cNvGrpSpPr/>
          <p:nvPr/>
        </p:nvGrpSpPr>
        <p:grpSpPr>
          <a:xfrm>
            <a:off x="6407525" y="1955218"/>
            <a:ext cx="1817902" cy="2050525"/>
            <a:chOff x="6058021" y="2256970"/>
            <a:chExt cx="1817902" cy="2050525"/>
          </a:xfrm>
        </p:grpSpPr>
        <p:sp>
          <p:nvSpPr>
            <p:cNvPr id="27" name="Freeform 6"/>
            <p:cNvSpPr>
              <a:spLocks/>
            </p:cNvSpPr>
            <p:nvPr/>
          </p:nvSpPr>
          <p:spPr bwMode="auto">
            <a:xfrm>
              <a:off x="6058021" y="2256970"/>
              <a:ext cx="1817902" cy="2050525"/>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solidFill>
              <a:srgbClr val="43C3F2"/>
            </a:solidFill>
            <a:ln w="381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8" name="组合 27"/>
            <p:cNvGrpSpPr/>
            <p:nvPr/>
          </p:nvGrpSpPr>
          <p:grpSpPr>
            <a:xfrm>
              <a:off x="6603849" y="2631717"/>
              <a:ext cx="707958" cy="664662"/>
              <a:chOff x="5554663" y="4919663"/>
              <a:chExt cx="1401763" cy="1316037"/>
            </a:xfrm>
          </p:grpSpPr>
          <p:sp>
            <p:nvSpPr>
              <p:cNvPr id="32"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 name="组合 28"/>
            <p:cNvGrpSpPr/>
            <p:nvPr/>
          </p:nvGrpSpPr>
          <p:grpSpPr>
            <a:xfrm>
              <a:off x="6464691" y="3433067"/>
              <a:ext cx="996696" cy="443820"/>
              <a:chOff x="2551176" y="3438144"/>
              <a:chExt cx="996696" cy="443820"/>
            </a:xfrm>
          </p:grpSpPr>
          <p:cxnSp>
            <p:nvCxnSpPr>
              <p:cNvPr id="30" name="直接连接符 29"/>
              <p:cNvCxnSpPr/>
              <p:nvPr/>
            </p:nvCxnSpPr>
            <p:spPr>
              <a:xfrm>
                <a:off x="2551176" y="3438144"/>
                <a:ext cx="9966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755902" y="3512632"/>
                <a:ext cx="694945" cy="369332"/>
              </a:xfrm>
              <a:prstGeom prst="rect">
                <a:avLst/>
              </a:prstGeom>
              <a:noFill/>
            </p:spPr>
            <p:txBody>
              <a:bodyPr wrap="square" rtlCol="0">
                <a:spAutoFit/>
              </a:bodyPr>
              <a:lstStyle/>
              <a:p>
                <a:r>
                  <a:rPr lang="zh-CN" altLang="en-US" b="1" dirty="0" smtClean="0">
                    <a:solidFill>
                      <a:prstClr val="white"/>
                    </a:solidFill>
                    <a:latin typeface="微软雅黑" panose="020B0503020204020204" pitchFamily="34" charset="-122"/>
                    <a:ea typeface="微软雅黑" panose="020B0503020204020204" pitchFamily="34" charset="-122"/>
                  </a:rPr>
                  <a:t>标题</a:t>
                </a:r>
              </a:p>
            </p:txBody>
          </p:sp>
        </p:grpSp>
      </p:grpSp>
      <p:grpSp>
        <p:nvGrpSpPr>
          <p:cNvPr id="35" name="组合 34"/>
          <p:cNvGrpSpPr/>
          <p:nvPr/>
        </p:nvGrpSpPr>
        <p:grpSpPr>
          <a:xfrm>
            <a:off x="8625583" y="1955218"/>
            <a:ext cx="1817902" cy="2050525"/>
            <a:chOff x="8002754" y="2256970"/>
            <a:chExt cx="1817902" cy="2050525"/>
          </a:xfrm>
        </p:grpSpPr>
        <p:sp>
          <p:nvSpPr>
            <p:cNvPr id="36" name="Freeform 6"/>
            <p:cNvSpPr>
              <a:spLocks/>
            </p:cNvSpPr>
            <p:nvPr/>
          </p:nvSpPr>
          <p:spPr bwMode="auto">
            <a:xfrm>
              <a:off x="8002754" y="2256970"/>
              <a:ext cx="1817902" cy="2050525"/>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solidFill>
              <a:srgbClr val="43C3F2"/>
            </a:solidFill>
            <a:ln w="381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7" name="组合 36"/>
            <p:cNvGrpSpPr/>
            <p:nvPr/>
          </p:nvGrpSpPr>
          <p:grpSpPr>
            <a:xfrm>
              <a:off x="8568212" y="2604261"/>
              <a:ext cx="668697" cy="692118"/>
              <a:chOff x="8116888" y="4364038"/>
              <a:chExt cx="1314450" cy="1360488"/>
            </a:xfrm>
          </p:grpSpPr>
          <p:sp>
            <p:nvSpPr>
              <p:cNvPr id="41"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8" name="组合 37"/>
            <p:cNvGrpSpPr/>
            <p:nvPr/>
          </p:nvGrpSpPr>
          <p:grpSpPr>
            <a:xfrm>
              <a:off x="8413077" y="3433067"/>
              <a:ext cx="996696" cy="443820"/>
              <a:chOff x="2551176" y="3438144"/>
              <a:chExt cx="996696" cy="443820"/>
            </a:xfrm>
          </p:grpSpPr>
          <p:cxnSp>
            <p:nvCxnSpPr>
              <p:cNvPr id="39" name="直接连接符 38"/>
              <p:cNvCxnSpPr/>
              <p:nvPr/>
            </p:nvCxnSpPr>
            <p:spPr>
              <a:xfrm>
                <a:off x="2551176" y="3438144"/>
                <a:ext cx="9966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755902" y="3512632"/>
                <a:ext cx="694945" cy="369332"/>
              </a:xfrm>
              <a:prstGeom prst="rect">
                <a:avLst/>
              </a:prstGeom>
              <a:noFill/>
            </p:spPr>
            <p:txBody>
              <a:bodyPr wrap="square" rtlCol="0">
                <a:spAutoFit/>
              </a:bodyPr>
              <a:lstStyle/>
              <a:p>
                <a:r>
                  <a:rPr lang="zh-CN" altLang="en-US" b="1" dirty="0" smtClean="0">
                    <a:solidFill>
                      <a:prstClr val="white"/>
                    </a:solidFill>
                    <a:latin typeface="微软雅黑" panose="020B0503020204020204" pitchFamily="34" charset="-122"/>
                    <a:ea typeface="微软雅黑" panose="020B0503020204020204" pitchFamily="34" charset="-122"/>
                  </a:rPr>
                  <a:t>标题</a:t>
                </a:r>
              </a:p>
            </p:txBody>
          </p:sp>
        </p:grpSp>
      </p:grpSp>
      <p:cxnSp>
        <p:nvCxnSpPr>
          <p:cNvPr id="53" name="直接连接符 52"/>
          <p:cNvCxnSpPr/>
          <p:nvPr/>
        </p:nvCxnSpPr>
        <p:spPr>
          <a:xfrm>
            <a:off x="1962265" y="4418378"/>
            <a:ext cx="833387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928020" y="4641663"/>
            <a:ext cx="8515465" cy="107721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7544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313"/>
          <p:cNvGrpSpPr/>
          <p:nvPr/>
        </p:nvGrpSpPr>
        <p:grpSpPr>
          <a:xfrm>
            <a:off x="1299357" y="703207"/>
            <a:ext cx="3157360" cy="3320273"/>
            <a:chOff x="0" y="0"/>
            <a:chExt cx="7436952" cy="7820684"/>
          </a:xfrm>
          <a:solidFill>
            <a:schemeClr val="bg1"/>
          </a:solidFill>
        </p:grpSpPr>
        <p:sp>
          <p:nvSpPr>
            <p:cNvPr id="5"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6"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7"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8"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9"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grpSp>
      <p:grpSp>
        <p:nvGrpSpPr>
          <p:cNvPr id="10" name="Group 2325"/>
          <p:cNvGrpSpPr/>
          <p:nvPr/>
        </p:nvGrpSpPr>
        <p:grpSpPr>
          <a:xfrm rot="8613539">
            <a:off x="133345" y="14956"/>
            <a:ext cx="1878757" cy="1975698"/>
            <a:chOff x="0" y="0"/>
            <a:chExt cx="4425289" cy="4653625"/>
          </a:xfrm>
          <a:solidFill>
            <a:srgbClr val="43C3F2"/>
          </a:solidFill>
        </p:grpSpPr>
        <p:sp>
          <p:nvSpPr>
            <p:cNvPr id="11" name="Shape 2320"/>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12" name="Shape 2321"/>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13" name="Shape 2322"/>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14" name="Shape 2323"/>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15" name="Shape 2324"/>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grpSp>
      <p:grpSp>
        <p:nvGrpSpPr>
          <p:cNvPr id="16" name="Group 2331"/>
          <p:cNvGrpSpPr/>
          <p:nvPr/>
        </p:nvGrpSpPr>
        <p:grpSpPr>
          <a:xfrm rot="3003138">
            <a:off x="4479529" y="2335031"/>
            <a:ext cx="848706" cy="892498"/>
            <a:chOff x="0" y="0"/>
            <a:chExt cx="4425289" cy="4653625"/>
          </a:xfrm>
          <a:solidFill>
            <a:srgbClr val="43C3F2"/>
          </a:solidFill>
        </p:grpSpPr>
        <p:sp>
          <p:nvSpPr>
            <p:cNvPr id="17" name="Shape 2326"/>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18" name="Shape 2327"/>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19" name="Shape 2328"/>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20" name="Shape 2329"/>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21" name="Shape 2330"/>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grpSp>
      <p:grpSp>
        <p:nvGrpSpPr>
          <p:cNvPr id="22" name="Group 2343"/>
          <p:cNvGrpSpPr/>
          <p:nvPr/>
        </p:nvGrpSpPr>
        <p:grpSpPr>
          <a:xfrm rot="19380659">
            <a:off x="2935960" y="-599492"/>
            <a:ext cx="1171314" cy="1231753"/>
            <a:chOff x="0" y="0"/>
            <a:chExt cx="2758953" cy="2901309"/>
          </a:xfrm>
          <a:solidFill>
            <a:srgbClr val="43C3F2"/>
          </a:solidFill>
        </p:grpSpPr>
        <p:sp>
          <p:nvSpPr>
            <p:cNvPr id="23" name="Shape 2338"/>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24" name="Shape 2339"/>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25" name="Shape 2340"/>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26" name="Shape 2341"/>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27" name="Shape 2342"/>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grpSp>
      <p:grpSp>
        <p:nvGrpSpPr>
          <p:cNvPr id="28" name="Group 2349"/>
          <p:cNvGrpSpPr/>
          <p:nvPr/>
        </p:nvGrpSpPr>
        <p:grpSpPr>
          <a:xfrm rot="20456931">
            <a:off x="-80583" y="2069545"/>
            <a:ext cx="1171315" cy="1231753"/>
            <a:chOff x="0" y="0"/>
            <a:chExt cx="2758953" cy="2901309"/>
          </a:xfrm>
          <a:solidFill>
            <a:srgbClr val="43C3F2"/>
          </a:solidFill>
        </p:grpSpPr>
        <p:sp>
          <p:nvSpPr>
            <p:cNvPr id="29" name="Shape 2344"/>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0" name="Shape 2345"/>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1" name="Shape 2346"/>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2" name="Shape 2347"/>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3" name="Shape 2348"/>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grpSp>
      <p:grpSp>
        <p:nvGrpSpPr>
          <p:cNvPr id="34" name="Group 2331"/>
          <p:cNvGrpSpPr/>
          <p:nvPr/>
        </p:nvGrpSpPr>
        <p:grpSpPr>
          <a:xfrm rot="3003138">
            <a:off x="285745" y="3286406"/>
            <a:ext cx="1878757" cy="1975698"/>
            <a:chOff x="0" y="0"/>
            <a:chExt cx="4425289" cy="4653625"/>
          </a:xfrm>
          <a:solidFill>
            <a:schemeClr val="bg1"/>
          </a:solidFill>
        </p:grpSpPr>
        <p:sp>
          <p:nvSpPr>
            <p:cNvPr id="35" name="Shape 2326"/>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6" name="Shape 2327"/>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7" name="Shape 2328"/>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8" name="Shape 2329"/>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sp>
          <p:nvSpPr>
            <p:cNvPr id="39" name="Shape 2330"/>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defTabSz="457148">
                <a:defRPr sz="3200"/>
              </a:pPr>
              <a:endParaRPr sz="3200" kern="0" dirty="0">
                <a:solidFill>
                  <a:srgbClr val="070707"/>
                </a:solidFill>
                <a:latin typeface="微软雅黑" panose="020B0503020204020204" pitchFamily="34" charset="-122"/>
                <a:ea typeface="微软雅黑" panose="020B0503020204020204" pitchFamily="34" charset="-122"/>
              </a:endParaRPr>
            </a:p>
          </p:txBody>
        </p:sp>
      </p:grpSp>
      <p:grpSp>
        <p:nvGrpSpPr>
          <p:cNvPr id="40" name="组合 82"/>
          <p:cNvGrpSpPr>
            <a:grpSpLocks/>
          </p:cNvGrpSpPr>
          <p:nvPr/>
        </p:nvGrpSpPr>
        <p:grpSpPr bwMode="auto">
          <a:xfrm>
            <a:off x="6348898" y="2710651"/>
            <a:ext cx="260350" cy="357187"/>
            <a:chOff x="4218255" y="2644947"/>
            <a:chExt cx="179475" cy="246054"/>
          </a:xfrm>
        </p:grpSpPr>
        <p:sp>
          <p:nvSpPr>
            <p:cNvPr id="41" name="Freeform 26"/>
            <p:cNvSpPr>
              <a:spLocks/>
            </p:cNvSpPr>
            <p:nvPr/>
          </p:nvSpPr>
          <p:spPr bwMode="auto">
            <a:xfrm>
              <a:off x="4218255" y="2644947"/>
              <a:ext cx="179475" cy="246054"/>
            </a:xfrm>
            <a:custGeom>
              <a:avLst/>
              <a:gdLst>
                <a:gd name="T0" fmla="*/ 89738 w 26"/>
                <a:gd name="T1" fmla="*/ 0 h 36"/>
                <a:gd name="T2" fmla="*/ 0 w 26"/>
                <a:gd name="T3" fmla="*/ 88853 h 36"/>
                <a:gd name="T4" fmla="*/ 20709 w 26"/>
                <a:gd name="T5" fmla="*/ 143532 h 36"/>
                <a:gd name="T6" fmla="*/ 89738 w 26"/>
                <a:gd name="T7" fmla="*/ 246054 h 36"/>
                <a:gd name="T8" fmla="*/ 158766 w 26"/>
                <a:gd name="T9" fmla="*/ 143532 h 36"/>
                <a:gd name="T10" fmla="*/ 179475 w 26"/>
                <a:gd name="T11" fmla="*/ 88853 h 36"/>
                <a:gd name="T12" fmla="*/ 89738 w 26"/>
                <a:gd name="T13" fmla="*/ 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36">
                  <a:moveTo>
                    <a:pt x="13" y="0"/>
                  </a:moveTo>
                  <a:cubicBezTo>
                    <a:pt x="6" y="0"/>
                    <a:pt x="0" y="6"/>
                    <a:pt x="0" y="13"/>
                  </a:cubicBezTo>
                  <a:cubicBezTo>
                    <a:pt x="0" y="16"/>
                    <a:pt x="1" y="19"/>
                    <a:pt x="3" y="21"/>
                  </a:cubicBezTo>
                  <a:cubicBezTo>
                    <a:pt x="13" y="36"/>
                    <a:pt x="13" y="36"/>
                    <a:pt x="13" y="36"/>
                  </a:cubicBezTo>
                  <a:cubicBezTo>
                    <a:pt x="13" y="36"/>
                    <a:pt x="13" y="36"/>
                    <a:pt x="23" y="21"/>
                  </a:cubicBezTo>
                  <a:cubicBezTo>
                    <a:pt x="25" y="19"/>
                    <a:pt x="26" y="16"/>
                    <a:pt x="26" y="13"/>
                  </a:cubicBezTo>
                  <a:cubicBezTo>
                    <a:pt x="26" y="6"/>
                    <a:pt x="20" y="0"/>
                    <a:pt x="13" y="0"/>
                  </a:cubicBez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sp>
          <p:nvSpPr>
            <p:cNvPr id="42" name="Oval 27"/>
            <p:cNvSpPr>
              <a:spLocks noChangeArrowheads="1"/>
            </p:cNvSpPr>
            <p:nvPr/>
          </p:nvSpPr>
          <p:spPr bwMode="auto">
            <a:xfrm>
              <a:off x="4252992" y="2685474"/>
              <a:ext cx="110001" cy="1042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Calibri" panose="020F0502020204030204" pitchFamily="34" charset="0"/>
                <a:ea typeface="宋体" panose="02010600030101010101" pitchFamily="2" charset="-122"/>
                <a:cs typeface="+mn-cs"/>
              </a:endParaRPr>
            </a:p>
          </p:txBody>
        </p:sp>
      </p:grpSp>
      <p:grpSp>
        <p:nvGrpSpPr>
          <p:cNvPr id="43" name="组合 99"/>
          <p:cNvGrpSpPr>
            <a:grpSpLocks/>
          </p:cNvGrpSpPr>
          <p:nvPr/>
        </p:nvGrpSpPr>
        <p:grpSpPr bwMode="auto">
          <a:xfrm>
            <a:off x="6806098" y="2658222"/>
            <a:ext cx="4057650" cy="2743240"/>
            <a:chOff x="6693091" y="2063772"/>
            <a:chExt cx="4057650" cy="2742772"/>
          </a:xfrm>
        </p:grpSpPr>
        <p:grpSp>
          <p:nvGrpSpPr>
            <p:cNvPr id="44" name="组合 83"/>
            <p:cNvGrpSpPr>
              <a:grpSpLocks/>
            </p:cNvGrpSpPr>
            <p:nvPr/>
          </p:nvGrpSpPr>
          <p:grpSpPr bwMode="auto">
            <a:xfrm>
              <a:off x="6693091" y="2063772"/>
              <a:ext cx="4057650" cy="504858"/>
              <a:chOff x="6380050" y="1469979"/>
              <a:chExt cx="4057650" cy="504858"/>
            </a:xfrm>
          </p:grpSpPr>
          <p:sp>
            <p:nvSpPr>
              <p:cNvPr id="57" name="文本框 128"/>
              <p:cNvSpPr txBox="1">
                <a:spLocks noChangeArrowheads="1"/>
              </p:cNvSpPr>
              <p:nvPr/>
            </p:nvSpPr>
            <p:spPr bwMode="auto">
              <a:xfrm>
                <a:off x="7848842" y="1469979"/>
                <a:ext cx="258885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全年工作回顾</a:t>
                </a:r>
              </a:p>
            </p:txBody>
          </p:sp>
          <p:sp>
            <p:nvSpPr>
              <p:cNvPr id="58" name="文本框 129"/>
              <p:cNvSpPr txBox="1">
                <a:spLocks noChangeArrowheads="1"/>
              </p:cNvSpPr>
              <p:nvPr/>
            </p:nvSpPr>
            <p:spPr bwMode="auto">
              <a:xfrm>
                <a:off x="6380050" y="1512875"/>
                <a:ext cx="1596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Part 01</a:t>
                </a:r>
                <a:endPar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59" name="直接连接符 58"/>
              <p:cNvCxnSpPr/>
              <p:nvPr/>
            </p:nvCxnSpPr>
            <p:spPr bwMode="auto">
              <a:xfrm flipV="1">
                <a:off x="7692913" y="1566841"/>
                <a:ext cx="130175" cy="3317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87"/>
            <p:cNvGrpSpPr>
              <a:grpSpLocks/>
            </p:cNvGrpSpPr>
            <p:nvPr/>
          </p:nvGrpSpPr>
          <p:grpSpPr bwMode="auto">
            <a:xfrm>
              <a:off x="6693091" y="2853697"/>
              <a:ext cx="4057650" cy="460375"/>
              <a:chOff x="6380050" y="2271700"/>
              <a:chExt cx="4057650" cy="460375"/>
            </a:xfrm>
          </p:grpSpPr>
          <p:sp>
            <p:nvSpPr>
              <p:cNvPr id="54" name="文本框 127"/>
              <p:cNvSpPr txBox="1">
                <a:spLocks noChangeArrowheads="1"/>
              </p:cNvSpPr>
              <p:nvPr/>
            </p:nvSpPr>
            <p:spPr bwMode="auto">
              <a:xfrm>
                <a:off x="7848842" y="2271700"/>
                <a:ext cx="258885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自我鉴定评价</a:t>
                </a:r>
              </a:p>
            </p:txBody>
          </p:sp>
          <p:sp>
            <p:nvSpPr>
              <p:cNvPr id="55" name="文本框 130"/>
              <p:cNvSpPr txBox="1">
                <a:spLocks noChangeArrowheads="1"/>
              </p:cNvSpPr>
              <p:nvPr/>
            </p:nvSpPr>
            <p:spPr bwMode="auto">
              <a:xfrm>
                <a:off x="6380050" y="2271700"/>
                <a:ext cx="15965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Part 02</a:t>
                </a:r>
                <a:endPar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56" name="直接连接符 55"/>
              <p:cNvCxnSpPr/>
              <p:nvPr/>
            </p:nvCxnSpPr>
            <p:spPr bwMode="auto">
              <a:xfrm flipV="1">
                <a:off x="7692913" y="2337332"/>
                <a:ext cx="130175" cy="3317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6" name="组合 91"/>
            <p:cNvGrpSpPr>
              <a:grpSpLocks/>
            </p:cNvGrpSpPr>
            <p:nvPr/>
          </p:nvGrpSpPr>
          <p:grpSpPr bwMode="auto">
            <a:xfrm>
              <a:off x="6693091" y="3599139"/>
              <a:ext cx="4057650" cy="460375"/>
              <a:chOff x="6380050" y="3030525"/>
              <a:chExt cx="4057650" cy="460375"/>
            </a:xfrm>
          </p:grpSpPr>
          <p:sp>
            <p:nvSpPr>
              <p:cNvPr id="51" name="文本框 126"/>
              <p:cNvSpPr txBox="1">
                <a:spLocks noChangeArrowheads="1"/>
              </p:cNvSpPr>
              <p:nvPr/>
            </p:nvSpPr>
            <p:spPr bwMode="auto">
              <a:xfrm>
                <a:off x="7848842" y="3030525"/>
                <a:ext cx="258885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经验总结反思</a:t>
                </a:r>
              </a:p>
            </p:txBody>
          </p:sp>
          <p:sp>
            <p:nvSpPr>
              <p:cNvPr id="52" name="文本框 131"/>
              <p:cNvSpPr txBox="1">
                <a:spLocks noChangeArrowheads="1"/>
              </p:cNvSpPr>
              <p:nvPr/>
            </p:nvSpPr>
            <p:spPr bwMode="auto">
              <a:xfrm>
                <a:off x="6380050" y="3030525"/>
                <a:ext cx="15965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Part 03</a:t>
                </a:r>
                <a:endPar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53" name="直接连接符 52"/>
              <p:cNvCxnSpPr/>
              <p:nvPr/>
            </p:nvCxnSpPr>
            <p:spPr bwMode="auto">
              <a:xfrm flipV="1">
                <a:off x="7692913" y="3107823"/>
                <a:ext cx="130175" cy="3317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7" name="组合 95"/>
            <p:cNvGrpSpPr>
              <a:grpSpLocks/>
            </p:cNvGrpSpPr>
            <p:nvPr/>
          </p:nvGrpSpPr>
          <p:grpSpPr bwMode="auto">
            <a:xfrm>
              <a:off x="6693091" y="4344581"/>
              <a:ext cx="4057650" cy="461963"/>
              <a:chOff x="6380050" y="3787762"/>
              <a:chExt cx="4057650" cy="461963"/>
            </a:xfrm>
          </p:grpSpPr>
          <p:sp>
            <p:nvSpPr>
              <p:cNvPr id="48" name="文本框 125"/>
              <p:cNvSpPr txBox="1">
                <a:spLocks noChangeArrowheads="1"/>
              </p:cNvSpPr>
              <p:nvPr/>
            </p:nvSpPr>
            <p:spPr bwMode="auto">
              <a:xfrm>
                <a:off x="7848842" y="3787762"/>
                <a:ext cx="2588858" cy="46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明年计划展望</a:t>
                </a:r>
              </a:p>
            </p:txBody>
          </p:sp>
          <p:sp>
            <p:nvSpPr>
              <p:cNvPr id="49" name="文本框 132"/>
              <p:cNvSpPr txBox="1">
                <a:spLocks noChangeArrowheads="1"/>
              </p:cNvSpPr>
              <p:nvPr/>
            </p:nvSpPr>
            <p:spPr bwMode="auto">
              <a:xfrm>
                <a:off x="6380050" y="3787762"/>
                <a:ext cx="1596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Part 04</a:t>
                </a:r>
                <a:endPar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50" name="直接连接符 49"/>
              <p:cNvCxnSpPr/>
              <p:nvPr/>
            </p:nvCxnSpPr>
            <p:spPr bwMode="auto">
              <a:xfrm flipV="1">
                <a:off x="7692913" y="3878314"/>
                <a:ext cx="130175" cy="3317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0" name="组合 100"/>
          <p:cNvGrpSpPr>
            <a:grpSpLocks/>
          </p:cNvGrpSpPr>
          <p:nvPr/>
        </p:nvGrpSpPr>
        <p:grpSpPr bwMode="auto">
          <a:xfrm>
            <a:off x="6348898" y="3474238"/>
            <a:ext cx="260350" cy="357188"/>
            <a:chOff x="4218255" y="2644947"/>
            <a:chExt cx="179475" cy="246054"/>
          </a:xfrm>
        </p:grpSpPr>
        <p:sp>
          <p:nvSpPr>
            <p:cNvPr id="61" name="Freeform 26"/>
            <p:cNvSpPr>
              <a:spLocks/>
            </p:cNvSpPr>
            <p:nvPr/>
          </p:nvSpPr>
          <p:spPr bwMode="auto">
            <a:xfrm>
              <a:off x="4218255" y="2644947"/>
              <a:ext cx="179475" cy="246054"/>
            </a:xfrm>
            <a:custGeom>
              <a:avLst/>
              <a:gdLst>
                <a:gd name="T0" fmla="*/ 89738 w 26"/>
                <a:gd name="T1" fmla="*/ 0 h 36"/>
                <a:gd name="T2" fmla="*/ 0 w 26"/>
                <a:gd name="T3" fmla="*/ 88853 h 36"/>
                <a:gd name="T4" fmla="*/ 20709 w 26"/>
                <a:gd name="T5" fmla="*/ 143532 h 36"/>
                <a:gd name="T6" fmla="*/ 89738 w 26"/>
                <a:gd name="T7" fmla="*/ 246054 h 36"/>
                <a:gd name="T8" fmla="*/ 158766 w 26"/>
                <a:gd name="T9" fmla="*/ 143532 h 36"/>
                <a:gd name="T10" fmla="*/ 179475 w 26"/>
                <a:gd name="T11" fmla="*/ 88853 h 36"/>
                <a:gd name="T12" fmla="*/ 89738 w 26"/>
                <a:gd name="T13" fmla="*/ 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36">
                  <a:moveTo>
                    <a:pt x="13" y="0"/>
                  </a:moveTo>
                  <a:cubicBezTo>
                    <a:pt x="6" y="0"/>
                    <a:pt x="0" y="6"/>
                    <a:pt x="0" y="13"/>
                  </a:cubicBezTo>
                  <a:cubicBezTo>
                    <a:pt x="0" y="16"/>
                    <a:pt x="1" y="19"/>
                    <a:pt x="3" y="21"/>
                  </a:cubicBezTo>
                  <a:cubicBezTo>
                    <a:pt x="13" y="36"/>
                    <a:pt x="13" y="36"/>
                    <a:pt x="13" y="36"/>
                  </a:cubicBezTo>
                  <a:cubicBezTo>
                    <a:pt x="13" y="36"/>
                    <a:pt x="13" y="36"/>
                    <a:pt x="23" y="21"/>
                  </a:cubicBezTo>
                  <a:cubicBezTo>
                    <a:pt x="25" y="19"/>
                    <a:pt x="26" y="16"/>
                    <a:pt x="26" y="13"/>
                  </a:cubicBezTo>
                  <a:cubicBezTo>
                    <a:pt x="26" y="6"/>
                    <a:pt x="20" y="0"/>
                    <a:pt x="13" y="0"/>
                  </a:cubicBez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sp>
          <p:nvSpPr>
            <p:cNvPr id="62" name="Oval 27"/>
            <p:cNvSpPr>
              <a:spLocks noChangeArrowheads="1"/>
            </p:cNvSpPr>
            <p:nvPr/>
          </p:nvSpPr>
          <p:spPr bwMode="auto">
            <a:xfrm>
              <a:off x="4252992" y="2685474"/>
              <a:ext cx="110001" cy="1042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Calibri" panose="020F0502020204030204" pitchFamily="34" charset="0"/>
                <a:ea typeface="宋体" panose="02010600030101010101" pitchFamily="2" charset="-122"/>
                <a:cs typeface="+mn-cs"/>
              </a:endParaRPr>
            </a:p>
          </p:txBody>
        </p:sp>
      </p:grpSp>
      <p:grpSp>
        <p:nvGrpSpPr>
          <p:cNvPr id="63" name="组合 103"/>
          <p:cNvGrpSpPr>
            <a:grpSpLocks/>
          </p:cNvGrpSpPr>
          <p:nvPr/>
        </p:nvGrpSpPr>
        <p:grpSpPr bwMode="auto">
          <a:xfrm>
            <a:off x="6348898" y="4239413"/>
            <a:ext cx="260350" cy="357188"/>
            <a:chOff x="4218255" y="2644947"/>
            <a:chExt cx="179475" cy="246054"/>
          </a:xfrm>
        </p:grpSpPr>
        <p:sp>
          <p:nvSpPr>
            <p:cNvPr id="64" name="Freeform 26"/>
            <p:cNvSpPr>
              <a:spLocks/>
            </p:cNvSpPr>
            <p:nvPr/>
          </p:nvSpPr>
          <p:spPr bwMode="auto">
            <a:xfrm>
              <a:off x="4218255" y="2644947"/>
              <a:ext cx="179475" cy="246054"/>
            </a:xfrm>
            <a:custGeom>
              <a:avLst/>
              <a:gdLst>
                <a:gd name="T0" fmla="*/ 89738 w 26"/>
                <a:gd name="T1" fmla="*/ 0 h 36"/>
                <a:gd name="T2" fmla="*/ 0 w 26"/>
                <a:gd name="T3" fmla="*/ 88853 h 36"/>
                <a:gd name="T4" fmla="*/ 20709 w 26"/>
                <a:gd name="T5" fmla="*/ 143532 h 36"/>
                <a:gd name="T6" fmla="*/ 89738 w 26"/>
                <a:gd name="T7" fmla="*/ 246054 h 36"/>
                <a:gd name="T8" fmla="*/ 158766 w 26"/>
                <a:gd name="T9" fmla="*/ 143532 h 36"/>
                <a:gd name="T10" fmla="*/ 179475 w 26"/>
                <a:gd name="T11" fmla="*/ 88853 h 36"/>
                <a:gd name="T12" fmla="*/ 89738 w 26"/>
                <a:gd name="T13" fmla="*/ 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36">
                  <a:moveTo>
                    <a:pt x="13" y="0"/>
                  </a:moveTo>
                  <a:cubicBezTo>
                    <a:pt x="6" y="0"/>
                    <a:pt x="0" y="6"/>
                    <a:pt x="0" y="13"/>
                  </a:cubicBezTo>
                  <a:cubicBezTo>
                    <a:pt x="0" y="16"/>
                    <a:pt x="1" y="19"/>
                    <a:pt x="3" y="21"/>
                  </a:cubicBezTo>
                  <a:cubicBezTo>
                    <a:pt x="13" y="36"/>
                    <a:pt x="13" y="36"/>
                    <a:pt x="13" y="36"/>
                  </a:cubicBezTo>
                  <a:cubicBezTo>
                    <a:pt x="13" y="36"/>
                    <a:pt x="13" y="36"/>
                    <a:pt x="23" y="21"/>
                  </a:cubicBezTo>
                  <a:cubicBezTo>
                    <a:pt x="25" y="19"/>
                    <a:pt x="26" y="16"/>
                    <a:pt x="26" y="13"/>
                  </a:cubicBezTo>
                  <a:cubicBezTo>
                    <a:pt x="26" y="6"/>
                    <a:pt x="20" y="0"/>
                    <a:pt x="13" y="0"/>
                  </a:cubicBez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sp>
          <p:nvSpPr>
            <p:cNvPr id="65" name="Oval 27"/>
            <p:cNvSpPr>
              <a:spLocks noChangeArrowheads="1"/>
            </p:cNvSpPr>
            <p:nvPr/>
          </p:nvSpPr>
          <p:spPr bwMode="auto">
            <a:xfrm>
              <a:off x="4252992" y="2685474"/>
              <a:ext cx="110001" cy="1042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Calibri" panose="020F0502020204030204" pitchFamily="34" charset="0"/>
                <a:ea typeface="宋体" panose="02010600030101010101" pitchFamily="2" charset="-122"/>
                <a:cs typeface="+mn-cs"/>
              </a:endParaRPr>
            </a:p>
          </p:txBody>
        </p:sp>
      </p:grpSp>
      <p:grpSp>
        <p:nvGrpSpPr>
          <p:cNvPr id="66" name="组合 106"/>
          <p:cNvGrpSpPr>
            <a:grpSpLocks/>
          </p:cNvGrpSpPr>
          <p:nvPr/>
        </p:nvGrpSpPr>
        <p:grpSpPr bwMode="auto">
          <a:xfrm>
            <a:off x="6348898" y="5004588"/>
            <a:ext cx="260350" cy="357188"/>
            <a:chOff x="4218255" y="2644947"/>
            <a:chExt cx="179475" cy="246054"/>
          </a:xfrm>
        </p:grpSpPr>
        <p:sp>
          <p:nvSpPr>
            <p:cNvPr id="67" name="Freeform 26"/>
            <p:cNvSpPr>
              <a:spLocks/>
            </p:cNvSpPr>
            <p:nvPr/>
          </p:nvSpPr>
          <p:spPr bwMode="auto">
            <a:xfrm>
              <a:off x="4218255" y="2644947"/>
              <a:ext cx="179475" cy="246054"/>
            </a:xfrm>
            <a:custGeom>
              <a:avLst/>
              <a:gdLst>
                <a:gd name="T0" fmla="*/ 89738 w 26"/>
                <a:gd name="T1" fmla="*/ 0 h 36"/>
                <a:gd name="T2" fmla="*/ 0 w 26"/>
                <a:gd name="T3" fmla="*/ 88853 h 36"/>
                <a:gd name="T4" fmla="*/ 20709 w 26"/>
                <a:gd name="T5" fmla="*/ 143532 h 36"/>
                <a:gd name="T6" fmla="*/ 89738 w 26"/>
                <a:gd name="T7" fmla="*/ 246054 h 36"/>
                <a:gd name="T8" fmla="*/ 158766 w 26"/>
                <a:gd name="T9" fmla="*/ 143532 h 36"/>
                <a:gd name="T10" fmla="*/ 179475 w 26"/>
                <a:gd name="T11" fmla="*/ 88853 h 36"/>
                <a:gd name="T12" fmla="*/ 89738 w 26"/>
                <a:gd name="T13" fmla="*/ 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36">
                  <a:moveTo>
                    <a:pt x="13" y="0"/>
                  </a:moveTo>
                  <a:cubicBezTo>
                    <a:pt x="6" y="0"/>
                    <a:pt x="0" y="6"/>
                    <a:pt x="0" y="13"/>
                  </a:cubicBezTo>
                  <a:cubicBezTo>
                    <a:pt x="0" y="16"/>
                    <a:pt x="1" y="19"/>
                    <a:pt x="3" y="21"/>
                  </a:cubicBezTo>
                  <a:cubicBezTo>
                    <a:pt x="13" y="36"/>
                    <a:pt x="13" y="36"/>
                    <a:pt x="13" y="36"/>
                  </a:cubicBezTo>
                  <a:cubicBezTo>
                    <a:pt x="13" y="36"/>
                    <a:pt x="13" y="36"/>
                    <a:pt x="23" y="21"/>
                  </a:cubicBezTo>
                  <a:cubicBezTo>
                    <a:pt x="25" y="19"/>
                    <a:pt x="26" y="16"/>
                    <a:pt x="26" y="13"/>
                  </a:cubicBezTo>
                  <a:cubicBezTo>
                    <a:pt x="26" y="6"/>
                    <a:pt x="20" y="0"/>
                    <a:pt x="13" y="0"/>
                  </a:cubicBez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sp>
          <p:nvSpPr>
            <p:cNvPr id="68" name="Oval 27"/>
            <p:cNvSpPr>
              <a:spLocks noChangeArrowheads="1"/>
            </p:cNvSpPr>
            <p:nvPr/>
          </p:nvSpPr>
          <p:spPr bwMode="auto">
            <a:xfrm>
              <a:off x="4252992" y="2685474"/>
              <a:ext cx="110001" cy="1042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smtClean="0">
                <a:ln>
                  <a:noFill/>
                </a:ln>
                <a:solidFill>
                  <a:schemeClr val="tx1">
                    <a:lumMod val="85000"/>
                    <a:lumOff val="15000"/>
                  </a:schemeClr>
                </a:solidFill>
                <a:effectLst/>
                <a:uLnTx/>
                <a:uFillTx/>
                <a:latin typeface="Calibri" panose="020F0502020204030204" pitchFamily="34" charset="0"/>
                <a:ea typeface="宋体" panose="02010600030101010101" pitchFamily="2" charset="-122"/>
                <a:cs typeface="+mn-cs"/>
              </a:endParaRPr>
            </a:p>
          </p:txBody>
        </p:sp>
      </p:grpSp>
    </p:spTree>
    <p:extLst>
      <p:ext uri="{BB962C8B-B14F-4D97-AF65-F5344CB8AC3E}">
        <p14:creationId xmlns:p14="http://schemas.microsoft.com/office/powerpoint/2010/main" val="21224919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143125"/>
            <a:ext cx="12192000" cy="226695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962150" y="2016215"/>
            <a:ext cx="1428750" cy="4841785"/>
            <a:chOff x="1152525" y="2016215"/>
            <a:chExt cx="1428750" cy="4841785"/>
          </a:xfrm>
        </p:grpSpPr>
        <p:grpSp>
          <p:nvGrpSpPr>
            <p:cNvPr id="14" name="组合 13"/>
            <p:cNvGrpSpPr/>
            <p:nvPr/>
          </p:nvGrpSpPr>
          <p:grpSpPr>
            <a:xfrm>
              <a:off x="1152525" y="2016215"/>
              <a:ext cx="1428750" cy="4841785"/>
              <a:chOff x="1152525" y="2091532"/>
              <a:chExt cx="1406525" cy="4766468"/>
            </a:xfrm>
          </p:grpSpPr>
          <p:sp>
            <p:nvSpPr>
              <p:cNvPr id="11" name="Freeform 5"/>
              <p:cNvSpPr>
                <a:spLocks/>
              </p:cNvSpPr>
              <p:nvPr/>
            </p:nvSpPr>
            <p:spPr bwMode="auto">
              <a:xfrm>
                <a:off x="1458913" y="3667919"/>
                <a:ext cx="950913" cy="2205038"/>
              </a:xfrm>
              <a:custGeom>
                <a:avLst/>
                <a:gdLst>
                  <a:gd name="T0" fmla="*/ 5 w 402"/>
                  <a:gd name="T1" fmla="*/ 14 h 933"/>
                  <a:gd name="T2" fmla="*/ 7 w 402"/>
                  <a:gd name="T3" fmla="*/ 61 h 933"/>
                  <a:gd name="T4" fmla="*/ 7 w 402"/>
                  <a:gd name="T5" fmla="*/ 199 h 933"/>
                  <a:gd name="T6" fmla="*/ 7 w 402"/>
                  <a:gd name="T7" fmla="*/ 665 h 933"/>
                  <a:gd name="T8" fmla="*/ 7 w 402"/>
                  <a:gd name="T9" fmla="*/ 933 h 933"/>
                  <a:gd name="T10" fmla="*/ 402 w 402"/>
                  <a:gd name="T11" fmla="*/ 933 h 933"/>
                  <a:gd name="T12" fmla="*/ 402 w 402"/>
                  <a:gd name="T13" fmla="*/ 3 h 933"/>
                  <a:gd name="T14" fmla="*/ 0 w 402"/>
                  <a:gd name="T15" fmla="*/ 0 h 933"/>
                  <a:gd name="T16" fmla="*/ 5 w 402"/>
                  <a:gd name="T17" fmla="*/ 1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933">
                    <a:moveTo>
                      <a:pt x="5" y="14"/>
                    </a:moveTo>
                    <a:cubicBezTo>
                      <a:pt x="6" y="29"/>
                      <a:pt x="7" y="46"/>
                      <a:pt x="7" y="61"/>
                    </a:cubicBezTo>
                    <a:cubicBezTo>
                      <a:pt x="7" y="107"/>
                      <a:pt x="7" y="153"/>
                      <a:pt x="7" y="199"/>
                    </a:cubicBezTo>
                    <a:cubicBezTo>
                      <a:pt x="7" y="355"/>
                      <a:pt x="7" y="510"/>
                      <a:pt x="7" y="665"/>
                    </a:cubicBezTo>
                    <a:cubicBezTo>
                      <a:pt x="7" y="754"/>
                      <a:pt x="7" y="844"/>
                      <a:pt x="7" y="933"/>
                    </a:cubicBezTo>
                    <a:cubicBezTo>
                      <a:pt x="402" y="933"/>
                      <a:pt x="402" y="933"/>
                      <a:pt x="402" y="933"/>
                    </a:cubicBezTo>
                    <a:cubicBezTo>
                      <a:pt x="402" y="3"/>
                      <a:pt x="402" y="3"/>
                      <a:pt x="402" y="3"/>
                    </a:cubicBezTo>
                    <a:cubicBezTo>
                      <a:pt x="0" y="0"/>
                      <a:pt x="0" y="0"/>
                      <a:pt x="0" y="0"/>
                    </a:cubicBezTo>
                    <a:cubicBezTo>
                      <a:pt x="1" y="4"/>
                      <a:pt x="5" y="8"/>
                      <a:pt x="5"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矩形 11"/>
              <p:cNvSpPr/>
              <p:nvPr/>
            </p:nvSpPr>
            <p:spPr>
              <a:xfrm>
                <a:off x="1476376" y="5578475"/>
                <a:ext cx="933450" cy="1279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29"/>
              <p:cNvSpPr>
                <a:spLocks/>
              </p:cNvSpPr>
              <p:nvPr/>
            </p:nvSpPr>
            <p:spPr bwMode="auto">
              <a:xfrm>
                <a:off x="1152525" y="2091532"/>
                <a:ext cx="1406525" cy="1587500"/>
              </a:xfrm>
              <a:custGeom>
                <a:avLst/>
                <a:gdLst>
                  <a:gd name="T0" fmla="*/ 532 w 595"/>
                  <a:gd name="T1" fmla="*/ 668 h 672"/>
                  <a:gd name="T2" fmla="*/ 550 w 595"/>
                  <a:gd name="T3" fmla="*/ 611 h 672"/>
                  <a:gd name="T4" fmla="*/ 589 w 595"/>
                  <a:gd name="T5" fmla="*/ 515 h 672"/>
                  <a:gd name="T6" fmla="*/ 591 w 595"/>
                  <a:gd name="T7" fmla="*/ 410 h 672"/>
                  <a:gd name="T8" fmla="*/ 593 w 595"/>
                  <a:gd name="T9" fmla="*/ 397 h 672"/>
                  <a:gd name="T10" fmla="*/ 593 w 595"/>
                  <a:gd name="T11" fmla="*/ 53 h 672"/>
                  <a:gd name="T12" fmla="*/ 535 w 595"/>
                  <a:gd name="T13" fmla="*/ 0 h 672"/>
                  <a:gd name="T14" fmla="*/ 477 w 595"/>
                  <a:gd name="T15" fmla="*/ 53 h 672"/>
                  <a:gd name="T16" fmla="*/ 476 w 595"/>
                  <a:gd name="T17" fmla="*/ 208 h 672"/>
                  <a:gd name="T18" fmla="*/ 464 w 595"/>
                  <a:gd name="T19" fmla="*/ 208 h 672"/>
                  <a:gd name="T20" fmla="*/ 464 w 595"/>
                  <a:gd name="T21" fmla="*/ 53 h 672"/>
                  <a:gd name="T22" fmla="*/ 405 w 595"/>
                  <a:gd name="T23" fmla="*/ 0 h 672"/>
                  <a:gd name="T24" fmla="*/ 347 w 595"/>
                  <a:gd name="T25" fmla="*/ 53 h 672"/>
                  <a:gd name="T26" fmla="*/ 347 w 595"/>
                  <a:gd name="T27" fmla="*/ 208 h 672"/>
                  <a:gd name="T28" fmla="*/ 340 w 595"/>
                  <a:gd name="T29" fmla="*/ 208 h 672"/>
                  <a:gd name="T30" fmla="*/ 340 w 595"/>
                  <a:gd name="T31" fmla="*/ 53 h 672"/>
                  <a:gd name="T32" fmla="*/ 282 w 595"/>
                  <a:gd name="T33" fmla="*/ 0 h 672"/>
                  <a:gd name="T34" fmla="*/ 224 w 595"/>
                  <a:gd name="T35" fmla="*/ 53 h 672"/>
                  <a:gd name="T36" fmla="*/ 224 w 595"/>
                  <a:gd name="T37" fmla="*/ 208 h 672"/>
                  <a:gd name="T38" fmla="*/ 214 w 595"/>
                  <a:gd name="T39" fmla="*/ 208 h 672"/>
                  <a:gd name="T40" fmla="*/ 214 w 595"/>
                  <a:gd name="T41" fmla="*/ 53 h 672"/>
                  <a:gd name="T42" fmla="*/ 156 w 595"/>
                  <a:gd name="T43" fmla="*/ 0 h 672"/>
                  <a:gd name="T44" fmla="*/ 98 w 595"/>
                  <a:gd name="T45" fmla="*/ 53 h 672"/>
                  <a:gd name="T46" fmla="*/ 98 w 595"/>
                  <a:gd name="T47" fmla="*/ 349 h 672"/>
                  <a:gd name="T48" fmla="*/ 98 w 595"/>
                  <a:gd name="T49" fmla="*/ 397 h 672"/>
                  <a:gd name="T50" fmla="*/ 98 w 595"/>
                  <a:gd name="T51" fmla="*/ 456 h 672"/>
                  <a:gd name="T52" fmla="*/ 0 w 595"/>
                  <a:gd name="T53" fmla="*/ 456 h 672"/>
                  <a:gd name="T54" fmla="*/ 12 w 595"/>
                  <a:gd name="T55" fmla="*/ 533 h 672"/>
                  <a:gd name="T56" fmla="*/ 56 w 595"/>
                  <a:gd name="T57" fmla="*/ 583 h 672"/>
                  <a:gd name="T58" fmla="*/ 132 w 595"/>
                  <a:gd name="T59" fmla="*/ 672 h 672"/>
                  <a:gd name="T60" fmla="*/ 532 w 595"/>
                  <a:gd name="T61" fmla="*/ 672 h 672"/>
                  <a:gd name="T62" fmla="*/ 532 w 595"/>
                  <a:gd name="T63" fmla="*/ 66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672">
                    <a:moveTo>
                      <a:pt x="532" y="668"/>
                    </a:moveTo>
                    <a:cubicBezTo>
                      <a:pt x="524" y="635"/>
                      <a:pt x="550" y="611"/>
                      <a:pt x="550" y="611"/>
                    </a:cubicBezTo>
                    <a:cubicBezTo>
                      <a:pt x="595" y="570"/>
                      <a:pt x="589" y="515"/>
                      <a:pt x="589" y="515"/>
                    </a:cubicBezTo>
                    <a:cubicBezTo>
                      <a:pt x="591" y="410"/>
                      <a:pt x="591" y="410"/>
                      <a:pt x="591" y="410"/>
                    </a:cubicBezTo>
                    <a:cubicBezTo>
                      <a:pt x="592" y="406"/>
                      <a:pt x="593" y="401"/>
                      <a:pt x="593" y="397"/>
                    </a:cubicBezTo>
                    <a:cubicBezTo>
                      <a:pt x="593" y="53"/>
                      <a:pt x="593" y="53"/>
                      <a:pt x="593" y="53"/>
                    </a:cubicBezTo>
                    <a:cubicBezTo>
                      <a:pt x="593" y="24"/>
                      <a:pt x="567" y="0"/>
                      <a:pt x="535" y="0"/>
                    </a:cubicBezTo>
                    <a:cubicBezTo>
                      <a:pt x="503" y="0"/>
                      <a:pt x="477" y="24"/>
                      <a:pt x="477" y="53"/>
                    </a:cubicBezTo>
                    <a:cubicBezTo>
                      <a:pt x="476" y="208"/>
                      <a:pt x="476" y="208"/>
                      <a:pt x="476" y="208"/>
                    </a:cubicBezTo>
                    <a:cubicBezTo>
                      <a:pt x="464" y="208"/>
                      <a:pt x="464" y="208"/>
                      <a:pt x="464" y="208"/>
                    </a:cubicBezTo>
                    <a:cubicBezTo>
                      <a:pt x="464" y="53"/>
                      <a:pt x="464" y="53"/>
                      <a:pt x="464" y="53"/>
                    </a:cubicBezTo>
                    <a:cubicBezTo>
                      <a:pt x="464" y="24"/>
                      <a:pt x="438" y="0"/>
                      <a:pt x="405" y="0"/>
                    </a:cubicBezTo>
                    <a:cubicBezTo>
                      <a:pt x="373" y="0"/>
                      <a:pt x="347" y="24"/>
                      <a:pt x="347" y="53"/>
                    </a:cubicBezTo>
                    <a:cubicBezTo>
                      <a:pt x="347" y="208"/>
                      <a:pt x="347" y="208"/>
                      <a:pt x="347" y="208"/>
                    </a:cubicBezTo>
                    <a:cubicBezTo>
                      <a:pt x="340" y="208"/>
                      <a:pt x="340" y="208"/>
                      <a:pt x="340" y="208"/>
                    </a:cubicBezTo>
                    <a:cubicBezTo>
                      <a:pt x="340" y="53"/>
                      <a:pt x="340" y="53"/>
                      <a:pt x="340" y="53"/>
                    </a:cubicBezTo>
                    <a:cubicBezTo>
                      <a:pt x="340" y="24"/>
                      <a:pt x="314" y="0"/>
                      <a:pt x="282" y="0"/>
                    </a:cubicBezTo>
                    <a:cubicBezTo>
                      <a:pt x="250" y="0"/>
                      <a:pt x="224" y="24"/>
                      <a:pt x="224" y="53"/>
                    </a:cubicBezTo>
                    <a:cubicBezTo>
                      <a:pt x="224" y="208"/>
                      <a:pt x="224" y="208"/>
                      <a:pt x="224" y="208"/>
                    </a:cubicBezTo>
                    <a:cubicBezTo>
                      <a:pt x="214" y="208"/>
                      <a:pt x="214" y="208"/>
                      <a:pt x="214" y="208"/>
                    </a:cubicBezTo>
                    <a:cubicBezTo>
                      <a:pt x="214" y="53"/>
                      <a:pt x="214" y="53"/>
                      <a:pt x="214" y="53"/>
                    </a:cubicBezTo>
                    <a:cubicBezTo>
                      <a:pt x="214" y="24"/>
                      <a:pt x="188" y="0"/>
                      <a:pt x="156" y="0"/>
                    </a:cubicBezTo>
                    <a:cubicBezTo>
                      <a:pt x="124" y="0"/>
                      <a:pt x="98" y="24"/>
                      <a:pt x="98" y="53"/>
                    </a:cubicBezTo>
                    <a:cubicBezTo>
                      <a:pt x="98" y="349"/>
                      <a:pt x="98" y="349"/>
                      <a:pt x="98" y="349"/>
                    </a:cubicBezTo>
                    <a:cubicBezTo>
                      <a:pt x="98" y="397"/>
                      <a:pt x="98" y="397"/>
                      <a:pt x="98" y="397"/>
                    </a:cubicBezTo>
                    <a:cubicBezTo>
                      <a:pt x="98" y="456"/>
                      <a:pt x="98" y="456"/>
                      <a:pt x="98" y="456"/>
                    </a:cubicBezTo>
                    <a:cubicBezTo>
                      <a:pt x="0" y="456"/>
                      <a:pt x="0" y="456"/>
                      <a:pt x="0" y="456"/>
                    </a:cubicBezTo>
                    <a:cubicBezTo>
                      <a:pt x="5" y="481"/>
                      <a:pt x="2" y="509"/>
                      <a:pt x="12" y="533"/>
                    </a:cubicBezTo>
                    <a:cubicBezTo>
                      <a:pt x="21" y="553"/>
                      <a:pt x="38" y="569"/>
                      <a:pt x="56" y="583"/>
                    </a:cubicBezTo>
                    <a:cubicBezTo>
                      <a:pt x="83" y="605"/>
                      <a:pt x="119" y="637"/>
                      <a:pt x="132" y="672"/>
                    </a:cubicBezTo>
                    <a:cubicBezTo>
                      <a:pt x="532" y="672"/>
                      <a:pt x="532" y="672"/>
                      <a:pt x="532" y="672"/>
                    </a:cubicBezTo>
                    <a:cubicBezTo>
                      <a:pt x="532" y="668"/>
                      <a:pt x="532" y="668"/>
                      <a:pt x="532" y="66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任意多边形 18"/>
            <p:cNvSpPr/>
            <p:nvPr/>
          </p:nvSpPr>
          <p:spPr>
            <a:xfrm>
              <a:off x="1162050" y="2662126"/>
              <a:ext cx="209549" cy="572609"/>
            </a:xfrm>
            <a:custGeom>
              <a:avLst/>
              <a:gdLst>
                <a:gd name="connsiteX0" fmla="*/ 71437 w 228600"/>
                <a:gd name="connsiteY0" fmla="*/ 0 h 572609"/>
                <a:gd name="connsiteX1" fmla="*/ 228600 w 228600"/>
                <a:gd name="connsiteY1" fmla="*/ 157163 h 572609"/>
                <a:gd name="connsiteX2" fmla="*/ 228599 w 228600"/>
                <a:gd name="connsiteY2" fmla="*/ 572609 h 572609"/>
                <a:gd name="connsiteX3" fmla="*/ 0 w 228600"/>
                <a:gd name="connsiteY3" fmla="*/ 572609 h 572609"/>
                <a:gd name="connsiteX4" fmla="*/ 0 w 228600"/>
                <a:gd name="connsiteY4" fmla="*/ 19270 h 572609"/>
                <a:gd name="connsiteX5" fmla="*/ 10262 w 228600"/>
                <a:gd name="connsiteY5" fmla="*/ 12351 h 572609"/>
                <a:gd name="connsiteX6" fmla="*/ 71437 w 228600"/>
                <a:gd name="connsiteY6" fmla="*/ 0 h 572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572609">
                  <a:moveTo>
                    <a:pt x="71437" y="0"/>
                  </a:moveTo>
                  <a:cubicBezTo>
                    <a:pt x="158236" y="0"/>
                    <a:pt x="228600" y="70364"/>
                    <a:pt x="228600" y="157163"/>
                  </a:cubicBezTo>
                  <a:lnTo>
                    <a:pt x="228599" y="572609"/>
                  </a:lnTo>
                  <a:lnTo>
                    <a:pt x="0" y="572609"/>
                  </a:lnTo>
                  <a:lnTo>
                    <a:pt x="0" y="19270"/>
                  </a:lnTo>
                  <a:lnTo>
                    <a:pt x="10262" y="12351"/>
                  </a:lnTo>
                  <a:cubicBezTo>
                    <a:pt x="29065" y="4398"/>
                    <a:pt x="49737" y="0"/>
                    <a:pt x="714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128"/>
          <p:cNvSpPr txBox="1">
            <a:spLocks noChangeArrowheads="1"/>
          </p:cNvSpPr>
          <p:nvPr/>
        </p:nvSpPr>
        <p:spPr bwMode="auto">
          <a:xfrm>
            <a:off x="4723230" y="2443010"/>
            <a:ext cx="4802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4800" b="1" dirty="0">
                <a:solidFill>
                  <a:schemeClr val="bg1"/>
                </a:solidFill>
                <a:latin typeface="微软雅黑" panose="020B0503020204020204" pitchFamily="34" charset="-122"/>
                <a:ea typeface="微软雅黑" panose="020B0503020204020204" pitchFamily="34" charset="-122"/>
              </a:rPr>
              <a:t>明年计划展望</a:t>
            </a:r>
          </a:p>
        </p:txBody>
      </p:sp>
      <p:sp>
        <p:nvSpPr>
          <p:cNvPr id="22" name="文本框 128"/>
          <p:cNvSpPr txBox="1">
            <a:spLocks noChangeArrowheads="1"/>
          </p:cNvSpPr>
          <p:nvPr/>
        </p:nvSpPr>
        <p:spPr bwMode="auto">
          <a:xfrm>
            <a:off x="4723230" y="3305634"/>
            <a:ext cx="56780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单击此处添加本章节的简要内容。本模板封面和内页所有素材均可自由编及移动替换，框架完整，套用性强</a:t>
            </a:r>
          </a:p>
        </p:txBody>
      </p:sp>
    </p:spTree>
    <p:extLst>
      <p:ext uri="{BB962C8B-B14F-4D97-AF65-F5344CB8AC3E}">
        <p14:creationId xmlns:p14="http://schemas.microsoft.com/office/powerpoint/2010/main" val="3425951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652585" y="1859366"/>
            <a:ext cx="2523535" cy="350414"/>
            <a:chOff x="4868609" y="2117683"/>
            <a:chExt cx="2523535" cy="350414"/>
          </a:xfrm>
        </p:grpSpPr>
        <p:cxnSp>
          <p:nvCxnSpPr>
            <p:cNvPr id="7" name="直接连接符 6"/>
            <p:cNvCxnSpPr/>
            <p:nvPr/>
          </p:nvCxnSpPr>
          <p:spPr>
            <a:xfrm flipV="1">
              <a:off x="6163904" y="2132856"/>
              <a:ext cx="0" cy="3352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68609" y="2117683"/>
              <a:ext cx="2523535" cy="1648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911863" y="3581782"/>
            <a:ext cx="316597" cy="617962"/>
            <a:chOff x="8127887" y="3840099"/>
            <a:chExt cx="316597" cy="617962"/>
          </a:xfrm>
        </p:grpSpPr>
        <p:cxnSp>
          <p:nvCxnSpPr>
            <p:cNvPr id="10" name="直接连接符 9"/>
            <p:cNvCxnSpPr/>
            <p:nvPr/>
          </p:nvCxnSpPr>
          <p:spPr>
            <a:xfrm>
              <a:off x="8127887" y="4149080"/>
              <a:ext cx="316597" cy="20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444484" y="3840099"/>
              <a:ext cx="0" cy="61796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7608168" y="5010772"/>
            <a:ext cx="620291" cy="617962"/>
            <a:chOff x="7824193" y="3840099"/>
            <a:chExt cx="620291" cy="617962"/>
          </a:xfrm>
        </p:grpSpPr>
        <p:cxnSp>
          <p:nvCxnSpPr>
            <p:cNvPr id="13" name="直接连接符 12"/>
            <p:cNvCxnSpPr/>
            <p:nvPr/>
          </p:nvCxnSpPr>
          <p:spPr>
            <a:xfrm>
              <a:off x="7824193" y="4151148"/>
              <a:ext cx="62029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444484" y="3840099"/>
              <a:ext cx="0" cy="61796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645272" y="3581401"/>
            <a:ext cx="335954" cy="617962"/>
            <a:chOff x="8444484" y="3840099"/>
            <a:chExt cx="335954" cy="617962"/>
          </a:xfrm>
        </p:grpSpPr>
        <p:cxnSp>
          <p:nvCxnSpPr>
            <p:cNvPr id="16" name="直接连接符 15"/>
            <p:cNvCxnSpPr/>
            <p:nvPr/>
          </p:nvCxnSpPr>
          <p:spPr>
            <a:xfrm>
              <a:off x="8463841" y="4147012"/>
              <a:ext cx="316597" cy="20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444484" y="3840099"/>
              <a:ext cx="0" cy="61796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3644962" y="5010772"/>
            <a:ext cx="620291" cy="617962"/>
            <a:chOff x="8444484" y="3840099"/>
            <a:chExt cx="620291" cy="617962"/>
          </a:xfrm>
        </p:grpSpPr>
        <p:cxnSp>
          <p:nvCxnSpPr>
            <p:cNvPr id="19" name="直接连接符 18"/>
            <p:cNvCxnSpPr/>
            <p:nvPr/>
          </p:nvCxnSpPr>
          <p:spPr>
            <a:xfrm>
              <a:off x="8444484" y="4168330"/>
              <a:ext cx="62029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44484" y="3840099"/>
              <a:ext cx="0" cy="61796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4674402" y="1172355"/>
            <a:ext cx="254695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a:t>
            </a:r>
            <a:r>
              <a:rPr lang="zh-CN" altLang="en-US" sz="1200" dirty="0" smtClean="0">
                <a:solidFill>
                  <a:schemeClr val="bg1"/>
                </a:solidFill>
                <a:latin typeface="微软雅黑" panose="020B0503020204020204" pitchFamily="34" charset="-122"/>
                <a:ea typeface="微软雅黑" panose="020B0503020204020204" pitchFamily="34" charset="-122"/>
              </a:rPr>
              <a:t>服务</a:t>
            </a:r>
            <a:endParaRPr lang="zh-CN" altLang="en-US" sz="1200" dirty="0">
              <a:solidFill>
                <a:schemeClr val="bg1"/>
              </a:solidFill>
            </a:endParaRPr>
          </a:p>
        </p:txBody>
      </p:sp>
      <p:sp>
        <p:nvSpPr>
          <p:cNvPr id="22" name="矩形 21"/>
          <p:cNvSpPr/>
          <p:nvPr/>
        </p:nvSpPr>
        <p:spPr>
          <a:xfrm>
            <a:off x="8400256" y="3600766"/>
            <a:ext cx="254695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a:t>
            </a:r>
            <a:r>
              <a:rPr lang="zh-CN" altLang="en-US" sz="1200" dirty="0" smtClean="0">
                <a:solidFill>
                  <a:schemeClr val="bg1"/>
                </a:solidFill>
                <a:latin typeface="微软雅黑" panose="020B0503020204020204" pitchFamily="34" charset="-122"/>
                <a:ea typeface="微软雅黑" panose="020B0503020204020204" pitchFamily="34" charset="-122"/>
              </a:rPr>
              <a:t>服务</a:t>
            </a:r>
            <a:endParaRPr lang="zh-CN" altLang="en-US" sz="1200" dirty="0">
              <a:solidFill>
                <a:schemeClr val="bg1"/>
              </a:solidFill>
            </a:endParaRPr>
          </a:p>
        </p:txBody>
      </p:sp>
      <p:sp>
        <p:nvSpPr>
          <p:cNvPr id="23" name="矩形 22"/>
          <p:cNvSpPr/>
          <p:nvPr/>
        </p:nvSpPr>
        <p:spPr>
          <a:xfrm>
            <a:off x="8400256" y="5014906"/>
            <a:ext cx="254695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a:t>
            </a:r>
            <a:r>
              <a:rPr lang="zh-CN" altLang="en-US" sz="1200" dirty="0" smtClean="0">
                <a:solidFill>
                  <a:schemeClr val="bg1"/>
                </a:solidFill>
                <a:latin typeface="微软雅黑" panose="020B0503020204020204" pitchFamily="34" charset="-122"/>
                <a:ea typeface="微软雅黑" panose="020B0503020204020204" pitchFamily="34" charset="-122"/>
              </a:rPr>
              <a:t>服务</a:t>
            </a:r>
            <a:endParaRPr lang="zh-CN" altLang="en-US" sz="1200" dirty="0">
              <a:solidFill>
                <a:schemeClr val="bg1"/>
              </a:solidFill>
            </a:endParaRPr>
          </a:p>
        </p:txBody>
      </p:sp>
      <p:sp>
        <p:nvSpPr>
          <p:cNvPr id="24" name="矩形 23"/>
          <p:cNvSpPr/>
          <p:nvPr/>
        </p:nvSpPr>
        <p:spPr>
          <a:xfrm>
            <a:off x="1047525" y="3568263"/>
            <a:ext cx="254695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a:t>
            </a:r>
            <a:r>
              <a:rPr lang="zh-CN" altLang="en-US" sz="1200" dirty="0" smtClean="0">
                <a:solidFill>
                  <a:schemeClr val="bg1"/>
                </a:solidFill>
                <a:latin typeface="微软雅黑" panose="020B0503020204020204" pitchFamily="34" charset="-122"/>
                <a:ea typeface="微软雅黑" panose="020B0503020204020204" pitchFamily="34" charset="-122"/>
              </a:rPr>
              <a:t>服务</a:t>
            </a:r>
            <a:endParaRPr lang="zh-CN" altLang="en-US" sz="1200" dirty="0">
              <a:solidFill>
                <a:schemeClr val="bg1"/>
              </a:solidFill>
            </a:endParaRPr>
          </a:p>
        </p:txBody>
      </p:sp>
      <p:sp>
        <p:nvSpPr>
          <p:cNvPr id="25" name="矩形 24"/>
          <p:cNvSpPr/>
          <p:nvPr/>
        </p:nvSpPr>
        <p:spPr>
          <a:xfrm>
            <a:off x="1047525" y="4982403"/>
            <a:ext cx="254695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a:t>
            </a:r>
            <a:r>
              <a:rPr lang="zh-CN" altLang="en-US" sz="1200" dirty="0" smtClean="0">
                <a:solidFill>
                  <a:schemeClr val="bg1"/>
                </a:solidFill>
                <a:latin typeface="微软雅黑" panose="020B0503020204020204" pitchFamily="34" charset="-122"/>
                <a:ea typeface="微软雅黑" panose="020B0503020204020204" pitchFamily="34" charset="-122"/>
              </a:rPr>
              <a:t>服务</a:t>
            </a:r>
            <a:endParaRPr lang="zh-CN" altLang="en-US" sz="1200" dirty="0">
              <a:solidFill>
                <a:schemeClr val="bg1"/>
              </a:solidFill>
            </a:endParaRPr>
          </a:p>
        </p:txBody>
      </p:sp>
      <p:grpSp>
        <p:nvGrpSpPr>
          <p:cNvPr id="26" name="组合 25"/>
          <p:cNvGrpSpPr/>
          <p:nvPr/>
        </p:nvGrpSpPr>
        <p:grpSpPr>
          <a:xfrm>
            <a:off x="5176580" y="2242949"/>
            <a:ext cx="1542601" cy="1357809"/>
            <a:chOff x="5176580" y="2357249"/>
            <a:chExt cx="1542601" cy="1357809"/>
          </a:xfrm>
        </p:grpSpPr>
        <p:sp>
          <p:nvSpPr>
            <p:cNvPr id="27" name="Freeform 5"/>
            <p:cNvSpPr>
              <a:spLocks/>
            </p:cNvSpPr>
            <p:nvPr/>
          </p:nvSpPr>
          <p:spPr bwMode="auto">
            <a:xfrm rot="21449206">
              <a:off x="5176580" y="2357249"/>
              <a:ext cx="1542601" cy="1357809"/>
            </a:xfrm>
            <a:custGeom>
              <a:avLst/>
              <a:gdLst>
                <a:gd name="T0" fmla="*/ 138 w 576"/>
                <a:gd name="T1" fmla="*/ 500 h 507"/>
                <a:gd name="T2" fmla="*/ 0 w 576"/>
                <a:gd name="T3" fmla="*/ 246 h 507"/>
                <a:gd name="T4" fmla="*/ 152 w 576"/>
                <a:gd name="T5" fmla="*/ 0 h 507"/>
                <a:gd name="T6" fmla="*/ 438 w 576"/>
                <a:gd name="T7" fmla="*/ 9 h 507"/>
                <a:gd name="T8" fmla="*/ 576 w 576"/>
                <a:gd name="T9" fmla="*/ 263 h 507"/>
                <a:gd name="T10" fmla="*/ 424 w 576"/>
                <a:gd name="T11" fmla="*/ 507 h 507"/>
                <a:gd name="T12" fmla="*/ 138 w 576"/>
                <a:gd name="T13" fmla="*/ 500 h 507"/>
              </a:gdLst>
              <a:ahLst/>
              <a:cxnLst>
                <a:cxn ang="0">
                  <a:pos x="T0" y="T1"/>
                </a:cxn>
                <a:cxn ang="0">
                  <a:pos x="T2" y="T3"/>
                </a:cxn>
                <a:cxn ang="0">
                  <a:pos x="T4" y="T5"/>
                </a:cxn>
                <a:cxn ang="0">
                  <a:pos x="T6" y="T7"/>
                </a:cxn>
                <a:cxn ang="0">
                  <a:pos x="T8" y="T9"/>
                </a:cxn>
                <a:cxn ang="0">
                  <a:pos x="T10" y="T11"/>
                </a:cxn>
                <a:cxn ang="0">
                  <a:pos x="T12" y="T13"/>
                </a:cxn>
              </a:cxnLst>
              <a:rect l="0" t="0" r="r" b="b"/>
              <a:pathLst>
                <a:path w="576" h="507">
                  <a:moveTo>
                    <a:pt x="138" y="500"/>
                  </a:moveTo>
                  <a:lnTo>
                    <a:pt x="0" y="246"/>
                  </a:lnTo>
                  <a:lnTo>
                    <a:pt x="152" y="0"/>
                  </a:lnTo>
                  <a:lnTo>
                    <a:pt x="438" y="9"/>
                  </a:lnTo>
                  <a:lnTo>
                    <a:pt x="576" y="263"/>
                  </a:lnTo>
                  <a:lnTo>
                    <a:pt x="424" y="507"/>
                  </a:lnTo>
                  <a:lnTo>
                    <a:pt x="138" y="500"/>
                  </a:ln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文本框 27"/>
            <p:cNvSpPr txBox="1"/>
            <p:nvPr/>
          </p:nvSpPr>
          <p:spPr>
            <a:xfrm>
              <a:off x="5556468" y="2659577"/>
              <a:ext cx="735011"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344091" y="3005196"/>
            <a:ext cx="1489038" cy="1486359"/>
            <a:chOff x="6344091" y="3119496"/>
            <a:chExt cx="1489038" cy="1486359"/>
          </a:xfrm>
        </p:grpSpPr>
        <p:sp>
          <p:nvSpPr>
            <p:cNvPr id="30" name="Freeform 9"/>
            <p:cNvSpPr>
              <a:spLocks/>
            </p:cNvSpPr>
            <p:nvPr/>
          </p:nvSpPr>
          <p:spPr bwMode="auto">
            <a:xfrm rot="21449206">
              <a:off x="6344091" y="3119496"/>
              <a:ext cx="1489038" cy="1486359"/>
            </a:xfrm>
            <a:custGeom>
              <a:avLst/>
              <a:gdLst>
                <a:gd name="T0" fmla="*/ 0 w 556"/>
                <a:gd name="T1" fmla="*/ 204 h 555"/>
                <a:gd name="T2" fmla="*/ 203 w 556"/>
                <a:gd name="T3" fmla="*/ 0 h 555"/>
                <a:gd name="T4" fmla="*/ 481 w 556"/>
                <a:gd name="T5" fmla="*/ 74 h 555"/>
                <a:gd name="T6" fmla="*/ 556 w 556"/>
                <a:gd name="T7" fmla="*/ 351 h 555"/>
                <a:gd name="T8" fmla="*/ 353 w 556"/>
                <a:gd name="T9" fmla="*/ 555 h 555"/>
                <a:gd name="T10" fmla="*/ 76 w 556"/>
                <a:gd name="T11" fmla="*/ 482 h 555"/>
                <a:gd name="T12" fmla="*/ 0 w 556"/>
                <a:gd name="T13" fmla="*/ 204 h 555"/>
              </a:gdLst>
              <a:ahLst/>
              <a:cxnLst>
                <a:cxn ang="0">
                  <a:pos x="T0" y="T1"/>
                </a:cxn>
                <a:cxn ang="0">
                  <a:pos x="T2" y="T3"/>
                </a:cxn>
                <a:cxn ang="0">
                  <a:pos x="T4" y="T5"/>
                </a:cxn>
                <a:cxn ang="0">
                  <a:pos x="T6" y="T7"/>
                </a:cxn>
                <a:cxn ang="0">
                  <a:pos x="T8" y="T9"/>
                </a:cxn>
                <a:cxn ang="0">
                  <a:pos x="T10" y="T11"/>
                </a:cxn>
                <a:cxn ang="0">
                  <a:pos x="T12" y="T13"/>
                </a:cxn>
              </a:cxnLst>
              <a:rect l="0" t="0" r="r" b="b"/>
              <a:pathLst>
                <a:path w="556" h="555">
                  <a:moveTo>
                    <a:pt x="0" y="204"/>
                  </a:moveTo>
                  <a:lnTo>
                    <a:pt x="203" y="0"/>
                  </a:lnTo>
                  <a:lnTo>
                    <a:pt x="481" y="74"/>
                  </a:lnTo>
                  <a:lnTo>
                    <a:pt x="556" y="351"/>
                  </a:lnTo>
                  <a:lnTo>
                    <a:pt x="353" y="555"/>
                  </a:lnTo>
                  <a:lnTo>
                    <a:pt x="76" y="482"/>
                  </a:lnTo>
                  <a:lnTo>
                    <a:pt x="0" y="204"/>
                  </a:ln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文本框 30"/>
            <p:cNvSpPr txBox="1"/>
            <p:nvPr/>
          </p:nvSpPr>
          <p:spPr>
            <a:xfrm>
              <a:off x="6867839" y="3659074"/>
              <a:ext cx="735011"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981731" y="4315105"/>
            <a:ext cx="1403338" cy="1534566"/>
            <a:chOff x="5981731" y="4429405"/>
            <a:chExt cx="1403338" cy="1534566"/>
          </a:xfrm>
        </p:grpSpPr>
        <p:sp>
          <p:nvSpPr>
            <p:cNvPr id="33" name="Freeform 8"/>
            <p:cNvSpPr>
              <a:spLocks/>
            </p:cNvSpPr>
            <p:nvPr/>
          </p:nvSpPr>
          <p:spPr bwMode="auto">
            <a:xfrm rot="21449206">
              <a:off x="5981731" y="4429405"/>
              <a:ext cx="1403338" cy="1534566"/>
            </a:xfrm>
            <a:custGeom>
              <a:avLst/>
              <a:gdLst>
                <a:gd name="T0" fmla="*/ 237 w 524"/>
                <a:gd name="T1" fmla="*/ 0 h 573"/>
                <a:gd name="T2" fmla="*/ 498 w 524"/>
                <a:gd name="T3" fmla="*/ 121 h 573"/>
                <a:gd name="T4" fmla="*/ 524 w 524"/>
                <a:gd name="T5" fmla="*/ 407 h 573"/>
                <a:gd name="T6" fmla="*/ 287 w 524"/>
                <a:gd name="T7" fmla="*/ 573 h 573"/>
                <a:gd name="T8" fmla="*/ 26 w 524"/>
                <a:gd name="T9" fmla="*/ 453 h 573"/>
                <a:gd name="T10" fmla="*/ 0 w 524"/>
                <a:gd name="T11" fmla="*/ 166 h 573"/>
                <a:gd name="T12" fmla="*/ 237 w 524"/>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524" h="573">
                  <a:moveTo>
                    <a:pt x="237" y="0"/>
                  </a:moveTo>
                  <a:lnTo>
                    <a:pt x="498" y="121"/>
                  </a:lnTo>
                  <a:lnTo>
                    <a:pt x="524" y="407"/>
                  </a:lnTo>
                  <a:lnTo>
                    <a:pt x="287" y="573"/>
                  </a:lnTo>
                  <a:lnTo>
                    <a:pt x="26" y="453"/>
                  </a:lnTo>
                  <a:lnTo>
                    <a:pt x="0" y="166"/>
                  </a:lnTo>
                  <a:lnTo>
                    <a:pt x="237" y="0"/>
                  </a:lnTo>
                  <a:close/>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文本框 33"/>
            <p:cNvSpPr txBox="1"/>
            <p:nvPr/>
          </p:nvSpPr>
          <p:spPr>
            <a:xfrm>
              <a:off x="6351330" y="5079638"/>
              <a:ext cx="735011"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70331" y="3015629"/>
            <a:ext cx="1529212" cy="1440832"/>
            <a:chOff x="4070331" y="3129929"/>
            <a:chExt cx="1529212" cy="1440832"/>
          </a:xfrm>
        </p:grpSpPr>
        <p:sp>
          <p:nvSpPr>
            <p:cNvPr id="36" name="Freeform 6"/>
            <p:cNvSpPr>
              <a:spLocks/>
            </p:cNvSpPr>
            <p:nvPr/>
          </p:nvSpPr>
          <p:spPr bwMode="auto">
            <a:xfrm rot="21449206">
              <a:off x="4070331" y="3129929"/>
              <a:ext cx="1529212" cy="1440832"/>
            </a:xfrm>
            <a:custGeom>
              <a:avLst/>
              <a:gdLst>
                <a:gd name="T0" fmla="*/ 464 w 571"/>
                <a:gd name="T1" fmla="*/ 493 h 538"/>
                <a:gd name="T2" fmla="*/ 180 w 571"/>
                <a:gd name="T3" fmla="*/ 538 h 538"/>
                <a:gd name="T4" fmla="*/ 0 w 571"/>
                <a:gd name="T5" fmla="*/ 313 h 538"/>
                <a:gd name="T6" fmla="*/ 104 w 571"/>
                <a:gd name="T7" fmla="*/ 45 h 538"/>
                <a:gd name="T8" fmla="*/ 391 w 571"/>
                <a:gd name="T9" fmla="*/ 0 h 538"/>
                <a:gd name="T10" fmla="*/ 571 w 571"/>
                <a:gd name="T11" fmla="*/ 225 h 538"/>
                <a:gd name="T12" fmla="*/ 464 w 571"/>
                <a:gd name="T13" fmla="*/ 493 h 538"/>
              </a:gdLst>
              <a:ahLst/>
              <a:cxnLst>
                <a:cxn ang="0">
                  <a:pos x="T0" y="T1"/>
                </a:cxn>
                <a:cxn ang="0">
                  <a:pos x="T2" y="T3"/>
                </a:cxn>
                <a:cxn ang="0">
                  <a:pos x="T4" y="T5"/>
                </a:cxn>
                <a:cxn ang="0">
                  <a:pos x="T6" y="T7"/>
                </a:cxn>
                <a:cxn ang="0">
                  <a:pos x="T8" y="T9"/>
                </a:cxn>
                <a:cxn ang="0">
                  <a:pos x="T10" y="T11"/>
                </a:cxn>
                <a:cxn ang="0">
                  <a:pos x="T12" y="T13"/>
                </a:cxn>
              </a:cxnLst>
              <a:rect l="0" t="0" r="r" b="b"/>
              <a:pathLst>
                <a:path w="571" h="538">
                  <a:moveTo>
                    <a:pt x="464" y="493"/>
                  </a:moveTo>
                  <a:lnTo>
                    <a:pt x="180" y="538"/>
                  </a:lnTo>
                  <a:lnTo>
                    <a:pt x="0" y="313"/>
                  </a:lnTo>
                  <a:lnTo>
                    <a:pt x="104" y="45"/>
                  </a:lnTo>
                  <a:lnTo>
                    <a:pt x="391" y="0"/>
                  </a:lnTo>
                  <a:lnTo>
                    <a:pt x="571" y="225"/>
                  </a:lnTo>
                  <a:lnTo>
                    <a:pt x="464" y="493"/>
                  </a:ln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文本框 36"/>
            <p:cNvSpPr txBox="1"/>
            <p:nvPr/>
          </p:nvSpPr>
          <p:spPr>
            <a:xfrm>
              <a:off x="4385424" y="3659073"/>
              <a:ext cx="735011"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05</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523569" y="4327224"/>
            <a:ext cx="1446188" cy="1515819"/>
            <a:chOff x="4523569" y="4441524"/>
            <a:chExt cx="1446188" cy="1515819"/>
          </a:xfrm>
        </p:grpSpPr>
        <p:sp>
          <p:nvSpPr>
            <p:cNvPr id="39" name="Freeform 7"/>
            <p:cNvSpPr>
              <a:spLocks/>
            </p:cNvSpPr>
            <p:nvPr/>
          </p:nvSpPr>
          <p:spPr bwMode="auto">
            <a:xfrm rot="21449206">
              <a:off x="4523569" y="4441524"/>
              <a:ext cx="1446188" cy="1515819"/>
            </a:xfrm>
            <a:custGeom>
              <a:avLst/>
              <a:gdLst>
                <a:gd name="T0" fmla="*/ 540 w 540"/>
                <a:gd name="T1" fmla="*/ 185 h 566"/>
                <a:gd name="T2" fmla="*/ 490 w 540"/>
                <a:gd name="T3" fmla="*/ 467 h 566"/>
                <a:gd name="T4" fmla="*/ 220 w 540"/>
                <a:gd name="T5" fmla="*/ 566 h 566"/>
                <a:gd name="T6" fmla="*/ 0 w 540"/>
                <a:gd name="T7" fmla="*/ 381 h 566"/>
                <a:gd name="T8" fmla="*/ 47 w 540"/>
                <a:gd name="T9" fmla="*/ 97 h 566"/>
                <a:gd name="T10" fmla="*/ 319 w 540"/>
                <a:gd name="T11" fmla="*/ 0 h 566"/>
                <a:gd name="T12" fmla="*/ 540 w 540"/>
                <a:gd name="T13" fmla="*/ 185 h 566"/>
              </a:gdLst>
              <a:ahLst/>
              <a:cxnLst>
                <a:cxn ang="0">
                  <a:pos x="T0" y="T1"/>
                </a:cxn>
                <a:cxn ang="0">
                  <a:pos x="T2" y="T3"/>
                </a:cxn>
                <a:cxn ang="0">
                  <a:pos x="T4" y="T5"/>
                </a:cxn>
                <a:cxn ang="0">
                  <a:pos x="T6" y="T7"/>
                </a:cxn>
                <a:cxn ang="0">
                  <a:pos x="T8" y="T9"/>
                </a:cxn>
                <a:cxn ang="0">
                  <a:pos x="T10" y="T11"/>
                </a:cxn>
                <a:cxn ang="0">
                  <a:pos x="T12" y="T13"/>
                </a:cxn>
              </a:cxnLst>
              <a:rect l="0" t="0" r="r" b="b"/>
              <a:pathLst>
                <a:path w="540" h="566">
                  <a:moveTo>
                    <a:pt x="540" y="185"/>
                  </a:moveTo>
                  <a:lnTo>
                    <a:pt x="490" y="467"/>
                  </a:lnTo>
                  <a:lnTo>
                    <a:pt x="220" y="566"/>
                  </a:lnTo>
                  <a:lnTo>
                    <a:pt x="0" y="381"/>
                  </a:lnTo>
                  <a:lnTo>
                    <a:pt x="47" y="97"/>
                  </a:lnTo>
                  <a:lnTo>
                    <a:pt x="319" y="0"/>
                  </a:lnTo>
                  <a:lnTo>
                    <a:pt x="540" y="185"/>
                  </a:lnTo>
                  <a:close/>
                </a:path>
              </a:pathLst>
            </a:custGeom>
            <a:solidFill>
              <a:srgbClr val="43C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文本框 39"/>
            <p:cNvSpPr txBox="1"/>
            <p:nvPr/>
          </p:nvSpPr>
          <p:spPr>
            <a:xfrm>
              <a:off x="4819316" y="5077179"/>
              <a:ext cx="735011"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04</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41" name="Oval 15"/>
          <p:cNvSpPr>
            <a:spLocks noChangeArrowheads="1"/>
          </p:cNvSpPr>
          <p:nvPr/>
        </p:nvSpPr>
        <p:spPr bwMode="auto">
          <a:xfrm rot="21449206">
            <a:off x="5151222" y="3323751"/>
            <a:ext cx="1580095" cy="1574739"/>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42" name="组合 41"/>
          <p:cNvGrpSpPr/>
          <p:nvPr/>
        </p:nvGrpSpPr>
        <p:grpSpPr>
          <a:xfrm>
            <a:off x="5776964" y="3586274"/>
            <a:ext cx="397127" cy="1215330"/>
            <a:chOff x="4246563" y="3611563"/>
            <a:chExt cx="947737" cy="2900363"/>
          </a:xfrm>
        </p:grpSpPr>
        <p:sp>
          <p:nvSpPr>
            <p:cNvPr id="43" name="AutoShape 246"/>
            <p:cNvSpPr>
              <a:spLocks noChangeAspect="1" noChangeArrowheads="1" noTextEdit="1"/>
            </p:cNvSpPr>
            <p:nvPr/>
          </p:nvSpPr>
          <p:spPr bwMode="auto">
            <a:xfrm>
              <a:off x="4246563" y="3630613"/>
              <a:ext cx="928687"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248"/>
            <p:cNvSpPr>
              <a:spLocks/>
            </p:cNvSpPr>
            <p:nvPr/>
          </p:nvSpPr>
          <p:spPr bwMode="auto">
            <a:xfrm>
              <a:off x="4411663" y="4775201"/>
              <a:ext cx="638175" cy="1577975"/>
            </a:xfrm>
            <a:custGeom>
              <a:avLst/>
              <a:gdLst>
                <a:gd name="T0" fmla="*/ 0 w 31"/>
                <a:gd name="T1" fmla="*/ 6 h 80"/>
                <a:gd name="T2" fmla="*/ 2 w 31"/>
                <a:gd name="T3" fmla="*/ 24 h 80"/>
                <a:gd name="T4" fmla="*/ 3 w 31"/>
                <a:gd name="T5" fmla="*/ 33 h 80"/>
                <a:gd name="T6" fmla="*/ 5 w 31"/>
                <a:gd name="T7" fmla="*/ 53 h 80"/>
                <a:gd name="T8" fmla="*/ 8 w 31"/>
                <a:gd name="T9" fmla="*/ 76 h 80"/>
                <a:gd name="T10" fmla="*/ 8 w 31"/>
                <a:gd name="T11" fmla="*/ 80 h 80"/>
                <a:gd name="T12" fmla="*/ 17 w 31"/>
                <a:gd name="T13" fmla="*/ 80 h 80"/>
                <a:gd name="T14" fmla="*/ 17 w 31"/>
                <a:gd name="T15" fmla="*/ 77 h 80"/>
                <a:gd name="T16" fmla="*/ 16 w 31"/>
                <a:gd name="T17" fmla="*/ 74 h 80"/>
                <a:gd name="T18" fmla="*/ 18 w 31"/>
                <a:gd name="T19" fmla="*/ 69 h 80"/>
                <a:gd name="T20" fmla="*/ 16 w 31"/>
                <a:gd name="T21" fmla="*/ 29 h 80"/>
                <a:gd name="T22" fmla="*/ 18 w 31"/>
                <a:gd name="T23" fmla="*/ 37 h 80"/>
                <a:gd name="T24" fmla="*/ 20 w 31"/>
                <a:gd name="T25" fmla="*/ 47 h 80"/>
                <a:gd name="T26" fmla="*/ 20 w 31"/>
                <a:gd name="T27" fmla="*/ 65 h 80"/>
                <a:gd name="T28" fmla="*/ 21 w 31"/>
                <a:gd name="T29" fmla="*/ 72 h 80"/>
                <a:gd name="T30" fmla="*/ 27 w 31"/>
                <a:gd name="T31" fmla="*/ 72 h 80"/>
                <a:gd name="T32" fmla="*/ 29 w 31"/>
                <a:gd name="T33" fmla="*/ 68 h 80"/>
                <a:gd name="T34" fmla="*/ 29 w 31"/>
                <a:gd name="T35" fmla="*/ 64 h 80"/>
                <a:gd name="T36" fmla="*/ 29 w 31"/>
                <a:gd name="T37" fmla="*/ 45 h 80"/>
                <a:gd name="T38" fmla="*/ 29 w 31"/>
                <a:gd name="T39" fmla="*/ 39 h 80"/>
                <a:gd name="T40" fmla="*/ 31 w 31"/>
                <a:gd name="T41" fmla="*/ 15 h 80"/>
                <a:gd name="T42" fmla="*/ 30 w 31"/>
                <a:gd name="T43" fmla="*/ 1 h 80"/>
                <a:gd name="T44" fmla="*/ 2 w 31"/>
                <a:gd name="T45" fmla="*/ 0 h 80"/>
                <a:gd name="T46" fmla="*/ 0 w 31"/>
                <a:gd name="T47" fmla="*/ 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80">
                  <a:moveTo>
                    <a:pt x="0" y="6"/>
                  </a:moveTo>
                  <a:cubicBezTo>
                    <a:pt x="0" y="6"/>
                    <a:pt x="0" y="21"/>
                    <a:pt x="2" y="24"/>
                  </a:cubicBezTo>
                  <a:cubicBezTo>
                    <a:pt x="3" y="26"/>
                    <a:pt x="3" y="32"/>
                    <a:pt x="3" y="33"/>
                  </a:cubicBezTo>
                  <a:cubicBezTo>
                    <a:pt x="3" y="34"/>
                    <a:pt x="3" y="49"/>
                    <a:pt x="5" y="53"/>
                  </a:cubicBezTo>
                  <a:cubicBezTo>
                    <a:pt x="5" y="53"/>
                    <a:pt x="7" y="75"/>
                    <a:pt x="8" y="76"/>
                  </a:cubicBezTo>
                  <a:cubicBezTo>
                    <a:pt x="8" y="76"/>
                    <a:pt x="6" y="79"/>
                    <a:pt x="8" y="80"/>
                  </a:cubicBezTo>
                  <a:cubicBezTo>
                    <a:pt x="8" y="80"/>
                    <a:pt x="16" y="79"/>
                    <a:pt x="17" y="80"/>
                  </a:cubicBezTo>
                  <a:cubicBezTo>
                    <a:pt x="17" y="80"/>
                    <a:pt x="18" y="78"/>
                    <a:pt x="17" y="77"/>
                  </a:cubicBezTo>
                  <a:cubicBezTo>
                    <a:pt x="17" y="76"/>
                    <a:pt x="16" y="74"/>
                    <a:pt x="16" y="74"/>
                  </a:cubicBezTo>
                  <a:cubicBezTo>
                    <a:pt x="16" y="74"/>
                    <a:pt x="19" y="71"/>
                    <a:pt x="18" y="69"/>
                  </a:cubicBezTo>
                  <a:cubicBezTo>
                    <a:pt x="17" y="68"/>
                    <a:pt x="14" y="32"/>
                    <a:pt x="16" y="29"/>
                  </a:cubicBezTo>
                  <a:cubicBezTo>
                    <a:pt x="16" y="29"/>
                    <a:pt x="17" y="37"/>
                    <a:pt x="18" y="37"/>
                  </a:cubicBezTo>
                  <a:cubicBezTo>
                    <a:pt x="18" y="37"/>
                    <a:pt x="19" y="46"/>
                    <a:pt x="20" y="47"/>
                  </a:cubicBezTo>
                  <a:cubicBezTo>
                    <a:pt x="20" y="47"/>
                    <a:pt x="22" y="63"/>
                    <a:pt x="20" y="65"/>
                  </a:cubicBezTo>
                  <a:cubicBezTo>
                    <a:pt x="20" y="65"/>
                    <a:pt x="18" y="71"/>
                    <a:pt x="21" y="72"/>
                  </a:cubicBezTo>
                  <a:cubicBezTo>
                    <a:pt x="27" y="72"/>
                    <a:pt x="27" y="72"/>
                    <a:pt x="27" y="72"/>
                  </a:cubicBezTo>
                  <a:cubicBezTo>
                    <a:pt x="27" y="72"/>
                    <a:pt x="28" y="69"/>
                    <a:pt x="29" y="68"/>
                  </a:cubicBezTo>
                  <a:cubicBezTo>
                    <a:pt x="29" y="67"/>
                    <a:pt x="29" y="65"/>
                    <a:pt x="29" y="64"/>
                  </a:cubicBezTo>
                  <a:cubicBezTo>
                    <a:pt x="28" y="63"/>
                    <a:pt x="28" y="46"/>
                    <a:pt x="29" y="45"/>
                  </a:cubicBezTo>
                  <a:cubicBezTo>
                    <a:pt x="31" y="43"/>
                    <a:pt x="31" y="41"/>
                    <a:pt x="29" y="39"/>
                  </a:cubicBezTo>
                  <a:cubicBezTo>
                    <a:pt x="29" y="39"/>
                    <a:pt x="31" y="18"/>
                    <a:pt x="31" y="15"/>
                  </a:cubicBezTo>
                  <a:cubicBezTo>
                    <a:pt x="30" y="12"/>
                    <a:pt x="30" y="1"/>
                    <a:pt x="30" y="1"/>
                  </a:cubicBezTo>
                  <a:cubicBezTo>
                    <a:pt x="2" y="0"/>
                    <a:pt x="2" y="0"/>
                    <a:pt x="2" y="0"/>
                  </a:cubicBezTo>
                  <a:lnTo>
                    <a:pt x="0" y="6"/>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249"/>
            <p:cNvSpPr>
              <a:spLocks/>
            </p:cNvSpPr>
            <p:nvPr/>
          </p:nvSpPr>
          <p:spPr bwMode="auto">
            <a:xfrm>
              <a:off x="4514850" y="4775201"/>
              <a:ext cx="534987" cy="1577975"/>
            </a:xfrm>
            <a:custGeom>
              <a:avLst/>
              <a:gdLst>
                <a:gd name="T0" fmla="*/ 21 w 26"/>
                <a:gd name="T1" fmla="*/ 64 h 80"/>
                <a:gd name="T2" fmla="*/ 19 w 26"/>
                <a:gd name="T3" fmla="*/ 53 h 80"/>
                <a:gd name="T4" fmla="*/ 15 w 26"/>
                <a:gd name="T5" fmla="*/ 27 h 80"/>
                <a:gd name="T6" fmla="*/ 13 w 26"/>
                <a:gd name="T7" fmla="*/ 18 h 80"/>
                <a:gd name="T8" fmla="*/ 22 w 26"/>
                <a:gd name="T9" fmla="*/ 19 h 80"/>
                <a:gd name="T10" fmla="*/ 25 w 26"/>
                <a:gd name="T11" fmla="*/ 28 h 80"/>
                <a:gd name="T12" fmla="*/ 26 w 26"/>
                <a:gd name="T13" fmla="*/ 15 h 80"/>
                <a:gd name="T14" fmla="*/ 25 w 26"/>
                <a:gd name="T15" fmla="*/ 1 h 80"/>
                <a:gd name="T16" fmla="*/ 6 w 26"/>
                <a:gd name="T17" fmla="*/ 0 h 80"/>
                <a:gd name="T18" fmla="*/ 0 w 26"/>
                <a:gd name="T19" fmla="*/ 3 h 80"/>
                <a:gd name="T20" fmla="*/ 9 w 26"/>
                <a:gd name="T21" fmla="*/ 14 h 80"/>
                <a:gd name="T22" fmla="*/ 0 w 26"/>
                <a:gd name="T23" fmla="*/ 15 h 80"/>
                <a:gd name="T24" fmla="*/ 3 w 26"/>
                <a:gd name="T25" fmla="*/ 16 h 80"/>
                <a:gd name="T26" fmla="*/ 5 w 26"/>
                <a:gd name="T27" fmla="*/ 19 h 80"/>
                <a:gd name="T28" fmla="*/ 0 w 26"/>
                <a:gd name="T29" fmla="*/ 19 h 80"/>
                <a:gd name="T30" fmla="*/ 7 w 26"/>
                <a:gd name="T31" fmla="*/ 22 h 80"/>
                <a:gd name="T32" fmla="*/ 0 w 26"/>
                <a:gd name="T33" fmla="*/ 23 h 80"/>
                <a:gd name="T34" fmla="*/ 5 w 26"/>
                <a:gd name="T35" fmla="*/ 23 h 80"/>
                <a:gd name="T36" fmla="*/ 7 w 26"/>
                <a:gd name="T37" fmla="*/ 43 h 80"/>
                <a:gd name="T38" fmla="*/ 10 w 26"/>
                <a:gd name="T39" fmla="*/ 58 h 80"/>
                <a:gd name="T40" fmla="*/ 9 w 26"/>
                <a:gd name="T41" fmla="*/ 64 h 80"/>
                <a:gd name="T42" fmla="*/ 3 w 26"/>
                <a:gd name="T43" fmla="*/ 30 h 80"/>
                <a:gd name="T44" fmla="*/ 7 w 26"/>
                <a:gd name="T45" fmla="*/ 65 h 80"/>
                <a:gd name="T46" fmla="*/ 9 w 26"/>
                <a:gd name="T47" fmla="*/ 72 h 80"/>
                <a:gd name="T48" fmla="*/ 9 w 26"/>
                <a:gd name="T49" fmla="*/ 76 h 80"/>
                <a:gd name="T50" fmla="*/ 2 w 26"/>
                <a:gd name="T51" fmla="*/ 71 h 80"/>
                <a:gd name="T52" fmla="*/ 3 w 26"/>
                <a:gd name="T53" fmla="*/ 76 h 80"/>
                <a:gd name="T54" fmla="*/ 3 w 26"/>
                <a:gd name="T55" fmla="*/ 80 h 80"/>
                <a:gd name="T56" fmla="*/ 12 w 26"/>
                <a:gd name="T57" fmla="*/ 80 h 80"/>
                <a:gd name="T58" fmla="*/ 13 w 26"/>
                <a:gd name="T59" fmla="*/ 76 h 80"/>
                <a:gd name="T60" fmla="*/ 13 w 26"/>
                <a:gd name="T61" fmla="*/ 74 h 80"/>
                <a:gd name="T62" fmla="*/ 13 w 26"/>
                <a:gd name="T63" fmla="*/ 69 h 80"/>
                <a:gd name="T64" fmla="*/ 11 w 26"/>
                <a:gd name="T65" fmla="*/ 29 h 80"/>
                <a:gd name="T66" fmla="*/ 12 w 26"/>
                <a:gd name="T67" fmla="*/ 37 h 80"/>
                <a:gd name="T68" fmla="*/ 14 w 26"/>
                <a:gd name="T69" fmla="*/ 48 h 80"/>
                <a:gd name="T70" fmla="*/ 15 w 26"/>
                <a:gd name="T71" fmla="*/ 65 h 80"/>
                <a:gd name="T72" fmla="*/ 16 w 26"/>
                <a:gd name="T73" fmla="*/ 72 h 80"/>
                <a:gd name="T74" fmla="*/ 22 w 26"/>
                <a:gd name="T75" fmla="*/ 72 h 80"/>
                <a:gd name="T76" fmla="*/ 24 w 26"/>
                <a:gd name="T77" fmla="*/ 68 h 80"/>
                <a:gd name="T78" fmla="*/ 24 w 26"/>
                <a:gd name="T79" fmla="*/ 64 h 80"/>
                <a:gd name="T80" fmla="*/ 24 w 26"/>
                <a:gd name="T81" fmla="*/ 64 h 80"/>
                <a:gd name="T82" fmla="*/ 21 w 26"/>
                <a:gd name="T83"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80">
                  <a:moveTo>
                    <a:pt x="21" y="64"/>
                  </a:moveTo>
                  <a:cubicBezTo>
                    <a:pt x="21" y="64"/>
                    <a:pt x="19" y="56"/>
                    <a:pt x="19" y="53"/>
                  </a:cubicBezTo>
                  <a:cubicBezTo>
                    <a:pt x="20" y="48"/>
                    <a:pt x="15" y="30"/>
                    <a:pt x="15" y="27"/>
                  </a:cubicBezTo>
                  <a:cubicBezTo>
                    <a:pt x="14" y="25"/>
                    <a:pt x="14" y="19"/>
                    <a:pt x="13" y="18"/>
                  </a:cubicBezTo>
                  <a:cubicBezTo>
                    <a:pt x="12" y="16"/>
                    <a:pt x="20" y="18"/>
                    <a:pt x="22" y="19"/>
                  </a:cubicBezTo>
                  <a:cubicBezTo>
                    <a:pt x="23" y="20"/>
                    <a:pt x="25" y="25"/>
                    <a:pt x="25" y="28"/>
                  </a:cubicBezTo>
                  <a:cubicBezTo>
                    <a:pt x="26" y="22"/>
                    <a:pt x="26" y="16"/>
                    <a:pt x="26" y="15"/>
                  </a:cubicBezTo>
                  <a:cubicBezTo>
                    <a:pt x="25" y="12"/>
                    <a:pt x="25" y="1"/>
                    <a:pt x="25" y="1"/>
                  </a:cubicBezTo>
                  <a:cubicBezTo>
                    <a:pt x="6" y="0"/>
                    <a:pt x="6" y="0"/>
                    <a:pt x="6" y="0"/>
                  </a:cubicBezTo>
                  <a:cubicBezTo>
                    <a:pt x="0" y="3"/>
                    <a:pt x="0" y="3"/>
                    <a:pt x="0" y="3"/>
                  </a:cubicBezTo>
                  <a:cubicBezTo>
                    <a:pt x="3" y="4"/>
                    <a:pt x="12" y="11"/>
                    <a:pt x="9" y="14"/>
                  </a:cubicBezTo>
                  <a:cubicBezTo>
                    <a:pt x="7" y="16"/>
                    <a:pt x="0" y="15"/>
                    <a:pt x="0" y="15"/>
                  </a:cubicBezTo>
                  <a:cubicBezTo>
                    <a:pt x="0" y="15"/>
                    <a:pt x="0" y="15"/>
                    <a:pt x="3" y="16"/>
                  </a:cubicBezTo>
                  <a:cubicBezTo>
                    <a:pt x="6" y="17"/>
                    <a:pt x="5" y="19"/>
                    <a:pt x="5" y="19"/>
                  </a:cubicBezTo>
                  <a:cubicBezTo>
                    <a:pt x="1" y="17"/>
                    <a:pt x="0" y="19"/>
                    <a:pt x="0" y="19"/>
                  </a:cubicBezTo>
                  <a:cubicBezTo>
                    <a:pt x="4" y="20"/>
                    <a:pt x="7" y="22"/>
                    <a:pt x="7" y="22"/>
                  </a:cubicBezTo>
                  <a:cubicBezTo>
                    <a:pt x="2" y="20"/>
                    <a:pt x="0" y="23"/>
                    <a:pt x="0" y="23"/>
                  </a:cubicBezTo>
                  <a:cubicBezTo>
                    <a:pt x="0" y="23"/>
                    <a:pt x="4" y="21"/>
                    <a:pt x="5" y="23"/>
                  </a:cubicBezTo>
                  <a:cubicBezTo>
                    <a:pt x="6" y="26"/>
                    <a:pt x="7" y="40"/>
                    <a:pt x="7" y="43"/>
                  </a:cubicBezTo>
                  <a:cubicBezTo>
                    <a:pt x="7" y="45"/>
                    <a:pt x="9" y="56"/>
                    <a:pt x="10" y="58"/>
                  </a:cubicBezTo>
                  <a:cubicBezTo>
                    <a:pt x="11" y="59"/>
                    <a:pt x="10" y="66"/>
                    <a:pt x="9" y="64"/>
                  </a:cubicBezTo>
                  <a:cubicBezTo>
                    <a:pt x="8" y="63"/>
                    <a:pt x="3" y="30"/>
                    <a:pt x="3" y="30"/>
                  </a:cubicBezTo>
                  <a:cubicBezTo>
                    <a:pt x="7" y="65"/>
                    <a:pt x="7" y="65"/>
                    <a:pt x="7" y="65"/>
                  </a:cubicBezTo>
                  <a:cubicBezTo>
                    <a:pt x="7" y="65"/>
                    <a:pt x="7" y="70"/>
                    <a:pt x="9" y="72"/>
                  </a:cubicBezTo>
                  <a:cubicBezTo>
                    <a:pt x="11" y="75"/>
                    <a:pt x="9" y="76"/>
                    <a:pt x="9" y="76"/>
                  </a:cubicBezTo>
                  <a:cubicBezTo>
                    <a:pt x="8" y="76"/>
                    <a:pt x="4" y="73"/>
                    <a:pt x="2" y="71"/>
                  </a:cubicBezTo>
                  <a:cubicBezTo>
                    <a:pt x="2" y="74"/>
                    <a:pt x="3" y="75"/>
                    <a:pt x="3" y="76"/>
                  </a:cubicBezTo>
                  <a:cubicBezTo>
                    <a:pt x="3" y="76"/>
                    <a:pt x="1" y="79"/>
                    <a:pt x="3" y="80"/>
                  </a:cubicBezTo>
                  <a:cubicBezTo>
                    <a:pt x="3" y="80"/>
                    <a:pt x="11" y="79"/>
                    <a:pt x="12" y="80"/>
                  </a:cubicBezTo>
                  <a:cubicBezTo>
                    <a:pt x="12" y="80"/>
                    <a:pt x="13" y="77"/>
                    <a:pt x="13" y="76"/>
                  </a:cubicBezTo>
                  <a:cubicBezTo>
                    <a:pt x="12" y="75"/>
                    <a:pt x="13" y="74"/>
                    <a:pt x="13" y="74"/>
                  </a:cubicBezTo>
                  <a:cubicBezTo>
                    <a:pt x="13" y="74"/>
                    <a:pt x="14" y="71"/>
                    <a:pt x="13" y="69"/>
                  </a:cubicBezTo>
                  <a:cubicBezTo>
                    <a:pt x="12" y="68"/>
                    <a:pt x="9" y="32"/>
                    <a:pt x="11" y="29"/>
                  </a:cubicBezTo>
                  <a:cubicBezTo>
                    <a:pt x="11" y="29"/>
                    <a:pt x="12" y="37"/>
                    <a:pt x="12" y="37"/>
                  </a:cubicBezTo>
                  <a:cubicBezTo>
                    <a:pt x="12" y="37"/>
                    <a:pt x="13" y="47"/>
                    <a:pt x="14" y="48"/>
                  </a:cubicBezTo>
                  <a:cubicBezTo>
                    <a:pt x="14" y="48"/>
                    <a:pt x="16" y="63"/>
                    <a:pt x="15" y="65"/>
                  </a:cubicBezTo>
                  <a:cubicBezTo>
                    <a:pt x="15" y="65"/>
                    <a:pt x="13" y="71"/>
                    <a:pt x="16" y="72"/>
                  </a:cubicBezTo>
                  <a:cubicBezTo>
                    <a:pt x="22" y="72"/>
                    <a:pt x="22" y="72"/>
                    <a:pt x="22" y="72"/>
                  </a:cubicBezTo>
                  <a:cubicBezTo>
                    <a:pt x="22" y="72"/>
                    <a:pt x="23" y="69"/>
                    <a:pt x="24" y="68"/>
                  </a:cubicBezTo>
                  <a:cubicBezTo>
                    <a:pt x="24" y="67"/>
                    <a:pt x="24" y="65"/>
                    <a:pt x="24" y="64"/>
                  </a:cubicBezTo>
                  <a:cubicBezTo>
                    <a:pt x="24" y="64"/>
                    <a:pt x="24" y="64"/>
                    <a:pt x="24" y="64"/>
                  </a:cubicBezTo>
                  <a:cubicBezTo>
                    <a:pt x="22" y="64"/>
                    <a:pt x="21" y="64"/>
                    <a:pt x="21" y="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250"/>
            <p:cNvSpPr>
              <a:spLocks/>
            </p:cNvSpPr>
            <p:nvPr/>
          </p:nvSpPr>
          <p:spPr bwMode="auto">
            <a:xfrm>
              <a:off x="4576763" y="6294438"/>
              <a:ext cx="206375" cy="217488"/>
            </a:xfrm>
            <a:custGeom>
              <a:avLst/>
              <a:gdLst>
                <a:gd name="T0" fmla="*/ 2 w 10"/>
                <a:gd name="T1" fmla="*/ 2 h 11"/>
                <a:gd name="T2" fmla="*/ 2 w 10"/>
                <a:gd name="T3" fmla="*/ 6 h 11"/>
                <a:gd name="T4" fmla="*/ 0 w 10"/>
                <a:gd name="T5" fmla="*/ 10 h 11"/>
                <a:gd name="T6" fmla="*/ 6 w 10"/>
                <a:gd name="T7" fmla="*/ 10 h 11"/>
                <a:gd name="T8" fmla="*/ 9 w 10"/>
                <a:gd name="T9" fmla="*/ 8 h 11"/>
                <a:gd name="T10" fmla="*/ 9 w 10"/>
                <a:gd name="T11" fmla="*/ 2 h 11"/>
                <a:gd name="T12" fmla="*/ 2 w 1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2" y="2"/>
                  </a:moveTo>
                  <a:cubicBezTo>
                    <a:pt x="2" y="2"/>
                    <a:pt x="2" y="5"/>
                    <a:pt x="2" y="6"/>
                  </a:cubicBezTo>
                  <a:cubicBezTo>
                    <a:pt x="1" y="6"/>
                    <a:pt x="0" y="8"/>
                    <a:pt x="0" y="10"/>
                  </a:cubicBezTo>
                  <a:cubicBezTo>
                    <a:pt x="0" y="10"/>
                    <a:pt x="4" y="11"/>
                    <a:pt x="6" y="10"/>
                  </a:cubicBezTo>
                  <a:cubicBezTo>
                    <a:pt x="9" y="10"/>
                    <a:pt x="10" y="10"/>
                    <a:pt x="9" y="8"/>
                  </a:cubicBezTo>
                  <a:cubicBezTo>
                    <a:pt x="9" y="6"/>
                    <a:pt x="8" y="4"/>
                    <a:pt x="9" y="2"/>
                  </a:cubicBezTo>
                  <a:cubicBezTo>
                    <a:pt x="10" y="0"/>
                    <a:pt x="2" y="1"/>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251"/>
            <p:cNvSpPr>
              <a:spLocks/>
            </p:cNvSpPr>
            <p:nvPr/>
          </p:nvSpPr>
          <p:spPr bwMode="auto">
            <a:xfrm>
              <a:off x="4803775" y="6137276"/>
              <a:ext cx="225425" cy="255588"/>
            </a:xfrm>
            <a:custGeom>
              <a:avLst/>
              <a:gdLst>
                <a:gd name="T0" fmla="*/ 3 w 11"/>
                <a:gd name="T1" fmla="*/ 2 h 13"/>
                <a:gd name="T2" fmla="*/ 2 w 11"/>
                <a:gd name="T3" fmla="*/ 6 h 13"/>
                <a:gd name="T4" fmla="*/ 2 w 11"/>
                <a:gd name="T5" fmla="*/ 11 h 13"/>
                <a:gd name="T6" fmla="*/ 9 w 11"/>
                <a:gd name="T7" fmla="*/ 13 h 13"/>
                <a:gd name="T8" fmla="*/ 10 w 11"/>
                <a:gd name="T9" fmla="*/ 5 h 13"/>
                <a:gd name="T10" fmla="*/ 7 w 11"/>
                <a:gd name="T11" fmla="*/ 0 h 13"/>
                <a:gd name="T12" fmla="*/ 3 w 11"/>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3" y="2"/>
                  </a:moveTo>
                  <a:cubicBezTo>
                    <a:pt x="3" y="2"/>
                    <a:pt x="2" y="5"/>
                    <a:pt x="2" y="6"/>
                  </a:cubicBezTo>
                  <a:cubicBezTo>
                    <a:pt x="2" y="6"/>
                    <a:pt x="0" y="10"/>
                    <a:pt x="2" y="11"/>
                  </a:cubicBezTo>
                  <a:cubicBezTo>
                    <a:pt x="4" y="13"/>
                    <a:pt x="8" y="13"/>
                    <a:pt x="9" y="13"/>
                  </a:cubicBezTo>
                  <a:cubicBezTo>
                    <a:pt x="9" y="13"/>
                    <a:pt x="11" y="6"/>
                    <a:pt x="10" y="5"/>
                  </a:cubicBezTo>
                  <a:cubicBezTo>
                    <a:pt x="9" y="4"/>
                    <a:pt x="7" y="0"/>
                    <a:pt x="7" y="0"/>
                  </a:cubicBezTo>
                  <a:cubicBezTo>
                    <a:pt x="8" y="0"/>
                    <a:pt x="3" y="2"/>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8" name="Freeform 252"/>
            <p:cNvSpPr>
              <a:spLocks/>
            </p:cNvSpPr>
            <p:nvPr/>
          </p:nvSpPr>
          <p:spPr bwMode="auto">
            <a:xfrm>
              <a:off x="4926013" y="4183063"/>
              <a:ext cx="268287" cy="828675"/>
            </a:xfrm>
            <a:custGeom>
              <a:avLst/>
              <a:gdLst>
                <a:gd name="T0" fmla="*/ 3 w 13"/>
                <a:gd name="T1" fmla="*/ 36 h 42"/>
                <a:gd name="T2" fmla="*/ 5 w 13"/>
                <a:gd name="T3" fmla="*/ 42 h 42"/>
                <a:gd name="T4" fmla="*/ 7 w 13"/>
                <a:gd name="T5" fmla="*/ 36 h 42"/>
                <a:gd name="T6" fmla="*/ 11 w 13"/>
                <a:gd name="T7" fmla="*/ 35 h 42"/>
                <a:gd name="T8" fmla="*/ 11 w 13"/>
                <a:gd name="T9" fmla="*/ 30 h 42"/>
                <a:gd name="T10" fmla="*/ 12 w 13"/>
                <a:gd name="T11" fmla="*/ 28 h 42"/>
                <a:gd name="T12" fmla="*/ 11 w 13"/>
                <a:gd name="T13" fmla="*/ 25 h 42"/>
                <a:gd name="T14" fmla="*/ 10 w 13"/>
                <a:gd name="T15" fmla="*/ 7 h 42"/>
                <a:gd name="T16" fmla="*/ 8 w 13"/>
                <a:gd name="T17" fmla="*/ 0 h 42"/>
                <a:gd name="T18" fmla="*/ 0 w 13"/>
                <a:gd name="T19" fmla="*/ 24 h 42"/>
                <a:gd name="T20" fmla="*/ 3 w 13"/>
                <a:gd name="T21"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42">
                  <a:moveTo>
                    <a:pt x="3" y="36"/>
                  </a:moveTo>
                  <a:cubicBezTo>
                    <a:pt x="5" y="42"/>
                    <a:pt x="5" y="42"/>
                    <a:pt x="5" y="42"/>
                  </a:cubicBezTo>
                  <a:cubicBezTo>
                    <a:pt x="5" y="42"/>
                    <a:pt x="8" y="37"/>
                    <a:pt x="7" y="36"/>
                  </a:cubicBezTo>
                  <a:cubicBezTo>
                    <a:pt x="7" y="35"/>
                    <a:pt x="9" y="37"/>
                    <a:pt x="11" y="35"/>
                  </a:cubicBezTo>
                  <a:cubicBezTo>
                    <a:pt x="13" y="32"/>
                    <a:pt x="11" y="30"/>
                    <a:pt x="11" y="30"/>
                  </a:cubicBezTo>
                  <a:cubicBezTo>
                    <a:pt x="12" y="28"/>
                    <a:pt x="12" y="28"/>
                    <a:pt x="12" y="28"/>
                  </a:cubicBezTo>
                  <a:cubicBezTo>
                    <a:pt x="11" y="25"/>
                    <a:pt x="11" y="25"/>
                    <a:pt x="11" y="25"/>
                  </a:cubicBezTo>
                  <a:cubicBezTo>
                    <a:pt x="11" y="25"/>
                    <a:pt x="10" y="8"/>
                    <a:pt x="10" y="7"/>
                  </a:cubicBezTo>
                  <a:cubicBezTo>
                    <a:pt x="10" y="6"/>
                    <a:pt x="9" y="0"/>
                    <a:pt x="8" y="0"/>
                  </a:cubicBezTo>
                  <a:cubicBezTo>
                    <a:pt x="8" y="0"/>
                    <a:pt x="0" y="22"/>
                    <a:pt x="0" y="24"/>
                  </a:cubicBezTo>
                  <a:cubicBezTo>
                    <a:pt x="0" y="25"/>
                    <a:pt x="3" y="36"/>
                    <a:pt x="3" y="36"/>
                  </a:cubicBez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 name="Freeform 253"/>
            <p:cNvSpPr>
              <a:spLocks/>
            </p:cNvSpPr>
            <p:nvPr/>
          </p:nvSpPr>
          <p:spPr bwMode="auto">
            <a:xfrm>
              <a:off x="4246563" y="4164013"/>
              <a:ext cx="227012" cy="808038"/>
            </a:xfrm>
            <a:custGeom>
              <a:avLst/>
              <a:gdLst>
                <a:gd name="T0" fmla="*/ 6 w 11"/>
                <a:gd name="T1" fmla="*/ 0 h 41"/>
                <a:gd name="T2" fmla="*/ 5 w 11"/>
                <a:gd name="T3" fmla="*/ 8 h 41"/>
                <a:gd name="T4" fmla="*/ 1 w 11"/>
                <a:gd name="T5" fmla="*/ 20 h 41"/>
                <a:gd name="T6" fmla="*/ 1 w 11"/>
                <a:gd name="T7" fmla="*/ 27 h 41"/>
                <a:gd name="T8" fmla="*/ 3 w 11"/>
                <a:gd name="T9" fmla="*/ 32 h 41"/>
                <a:gd name="T10" fmla="*/ 3 w 11"/>
                <a:gd name="T11" fmla="*/ 36 h 41"/>
                <a:gd name="T12" fmla="*/ 6 w 11"/>
                <a:gd name="T13" fmla="*/ 41 h 41"/>
                <a:gd name="T14" fmla="*/ 11 w 11"/>
                <a:gd name="T15" fmla="*/ 34 h 41"/>
                <a:gd name="T16" fmla="*/ 11 w 11"/>
                <a:gd name="T17" fmla="*/ 27 h 41"/>
                <a:gd name="T18" fmla="*/ 9 w 11"/>
                <a:gd name="T19" fmla="*/ 4 h 41"/>
                <a:gd name="T20" fmla="*/ 6 w 1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41">
                  <a:moveTo>
                    <a:pt x="6" y="0"/>
                  </a:moveTo>
                  <a:cubicBezTo>
                    <a:pt x="6" y="0"/>
                    <a:pt x="5" y="6"/>
                    <a:pt x="5" y="8"/>
                  </a:cubicBezTo>
                  <a:cubicBezTo>
                    <a:pt x="4" y="10"/>
                    <a:pt x="2" y="19"/>
                    <a:pt x="1" y="20"/>
                  </a:cubicBezTo>
                  <a:cubicBezTo>
                    <a:pt x="0" y="21"/>
                    <a:pt x="0" y="26"/>
                    <a:pt x="1" y="27"/>
                  </a:cubicBezTo>
                  <a:cubicBezTo>
                    <a:pt x="3" y="28"/>
                    <a:pt x="3" y="31"/>
                    <a:pt x="3" y="32"/>
                  </a:cubicBezTo>
                  <a:cubicBezTo>
                    <a:pt x="3" y="33"/>
                    <a:pt x="1" y="34"/>
                    <a:pt x="3" y="36"/>
                  </a:cubicBezTo>
                  <a:cubicBezTo>
                    <a:pt x="5" y="37"/>
                    <a:pt x="3" y="41"/>
                    <a:pt x="6" y="41"/>
                  </a:cubicBezTo>
                  <a:cubicBezTo>
                    <a:pt x="11" y="34"/>
                    <a:pt x="11" y="34"/>
                    <a:pt x="11" y="34"/>
                  </a:cubicBezTo>
                  <a:cubicBezTo>
                    <a:pt x="11" y="27"/>
                    <a:pt x="11" y="27"/>
                    <a:pt x="11" y="27"/>
                  </a:cubicBezTo>
                  <a:cubicBezTo>
                    <a:pt x="11" y="27"/>
                    <a:pt x="11" y="8"/>
                    <a:pt x="9" y="4"/>
                  </a:cubicBezTo>
                  <a:cubicBezTo>
                    <a:pt x="6" y="0"/>
                    <a:pt x="6" y="0"/>
                    <a:pt x="6" y="0"/>
                  </a:cubicBez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 name="Freeform 254"/>
            <p:cNvSpPr>
              <a:spLocks/>
            </p:cNvSpPr>
            <p:nvPr/>
          </p:nvSpPr>
          <p:spPr bwMode="auto">
            <a:xfrm>
              <a:off x="4865688" y="4222751"/>
              <a:ext cx="287337" cy="592138"/>
            </a:xfrm>
            <a:custGeom>
              <a:avLst/>
              <a:gdLst>
                <a:gd name="T0" fmla="*/ 5 w 14"/>
                <a:gd name="T1" fmla="*/ 23 h 30"/>
                <a:gd name="T2" fmla="*/ 7 w 14"/>
                <a:gd name="T3" fmla="*/ 21 h 30"/>
                <a:gd name="T4" fmla="*/ 7 w 14"/>
                <a:gd name="T5" fmla="*/ 20 h 30"/>
                <a:gd name="T6" fmla="*/ 12 w 14"/>
                <a:gd name="T7" fmla="*/ 20 h 30"/>
                <a:gd name="T8" fmla="*/ 7 w 14"/>
                <a:gd name="T9" fmla="*/ 18 h 30"/>
                <a:gd name="T10" fmla="*/ 9 w 14"/>
                <a:gd name="T11" fmla="*/ 15 h 30"/>
                <a:gd name="T12" fmla="*/ 10 w 14"/>
                <a:gd name="T13" fmla="*/ 10 h 30"/>
                <a:gd name="T14" fmla="*/ 10 w 14"/>
                <a:gd name="T15" fmla="*/ 0 h 30"/>
                <a:gd name="T16" fmla="*/ 6 w 14"/>
                <a:gd name="T17" fmla="*/ 10 h 30"/>
                <a:gd name="T18" fmla="*/ 2 w 14"/>
                <a:gd name="T19" fmla="*/ 22 h 30"/>
                <a:gd name="T20" fmla="*/ 5 w 14"/>
                <a:gd name="T21" fmla="*/ 30 h 30"/>
                <a:gd name="T22" fmla="*/ 7 w 14"/>
                <a:gd name="T23" fmla="*/ 29 h 30"/>
                <a:gd name="T24" fmla="*/ 6 w 14"/>
                <a:gd name="T25" fmla="*/ 23 h 30"/>
                <a:gd name="T26" fmla="*/ 12 w 14"/>
                <a:gd name="T27" fmla="*/ 26 h 30"/>
                <a:gd name="T28" fmla="*/ 13 w 14"/>
                <a:gd name="T29" fmla="*/ 28 h 30"/>
                <a:gd name="T30" fmla="*/ 14 w 14"/>
                <a:gd name="T31" fmla="*/ 26 h 30"/>
                <a:gd name="T32" fmla="*/ 14 w 14"/>
                <a:gd name="T33" fmla="*/ 25 h 30"/>
                <a:gd name="T34" fmla="*/ 5 w 14"/>
                <a:gd name="T35"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30">
                  <a:moveTo>
                    <a:pt x="5" y="23"/>
                  </a:moveTo>
                  <a:cubicBezTo>
                    <a:pt x="5" y="23"/>
                    <a:pt x="6" y="21"/>
                    <a:pt x="7" y="21"/>
                  </a:cubicBezTo>
                  <a:cubicBezTo>
                    <a:pt x="7" y="21"/>
                    <a:pt x="6" y="20"/>
                    <a:pt x="7" y="20"/>
                  </a:cubicBezTo>
                  <a:cubicBezTo>
                    <a:pt x="8" y="19"/>
                    <a:pt x="9" y="18"/>
                    <a:pt x="12" y="20"/>
                  </a:cubicBezTo>
                  <a:cubicBezTo>
                    <a:pt x="12" y="20"/>
                    <a:pt x="11" y="18"/>
                    <a:pt x="7" y="18"/>
                  </a:cubicBezTo>
                  <a:cubicBezTo>
                    <a:pt x="7" y="18"/>
                    <a:pt x="7" y="15"/>
                    <a:pt x="9" y="15"/>
                  </a:cubicBezTo>
                  <a:cubicBezTo>
                    <a:pt x="11" y="14"/>
                    <a:pt x="9" y="11"/>
                    <a:pt x="10" y="10"/>
                  </a:cubicBezTo>
                  <a:cubicBezTo>
                    <a:pt x="12" y="8"/>
                    <a:pt x="10" y="0"/>
                    <a:pt x="10" y="0"/>
                  </a:cubicBezTo>
                  <a:cubicBezTo>
                    <a:pt x="6" y="10"/>
                    <a:pt x="6" y="10"/>
                    <a:pt x="6" y="10"/>
                  </a:cubicBezTo>
                  <a:cubicBezTo>
                    <a:pt x="4" y="15"/>
                    <a:pt x="2" y="21"/>
                    <a:pt x="2" y="22"/>
                  </a:cubicBezTo>
                  <a:cubicBezTo>
                    <a:pt x="3" y="23"/>
                    <a:pt x="0" y="29"/>
                    <a:pt x="5" y="30"/>
                  </a:cubicBezTo>
                  <a:cubicBezTo>
                    <a:pt x="6" y="29"/>
                    <a:pt x="7" y="29"/>
                    <a:pt x="7" y="29"/>
                  </a:cubicBezTo>
                  <a:cubicBezTo>
                    <a:pt x="7" y="29"/>
                    <a:pt x="5" y="23"/>
                    <a:pt x="6" y="23"/>
                  </a:cubicBezTo>
                  <a:cubicBezTo>
                    <a:pt x="6" y="23"/>
                    <a:pt x="12" y="24"/>
                    <a:pt x="12" y="26"/>
                  </a:cubicBezTo>
                  <a:cubicBezTo>
                    <a:pt x="12" y="26"/>
                    <a:pt x="13" y="27"/>
                    <a:pt x="13" y="28"/>
                  </a:cubicBezTo>
                  <a:cubicBezTo>
                    <a:pt x="14" y="26"/>
                    <a:pt x="14" y="26"/>
                    <a:pt x="14" y="26"/>
                  </a:cubicBezTo>
                  <a:cubicBezTo>
                    <a:pt x="14" y="25"/>
                    <a:pt x="14" y="25"/>
                    <a:pt x="14" y="25"/>
                  </a:cubicBezTo>
                  <a:cubicBezTo>
                    <a:pt x="12" y="24"/>
                    <a:pt x="8" y="22"/>
                    <a:pt x="5" y="23"/>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 name="Freeform 255"/>
            <p:cNvSpPr>
              <a:spLocks/>
            </p:cNvSpPr>
            <p:nvPr/>
          </p:nvSpPr>
          <p:spPr bwMode="auto">
            <a:xfrm>
              <a:off x="4967288" y="4833938"/>
              <a:ext cx="103187" cy="60325"/>
            </a:xfrm>
            <a:custGeom>
              <a:avLst/>
              <a:gdLst>
                <a:gd name="T0" fmla="*/ 0 w 5"/>
                <a:gd name="T1" fmla="*/ 0 h 3"/>
                <a:gd name="T2" fmla="*/ 0 w 5"/>
                <a:gd name="T3" fmla="*/ 1 h 3"/>
                <a:gd name="T4" fmla="*/ 5 w 5"/>
                <a:gd name="T5" fmla="*/ 3 h 3"/>
                <a:gd name="T6" fmla="*/ 0 w 5"/>
                <a:gd name="T7" fmla="*/ 0 h 3"/>
              </a:gdLst>
              <a:ahLst/>
              <a:cxnLst>
                <a:cxn ang="0">
                  <a:pos x="T0" y="T1"/>
                </a:cxn>
                <a:cxn ang="0">
                  <a:pos x="T2" y="T3"/>
                </a:cxn>
                <a:cxn ang="0">
                  <a:pos x="T4" y="T5"/>
                </a:cxn>
                <a:cxn ang="0">
                  <a:pos x="T6" y="T7"/>
                </a:cxn>
              </a:cxnLst>
              <a:rect l="0" t="0" r="r" b="b"/>
              <a:pathLst>
                <a:path w="5" h="3">
                  <a:moveTo>
                    <a:pt x="0" y="0"/>
                  </a:moveTo>
                  <a:cubicBezTo>
                    <a:pt x="0" y="0"/>
                    <a:pt x="0" y="1"/>
                    <a:pt x="0" y="1"/>
                  </a:cubicBezTo>
                  <a:cubicBezTo>
                    <a:pt x="2" y="1"/>
                    <a:pt x="3" y="1"/>
                    <a:pt x="5" y="3"/>
                  </a:cubicBezTo>
                  <a:cubicBezTo>
                    <a:pt x="5" y="3"/>
                    <a:pt x="4" y="0"/>
                    <a:pt x="0"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Freeform 256"/>
            <p:cNvSpPr>
              <a:spLocks/>
            </p:cNvSpPr>
            <p:nvPr/>
          </p:nvSpPr>
          <p:spPr bwMode="auto">
            <a:xfrm>
              <a:off x="4370388" y="4044951"/>
              <a:ext cx="720725" cy="828675"/>
            </a:xfrm>
            <a:custGeom>
              <a:avLst/>
              <a:gdLst>
                <a:gd name="T0" fmla="*/ 2 w 35"/>
                <a:gd name="T1" fmla="*/ 30 h 42"/>
                <a:gd name="T2" fmla="*/ 3 w 35"/>
                <a:gd name="T3" fmla="*/ 36 h 42"/>
                <a:gd name="T4" fmla="*/ 9 w 35"/>
                <a:gd name="T5" fmla="*/ 38 h 42"/>
                <a:gd name="T6" fmla="*/ 29 w 35"/>
                <a:gd name="T7" fmla="*/ 37 h 42"/>
                <a:gd name="T8" fmla="*/ 30 w 35"/>
                <a:gd name="T9" fmla="*/ 34 h 42"/>
                <a:gd name="T10" fmla="*/ 30 w 35"/>
                <a:gd name="T11" fmla="*/ 27 h 42"/>
                <a:gd name="T12" fmla="*/ 33 w 35"/>
                <a:gd name="T13" fmla="*/ 18 h 42"/>
                <a:gd name="T14" fmla="*/ 35 w 35"/>
                <a:gd name="T15" fmla="*/ 7 h 42"/>
                <a:gd name="T16" fmla="*/ 23 w 35"/>
                <a:gd name="T17" fmla="*/ 0 h 42"/>
                <a:gd name="T18" fmla="*/ 17 w 35"/>
                <a:gd name="T19" fmla="*/ 0 h 42"/>
                <a:gd name="T20" fmla="*/ 12 w 35"/>
                <a:gd name="T21" fmla="*/ 0 h 42"/>
                <a:gd name="T22" fmla="*/ 0 w 35"/>
                <a:gd name="T23" fmla="*/ 6 h 42"/>
                <a:gd name="T24" fmla="*/ 4 w 35"/>
                <a:gd name="T25" fmla="*/ 20 h 42"/>
                <a:gd name="T26" fmla="*/ 2 w 35"/>
                <a:gd name="T27"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2">
                  <a:moveTo>
                    <a:pt x="2" y="30"/>
                  </a:moveTo>
                  <a:cubicBezTo>
                    <a:pt x="2" y="30"/>
                    <a:pt x="4" y="34"/>
                    <a:pt x="3" y="36"/>
                  </a:cubicBezTo>
                  <a:cubicBezTo>
                    <a:pt x="2" y="39"/>
                    <a:pt x="9" y="38"/>
                    <a:pt x="9" y="38"/>
                  </a:cubicBezTo>
                  <a:cubicBezTo>
                    <a:pt x="9" y="38"/>
                    <a:pt x="19" y="42"/>
                    <a:pt x="29" y="37"/>
                  </a:cubicBezTo>
                  <a:cubicBezTo>
                    <a:pt x="29" y="37"/>
                    <a:pt x="30" y="35"/>
                    <a:pt x="30" y="34"/>
                  </a:cubicBezTo>
                  <a:cubicBezTo>
                    <a:pt x="31" y="32"/>
                    <a:pt x="30" y="30"/>
                    <a:pt x="30" y="27"/>
                  </a:cubicBezTo>
                  <a:cubicBezTo>
                    <a:pt x="31" y="25"/>
                    <a:pt x="33" y="21"/>
                    <a:pt x="33" y="18"/>
                  </a:cubicBezTo>
                  <a:cubicBezTo>
                    <a:pt x="33" y="15"/>
                    <a:pt x="35" y="7"/>
                    <a:pt x="35" y="7"/>
                  </a:cubicBezTo>
                  <a:cubicBezTo>
                    <a:pt x="23" y="0"/>
                    <a:pt x="23" y="0"/>
                    <a:pt x="23" y="0"/>
                  </a:cubicBezTo>
                  <a:cubicBezTo>
                    <a:pt x="17" y="0"/>
                    <a:pt x="17" y="0"/>
                    <a:pt x="17" y="0"/>
                  </a:cubicBezTo>
                  <a:cubicBezTo>
                    <a:pt x="12" y="0"/>
                    <a:pt x="12" y="0"/>
                    <a:pt x="12" y="0"/>
                  </a:cubicBezTo>
                  <a:cubicBezTo>
                    <a:pt x="12" y="0"/>
                    <a:pt x="2" y="4"/>
                    <a:pt x="0" y="6"/>
                  </a:cubicBezTo>
                  <a:cubicBezTo>
                    <a:pt x="0" y="6"/>
                    <a:pt x="2" y="12"/>
                    <a:pt x="4" y="20"/>
                  </a:cubicBezTo>
                  <a:cubicBezTo>
                    <a:pt x="5" y="27"/>
                    <a:pt x="2" y="27"/>
                    <a:pt x="2" y="30"/>
                  </a:cubicBez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Freeform 257"/>
            <p:cNvSpPr>
              <a:spLocks/>
            </p:cNvSpPr>
            <p:nvPr/>
          </p:nvSpPr>
          <p:spPr bwMode="auto">
            <a:xfrm>
              <a:off x="4494213" y="4676776"/>
              <a:ext cx="61912" cy="79375"/>
            </a:xfrm>
            <a:custGeom>
              <a:avLst/>
              <a:gdLst>
                <a:gd name="T0" fmla="*/ 0 w 3"/>
                <a:gd name="T1" fmla="*/ 0 h 4"/>
                <a:gd name="T2" fmla="*/ 3 w 3"/>
                <a:gd name="T3" fmla="*/ 4 h 4"/>
                <a:gd name="T4" fmla="*/ 0 w 3"/>
                <a:gd name="T5" fmla="*/ 0 h 4"/>
              </a:gdLst>
              <a:ahLst/>
              <a:cxnLst>
                <a:cxn ang="0">
                  <a:pos x="T0" y="T1"/>
                </a:cxn>
                <a:cxn ang="0">
                  <a:pos x="T2" y="T3"/>
                </a:cxn>
                <a:cxn ang="0">
                  <a:pos x="T4" y="T5"/>
                </a:cxn>
              </a:cxnLst>
              <a:rect l="0" t="0" r="r" b="b"/>
              <a:pathLst>
                <a:path w="3" h="4">
                  <a:moveTo>
                    <a:pt x="0" y="0"/>
                  </a:moveTo>
                  <a:cubicBezTo>
                    <a:pt x="1" y="2"/>
                    <a:pt x="3" y="4"/>
                    <a:pt x="3" y="4"/>
                  </a:cubicBezTo>
                  <a:cubicBezTo>
                    <a:pt x="3" y="4"/>
                    <a:pt x="2" y="1"/>
                    <a:pt x="0"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 name="Freeform 258"/>
            <p:cNvSpPr>
              <a:spLocks/>
            </p:cNvSpPr>
            <p:nvPr/>
          </p:nvSpPr>
          <p:spPr bwMode="auto">
            <a:xfrm>
              <a:off x="4411663" y="4262438"/>
              <a:ext cx="185737" cy="493713"/>
            </a:xfrm>
            <a:custGeom>
              <a:avLst/>
              <a:gdLst>
                <a:gd name="T0" fmla="*/ 3 w 9"/>
                <a:gd name="T1" fmla="*/ 20 h 25"/>
                <a:gd name="T2" fmla="*/ 4 w 9"/>
                <a:gd name="T3" fmla="*/ 21 h 25"/>
                <a:gd name="T4" fmla="*/ 4 w 9"/>
                <a:gd name="T5" fmla="*/ 19 h 25"/>
                <a:gd name="T6" fmla="*/ 4 w 9"/>
                <a:gd name="T7" fmla="*/ 15 h 25"/>
                <a:gd name="T8" fmla="*/ 9 w 9"/>
                <a:gd name="T9" fmla="*/ 21 h 25"/>
                <a:gd name="T10" fmla="*/ 3 w 9"/>
                <a:gd name="T11" fmla="*/ 7 h 25"/>
                <a:gd name="T12" fmla="*/ 4 w 9"/>
                <a:gd name="T13" fmla="*/ 5 h 25"/>
                <a:gd name="T14" fmla="*/ 0 w 9"/>
                <a:gd name="T15" fmla="*/ 0 h 25"/>
                <a:gd name="T16" fmla="*/ 2 w 9"/>
                <a:gd name="T17" fmla="*/ 9 h 25"/>
                <a:gd name="T18" fmla="*/ 0 w 9"/>
                <a:gd name="T19" fmla="*/ 19 h 25"/>
                <a:gd name="T20" fmla="*/ 3 w 9"/>
                <a:gd name="T21" fmla="*/ 24 h 25"/>
                <a:gd name="T22" fmla="*/ 5 w 9"/>
                <a:gd name="T23" fmla="*/ 25 h 25"/>
                <a:gd name="T24" fmla="*/ 5 w 9"/>
                <a:gd name="T25" fmla="*/ 25 h 25"/>
                <a:gd name="T26" fmla="*/ 3 w 9"/>
                <a:gd name="T27"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5">
                  <a:moveTo>
                    <a:pt x="3" y="20"/>
                  </a:moveTo>
                  <a:cubicBezTo>
                    <a:pt x="3" y="20"/>
                    <a:pt x="4" y="20"/>
                    <a:pt x="4" y="21"/>
                  </a:cubicBezTo>
                  <a:cubicBezTo>
                    <a:pt x="4" y="20"/>
                    <a:pt x="4" y="20"/>
                    <a:pt x="4" y="19"/>
                  </a:cubicBezTo>
                  <a:cubicBezTo>
                    <a:pt x="3" y="17"/>
                    <a:pt x="4" y="13"/>
                    <a:pt x="4" y="15"/>
                  </a:cubicBezTo>
                  <a:cubicBezTo>
                    <a:pt x="9" y="21"/>
                    <a:pt x="9" y="21"/>
                    <a:pt x="9" y="21"/>
                  </a:cubicBezTo>
                  <a:cubicBezTo>
                    <a:pt x="8" y="18"/>
                    <a:pt x="3" y="7"/>
                    <a:pt x="3" y="7"/>
                  </a:cubicBezTo>
                  <a:cubicBezTo>
                    <a:pt x="2" y="5"/>
                    <a:pt x="4" y="5"/>
                    <a:pt x="4" y="5"/>
                  </a:cubicBezTo>
                  <a:cubicBezTo>
                    <a:pt x="4" y="5"/>
                    <a:pt x="1" y="2"/>
                    <a:pt x="0" y="0"/>
                  </a:cubicBezTo>
                  <a:cubicBezTo>
                    <a:pt x="0" y="2"/>
                    <a:pt x="1" y="5"/>
                    <a:pt x="2" y="9"/>
                  </a:cubicBezTo>
                  <a:cubicBezTo>
                    <a:pt x="3" y="16"/>
                    <a:pt x="0" y="16"/>
                    <a:pt x="0" y="19"/>
                  </a:cubicBezTo>
                  <a:cubicBezTo>
                    <a:pt x="0" y="19"/>
                    <a:pt x="0" y="23"/>
                    <a:pt x="3" y="24"/>
                  </a:cubicBezTo>
                  <a:cubicBezTo>
                    <a:pt x="4" y="24"/>
                    <a:pt x="5" y="25"/>
                    <a:pt x="5" y="25"/>
                  </a:cubicBezTo>
                  <a:cubicBezTo>
                    <a:pt x="5" y="25"/>
                    <a:pt x="5" y="25"/>
                    <a:pt x="5" y="25"/>
                  </a:cubicBezTo>
                  <a:cubicBezTo>
                    <a:pt x="4" y="24"/>
                    <a:pt x="0" y="20"/>
                    <a:pt x="3" y="2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 name="Freeform 259"/>
            <p:cNvSpPr>
              <a:spLocks/>
            </p:cNvSpPr>
            <p:nvPr/>
          </p:nvSpPr>
          <p:spPr bwMode="auto">
            <a:xfrm>
              <a:off x="4845050" y="4143376"/>
              <a:ext cx="225425" cy="631825"/>
            </a:xfrm>
            <a:custGeom>
              <a:avLst/>
              <a:gdLst>
                <a:gd name="T0" fmla="*/ 10 w 11"/>
                <a:gd name="T1" fmla="*/ 13 h 32"/>
                <a:gd name="T2" fmla="*/ 11 w 11"/>
                <a:gd name="T3" fmla="*/ 9 h 32"/>
                <a:gd name="T4" fmla="*/ 10 w 11"/>
                <a:gd name="T5" fmla="*/ 3 h 32"/>
                <a:gd name="T6" fmla="*/ 9 w 11"/>
                <a:gd name="T7" fmla="*/ 6 h 32"/>
                <a:gd name="T8" fmla="*/ 6 w 11"/>
                <a:gd name="T9" fmla="*/ 0 h 32"/>
                <a:gd name="T10" fmla="*/ 9 w 11"/>
                <a:gd name="T11" fmla="*/ 10 h 32"/>
                <a:gd name="T12" fmla="*/ 7 w 11"/>
                <a:gd name="T13" fmla="*/ 15 h 32"/>
                <a:gd name="T14" fmla="*/ 3 w 11"/>
                <a:gd name="T15" fmla="*/ 14 h 32"/>
                <a:gd name="T16" fmla="*/ 6 w 11"/>
                <a:gd name="T17" fmla="*/ 18 h 32"/>
                <a:gd name="T18" fmla="*/ 5 w 11"/>
                <a:gd name="T19" fmla="*/ 21 h 32"/>
                <a:gd name="T20" fmla="*/ 0 w 11"/>
                <a:gd name="T21" fmla="*/ 21 h 32"/>
                <a:gd name="T22" fmla="*/ 5 w 11"/>
                <a:gd name="T23" fmla="*/ 28 h 32"/>
                <a:gd name="T24" fmla="*/ 6 w 11"/>
                <a:gd name="T25" fmla="*/ 32 h 32"/>
                <a:gd name="T26" fmla="*/ 6 w 11"/>
                <a:gd name="T27" fmla="*/ 32 h 32"/>
                <a:gd name="T28" fmla="*/ 7 w 11"/>
                <a:gd name="T29" fmla="*/ 29 h 32"/>
                <a:gd name="T30" fmla="*/ 7 w 11"/>
                <a:gd name="T31" fmla="*/ 22 h 32"/>
                <a:gd name="T32" fmla="*/ 10 w 11"/>
                <a:gd name="T33" fmla="*/ 1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32">
                  <a:moveTo>
                    <a:pt x="10" y="13"/>
                  </a:moveTo>
                  <a:cubicBezTo>
                    <a:pt x="10" y="12"/>
                    <a:pt x="10" y="11"/>
                    <a:pt x="11" y="9"/>
                  </a:cubicBezTo>
                  <a:cubicBezTo>
                    <a:pt x="10" y="7"/>
                    <a:pt x="10" y="3"/>
                    <a:pt x="10" y="3"/>
                  </a:cubicBezTo>
                  <a:cubicBezTo>
                    <a:pt x="9" y="6"/>
                    <a:pt x="9" y="6"/>
                    <a:pt x="9" y="6"/>
                  </a:cubicBezTo>
                  <a:cubicBezTo>
                    <a:pt x="8" y="6"/>
                    <a:pt x="6" y="0"/>
                    <a:pt x="6" y="0"/>
                  </a:cubicBezTo>
                  <a:cubicBezTo>
                    <a:pt x="9" y="10"/>
                    <a:pt x="9" y="10"/>
                    <a:pt x="9" y="10"/>
                  </a:cubicBezTo>
                  <a:cubicBezTo>
                    <a:pt x="9" y="10"/>
                    <a:pt x="9" y="14"/>
                    <a:pt x="7" y="15"/>
                  </a:cubicBezTo>
                  <a:cubicBezTo>
                    <a:pt x="6" y="16"/>
                    <a:pt x="3" y="14"/>
                    <a:pt x="3" y="14"/>
                  </a:cubicBezTo>
                  <a:cubicBezTo>
                    <a:pt x="3" y="16"/>
                    <a:pt x="6" y="18"/>
                    <a:pt x="6" y="18"/>
                  </a:cubicBezTo>
                  <a:cubicBezTo>
                    <a:pt x="6" y="18"/>
                    <a:pt x="6" y="20"/>
                    <a:pt x="5" y="21"/>
                  </a:cubicBezTo>
                  <a:cubicBezTo>
                    <a:pt x="3" y="22"/>
                    <a:pt x="0" y="21"/>
                    <a:pt x="0" y="21"/>
                  </a:cubicBezTo>
                  <a:cubicBezTo>
                    <a:pt x="0" y="21"/>
                    <a:pt x="3" y="26"/>
                    <a:pt x="5" y="28"/>
                  </a:cubicBezTo>
                  <a:cubicBezTo>
                    <a:pt x="7" y="29"/>
                    <a:pt x="6" y="31"/>
                    <a:pt x="6" y="32"/>
                  </a:cubicBezTo>
                  <a:cubicBezTo>
                    <a:pt x="6" y="32"/>
                    <a:pt x="6" y="32"/>
                    <a:pt x="6" y="32"/>
                  </a:cubicBezTo>
                  <a:cubicBezTo>
                    <a:pt x="6" y="32"/>
                    <a:pt x="7" y="30"/>
                    <a:pt x="7" y="29"/>
                  </a:cubicBezTo>
                  <a:cubicBezTo>
                    <a:pt x="8" y="27"/>
                    <a:pt x="7" y="25"/>
                    <a:pt x="7" y="22"/>
                  </a:cubicBezTo>
                  <a:cubicBezTo>
                    <a:pt x="8" y="20"/>
                    <a:pt x="10" y="16"/>
                    <a:pt x="10" y="13"/>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6" name="Freeform 260"/>
            <p:cNvSpPr>
              <a:spLocks/>
            </p:cNvSpPr>
            <p:nvPr/>
          </p:nvSpPr>
          <p:spPr bwMode="auto">
            <a:xfrm>
              <a:off x="4618038" y="4044951"/>
              <a:ext cx="266700" cy="138113"/>
            </a:xfrm>
            <a:custGeom>
              <a:avLst/>
              <a:gdLst>
                <a:gd name="T0" fmla="*/ 11 w 13"/>
                <a:gd name="T1" fmla="*/ 0 h 7"/>
                <a:gd name="T2" fmla="*/ 5 w 13"/>
                <a:gd name="T3" fmla="*/ 0 h 7"/>
                <a:gd name="T4" fmla="*/ 0 w 13"/>
                <a:gd name="T5" fmla="*/ 0 h 7"/>
                <a:gd name="T6" fmla="*/ 0 w 13"/>
                <a:gd name="T7" fmla="*/ 0 h 7"/>
                <a:gd name="T8" fmla="*/ 0 w 13"/>
                <a:gd name="T9" fmla="*/ 7 h 7"/>
                <a:gd name="T10" fmla="*/ 4 w 13"/>
                <a:gd name="T11" fmla="*/ 4 h 7"/>
                <a:gd name="T12" fmla="*/ 7 w 13"/>
                <a:gd name="T13" fmla="*/ 4 h 7"/>
                <a:gd name="T14" fmla="*/ 10 w 13"/>
                <a:gd name="T15" fmla="*/ 6 h 7"/>
                <a:gd name="T16" fmla="*/ 13 w 13"/>
                <a:gd name="T17" fmla="*/ 1 h 7"/>
                <a:gd name="T18" fmla="*/ 11 w 1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7">
                  <a:moveTo>
                    <a:pt x="11" y="0"/>
                  </a:moveTo>
                  <a:cubicBezTo>
                    <a:pt x="5" y="0"/>
                    <a:pt x="5" y="0"/>
                    <a:pt x="5" y="0"/>
                  </a:cubicBezTo>
                  <a:cubicBezTo>
                    <a:pt x="0" y="0"/>
                    <a:pt x="0" y="0"/>
                    <a:pt x="0" y="0"/>
                  </a:cubicBezTo>
                  <a:cubicBezTo>
                    <a:pt x="0" y="0"/>
                    <a:pt x="0" y="0"/>
                    <a:pt x="0" y="0"/>
                  </a:cubicBezTo>
                  <a:cubicBezTo>
                    <a:pt x="0" y="7"/>
                    <a:pt x="0" y="7"/>
                    <a:pt x="0" y="7"/>
                  </a:cubicBezTo>
                  <a:cubicBezTo>
                    <a:pt x="4" y="4"/>
                    <a:pt x="4" y="4"/>
                    <a:pt x="4" y="4"/>
                  </a:cubicBezTo>
                  <a:cubicBezTo>
                    <a:pt x="7" y="4"/>
                    <a:pt x="7" y="4"/>
                    <a:pt x="7" y="4"/>
                  </a:cubicBezTo>
                  <a:cubicBezTo>
                    <a:pt x="10" y="6"/>
                    <a:pt x="10" y="6"/>
                    <a:pt x="10" y="6"/>
                  </a:cubicBezTo>
                  <a:cubicBezTo>
                    <a:pt x="10" y="6"/>
                    <a:pt x="12" y="5"/>
                    <a:pt x="13" y="1"/>
                  </a:cubicBezTo>
                  <a:lnTo>
                    <a:pt x="11" y="0"/>
                  </a:ln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261"/>
            <p:cNvSpPr>
              <a:spLocks/>
            </p:cNvSpPr>
            <p:nvPr/>
          </p:nvSpPr>
          <p:spPr bwMode="auto">
            <a:xfrm>
              <a:off x="4638675" y="3867151"/>
              <a:ext cx="206375" cy="236538"/>
            </a:xfrm>
            <a:custGeom>
              <a:avLst/>
              <a:gdLst>
                <a:gd name="T0" fmla="*/ 0 w 10"/>
                <a:gd name="T1" fmla="*/ 5 h 12"/>
                <a:gd name="T2" fmla="*/ 0 w 10"/>
                <a:gd name="T3" fmla="*/ 7 h 12"/>
                <a:gd name="T4" fmla="*/ 5 w 10"/>
                <a:gd name="T5" fmla="*/ 12 h 12"/>
                <a:gd name="T6" fmla="*/ 8 w 10"/>
                <a:gd name="T7" fmla="*/ 10 h 12"/>
                <a:gd name="T8" fmla="*/ 10 w 10"/>
                <a:gd name="T9" fmla="*/ 7 h 12"/>
                <a:gd name="T10" fmla="*/ 10 w 10"/>
                <a:gd name="T11" fmla="*/ 1 h 12"/>
                <a:gd name="T12" fmla="*/ 0 w 10"/>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0" y="5"/>
                  </a:moveTo>
                  <a:cubicBezTo>
                    <a:pt x="0" y="7"/>
                    <a:pt x="0" y="7"/>
                    <a:pt x="0" y="7"/>
                  </a:cubicBezTo>
                  <a:cubicBezTo>
                    <a:pt x="0" y="7"/>
                    <a:pt x="4" y="12"/>
                    <a:pt x="5" y="12"/>
                  </a:cubicBezTo>
                  <a:cubicBezTo>
                    <a:pt x="6" y="12"/>
                    <a:pt x="8" y="10"/>
                    <a:pt x="8" y="10"/>
                  </a:cubicBezTo>
                  <a:cubicBezTo>
                    <a:pt x="10" y="7"/>
                    <a:pt x="10" y="7"/>
                    <a:pt x="10" y="7"/>
                  </a:cubicBezTo>
                  <a:cubicBezTo>
                    <a:pt x="10" y="7"/>
                    <a:pt x="9" y="3"/>
                    <a:pt x="10" y="1"/>
                  </a:cubicBezTo>
                  <a:cubicBezTo>
                    <a:pt x="10" y="0"/>
                    <a:pt x="2" y="4"/>
                    <a:pt x="0" y="5"/>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262"/>
            <p:cNvSpPr>
              <a:spLocks/>
            </p:cNvSpPr>
            <p:nvPr/>
          </p:nvSpPr>
          <p:spPr bwMode="auto">
            <a:xfrm>
              <a:off x="4679950" y="3946526"/>
              <a:ext cx="144462" cy="157163"/>
            </a:xfrm>
            <a:custGeom>
              <a:avLst/>
              <a:gdLst>
                <a:gd name="T0" fmla="*/ 6 w 7"/>
                <a:gd name="T1" fmla="*/ 0 h 8"/>
                <a:gd name="T2" fmla="*/ 4 w 7"/>
                <a:gd name="T3" fmla="*/ 3 h 8"/>
                <a:gd name="T4" fmla="*/ 0 w 7"/>
                <a:gd name="T5" fmla="*/ 5 h 8"/>
                <a:gd name="T6" fmla="*/ 3 w 7"/>
                <a:gd name="T7" fmla="*/ 8 h 8"/>
                <a:gd name="T8" fmla="*/ 6 w 7"/>
                <a:gd name="T9" fmla="*/ 6 h 8"/>
                <a:gd name="T10" fmla="*/ 7 w 7"/>
                <a:gd name="T11" fmla="*/ 4 h 8"/>
                <a:gd name="T12" fmla="*/ 6 w 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0"/>
                  </a:moveTo>
                  <a:cubicBezTo>
                    <a:pt x="6" y="0"/>
                    <a:pt x="5" y="2"/>
                    <a:pt x="4" y="3"/>
                  </a:cubicBezTo>
                  <a:cubicBezTo>
                    <a:pt x="4" y="4"/>
                    <a:pt x="1" y="5"/>
                    <a:pt x="0" y="5"/>
                  </a:cubicBezTo>
                  <a:cubicBezTo>
                    <a:pt x="1" y="6"/>
                    <a:pt x="2" y="8"/>
                    <a:pt x="3" y="8"/>
                  </a:cubicBezTo>
                  <a:cubicBezTo>
                    <a:pt x="4" y="8"/>
                    <a:pt x="6" y="6"/>
                    <a:pt x="6" y="6"/>
                  </a:cubicBezTo>
                  <a:cubicBezTo>
                    <a:pt x="7" y="4"/>
                    <a:pt x="7" y="4"/>
                    <a:pt x="7" y="4"/>
                  </a:cubicBezTo>
                  <a:cubicBezTo>
                    <a:pt x="6" y="3"/>
                    <a:pt x="6" y="0"/>
                    <a:pt x="6"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263"/>
            <p:cNvSpPr>
              <a:spLocks/>
            </p:cNvSpPr>
            <p:nvPr/>
          </p:nvSpPr>
          <p:spPr bwMode="auto">
            <a:xfrm>
              <a:off x="4638675" y="4064001"/>
              <a:ext cx="165100" cy="711200"/>
            </a:xfrm>
            <a:custGeom>
              <a:avLst/>
              <a:gdLst>
                <a:gd name="T0" fmla="*/ 0 w 8"/>
                <a:gd name="T1" fmla="*/ 32 h 36"/>
                <a:gd name="T2" fmla="*/ 3 w 8"/>
                <a:gd name="T3" fmla="*/ 36 h 36"/>
                <a:gd name="T4" fmla="*/ 7 w 8"/>
                <a:gd name="T5" fmla="*/ 33 h 36"/>
                <a:gd name="T6" fmla="*/ 7 w 8"/>
                <a:gd name="T7" fmla="*/ 10 h 36"/>
                <a:gd name="T8" fmla="*/ 6 w 8"/>
                <a:gd name="T9" fmla="*/ 5 h 36"/>
                <a:gd name="T10" fmla="*/ 7 w 8"/>
                <a:gd name="T11" fmla="*/ 3 h 36"/>
                <a:gd name="T12" fmla="*/ 4 w 8"/>
                <a:gd name="T13" fmla="*/ 1 h 36"/>
                <a:gd name="T14" fmla="*/ 3 w 8"/>
                <a:gd name="T15" fmla="*/ 4 h 36"/>
                <a:gd name="T16" fmla="*/ 2 w 8"/>
                <a:gd name="T17" fmla="*/ 7 h 36"/>
                <a:gd name="T18" fmla="*/ 1 w 8"/>
                <a:gd name="T19" fmla="*/ 11 h 36"/>
                <a:gd name="T20" fmla="*/ 0 w 8"/>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6">
                  <a:moveTo>
                    <a:pt x="0" y="32"/>
                  </a:moveTo>
                  <a:cubicBezTo>
                    <a:pt x="3" y="36"/>
                    <a:pt x="3" y="36"/>
                    <a:pt x="3" y="36"/>
                  </a:cubicBezTo>
                  <a:cubicBezTo>
                    <a:pt x="7" y="33"/>
                    <a:pt x="7" y="33"/>
                    <a:pt x="7" y="33"/>
                  </a:cubicBezTo>
                  <a:cubicBezTo>
                    <a:pt x="7" y="33"/>
                    <a:pt x="8" y="12"/>
                    <a:pt x="7" y="10"/>
                  </a:cubicBezTo>
                  <a:cubicBezTo>
                    <a:pt x="7" y="9"/>
                    <a:pt x="6" y="5"/>
                    <a:pt x="6" y="5"/>
                  </a:cubicBezTo>
                  <a:cubicBezTo>
                    <a:pt x="7" y="3"/>
                    <a:pt x="7" y="3"/>
                    <a:pt x="7" y="3"/>
                  </a:cubicBezTo>
                  <a:cubicBezTo>
                    <a:pt x="7" y="3"/>
                    <a:pt x="6" y="0"/>
                    <a:pt x="4" y="1"/>
                  </a:cubicBezTo>
                  <a:cubicBezTo>
                    <a:pt x="1" y="2"/>
                    <a:pt x="3" y="4"/>
                    <a:pt x="3" y="4"/>
                  </a:cubicBezTo>
                  <a:cubicBezTo>
                    <a:pt x="2" y="7"/>
                    <a:pt x="2" y="7"/>
                    <a:pt x="2" y="7"/>
                  </a:cubicBezTo>
                  <a:cubicBezTo>
                    <a:pt x="1" y="11"/>
                    <a:pt x="1" y="11"/>
                    <a:pt x="1" y="11"/>
                  </a:cubicBezTo>
                  <a:lnTo>
                    <a:pt x="0" y="32"/>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Freeform 264"/>
            <p:cNvSpPr>
              <a:spLocks/>
            </p:cNvSpPr>
            <p:nvPr/>
          </p:nvSpPr>
          <p:spPr bwMode="auto">
            <a:xfrm>
              <a:off x="4618038" y="3986213"/>
              <a:ext cx="103187" cy="177800"/>
            </a:xfrm>
            <a:custGeom>
              <a:avLst/>
              <a:gdLst>
                <a:gd name="T0" fmla="*/ 13 w 65"/>
                <a:gd name="T1" fmla="*/ 0 h 112"/>
                <a:gd name="T2" fmla="*/ 0 w 65"/>
                <a:gd name="T3" fmla="*/ 49 h 112"/>
                <a:gd name="T4" fmla="*/ 13 w 65"/>
                <a:gd name="T5" fmla="*/ 112 h 112"/>
                <a:gd name="T6" fmla="*/ 65 w 65"/>
                <a:gd name="T7" fmla="*/ 62 h 112"/>
                <a:gd name="T8" fmla="*/ 13 w 65"/>
                <a:gd name="T9" fmla="*/ 0 h 112"/>
              </a:gdLst>
              <a:ahLst/>
              <a:cxnLst>
                <a:cxn ang="0">
                  <a:pos x="T0" y="T1"/>
                </a:cxn>
                <a:cxn ang="0">
                  <a:pos x="T2" y="T3"/>
                </a:cxn>
                <a:cxn ang="0">
                  <a:pos x="T4" y="T5"/>
                </a:cxn>
                <a:cxn ang="0">
                  <a:pos x="T6" y="T7"/>
                </a:cxn>
                <a:cxn ang="0">
                  <a:pos x="T8" y="T9"/>
                </a:cxn>
              </a:cxnLst>
              <a:rect l="0" t="0" r="r" b="b"/>
              <a:pathLst>
                <a:path w="65" h="112">
                  <a:moveTo>
                    <a:pt x="13" y="0"/>
                  </a:moveTo>
                  <a:lnTo>
                    <a:pt x="0" y="49"/>
                  </a:lnTo>
                  <a:lnTo>
                    <a:pt x="13" y="112"/>
                  </a:lnTo>
                  <a:lnTo>
                    <a:pt x="65" y="62"/>
                  </a:lnTo>
                  <a:lnTo>
                    <a:pt x="13" y="0"/>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265"/>
            <p:cNvSpPr>
              <a:spLocks/>
            </p:cNvSpPr>
            <p:nvPr/>
          </p:nvSpPr>
          <p:spPr bwMode="auto">
            <a:xfrm>
              <a:off x="4597400" y="3611563"/>
              <a:ext cx="307975" cy="295275"/>
            </a:xfrm>
            <a:custGeom>
              <a:avLst/>
              <a:gdLst>
                <a:gd name="T0" fmla="*/ 1 w 15"/>
                <a:gd name="T1" fmla="*/ 4 h 15"/>
                <a:gd name="T2" fmla="*/ 0 w 15"/>
                <a:gd name="T3" fmla="*/ 3 h 15"/>
                <a:gd name="T4" fmla="*/ 4 w 15"/>
                <a:gd name="T5" fmla="*/ 0 h 15"/>
                <a:gd name="T6" fmla="*/ 9 w 15"/>
                <a:gd name="T7" fmla="*/ 0 h 15"/>
                <a:gd name="T8" fmla="*/ 14 w 15"/>
                <a:gd name="T9" fmla="*/ 4 h 15"/>
                <a:gd name="T10" fmla="*/ 14 w 15"/>
                <a:gd name="T11" fmla="*/ 8 h 15"/>
                <a:gd name="T12" fmla="*/ 13 w 15"/>
                <a:gd name="T13" fmla="*/ 13 h 15"/>
                <a:gd name="T14" fmla="*/ 1 w 15"/>
                <a:gd name="T15" fmla="*/ 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1" y="4"/>
                  </a:moveTo>
                  <a:cubicBezTo>
                    <a:pt x="1" y="4"/>
                    <a:pt x="0" y="4"/>
                    <a:pt x="0" y="3"/>
                  </a:cubicBezTo>
                  <a:cubicBezTo>
                    <a:pt x="0" y="3"/>
                    <a:pt x="2" y="0"/>
                    <a:pt x="4" y="0"/>
                  </a:cubicBezTo>
                  <a:cubicBezTo>
                    <a:pt x="5" y="0"/>
                    <a:pt x="9" y="0"/>
                    <a:pt x="9" y="0"/>
                  </a:cubicBezTo>
                  <a:cubicBezTo>
                    <a:pt x="9" y="0"/>
                    <a:pt x="12" y="2"/>
                    <a:pt x="14" y="4"/>
                  </a:cubicBezTo>
                  <a:cubicBezTo>
                    <a:pt x="15" y="6"/>
                    <a:pt x="14" y="8"/>
                    <a:pt x="14" y="8"/>
                  </a:cubicBezTo>
                  <a:cubicBezTo>
                    <a:pt x="14" y="8"/>
                    <a:pt x="15" y="12"/>
                    <a:pt x="13" y="13"/>
                  </a:cubicBezTo>
                  <a:cubicBezTo>
                    <a:pt x="13" y="13"/>
                    <a:pt x="8" y="15"/>
                    <a:pt x="1" y="4"/>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Freeform 266"/>
            <p:cNvSpPr>
              <a:spLocks/>
            </p:cNvSpPr>
            <p:nvPr/>
          </p:nvSpPr>
          <p:spPr bwMode="auto">
            <a:xfrm>
              <a:off x="4762500" y="3986213"/>
              <a:ext cx="122237" cy="177800"/>
            </a:xfrm>
            <a:custGeom>
              <a:avLst/>
              <a:gdLst>
                <a:gd name="T0" fmla="*/ 0 w 6"/>
                <a:gd name="T1" fmla="*/ 5 h 9"/>
                <a:gd name="T2" fmla="*/ 3 w 6"/>
                <a:gd name="T3" fmla="*/ 9 h 9"/>
                <a:gd name="T4" fmla="*/ 6 w 6"/>
                <a:gd name="T5" fmla="*/ 4 h 9"/>
                <a:gd name="T6" fmla="*/ 4 w 6"/>
                <a:gd name="T7" fmla="*/ 0 h 9"/>
                <a:gd name="T8" fmla="*/ 0 w 6"/>
                <a:gd name="T9" fmla="*/ 5 h 9"/>
              </a:gdLst>
              <a:ahLst/>
              <a:cxnLst>
                <a:cxn ang="0">
                  <a:pos x="T0" y="T1"/>
                </a:cxn>
                <a:cxn ang="0">
                  <a:pos x="T2" y="T3"/>
                </a:cxn>
                <a:cxn ang="0">
                  <a:pos x="T4" y="T5"/>
                </a:cxn>
                <a:cxn ang="0">
                  <a:pos x="T6" y="T7"/>
                </a:cxn>
                <a:cxn ang="0">
                  <a:pos x="T8" y="T9"/>
                </a:cxn>
              </a:cxnLst>
              <a:rect l="0" t="0" r="r" b="b"/>
              <a:pathLst>
                <a:path w="6" h="9">
                  <a:moveTo>
                    <a:pt x="0" y="5"/>
                  </a:moveTo>
                  <a:cubicBezTo>
                    <a:pt x="3" y="9"/>
                    <a:pt x="3" y="9"/>
                    <a:pt x="3" y="9"/>
                  </a:cubicBezTo>
                  <a:cubicBezTo>
                    <a:pt x="3" y="9"/>
                    <a:pt x="6" y="4"/>
                    <a:pt x="6" y="4"/>
                  </a:cubicBezTo>
                  <a:cubicBezTo>
                    <a:pt x="6" y="4"/>
                    <a:pt x="3" y="1"/>
                    <a:pt x="4" y="0"/>
                  </a:cubicBezTo>
                  <a:cubicBezTo>
                    <a:pt x="4" y="0"/>
                    <a:pt x="2" y="5"/>
                    <a:pt x="0" y="5"/>
                  </a:cubicBez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Freeform 267"/>
            <p:cNvSpPr>
              <a:spLocks/>
            </p:cNvSpPr>
            <p:nvPr/>
          </p:nvSpPr>
          <p:spPr bwMode="auto">
            <a:xfrm>
              <a:off x="4576763" y="3689351"/>
              <a:ext cx="307975" cy="315913"/>
            </a:xfrm>
            <a:custGeom>
              <a:avLst/>
              <a:gdLst>
                <a:gd name="T0" fmla="*/ 2 w 15"/>
                <a:gd name="T1" fmla="*/ 15 h 16"/>
                <a:gd name="T2" fmla="*/ 5 w 15"/>
                <a:gd name="T3" fmla="*/ 16 h 16"/>
                <a:gd name="T4" fmla="*/ 10 w 15"/>
                <a:gd name="T5" fmla="*/ 14 h 16"/>
                <a:gd name="T6" fmla="*/ 11 w 15"/>
                <a:gd name="T7" fmla="*/ 11 h 16"/>
                <a:gd name="T8" fmla="*/ 12 w 15"/>
                <a:gd name="T9" fmla="*/ 11 h 16"/>
                <a:gd name="T10" fmla="*/ 14 w 15"/>
                <a:gd name="T11" fmla="*/ 9 h 16"/>
                <a:gd name="T12" fmla="*/ 14 w 15"/>
                <a:gd name="T13" fmla="*/ 6 h 16"/>
                <a:gd name="T14" fmla="*/ 12 w 15"/>
                <a:gd name="T15" fmla="*/ 6 h 16"/>
                <a:gd name="T16" fmla="*/ 11 w 15"/>
                <a:gd name="T17" fmla="*/ 8 h 16"/>
                <a:gd name="T18" fmla="*/ 10 w 15"/>
                <a:gd name="T19" fmla="*/ 8 h 16"/>
                <a:gd name="T20" fmla="*/ 11 w 15"/>
                <a:gd name="T21" fmla="*/ 6 h 16"/>
                <a:gd name="T22" fmla="*/ 9 w 15"/>
                <a:gd name="T23" fmla="*/ 3 h 16"/>
                <a:gd name="T24" fmla="*/ 10 w 15"/>
                <a:gd name="T25" fmla="*/ 2 h 16"/>
                <a:gd name="T26" fmla="*/ 8 w 15"/>
                <a:gd name="T27" fmla="*/ 0 h 16"/>
                <a:gd name="T28" fmla="*/ 2 w 15"/>
                <a:gd name="T29" fmla="*/ 0 h 16"/>
                <a:gd name="T30" fmla="*/ 0 w 15"/>
                <a:gd name="T31" fmla="*/ 4 h 16"/>
                <a:gd name="T32" fmla="*/ 1 w 15"/>
                <a:gd name="T33" fmla="*/ 6 h 16"/>
                <a:gd name="T34" fmla="*/ 0 w 15"/>
                <a:gd name="T35" fmla="*/ 9 h 16"/>
                <a:gd name="T36" fmla="*/ 1 w 15"/>
                <a:gd name="T37" fmla="*/ 13 h 16"/>
                <a:gd name="T38" fmla="*/ 2 w 15"/>
                <a:gd name="T3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6">
                  <a:moveTo>
                    <a:pt x="2" y="15"/>
                  </a:moveTo>
                  <a:cubicBezTo>
                    <a:pt x="2" y="15"/>
                    <a:pt x="4" y="16"/>
                    <a:pt x="5" y="16"/>
                  </a:cubicBezTo>
                  <a:cubicBezTo>
                    <a:pt x="5" y="16"/>
                    <a:pt x="8" y="16"/>
                    <a:pt x="10" y="14"/>
                  </a:cubicBezTo>
                  <a:cubicBezTo>
                    <a:pt x="11" y="12"/>
                    <a:pt x="11" y="11"/>
                    <a:pt x="11" y="11"/>
                  </a:cubicBezTo>
                  <a:cubicBezTo>
                    <a:pt x="11" y="11"/>
                    <a:pt x="12" y="11"/>
                    <a:pt x="12" y="11"/>
                  </a:cubicBezTo>
                  <a:cubicBezTo>
                    <a:pt x="13" y="11"/>
                    <a:pt x="14" y="9"/>
                    <a:pt x="14" y="9"/>
                  </a:cubicBezTo>
                  <a:cubicBezTo>
                    <a:pt x="14" y="8"/>
                    <a:pt x="15" y="6"/>
                    <a:pt x="14" y="6"/>
                  </a:cubicBezTo>
                  <a:cubicBezTo>
                    <a:pt x="13" y="5"/>
                    <a:pt x="12" y="6"/>
                    <a:pt x="12" y="6"/>
                  </a:cubicBezTo>
                  <a:cubicBezTo>
                    <a:pt x="12" y="6"/>
                    <a:pt x="11" y="8"/>
                    <a:pt x="11" y="8"/>
                  </a:cubicBezTo>
                  <a:cubicBezTo>
                    <a:pt x="10" y="8"/>
                    <a:pt x="10" y="8"/>
                    <a:pt x="10" y="8"/>
                  </a:cubicBezTo>
                  <a:cubicBezTo>
                    <a:pt x="10" y="8"/>
                    <a:pt x="11" y="6"/>
                    <a:pt x="11" y="6"/>
                  </a:cubicBezTo>
                  <a:cubicBezTo>
                    <a:pt x="11" y="6"/>
                    <a:pt x="9" y="4"/>
                    <a:pt x="9" y="3"/>
                  </a:cubicBezTo>
                  <a:cubicBezTo>
                    <a:pt x="9" y="3"/>
                    <a:pt x="10" y="3"/>
                    <a:pt x="10" y="2"/>
                  </a:cubicBezTo>
                  <a:cubicBezTo>
                    <a:pt x="10" y="2"/>
                    <a:pt x="8" y="0"/>
                    <a:pt x="8" y="0"/>
                  </a:cubicBezTo>
                  <a:cubicBezTo>
                    <a:pt x="7" y="0"/>
                    <a:pt x="3" y="0"/>
                    <a:pt x="2" y="0"/>
                  </a:cubicBezTo>
                  <a:cubicBezTo>
                    <a:pt x="2" y="0"/>
                    <a:pt x="0" y="2"/>
                    <a:pt x="0" y="4"/>
                  </a:cubicBezTo>
                  <a:cubicBezTo>
                    <a:pt x="0" y="4"/>
                    <a:pt x="0" y="5"/>
                    <a:pt x="1" y="6"/>
                  </a:cubicBezTo>
                  <a:cubicBezTo>
                    <a:pt x="1" y="6"/>
                    <a:pt x="0" y="7"/>
                    <a:pt x="0" y="9"/>
                  </a:cubicBezTo>
                  <a:cubicBezTo>
                    <a:pt x="0" y="11"/>
                    <a:pt x="1" y="13"/>
                    <a:pt x="1" y="13"/>
                  </a:cubicBezTo>
                  <a:cubicBezTo>
                    <a:pt x="2" y="14"/>
                    <a:pt x="1" y="15"/>
                    <a:pt x="2" y="15"/>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Freeform 268"/>
            <p:cNvSpPr>
              <a:spLocks/>
            </p:cNvSpPr>
            <p:nvPr/>
          </p:nvSpPr>
          <p:spPr bwMode="auto">
            <a:xfrm>
              <a:off x="4618038" y="3689351"/>
              <a:ext cx="266700" cy="315913"/>
            </a:xfrm>
            <a:custGeom>
              <a:avLst/>
              <a:gdLst>
                <a:gd name="T0" fmla="*/ 12 w 13"/>
                <a:gd name="T1" fmla="*/ 6 h 16"/>
                <a:gd name="T2" fmla="*/ 10 w 13"/>
                <a:gd name="T3" fmla="*/ 6 h 16"/>
                <a:gd name="T4" fmla="*/ 9 w 13"/>
                <a:gd name="T5" fmla="*/ 8 h 16"/>
                <a:gd name="T6" fmla="*/ 8 w 13"/>
                <a:gd name="T7" fmla="*/ 8 h 16"/>
                <a:gd name="T8" fmla="*/ 9 w 13"/>
                <a:gd name="T9" fmla="*/ 6 h 16"/>
                <a:gd name="T10" fmla="*/ 7 w 13"/>
                <a:gd name="T11" fmla="*/ 3 h 16"/>
                <a:gd name="T12" fmla="*/ 8 w 13"/>
                <a:gd name="T13" fmla="*/ 2 h 16"/>
                <a:gd name="T14" fmla="*/ 6 w 13"/>
                <a:gd name="T15" fmla="*/ 0 h 16"/>
                <a:gd name="T16" fmla="*/ 5 w 13"/>
                <a:gd name="T17" fmla="*/ 0 h 16"/>
                <a:gd name="T18" fmla="*/ 3 w 13"/>
                <a:gd name="T19" fmla="*/ 4 h 16"/>
                <a:gd name="T20" fmla="*/ 5 w 13"/>
                <a:gd name="T21" fmla="*/ 5 h 16"/>
                <a:gd name="T22" fmla="*/ 5 w 13"/>
                <a:gd name="T23" fmla="*/ 6 h 16"/>
                <a:gd name="T24" fmla="*/ 6 w 13"/>
                <a:gd name="T25" fmla="*/ 7 h 16"/>
                <a:gd name="T26" fmla="*/ 6 w 13"/>
                <a:gd name="T27" fmla="*/ 9 h 16"/>
                <a:gd name="T28" fmla="*/ 4 w 13"/>
                <a:gd name="T29" fmla="*/ 9 h 16"/>
                <a:gd name="T30" fmla="*/ 4 w 13"/>
                <a:gd name="T31" fmla="*/ 13 h 16"/>
                <a:gd name="T32" fmla="*/ 2 w 13"/>
                <a:gd name="T33" fmla="*/ 15 h 16"/>
                <a:gd name="T34" fmla="*/ 0 w 13"/>
                <a:gd name="T35" fmla="*/ 15 h 16"/>
                <a:gd name="T36" fmla="*/ 0 w 13"/>
                <a:gd name="T37" fmla="*/ 15 h 16"/>
                <a:gd name="T38" fmla="*/ 3 w 13"/>
                <a:gd name="T39" fmla="*/ 16 h 16"/>
                <a:gd name="T40" fmla="*/ 8 w 13"/>
                <a:gd name="T41" fmla="*/ 14 h 16"/>
                <a:gd name="T42" fmla="*/ 9 w 13"/>
                <a:gd name="T43" fmla="*/ 11 h 16"/>
                <a:gd name="T44" fmla="*/ 10 w 13"/>
                <a:gd name="T45" fmla="*/ 11 h 16"/>
                <a:gd name="T46" fmla="*/ 12 w 13"/>
                <a:gd name="T47" fmla="*/ 9 h 16"/>
                <a:gd name="T48" fmla="*/ 12 w 13"/>
                <a:gd name="T4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6">
                  <a:moveTo>
                    <a:pt x="12" y="6"/>
                  </a:moveTo>
                  <a:cubicBezTo>
                    <a:pt x="11" y="5"/>
                    <a:pt x="10" y="6"/>
                    <a:pt x="10" y="6"/>
                  </a:cubicBezTo>
                  <a:cubicBezTo>
                    <a:pt x="10" y="6"/>
                    <a:pt x="9" y="8"/>
                    <a:pt x="9" y="8"/>
                  </a:cubicBezTo>
                  <a:cubicBezTo>
                    <a:pt x="8" y="8"/>
                    <a:pt x="8" y="8"/>
                    <a:pt x="8" y="8"/>
                  </a:cubicBezTo>
                  <a:cubicBezTo>
                    <a:pt x="8" y="8"/>
                    <a:pt x="9" y="6"/>
                    <a:pt x="9" y="6"/>
                  </a:cubicBezTo>
                  <a:cubicBezTo>
                    <a:pt x="9" y="6"/>
                    <a:pt x="7" y="4"/>
                    <a:pt x="7" y="3"/>
                  </a:cubicBezTo>
                  <a:cubicBezTo>
                    <a:pt x="7" y="3"/>
                    <a:pt x="8" y="3"/>
                    <a:pt x="8" y="2"/>
                  </a:cubicBezTo>
                  <a:cubicBezTo>
                    <a:pt x="8" y="2"/>
                    <a:pt x="6" y="0"/>
                    <a:pt x="6" y="0"/>
                  </a:cubicBezTo>
                  <a:cubicBezTo>
                    <a:pt x="6" y="0"/>
                    <a:pt x="5" y="0"/>
                    <a:pt x="5" y="0"/>
                  </a:cubicBezTo>
                  <a:cubicBezTo>
                    <a:pt x="4" y="1"/>
                    <a:pt x="3" y="4"/>
                    <a:pt x="3" y="4"/>
                  </a:cubicBezTo>
                  <a:cubicBezTo>
                    <a:pt x="4" y="4"/>
                    <a:pt x="5" y="5"/>
                    <a:pt x="5" y="5"/>
                  </a:cubicBezTo>
                  <a:cubicBezTo>
                    <a:pt x="5" y="5"/>
                    <a:pt x="5" y="6"/>
                    <a:pt x="5" y="6"/>
                  </a:cubicBezTo>
                  <a:cubicBezTo>
                    <a:pt x="5" y="7"/>
                    <a:pt x="6" y="6"/>
                    <a:pt x="6" y="7"/>
                  </a:cubicBezTo>
                  <a:cubicBezTo>
                    <a:pt x="6" y="7"/>
                    <a:pt x="6" y="9"/>
                    <a:pt x="6" y="9"/>
                  </a:cubicBezTo>
                  <a:cubicBezTo>
                    <a:pt x="5" y="10"/>
                    <a:pt x="4" y="9"/>
                    <a:pt x="4" y="9"/>
                  </a:cubicBezTo>
                  <a:cubicBezTo>
                    <a:pt x="5" y="10"/>
                    <a:pt x="4" y="12"/>
                    <a:pt x="4" y="13"/>
                  </a:cubicBezTo>
                  <a:cubicBezTo>
                    <a:pt x="4" y="14"/>
                    <a:pt x="3" y="14"/>
                    <a:pt x="2" y="15"/>
                  </a:cubicBezTo>
                  <a:cubicBezTo>
                    <a:pt x="2" y="15"/>
                    <a:pt x="1" y="15"/>
                    <a:pt x="0" y="15"/>
                  </a:cubicBezTo>
                  <a:cubicBezTo>
                    <a:pt x="0" y="15"/>
                    <a:pt x="0" y="15"/>
                    <a:pt x="0" y="15"/>
                  </a:cubicBezTo>
                  <a:cubicBezTo>
                    <a:pt x="0" y="15"/>
                    <a:pt x="2" y="16"/>
                    <a:pt x="3" y="16"/>
                  </a:cubicBezTo>
                  <a:cubicBezTo>
                    <a:pt x="3" y="16"/>
                    <a:pt x="6" y="16"/>
                    <a:pt x="8" y="14"/>
                  </a:cubicBezTo>
                  <a:cubicBezTo>
                    <a:pt x="9" y="12"/>
                    <a:pt x="9" y="11"/>
                    <a:pt x="9" y="11"/>
                  </a:cubicBezTo>
                  <a:cubicBezTo>
                    <a:pt x="9" y="11"/>
                    <a:pt x="10" y="11"/>
                    <a:pt x="10" y="11"/>
                  </a:cubicBezTo>
                  <a:cubicBezTo>
                    <a:pt x="11" y="11"/>
                    <a:pt x="12" y="9"/>
                    <a:pt x="12" y="9"/>
                  </a:cubicBezTo>
                  <a:cubicBezTo>
                    <a:pt x="12" y="8"/>
                    <a:pt x="13" y="6"/>
                    <a:pt x="12" y="6"/>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269"/>
            <p:cNvSpPr>
              <a:spLocks/>
            </p:cNvSpPr>
            <p:nvPr/>
          </p:nvSpPr>
          <p:spPr bwMode="auto">
            <a:xfrm>
              <a:off x="4246563" y="4222751"/>
              <a:ext cx="227012" cy="493713"/>
            </a:xfrm>
            <a:custGeom>
              <a:avLst/>
              <a:gdLst>
                <a:gd name="T0" fmla="*/ 7 w 11"/>
                <a:gd name="T1" fmla="*/ 0 h 25"/>
                <a:gd name="T2" fmla="*/ 8 w 11"/>
                <a:gd name="T3" fmla="*/ 11 h 25"/>
                <a:gd name="T4" fmla="*/ 9 w 11"/>
                <a:gd name="T5" fmla="*/ 15 h 25"/>
                <a:gd name="T6" fmla="*/ 6 w 11"/>
                <a:gd name="T7" fmla="*/ 11 h 25"/>
                <a:gd name="T8" fmla="*/ 8 w 11"/>
                <a:gd name="T9" fmla="*/ 16 h 25"/>
                <a:gd name="T10" fmla="*/ 5 w 11"/>
                <a:gd name="T11" fmla="*/ 14 h 25"/>
                <a:gd name="T12" fmla="*/ 8 w 11"/>
                <a:gd name="T13" fmla="*/ 18 h 25"/>
                <a:gd name="T14" fmla="*/ 0 w 11"/>
                <a:gd name="T15" fmla="*/ 19 h 25"/>
                <a:gd name="T16" fmla="*/ 0 w 11"/>
                <a:gd name="T17" fmla="*/ 19 h 25"/>
                <a:gd name="T18" fmla="*/ 8 w 11"/>
                <a:gd name="T19" fmla="*/ 20 h 25"/>
                <a:gd name="T20" fmla="*/ 2 w 11"/>
                <a:gd name="T21" fmla="*/ 23 h 25"/>
                <a:gd name="T22" fmla="*/ 9 w 11"/>
                <a:gd name="T23" fmla="*/ 22 h 25"/>
                <a:gd name="T24" fmla="*/ 11 w 11"/>
                <a:gd name="T25" fmla="*/ 25 h 25"/>
                <a:gd name="T26" fmla="*/ 11 w 11"/>
                <a:gd name="T27" fmla="*/ 24 h 25"/>
                <a:gd name="T28" fmla="*/ 9 w 11"/>
                <a:gd name="T29" fmla="*/ 1 h 25"/>
                <a:gd name="T30" fmla="*/ 7 w 11"/>
                <a:gd name="T3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5">
                  <a:moveTo>
                    <a:pt x="7" y="0"/>
                  </a:moveTo>
                  <a:cubicBezTo>
                    <a:pt x="7" y="3"/>
                    <a:pt x="7" y="9"/>
                    <a:pt x="8" y="11"/>
                  </a:cubicBezTo>
                  <a:cubicBezTo>
                    <a:pt x="10" y="13"/>
                    <a:pt x="9" y="15"/>
                    <a:pt x="9" y="15"/>
                  </a:cubicBezTo>
                  <a:cubicBezTo>
                    <a:pt x="6" y="11"/>
                    <a:pt x="6" y="11"/>
                    <a:pt x="6" y="11"/>
                  </a:cubicBezTo>
                  <a:cubicBezTo>
                    <a:pt x="8" y="16"/>
                    <a:pt x="8" y="16"/>
                    <a:pt x="8" y="16"/>
                  </a:cubicBezTo>
                  <a:cubicBezTo>
                    <a:pt x="8" y="16"/>
                    <a:pt x="6" y="15"/>
                    <a:pt x="5" y="14"/>
                  </a:cubicBezTo>
                  <a:cubicBezTo>
                    <a:pt x="5" y="14"/>
                    <a:pt x="6" y="17"/>
                    <a:pt x="8" y="18"/>
                  </a:cubicBezTo>
                  <a:cubicBezTo>
                    <a:pt x="8" y="18"/>
                    <a:pt x="1" y="17"/>
                    <a:pt x="0" y="19"/>
                  </a:cubicBezTo>
                  <a:cubicBezTo>
                    <a:pt x="0" y="19"/>
                    <a:pt x="0" y="19"/>
                    <a:pt x="0" y="19"/>
                  </a:cubicBezTo>
                  <a:cubicBezTo>
                    <a:pt x="0" y="19"/>
                    <a:pt x="4" y="17"/>
                    <a:pt x="8" y="20"/>
                  </a:cubicBezTo>
                  <a:cubicBezTo>
                    <a:pt x="8" y="20"/>
                    <a:pt x="3" y="20"/>
                    <a:pt x="2" y="23"/>
                  </a:cubicBezTo>
                  <a:cubicBezTo>
                    <a:pt x="2" y="23"/>
                    <a:pt x="6" y="20"/>
                    <a:pt x="9" y="22"/>
                  </a:cubicBezTo>
                  <a:cubicBezTo>
                    <a:pt x="11" y="25"/>
                    <a:pt x="11" y="25"/>
                    <a:pt x="11" y="25"/>
                  </a:cubicBezTo>
                  <a:cubicBezTo>
                    <a:pt x="11" y="24"/>
                    <a:pt x="11" y="24"/>
                    <a:pt x="11" y="24"/>
                  </a:cubicBezTo>
                  <a:cubicBezTo>
                    <a:pt x="11" y="24"/>
                    <a:pt x="11" y="5"/>
                    <a:pt x="9" y="1"/>
                  </a:cubicBezTo>
                  <a:cubicBezTo>
                    <a:pt x="8" y="1"/>
                    <a:pt x="8" y="0"/>
                    <a:pt x="7"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270"/>
            <p:cNvSpPr>
              <a:spLocks/>
            </p:cNvSpPr>
            <p:nvPr/>
          </p:nvSpPr>
          <p:spPr bwMode="auto">
            <a:xfrm>
              <a:off x="4308475" y="4716463"/>
              <a:ext cx="165100" cy="117475"/>
            </a:xfrm>
            <a:custGeom>
              <a:avLst/>
              <a:gdLst>
                <a:gd name="T0" fmla="*/ 0 w 8"/>
                <a:gd name="T1" fmla="*/ 6 h 6"/>
                <a:gd name="T2" fmla="*/ 8 w 8"/>
                <a:gd name="T3" fmla="*/ 2 h 6"/>
                <a:gd name="T4" fmla="*/ 8 w 8"/>
                <a:gd name="T5" fmla="*/ 0 h 6"/>
                <a:gd name="T6" fmla="*/ 0 w 8"/>
                <a:gd name="T7" fmla="*/ 6 h 6"/>
              </a:gdLst>
              <a:ahLst/>
              <a:cxnLst>
                <a:cxn ang="0">
                  <a:pos x="T0" y="T1"/>
                </a:cxn>
                <a:cxn ang="0">
                  <a:pos x="T2" y="T3"/>
                </a:cxn>
                <a:cxn ang="0">
                  <a:pos x="T4" y="T5"/>
                </a:cxn>
                <a:cxn ang="0">
                  <a:pos x="T6" y="T7"/>
                </a:cxn>
              </a:cxnLst>
              <a:rect l="0" t="0" r="r" b="b"/>
              <a:pathLst>
                <a:path w="8" h="6">
                  <a:moveTo>
                    <a:pt x="0" y="6"/>
                  </a:moveTo>
                  <a:cubicBezTo>
                    <a:pt x="0" y="6"/>
                    <a:pt x="5" y="3"/>
                    <a:pt x="8" y="2"/>
                  </a:cubicBezTo>
                  <a:cubicBezTo>
                    <a:pt x="8" y="0"/>
                    <a:pt x="8" y="0"/>
                    <a:pt x="8" y="0"/>
                  </a:cubicBezTo>
                  <a:cubicBezTo>
                    <a:pt x="8" y="0"/>
                    <a:pt x="1" y="4"/>
                    <a:pt x="0" y="6"/>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Tree>
    <p:extLst>
      <p:ext uri="{BB962C8B-B14F-4D97-AF65-F5344CB8AC3E}">
        <p14:creationId xmlns:p14="http://schemas.microsoft.com/office/powerpoint/2010/main" val="25801200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联系 5"/>
          <p:cNvSpPr/>
          <p:nvPr/>
        </p:nvSpPr>
        <p:spPr>
          <a:xfrm>
            <a:off x="1510476" y="4417119"/>
            <a:ext cx="740228" cy="740228"/>
          </a:xfrm>
          <a:prstGeom prst="flowChartConnector">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cxnSp>
        <p:nvCxnSpPr>
          <p:cNvPr id="7" name="直接连接符 6"/>
          <p:cNvCxnSpPr/>
          <p:nvPr/>
        </p:nvCxnSpPr>
        <p:spPr>
          <a:xfrm flipV="1">
            <a:off x="2250704" y="3339434"/>
            <a:ext cx="909598" cy="1034142"/>
          </a:xfrm>
          <a:prstGeom prst="line">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流程图: 联系 7"/>
          <p:cNvSpPr/>
          <p:nvPr/>
        </p:nvSpPr>
        <p:spPr>
          <a:xfrm>
            <a:off x="4848939" y="4417119"/>
            <a:ext cx="740228" cy="740228"/>
          </a:xfrm>
          <a:prstGeom prst="flowChartConnector">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cxnSp>
        <p:nvCxnSpPr>
          <p:cNvPr id="9" name="直接连接符 8"/>
          <p:cNvCxnSpPr/>
          <p:nvPr/>
        </p:nvCxnSpPr>
        <p:spPr>
          <a:xfrm flipV="1">
            <a:off x="5589167" y="3339434"/>
            <a:ext cx="909598" cy="1034142"/>
          </a:xfrm>
          <a:prstGeom prst="line">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流程图: 联系 9"/>
          <p:cNvSpPr/>
          <p:nvPr/>
        </p:nvSpPr>
        <p:spPr>
          <a:xfrm>
            <a:off x="8187403" y="4417119"/>
            <a:ext cx="740228" cy="740228"/>
          </a:xfrm>
          <a:prstGeom prst="flowChartConnector">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cxnSp>
        <p:nvCxnSpPr>
          <p:cNvPr id="11" name="直接连接符 10"/>
          <p:cNvCxnSpPr/>
          <p:nvPr/>
        </p:nvCxnSpPr>
        <p:spPr>
          <a:xfrm flipV="1">
            <a:off x="8927631" y="3339434"/>
            <a:ext cx="909598" cy="1034142"/>
          </a:xfrm>
          <a:prstGeom prst="line">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流程图: 联系 11"/>
          <p:cNvSpPr/>
          <p:nvPr/>
        </p:nvSpPr>
        <p:spPr>
          <a:xfrm rot="5400000">
            <a:off x="3244295" y="2665693"/>
            <a:ext cx="740228" cy="740228"/>
          </a:xfrm>
          <a:prstGeom prst="flowChartConnector">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cxnSp>
        <p:nvCxnSpPr>
          <p:cNvPr id="13" name="直接连接符 12"/>
          <p:cNvCxnSpPr/>
          <p:nvPr/>
        </p:nvCxnSpPr>
        <p:spPr>
          <a:xfrm rot="5400000" flipV="1">
            <a:off x="4090338" y="3343649"/>
            <a:ext cx="909598" cy="1034142"/>
          </a:xfrm>
          <a:prstGeom prst="line">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流程图: 联系 13"/>
          <p:cNvSpPr/>
          <p:nvPr/>
        </p:nvSpPr>
        <p:spPr>
          <a:xfrm rot="5400000">
            <a:off x="6582758" y="2665694"/>
            <a:ext cx="740228" cy="740228"/>
          </a:xfrm>
          <a:prstGeom prst="flowChartConnector">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cxnSp>
        <p:nvCxnSpPr>
          <p:cNvPr id="15" name="直接连接符 14"/>
          <p:cNvCxnSpPr/>
          <p:nvPr/>
        </p:nvCxnSpPr>
        <p:spPr>
          <a:xfrm rot="5400000" flipV="1">
            <a:off x="7428801" y="3343649"/>
            <a:ext cx="909598" cy="1034142"/>
          </a:xfrm>
          <a:prstGeom prst="line">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流程图: 联系 15"/>
          <p:cNvSpPr/>
          <p:nvPr/>
        </p:nvSpPr>
        <p:spPr>
          <a:xfrm rot="5400000">
            <a:off x="9921223" y="2665694"/>
            <a:ext cx="740228" cy="740228"/>
          </a:xfrm>
          <a:prstGeom prst="flowChartConnector">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7" name="Freeform 122"/>
          <p:cNvSpPr>
            <a:spLocks/>
          </p:cNvSpPr>
          <p:nvPr/>
        </p:nvSpPr>
        <p:spPr bwMode="auto">
          <a:xfrm>
            <a:off x="8426548" y="4658754"/>
            <a:ext cx="261938" cy="261938"/>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8" name="Freeform 32"/>
          <p:cNvSpPr>
            <a:spLocks/>
          </p:cNvSpPr>
          <p:nvPr/>
        </p:nvSpPr>
        <p:spPr bwMode="auto">
          <a:xfrm>
            <a:off x="1762734" y="4657850"/>
            <a:ext cx="207963" cy="258763"/>
          </a:xfrm>
          <a:custGeom>
            <a:avLst/>
            <a:gdLst>
              <a:gd name="T0" fmla="*/ 231 w 231"/>
              <a:gd name="T1" fmla="*/ 0 h 288"/>
              <a:gd name="T2" fmla="*/ 0 w 231"/>
              <a:gd name="T3" fmla="*/ 0 h 288"/>
              <a:gd name="T4" fmla="*/ 99 w 231"/>
              <a:gd name="T5" fmla="*/ 114 h 288"/>
              <a:gd name="T6" fmla="*/ 99 w 231"/>
              <a:gd name="T7" fmla="*/ 243 h 288"/>
              <a:gd name="T8" fmla="*/ 46 w 231"/>
              <a:gd name="T9" fmla="*/ 288 h 288"/>
              <a:gd name="T10" fmla="*/ 185 w 231"/>
              <a:gd name="T11" fmla="*/ 288 h 288"/>
              <a:gd name="T12" fmla="*/ 132 w 231"/>
              <a:gd name="T13" fmla="*/ 243 h 288"/>
              <a:gd name="T14" fmla="*/ 132 w 231"/>
              <a:gd name="T15" fmla="*/ 114 h 288"/>
              <a:gd name="T16" fmla="*/ 231 w 231"/>
              <a:gd name="T1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88">
                <a:moveTo>
                  <a:pt x="231" y="0"/>
                </a:moveTo>
                <a:cubicBezTo>
                  <a:pt x="0" y="0"/>
                  <a:pt x="0" y="0"/>
                  <a:pt x="0" y="0"/>
                </a:cubicBezTo>
                <a:cubicBezTo>
                  <a:pt x="0" y="58"/>
                  <a:pt x="43" y="106"/>
                  <a:pt x="99" y="114"/>
                </a:cubicBezTo>
                <a:cubicBezTo>
                  <a:pt x="99" y="243"/>
                  <a:pt x="99" y="243"/>
                  <a:pt x="99" y="243"/>
                </a:cubicBezTo>
                <a:cubicBezTo>
                  <a:pt x="68" y="248"/>
                  <a:pt x="46" y="266"/>
                  <a:pt x="46" y="288"/>
                </a:cubicBezTo>
                <a:cubicBezTo>
                  <a:pt x="185" y="288"/>
                  <a:pt x="185" y="288"/>
                  <a:pt x="185" y="288"/>
                </a:cubicBezTo>
                <a:cubicBezTo>
                  <a:pt x="185" y="266"/>
                  <a:pt x="162" y="248"/>
                  <a:pt x="132" y="243"/>
                </a:cubicBezTo>
                <a:cubicBezTo>
                  <a:pt x="132" y="114"/>
                  <a:pt x="132" y="114"/>
                  <a:pt x="132" y="114"/>
                </a:cubicBezTo>
                <a:cubicBezTo>
                  <a:pt x="188" y="106"/>
                  <a:pt x="231" y="58"/>
                  <a:pt x="23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9" name="Freeform 114"/>
          <p:cNvSpPr>
            <a:spLocks noEditPoints="1"/>
          </p:cNvSpPr>
          <p:nvPr/>
        </p:nvSpPr>
        <p:spPr bwMode="auto">
          <a:xfrm>
            <a:off x="10160368" y="2815801"/>
            <a:ext cx="261938" cy="361950"/>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81"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0" name="Freeform 145"/>
          <p:cNvSpPr>
            <a:spLocks noEditPoints="1"/>
          </p:cNvSpPr>
          <p:nvPr/>
        </p:nvSpPr>
        <p:spPr bwMode="auto">
          <a:xfrm>
            <a:off x="5031515" y="4648213"/>
            <a:ext cx="355600" cy="358775"/>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a:extLst/>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81"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1" name="Freeform 147"/>
          <p:cNvSpPr>
            <a:spLocks noEditPoints="1"/>
          </p:cNvSpPr>
          <p:nvPr/>
        </p:nvSpPr>
        <p:spPr bwMode="auto">
          <a:xfrm>
            <a:off x="3499567" y="2862616"/>
            <a:ext cx="244475" cy="38417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81"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2" name="Freeform 168"/>
          <p:cNvSpPr>
            <a:spLocks noEditPoints="1"/>
          </p:cNvSpPr>
          <p:nvPr/>
        </p:nvSpPr>
        <p:spPr bwMode="auto">
          <a:xfrm>
            <a:off x="6779040" y="2820563"/>
            <a:ext cx="347663" cy="357188"/>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81"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nvGrpSpPr>
          <p:cNvPr id="23" name="组合 22"/>
          <p:cNvGrpSpPr/>
          <p:nvPr/>
        </p:nvGrpSpPr>
        <p:grpSpPr>
          <a:xfrm>
            <a:off x="846395" y="5298336"/>
            <a:ext cx="2068387" cy="861775"/>
            <a:chOff x="9705875" y="1578131"/>
            <a:chExt cx="2068387" cy="861775"/>
          </a:xfrm>
        </p:grpSpPr>
        <p:sp>
          <p:nvSpPr>
            <p:cNvPr id="24" name="文本框 23"/>
            <p:cNvSpPr txBox="1"/>
            <p:nvPr/>
          </p:nvSpPr>
          <p:spPr>
            <a:xfrm>
              <a:off x="9705875" y="1978241"/>
              <a:ext cx="20683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a:t>
              </a:r>
            </a:p>
          </p:txBody>
        </p:sp>
        <p:sp>
          <p:nvSpPr>
            <p:cNvPr id="25" name="文本框 24"/>
            <p:cNvSpPr txBox="1"/>
            <p:nvPr/>
          </p:nvSpPr>
          <p:spPr>
            <a:xfrm>
              <a:off x="10045760" y="1578131"/>
              <a:ext cx="13886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a:t>
              </a:r>
            </a:p>
          </p:txBody>
        </p:sp>
      </p:grpSp>
      <p:sp>
        <p:nvSpPr>
          <p:cNvPr id="26" name="文本框 25"/>
          <p:cNvSpPr txBox="1"/>
          <p:nvPr/>
        </p:nvSpPr>
        <p:spPr>
          <a:xfrm>
            <a:off x="4524744" y="5298336"/>
            <a:ext cx="13886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a:t>
            </a:r>
          </a:p>
        </p:txBody>
      </p:sp>
      <p:sp>
        <p:nvSpPr>
          <p:cNvPr id="27" name="文本框 26"/>
          <p:cNvSpPr txBox="1"/>
          <p:nvPr/>
        </p:nvSpPr>
        <p:spPr>
          <a:xfrm>
            <a:off x="7523323" y="5698446"/>
            <a:ext cx="20683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a:t>
            </a:r>
          </a:p>
        </p:txBody>
      </p:sp>
      <p:sp>
        <p:nvSpPr>
          <p:cNvPr id="28" name="文本框 27"/>
          <p:cNvSpPr txBox="1"/>
          <p:nvPr/>
        </p:nvSpPr>
        <p:spPr>
          <a:xfrm>
            <a:off x="7863208" y="5298336"/>
            <a:ext cx="13886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a:t>
            </a:r>
          </a:p>
        </p:txBody>
      </p:sp>
      <p:grpSp>
        <p:nvGrpSpPr>
          <p:cNvPr id="29" name="组合 28"/>
          <p:cNvGrpSpPr/>
          <p:nvPr/>
        </p:nvGrpSpPr>
        <p:grpSpPr>
          <a:xfrm>
            <a:off x="2587610" y="1483563"/>
            <a:ext cx="2068387" cy="861775"/>
            <a:chOff x="9705875" y="1578131"/>
            <a:chExt cx="2068387" cy="861775"/>
          </a:xfrm>
        </p:grpSpPr>
        <p:sp>
          <p:nvSpPr>
            <p:cNvPr id="30" name="文本框 29"/>
            <p:cNvSpPr txBox="1"/>
            <p:nvPr/>
          </p:nvSpPr>
          <p:spPr>
            <a:xfrm>
              <a:off x="9705875" y="1978241"/>
              <a:ext cx="20683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a:t>
              </a:r>
            </a:p>
          </p:txBody>
        </p:sp>
        <p:sp>
          <p:nvSpPr>
            <p:cNvPr id="31" name="文本框 30"/>
            <p:cNvSpPr txBox="1"/>
            <p:nvPr/>
          </p:nvSpPr>
          <p:spPr>
            <a:xfrm>
              <a:off x="10045760" y="1578131"/>
              <a:ext cx="13886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32" name="组合 31"/>
          <p:cNvGrpSpPr/>
          <p:nvPr/>
        </p:nvGrpSpPr>
        <p:grpSpPr>
          <a:xfrm>
            <a:off x="5918677" y="1483563"/>
            <a:ext cx="2068387" cy="861775"/>
            <a:chOff x="9705875" y="1578131"/>
            <a:chExt cx="2068387" cy="861775"/>
          </a:xfrm>
        </p:grpSpPr>
        <p:sp>
          <p:nvSpPr>
            <p:cNvPr id="33" name="文本框 32"/>
            <p:cNvSpPr txBox="1"/>
            <p:nvPr/>
          </p:nvSpPr>
          <p:spPr>
            <a:xfrm>
              <a:off x="9705875" y="1978241"/>
              <a:ext cx="20683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a:t>
              </a:r>
            </a:p>
          </p:txBody>
        </p:sp>
        <p:sp>
          <p:nvSpPr>
            <p:cNvPr id="34" name="文本框 33"/>
            <p:cNvSpPr txBox="1"/>
            <p:nvPr/>
          </p:nvSpPr>
          <p:spPr>
            <a:xfrm>
              <a:off x="10045760" y="1578131"/>
              <a:ext cx="13886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35" name="组合 34"/>
          <p:cNvGrpSpPr/>
          <p:nvPr/>
        </p:nvGrpSpPr>
        <p:grpSpPr>
          <a:xfrm>
            <a:off x="9249744" y="1483563"/>
            <a:ext cx="2068387" cy="861775"/>
            <a:chOff x="9705875" y="1578131"/>
            <a:chExt cx="2068387" cy="861775"/>
          </a:xfrm>
        </p:grpSpPr>
        <p:sp>
          <p:nvSpPr>
            <p:cNvPr id="36" name="文本框 35"/>
            <p:cNvSpPr txBox="1"/>
            <p:nvPr/>
          </p:nvSpPr>
          <p:spPr>
            <a:xfrm>
              <a:off x="9705875" y="1978241"/>
              <a:ext cx="20683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a:t>
              </a:r>
            </a:p>
          </p:txBody>
        </p:sp>
        <p:sp>
          <p:nvSpPr>
            <p:cNvPr id="37" name="文本框 36"/>
            <p:cNvSpPr txBox="1"/>
            <p:nvPr/>
          </p:nvSpPr>
          <p:spPr>
            <a:xfrm>
              <a:off x="10045760" y="1578131"/>
              <a:ext cx="13886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a:t>
              </a:r>
            </a:p>
          </p:txBody>
        </p:sp>
      </p:grpSp>
      <p:sp>
        <p:nvSpPr>
          <p:cNvPr id="38" name="文本框 37"/>
          <p:cNvSpPr txBox="1"/>
          <p:nvPr/>
        </p:nvSpPr>
        <p:spPr>
          <a:xfrm>
            <a:off x="4155362" y="5698446"/>
            <a:ext cx="20683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我们工作室致力于专业</a:t>
            </a:r>
            <a:r>
              <a:rPr kumimoji="0" lang="en-US" altLang="zh-CN"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模板的发布</a:t>
            </a:r>
          </a:p>
        </p:txBody>
      </p:sp>
    </p:spTree>
    <p:extLst>
      <p:ext uri="{BB962C8B-B14F-4D97-AF65-F5344CB8AC3E}">
        <p14:creationId xmlns:p14="http://schemas.microsoft.com/office/powerpoint/2010/main" val="7550900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200000">
            <a:off x="6632791" y="2857255"/>
            <a:ext cx="632502" cy="58122"/>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cap="flat" cmpd="sng" algn="ctr">
            <a:solidFill>
              <a:schemeClr val="bg1"/>
            </a:solidFill>
            <a:prstDash val="sysDash"/>
            <a:miter lim="800000"/>
          </a:ln>
          <a:effectLst/>
        </p:spPr>
        <p:txBody>
          <a:bodyPr rtlCol="0" anchor="ctr"/>
          <a:lstStyle/>
          <a:p>
            <a:pPr algn="ctr">
              <a:defRPr/>
            </a:pPr>
            <a:endParaRPr lang="zh-CN" altLang="en-US" kern="0" smtClean="0">
              <a:ln>
                <a:solidFill>
                  <a:schemeClr val="bg1"/>
                </a:solidFill>
              </a:ln>
              <a:solidFill>
                <a:prstClr val="white"/>
              </a:solidFill>
            </a:endParaRPr>
          </a:p>
        </p:txBody>
      </p:sp>
      <p:sp>
        <p:nvSpPr>
          <p:cNvPr id="19" name="Freeform 5"/>
          <p:cNvSpPr>
            <a:spLocks/>
          </p:cNvSpPr>
          <p:nvPr/>
        </p:nvSpPr>
        <p:spPr bwMode="auto">
          <a:xfrm>
            <a:off x="4007768" y="2223970"/>
            <a:ext cx="3796165" cy="4356459"/>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rgbClr val="43C3F2"/>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smtClean="0">
              <a:solidFill>
                <a:prstClr val="black"/>
              </a:solidFill>
            </a:endParaRPr>
          </a:p>
        </p:txBody>
      </p:sp>
      <p:sp>
        <p:nvSpPr>
          <p:cNvPr id="20" name="Freeform 7"/>
          <p:cNvSpPr>
            <a:spLocks/>
          </p:cNvSpPr>
          <p:nvPr/>
        </p:nvSpPr>
        <p:spPr bwMode="auto">
          <a:xfrm>
            <a:off x="5705044" y="1597835"/>
            <a:ext cx="522704" cy="565602"/>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lnTo>
                  <a:pt x="129" y="0"/>
                </a:lnTo>
                <a:close/>
              </a:path>
            </a:pathLst>
          </a:custGeom>
          <a:solidFill>
            <a:schemeClr val="bg1"/>
          </a:solidFill>
          <a:ln>
            <a:noFill/>
          </a:ln>
          <a:extLst/>
        </p:spPr>
        <p:txBody>
          <a:bodyPr/>
          <a:lstStyle/>
          <a:p>
            <a:endParaRPr lang="zh-CN" altLang="en-US" sz="1600" kern="0">
              <a:solidFill>
                <a:prstClr val="black"/>
              </a:solidFill>
            </a:endParaRPr>
          </a:p>
        </p:txBody>
      </p:sp>
      <p:sp>
        <p:nvSpPr>
          <p:cNvPr id="21" name="Freeform 8"/>
          <p:cNvSpPr>
            <a:spLocks/>
          </p:cNvSpPr>
          <p:nvPr/>
        </p:nvSpPr>
        <p:spPr bwMode="auto">
          <a:xfrm>
            <a:off x="7561754" y="2679856"/>
            <a:ext cx="518668" cy="561819"/>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lnTo>
                  <a:pt x="128" y="0"/>
                </a:lnTo>
                <a:close/>
              </a:path>
            </a:pathLst>
          </a:custGeom>
          <a:solidFill>
            <a:schemeClr val="bg1"/>
          </a:solidFill>
          <a:ln>
            <a:noFill/>
          </a:ln>
          <a:extLst/>
        </p:spPr>
        <p:txBody>
          <a:bodyPr/>
          <a:lstStyle/>
          <a:p>
            <a:endParaRPr lang="zh-CN" altLang="en-US" sz="1600" kern="0">
              <a:solidFill>
                <a:prstClr val="black"/>
              </a:solidFill>
            </a:endParaRPr>
          </a:p>
        </p:txBody>
      </p:sp>
      <p:sp>
        <p:nvSpPr>
          <p:cNvPr id="22" name="Freeform 9"/>
          <p:cNvSpPr>
            <a:spLocks/>
          </p:cNvSpPr>
          <p:nvPr/>
        </p:nvSpPr>
        <p:spPr bwMode="auto">
          <a:xfrm>
            <a:off x="7236830" y="4611226"/>
            <a:ext cx="524722" cy="565602"/>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lnTo>
                  <a:pt x="130" y="0"/>
                </a:lnTo>
                <a:close/>
              </a:path>
            </a:pathLst>
          </a:custGeom>
          <a:solidFill>
            <a:schemeClr val="bg1"/>
          </a:solidFill>
          <a:ln>
            <a:noFill/>
          </a:ln>
          <a:extLst/>
        </p:spPr>
        <p:txBody>
          <a:bodyPr/>
          <a:lstStyle/>
          <a:p>
            <a:endParaRPr lang="zh-CN" altLang="en-US" sz="1600" kern="0">
              <a:solidFill>
                <a:prstClr val="black"/>
              </a:solidFill>
            </a:endParaRPr>
          </a:p>
        </p:txBody>
      </p:sp>
      <p:sp>
        <p:nvSpPr>
          <p:cNvPr id="23" name="Freeform 10"/>
          <p:cNvSpPr>
            <a:spLocks/>
          </p:cNvSpPr>
          <p:nvPr/>
        </p:nvSpPr>
        <p:spPr bwMode="auto">
          <a:xfrm>
            <a:off x="4871542" y="2479342"/>
            <a:ext cx="520686" cy="565602"/>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lnTo>
                  <a:pt x="128" y="0"/>
                </a:lnTo>
                <a:close/>
              </a:path>
            </a:pathLst>
          </a:custGeom>
          <a:solidFill>
            <a:schemeClr val="bg1"/>
          </a:solidFill>
          <a:ln>
            <a:noFill/>
          </a:ln>
          <a:extLst/>
        </p:spPr>
        <p:txBody>
          <a:bodyPr/>
          <a:lstStyle/>
          <a:p>
            <a:endParaRPr lang="zh-CN" altLang="en-US" sz="1600" kern="0">
              <a:solidFill>
                <a:prstClr val="black"/>
              </a:solidFill>
            </a:endParaRPr>
          </a:p>
        </p:txBody>
      </p:sp>
      <p:sp>
        <p:nvSpPr>
          <p:cNvPr id="24" name="Freeform 11"/>
          <p:cNvSpPr>
            <a:spLocks/>
          </p:cNvSpPr>
          <p:nvPr/>
        </p:nvSpPr>
        <p:spPr bwMode="auto">
          <a:xfrm>
            <a:off x="3719171" y="4461786"/>
            <a:ext cx="520686" cy="561819"/>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lnTo>
                  <a:pt x="130" y="0"/>
                </a:lnTo>
                <a:close/>
              </a:path>
            </a:pathLst>
          </a:custGeom>
          <a:solidFill>
            <a:schemeClr val="bg1"/>
          </a:solidFill>
          <a:ln>
            <a:noFill/>
          </a:ln>
          <a:extLst/>
        </p:spPr>
        <p:txBody>
          <a:bodyPr/>
          <a:lstStyle/>
          <a:p>
            <a:endParaRPr lang="zh-CN" altLang="en-US" sz="1600" kern="0">
              <a:solidFill>
                <a:prstClr val="black"/>
              </a:solidFill>
            </a:endParaRPr>
          </a:p>
        </p:txBody>
      </p:sp>
      <p:sp>
        <p:nvSpPr>
          <p:cNvPr id="25" name="Freeform 13"/>
          <p:cNvSpPr>
            <a:spLocks/>
          </p:cNvSpPr>
          <p:nvPr/>
        </p:nvSpPr>
        <p:spPr bwMode="auto">
          <a:xfrm>
            <a:off x="6550654" y="5364101"/>
            <a:ext cx="290616" cy="314013"/>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lnTo>
                  <a:pt x="72" y="0"/>
                </a:lnTo>
                <a:close/>
              </a:path>
            </a:pathLst>
          </a:custGeom>
          <a:solidFill>
            <a:schemeClr val="bg1">
              <a:lumMod val="75000"/>
            </a:schemeClr>
          </a:solidFill>
          <a:ln>
            <a:noFill/>
          </a:ln>
          <a:extLst/>
        </p:spPr>
        <p:txBody>
          <a:bodyPr/>
          <a:lstStyle/>
          <a:p>
            <a:endParaRPr lang="zh-CN" altLang="en-US" sz="1600" kern="0" dirty="0">
              <a:solidFill>
                <a:prstClr val="black"/>
              </a:solidFill>
            </a:endParaRPr>
          </a:p>
        </p:txBody>
      </p:sp>
      <p:sp>
        <p:nvSpPr>
          <p:cNvPr id="26" name="Freeform 14"/>
          <p:cNvSpPr>
            <a:spLocks/>
          </p:cNvSpPr>
          <p:nvPr/>
        </p:nvSpPr>
        <p:spPr bwMode="auto">
          <a:xfrm>
            <a:off x="4588999" y="3462997"/>
            <a:ext cx="286579" cy="314013"/>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lnTo>
                  <a:pt x="70" y="0"/>
                </a:lnTo>
                <a:close/>
              </a:path>
            </a:pathLst>
          </a:custGeom>
          <a:solidFill>
            <a:srgbClr val="43C3F2"/>
          </a:solidFill>
          <a:ln>
            <a:noFill/>
          </a:ln>
          <a:extLst/>
        </p:spPr>
        <p:txBody>
          <a:bodyPr/>
          <a:lstStyle/>
          <a:p>
            <a:endParaRPr lang="zh-CN" altLang="en-US" sz="1600" kern="0">
              <a:solidFill>
                <a:prstClr val="black"/>
              </a:solidFill>
            </a:endParaRPr>
          </a:p>
        </p:txBody>
      </p:sp>
      <p:sp>
        <p:nvSpPr>
          <p:cNvPr id="27" name="Freeform 15"/>
          <p:cNvSpPr>
            <a:spLocks/>
          </p:cNvSpPr>
          <p:nvPr/>
        </p:nvSpPr>
        <p:spPr bwMode="auto">
          <a:xfrm>
            <a:off x="5565790" y="2986303"/>
            <a:ext cx="286579" cy="31023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lnTo>
                  <a:pt x="70" y="0"/>
                </a:lnTo>
                <a:close/>
              </a:path>
            </a:pathLst>
          </a:custGeom>
          <a:solidFill>
            <a:srgbClr val="7E7E7D"/>
          </a:solidFill>
          <a:ln>
            <a:noFill/>
          </a:ln>
          <a:extLst/>
        </p:spPr>
        <p:txBody>
          <a:bodyPr/>
          <a:lstStyle/>
          <a:p>
            <a:pPr>
              <a:defRPr/>
            </a:pPr>
            <a:endParaRPr lang="zh-CN" altLang="en-US" sz="1600" kern="0" smtClean="0">
              <a:solidFill>
                <a:prstClr val="black"/>
              </a:solidFill>
            </a:endParaRPr>
          </a:p>
        </p:txBody>
      </p:sp>
      <p:sp>
        <p:nvSpPr>
          <p:cNvPr id="28" name="Freeform 16"/>
          <p:cNvSpPr>
            <a:spLocks/>
          </p:cNvSpPr>
          <p:nvPr/>
        </p:nvSpPr>
        <p:spPr bwMode="auto">
          <a:xfrm>
            <a:off x="6142985" y="4601768"/>
            <a:ext cx="288597" cy="31023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lnTo>
                  <a:pt x="72" y="0"/>
                </a:lnTo>
                <a:close/>
              </a:path>
            </a:pathLst>
          </a:custGeom>
          <a:solidFill>
            <a:schemeClr val="bg1"/>
          </a:solidFill>
          <a:ln>
            <a:noFill/>
          </a:ln>
          <a:extLst/>
        </p:spPr>
        <p:txBody>
          <a:bodyPr/>
          <a:lstStyle/>
          <a:p>
            <a:pPr>
              <a:defRPr/>
            </a:pPr>
            <a:endParaRPr lang="zh-CN" altLang="en-US" sz="1600" kern="0" smtClean="0">
              <a:solidFill>
                <a:prstClr val="black"/>
              </a:solidFill>
            </a:endParaRPr>
          </a:p>
        </p:txBody>
      </p:sp>
      <p:sp>
        <p:nvSpPr>
          <p:cNvPr id="29" name="Freeform 17"/>
          <p:cNvSpPr>
            <a:spLocks/>
          </p:cNvSpPr>
          <p:nvPr/>
        </p:nvSpPr>
        <p:spPr bwMode="auto">
          <a:xfrm>
            <a:off x="4431583" y="4308563"/>
            <a:ext cx="286579" cy="314013"/>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lnTo>
                  <a:pt x="70" y="0"/>
                </a:lnTo>
                <a:close/>
              </a:path>
            </a:pathLst>
          </a:custGeom>
          <a:solidFill>
            <a:schemeClr val="bg1">
              <a:lumMod val="50000"/>
            </a:schemeClr>
          </a:solidFill>
          <a:ln>
            <a:noFill/>
          </a:ln>
          <a:extLst/>
        </p:spPr>
        <p:txBody>
          <a:bodyPr/>
          <a:lstStyle/>
          <a:p>
            <a:pPr>
              <a:defRPr/>
            </a:pPr>
            <a:endParaRPr lang="zh-CN" altLang="en-US" sz="1600" kern="0" smtClean="0">
              <a:solidFill>
                <a:prstClr val="black"/>
              </a:solidFill>
            </a:endParaRPr>
          </a:p>
        </p:txBody>
      </p:sp>
      <p:sp>
        <p:nvSpPr>
          <p:cNvPr id="30" name="Freeform 18"/>
          <p:cNvSpPr>
            <a:spLocks/>
          </p:cNvSpPr>
          <p:nvPr/>
        </p:nvSpPr>
        <p:spPr bwMode="auto">
          <a:xfrm>
            <a:off x="7162158" y="3585954"/>
            <a:ext cx="290616" cy="314013"/>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lnTo>
                  <a:pt x="72" y="0"/>
                </a:lnTo>
                <a:close/>
              </a:path>
            </a:pathLst>
          </a:custGeom>
          <a:solidFill>
            <a:srgbClr val="43C3F2"/>
          </a:solidFill>
          <a:ln>
            <a:noFill/>
          </a:ln>
          <a:extLst/>
        </p:spPr>
        <p:txBody>
          <a:bodyPr/>
          <a:lstStyle/>
          <a:p>
            <a:endParaRPr lang="zh-CN" altLang="en-US" sz="1600" kern="0">
              <a:solidFill>
                <a:prstClr val="black"/>
              </a:solidFill>
            </a:endParaRPr>
          </a:p>
        </p:txBody>
      </p:sp>
      <p:sp>
        <p:nvSpPr>
          <p:cNvPr id="31" name="Freeform 19"/>
          <p:cNvSpPr>
            <a:spLocks/>
          </p:cNvSpPr>
          <p:nvPr/>
        </p:nvSpPr>
        <p:spPr bwMode="auto">
          <a:xfrm>
            <a:off x="5188394" y="4913889"/>
            <a:ext cx="286579" cy="314013"/>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lnTo>
                  <a:pt x="72" y="0"/>
                </a:lnTo>
                <a:close/>
              </a:path>
            </a:pathLst>
          </a:custGeom>
          <a:solidFill>
            <a:schemeClr val="bg1"/>
          </a:solidFill>
          <a:ln>
            <a:noFill/>
          </a:ln>
          <a:extLst/>
        </p:spPr>
        <p:txBody>
          <a:bodyPr/>
          <a:lstStyle/>
          <a:p>
            <a:pPr>
              <a:defRPr/>
            </a:pPr>
            <a:endParaRPr lang="zh-CN" altLang="en-US" sz="1600" kern="0" smtClean="0">
              <a:solidFill>
                <a:prstClr val="black"/>
              </a:solidFill>
            </a:endParaRPr>
          </a:p>
        </p:txBody>
      </p:sp>
      <p:sp>
        <p:nvSpPr>
          <p:cNvPr id="32" name="Freeform 20"/>
          <p:cNvSpPr>
            <a:spLocks/>
          </p:cNvSpPr>
          <p:nvPr/>
        </p:nvSpPr>
        <p:spPr bwMode="auto">
          <a:xfrm>
            <a:off x="6013823" y="3665403"/>
            <a:ext cx="286579" cy="312121"/>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lnTo>
                  <a:pt x="72" y="0"/>
                </a:lnTo>
                <a:close/>
              </a:path>
            </a:pathLst>
          </a:custGeom>
          <a:solidFill>
            <a:srgbClr val="43C3F2"/>
          </a:solidFill>
          <a:ln>
            <a:noFill/>
          </a:ln>
          <a:extLst/>
        </p:spPr>
        <p:txBody>
          <a:bodyPr/>
          <a:lstStyle/>
          <a:p>
            <a:endParaRPr lang="zh-CN" altLang="en-US" sz="1600" kern="0">
              <a:solidFill>
                <a:prstClr val="black"/>
              </a:solidFill>
            </a:endParaRPr>
          </a:p>
        </p:txBody>
      </p:sp>
      <p:sp>
        <p:nvSpPr>
          <p:cNvPr id="33" name="Freeform 6"/>
          <p:cNvSpPr>
            <a:spLocks/>
          </p:cNvSpPr>
          <p:nvPr/>
        </p:nvSpPr>
        <p:spPr bwMode="auto">
          <a:xfrm>
            <a:off x="4833197" y="1679176"/>
            <a:ext cx="518668" cy="565602"/>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lnTo>
                  <a:pt x="128" y="0"/>
                </a:lnTo>
                <a:close/>
              </a:path>
            </a:pathLst>
          </a:custGeom>
          <a:solidFill>
            <a:schemeClr val="bg1"/>
          </a:solidFill>
          <a:ln>
            <a:noFill/>
          </a:ln>
          <a:extLst/>
        </p:spPr>
        <p:txBody>
          <a:bodyPr/>
          <a:lstStyle/>
          <a:p>
            <a:pPr>
              <a:defRPr/>
            </a:pPr>
            <a:endParaRPr lang="zh-CN" altLang="en-US" sz="1600" kern="0" smtClean="0">
              <a:solidFill>
                <a:prstClr val="black"/>
              </a:solidFill>
            </a:endParaRPr>
          </a:p>
        </p:txBody>
      </p:sp>
      <p:sp>
        <p:nvSpPr>
          <p:cNvPr id="34" name="Freeform 12"/>
          <p:cNvSpPr>
            <a:spLocks/>
          </p:cNvSpPr>
          <p:nvPr/>
        </p:nvSpPr>
        <p:spPr bwMode="auto">
          <a:xfrm>
            <a:off x="6659635" y="2899287"/>
            <a:ext cx="520686" cy="561819"/>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lnTo>
                  <a:pt x="130" y="0"/>
                </a:lnTo>
                <a:close/>
              </a:path>
            </a:pathLst>
          </a:custGeom>
          <a:solidFill>
            <a:schemeClr val="bg1"/>
          </a:solidFill>
          <a:ln>
            <a:noFill/>
          </a:ln>
          <a:extLst/>
        </p:spPr>
        <p:txBody>
          <a:bodyPr/>
          <a:lstStyle/>
          <a:p>
            <a:pPr>
              <a:defRPr/>
            </a:pPr>
            <a:endParaRPr lang="zh-CN" altLang="en-US" sz="1600" kern="0" smtClean="0">
              <a:solidFill>
                <a:prstClr val="black"/>
              </a:solidFill>
            </a:endParaRPr>
          </a:p>
        </p:txBody>
      </p:sp>
      <p:sp>
        <p:nvSpPr>
          <p:cNvPr id="35" name="TextBox 8"/>
          <p:cNvSpPr txBox="1"/>
          <p:nvPr/>
        </p:nvSpPr>
        <p:spPr bwMode="auto">
          <a:xfrm>
            <a:off x="2034004" y="4555473"/>
            <a:ext cx="1159294"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kern="0" dirty="0">
                <a:solidFill>
                  <a:schemeClr val="bg1"/>
                </a:solidFill>
              </a:rPr>
              <a:t>添加标题</a:t>
            </a:r>
          </a:p>
        </p:txBody>
      </p:sp>
      <p:sp>
        <p:nvSpPr>
          <p:cNvPr id="36" name="TextBox 9"/>
          <p:cNvSpPr txBox="1"/>
          <p:nvPr/>
        </p:nvSpPr>
        <p:spPr bwMode="auto">
          <a:xfrm>
            <a:off x="8485449" y="2794602"/>
            <a:ext cx="1159294"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kern="0" dirty="0">
                <a:solidFill>
                  <a:schemeClr val="bg1"/>
                </a:solidFill>
              </a:rPr>
              <a:t>添加标题</a:t>
            </a:r>
          </a:p>
        </p:txBody>
      </p:sp>
      <p:sp>
        <p:nvSpPr>
          <p:cNvPr id="37" name="TextBox 10"/>
          <p:cNvSpPr txBox="1"/>
          <p:nvPr/>
        </p:nvSpPr>
        <p:spPr bwMode="auto">
          <a:xfrm>
            <a:off x="8186936" y="475180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kern="0" dirty="0">
                <a:solidFill>
                  <a:schemeClr val="bg1"/>
                </a:solidFill>
              </a:rPr>
              <a:t>添加标题</a:t>
            </a:r>
          </a:p>
        </p:txBody>
      </p:sp>
      <p:sp>
        <p:nvSpPr>
          <p:cNvPr id="38" name="TextBox 11"/>
          <p:cNvSpPr txBox="1"/>
          <p:nvPr/>
        </p:nvSpPr>
        <p:spPr bwMode="auto">
          <a:xfrm>
            <a:off x="1915694" y="2601592"/>
            <a:ext cx="1159294"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defRPr/>
            </a:pPr>
            <a:r>
              <a:rPr lang="zh-CN" altLang="en-US" kern="0" dirty="0">
                <a:solidFill>
                  <a:schemeClr val="bg1"/>
                </a:solidFill>
              </a:rPr>
              <a:t>添加标题</a:t>
            </a:r>
          </a:p>
        </p:txBody>
      </p:sp>
      <p:sp>
        <p:nvSpPr>
          <p:cNvPr id="39" name="TextBox 12"/>
          <p:cNvSpPr txBox="1"/>
          <p:nvPr/>
        </p:nvSpPr>
        <p:spPr bwMode="auto">
          <a:xfrm>
            <a:off x="6346409" y="215677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pPr>
              <a:defRPr/>
            </a:pPr>
            <a:r>
              <a:rPr lang="zh-CN" altLang="en-US" kern="0" dirty="0">
                <a:solidFill>
                  <a:schemeClr val="bg1"/>
                </a:solidFill>
              </a:rPr>
              <a:t>添加标题</a:t>
            </a:r>
          </a:p>
        </p:txBody>
      </p:sp>
      <p:sp>
        <p:nvSpPr>
          <p:cNvPr id="40" name="任意多边形 2"/>
          <p:cNvSpPr/>
          <p:nvPr/>
        </p:nvSpPr>
        <p:spPr>
          <a:xfrm>
            <a:off x="8105978" y="2932034"/>
            <a:ext cx="460142" cy="0"/>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cap="flat" cmpd="sng" algn="ctr">
            <a:solidFill>
              <a:schemeClr val="bg1"/>
            </a:solidFill>
            <a:prstDash val="sysDash"/>
            <a:miter lim="800000"/>
          </a:ln>
          <a:effectLst/>
        </p:spPr>
        <p:txBody>
          <a:bodyPr rtlCol="0" anchor="ctr"/>
          <a:lstStyle/>
          <a:p>
            <a:pPr algn="ctr">
              <a:defRPr/>
            </a:pPr>
            <a:endParaRPr lang="zh-CN" altLang="en-US" kern="0" smtClean="0">
              <a:solidFill>
                <a:schemeClr val="bg1"/>
              </a:solidFill>
            </a:endParaRPr>
          </a:p>
        </p:txBody>
      </p:sp>
      <p:sp>
        <p:nvSpPr>
          <p:cNvPr id="41" name="任意多边形 40"/>
          <p:cNvSpPr/>
          <p:nvPr/>
        </p:nvSpPr>
        <p:spPr>
          <a:xfrm>
            <a:off x="7791254" y="4895084"/>
            <a:ext cx="460142" cy="0"/>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cap="flat" cmpd="sng" algn="ctr">
            <a:solidFill>
              <a:schemeClr val="bg1"/>
            </a:solidFill>
            <a:prstDash val="sysDash"/>
            <a:miter lim="800000"/>
          </a:ln>
          <a:effectLst/>
        </p:spPr>
        <p:txBody>
          <a:bodyPr rtlCol="0" anchor="ctr"/>
          <a:lstStyle/>
          <a:p>
            <a:pPr algn="ctr">
              <a:defRPr/>
            </a:pPr>
            <a:endParaRPr lang="zh-CN" altLang="en-US" kern="0" smtClean="0">
              <a:solidFill>
                <a:schemeClr val="bg1"/>
              </a:solidFill>
            </a:endParaRPr>
          </a:p>
        </p:txBody>
      </p:sp>
      <p:sp>
        <p:nvSpPr>
          <p:cNvPr id="42" name="任意多边形 41"/>
          <p:cNvSpPr/>
          <p:nvPr/>
        </p:nvSpPr>
        <p:spPr>
          <a:xfrm flipV="1">
            <a:off x="3185639" y="4686658"/>
            <a:ext cx="607594" cy="54478"/>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cap="flat" cmpd="sng" algn="ctr">
            <a:solidFill>
              <a:schemeClr val="bg1"/>
            </a:solidFill>
            <a:prstDash val="sysDash"/>
            <a:miter lim="800000"/>
          </a:ln>
          <a:effectLst/>
        </p:spPr>
        <p:txBody>
          <a:bodyPr rtlCol="0" anchor="ctr"/>
          <a:lstStyle/>
          <a:p>
            <a:pPr algn="ctr"/>
            <a:endParaRPr lang="zh-CN" altLang="en-US" kern="0">
              <a:ln>
                <a:solidFill>
                  <a:schemeClr val="bg1"/>
                </a:solidFill>
              </a:ln>
              <a:solidFill>
                <a:schemeClr val="bg1"/>
              </a:solidFill>
            </a:endParaRPr>
          </a:p>
        </p:txBody>
      </p:sp>
      <p:sp>
        <p:nvSpPr>
          <p:cNvPr id="43" name="任意多边形 42"/>
          <p:cNvSpPr/>
          <p:nvPr/>
        </p:nvSpPr>
        <p:spPr>
          <a:xfrm>
            <a:off x="2953322" y="2759989"/>
            <a:ext cx="1846747" cy="89192"/>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cap="flat" cmpd="sng" algn="ctr">
            <a:solidFill>
              <a:schemeClr val="bg1"/>
            </a:solidFill>
            <a:prstDash val="sysDash"/>
            <a:miter lim="800000"/>
          </a:ln>
          <a:effectLst/>
        </p:spPr>
        <p:txBody>
          <a:bodyPr rtlCol="0" anchor="ctr"/>
          <a:lstStyle/>
          <a:p>
            <a:pPr algn="ctr">
              <a:defRPr/>
            </a:pPr>
            <a:endParaRPr lang="zh-CN" altLang="en-US" kern="0" smtClean="0">
              <a:ln>
                <a:solidFill>
                  <a:schemeClr val="bg1"/>
                </a:solidFill>
              </a:ln>
              <a:solidFill>
                <a:prstClr val="white"/>
              </a:solidFill>
            </a:endParaRPr>
          </a:p>
        </p:txBody>
      </p:sp>
    </p:spTree>
    <p:extLst>
      <p:ext uri="{BB962C8B-B14F-4D97-AF65-F5344CB8AC3E}">
        <p14:creationId xmlns:p14="http://schemas.microsoft.com/office/powerpoint/2010/main" val="21668068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429001"/>
            <a:ext cx="12192000" cy="342900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5226" y="1030708"/>
            <a:ext cx="5366840" cy="4951725"/>
          </a:xfrm>
          <a:prstGeom prst="rect">
            <a:avLst/>
          </a:prstGeom>
        </p:spPr>
      </p:pic>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13668" y="1297008"/>
            <a:ext cx="3194434" cy="2431927"/>
          </a:xfrm>
          <a:prstGeom prst="rect">
            <a:avLst/>
          </a:prstGeom>
        </p:spPr>
      </p:pic>
      <p:sp>
        <p:nvSpPr>
          <p:cNvPr id="9" name="文本框 8"/>
          <p:cNvSpPr txBox="1"/>
          <p:nvPr/>
        </p:nvSpPr>
        <p:spPr>
          <a:xfrm>
            <a:off x="5958535" y="4122374"/>
            <a:ext cx="5474869" cy="738664"/>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让您的每一次亮相都信心澎湃</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 name="Title 13"/>
          <p:cNvSpPr txBox="1">
            <a:spLocks/>
          </p:cNvSpPr>
          <p:nvPr/>
        </p:nvSpPr>
        <p:spPr>
          <a:xfrm>
            <a:off x="6906227" y="2611253"/>
            <a:ext cx="4120587" cy="548679"/>
          </a:xfrm>
          <a:prstGeom prst="rect">
            <a:avLst/>
          </a:prstGeom>
        </p:spPr>
        <p:txBody>
          <a:bodyPr vert="horz" lIns="121682" tIns="60841" rIns="121682" bIns="6084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3600" b="1" dirty="0">
                <a:solidFill>
                  <a:schemeClr val="bg1"/>
                </a:solidFill>
                <a:latin typeface="微软雅黑" panose="020B0503020204020204" pitchFamily="34" charset="-122"/>
                <a:ea typeface="微软雅黑" panose="020B0503020204020204" pitchFamily="34" charset="-122"/>
              </a:rPr>
              <a:t>单击此处添加标题</a:t>
            </a:r>
            <a:endParaRPr 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86610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直角三角形 5"/>
          <p:cNvSpPr/>
          <p:nvPr/>
        </p:nvSpPr>
        <p:spPr>
          <a:xfrm>
            <a:off x="0" y="2692400"/>
            <a:ext cx="6624320" cy="4165600"/>
          </a:xfrm>
          <a:prstGeom prst="rtTriangle">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7037396" y="4692302"/>
            <a:ext cx="4164431" cy="1479059"/>
            <a:chOff x="6966276" y="4783742"/>
            <a:chExt cx="4164431" cy="1479059"/>
          </a:xfrm>
        </p:grpSpPr>
        <p:sp>
          <p:nvSpPr>
            <p:cNvPr id="9" name="矩形 8"/>
            <p:cNvSpPr/>
            <p:nvPr/>
          </p:nvSpPr>
          <p:spPr>
            <a:xfrm>
              <a:off x="6966276" y="4877806"/>
              <a:ext cx="4164431" cy="1384995"/>
            </a:xfrm>
            <a:prstGeom prst="rect">
              <a:avLst/>
            </a:prstGeom>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让您的每一次亮相都信心澎湃。</a:t>
              </a:r>
            </a:p>
          </p:txBody>
        </p:sp>
        <p:cxnSp>
          <p:nvCxnSpPr>
            <p:cNvPr id="10" name="直接连接符 9"/>
            <p:cNvCxnSpPr/>
            <p:nvPr/>
          </p:nvCxnSpPr>
          <p:spPr>
            <a:xfrm>
              <a:off x="7061200" y="4783742"/>
              <a:ext cx="40695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544630"/>
            <a:ext cx="9313421" cy="5896810"/>
            <a:chOff x="436880" y="463350"/>
            <a:chExt cx="9313421" cy="5896810"/>
          </a:xfrm>
        </p:grpSpPr>
        <p:pic>
          <p:nvPicPr>
            <p:cNvPr id="12" name="图片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6880" y="547620"/>
              <a:ext cx="8442960" cy="5812540"/>
            </a:xfrm>
            <a:prstGeom prst="rect">
              <a:avLst/>
            </a:prstGeom>
          </p:spPr>
        </p:pic>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2900" y="463350"/>
              <a:ext cx="4057401" cy="2229050"/>
            </a:xfrm>
            <a:prstGeom prst="rect">
              <a:avLst/>
            </a:prstGeom>
          </p:spPr>
        </p:pic>
      </p:grpSp>
      <p:pic>
        <p:nvPicPr>
          <p:cNvPr id="2" name="图片 1"/>
          <p:cNvPicPr>
            <a:picLocks noChangeAspect="1"/>
          </p:cNvPicPr>
          <p:nvPr/>
        </p:nvPicPr>
        <p:blipFill>
          <a:blip r:embed="rId4"/>
          <a:stretch>
            <a:fillRect/>
          </a:stretch>
        </p:blipFill>
        <p:spPr>
          <a:xfrm>
            <a:off x="6877826" y="3754221"/>
            <a:ext cx="4578493" cy="762066"/>
          </a:xfrm>
          <a:prstGeom prst="rect">
            <a:avLst/>
          </a:prstGeom>
        </p:spPr>
      </p:pic>
    </p:spTree>
    <p:extLst>
      <p:ext uri="{BB962C8B-B14F-4D97-AF65-F5344CB8AC3E}">
        <p14:creationId xmlns:p14="http://schemas.microsoft.com/office/powerpoint/2010/main" val="6344716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2D3E50"/>
        </a:solidFill>
        <a:effectLst/>
      </p:bgPr>
    </p:bg>
    <p:spTree>
      <p:nvGrpSpPr>
        <p:cNvPr id="1" name=""/>
        <p:cNvGrpSpPr/>
        <p:nvPr/>
      </p:nvGrpSpPr>
      <p:grpSpPr>
        <a:xfrm>
          <a:off x="0" y="0"/>
          <a:ext cx="0" cy="0"/>
          <a:chOff x="0" y="0"/>
          <a:chExt cx="0" cy="0"/>
        </a:xfrm>
      </p:grpSpPr>
      <p:grpSp>
        <p:nvGrpSpPr>
          <p:cNvPr id="4" name="组合 3"/>
          <p:cNvGrpSpPr/>
          <p:nvPr/>
        </p:nvGrpSpPr>
        <p:grpSpPr>
          <a:xfrm>
            <a:off x="745469" y="445960"/>
            <a:ext cx="11667524" cy="1835106"/>
            <a:chOff x="852709" y="5009914"/>
            <a:chExt cx="11667524" cy="1835106"/>
          </a:xfrm>
        </p:grpSpPr>
        <p:sp>
          <p:nvSpPr>
            <p:cNvPr id="5" name="矩形 51"/>
            <p:cNvSpPr>
              <a:spLocks noChangeArrowheads="1"/>
            </p:cNvSpPr>
            <p:nvPr/>
          </p:nvSpPr>
          <p:spPr bwMode="auto">
            <a:xfrm>
              <a:off x="852709" y="5009914"/>
              <a:ext cx="10635290" cy="1835106"/>
            </a:xfrm>
            <a:prstGeom prst="rect">
              <a:avLst/>
            </a:prstGeom>
            <a:solidFill>
              <a:srgbClr val="43C3F2"/>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文本框 5"/>
            <p:cNvSpPr txBox="1"/>
            <p:nvPr/>
          </p:nvSpPr>
          <p:spPr>
            <a:xfrm>
              <a:off x="1712626" y="5216411"/>
              <a:ext cx="10807607" cy="1446550"/>
            </a:xfrm>
            <a:prstGeom prst="rect">
              <a:avLst/>
            </a:prstGeom>
            <a:noFill/>
          </p:spPr>
          <p:txBody>
            <a:bodyPr wrap="square" rtlCol="0">
              <a:spAutoFit/>
            </a:bodyPr>
            <a:lstStyle/>
            <a:p>
              <a:pPr algn="just"/>
              <a:r>
                <a:rPr lang="zh-CN" altLang="en-US" sz="8800" b="1" dirty="0">
                  <a:solidFill>
                    <a:prstClr val="white"/>
                  </a:solidFill>
                  <a:latin typeface="微软雅黑" panose="020B0503020204020204" pitchFamily="34" charset="-122"/>
                  <a:ea typeface="微软雅黑" panose="020B0503020204020204" pitchFamily="34" charset="-122"/>
                </a:rPr>
                <a:t>赠可</a:t>
              </a:r>
              <a:r>
                <a:rPr lang="zh-CN" altLang="en-US" sz="8800" b="1" dirty="0" smtClean="0">
                  <a:solidFill>
                    <a:prstClr val="white"/>
                  </a:solidFill>
                  <a:latin typeface="微软雅黑" panose="020B0503020204020204" pitchFamily="34" charset="-122"/>
                  <a:ea typeface="微软雅黑" panose="020B0503020204020204" pitchFamily="34" charset="-122"/>
                </a:rPr>
                <a:t>编辑商务图标</a:t>
              </a:r>
              <a:endParaRPr lang="zh-CN" altLang="en-US" sz="8800" b="1" dirty="0">
                <a:solidFill>
                  <a:prstClr val="white"/>
                </a:solidFill>
                <a:latin typeface="微软雅黑" panose="020B0503020204020204" pitchFamily="34" charset="-122"/>
                <a:ea typeface="微软雅黑" panose="020B0503020204020204" pitchFamily="34" charset="-122"/>
              </a:endParaRPr>
            </a:p>
          </p:txBody>
        </p:sp>
      </p:grpSp>
      <p:sp>
        <p:nvSpPr>
          <p:cNvPr id="1010" name="稻壳儿小白白(http://dwz.cn/Wu2UP)"/>
          <p:cNvSpPr>
            <a:spLocks noChangeArrowheads="1"/>
          </p:cNvSpPr>
          <p:nvPr/>
        </p:nvSpPr>
        <p:spPr bwMode="auto">
          <a:xfrm>
            <a:off x="9403184" y="5946779"/>
            <a:ext cx="495298" cy="499532"/>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1" name="稻壳儿小白白(http://dwz.cn/Wu2UP)"/>
          <p:cNvSpPr>
            <a:spLocks noChangeArrowheads="1"/>
          </p:cNvSpPr>
          <p:nvPr/>
        </p:nvSpPr>
        <p:spPr bwMode="auto">
          <a:xfrm>
            <a:off x="8670818" y="5946779"/>
            <a:ext cx="317500" cy="510116"/>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2" name="稻壳儿小白白(http://dwz.cn/Wu2UP)"/>
          <p:cNvSpPr>
            <a:spLocks noChangeArrowheads="1"/>
          </p:cNvSpPr>
          <p:nvPr/>
        </p:nvSpPr>
        <p:spPr bwMode="auto">
          <a:xfrm>
            <a:off x="7855900" y="5946779"/>
            <a:ext cx="317500" cy="510116"/>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3" name="稻壳儿小白白(http://dwz.cn/Wu2UP)"/>
          <p:cNvSpPr>
            <a:spLocks noChangeArrowheads="1"/>
          </p:cNvSpPr>
          <p:nvPr/>
        </p:nvSpPr>
        <p:spPr bwMode="auto">
          <a:xfrm>
            <a:off x="6945733" y="5946779"/>
            <a:ext cx="495298" cy="510116"/>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4" name="稻壳儿小白白(http://dwz.cn/Wu2UP)"/>
          <p:cNvSpPr>
            <a:spLocks noChangeArrowheads="1"/>
          </p:cNvSpPr>
          <p:nvPr/>
        </p:nvSpPr>
        <p:spPr bwMode="auto">
          <a:xfrm>
            <a:off x="6196433" y="5946779"/>
            <a:ext cx="345017" cy="510116"/>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5" name="稻壳儿小白白(http://dwz.cn/Wu2UP)"/>
          <p:cNvSpPr>
            <a:spLocks noChangeArrowheads="1"/>
          </p:cNvSpPr>
          <p:nvPr/>
        </p:nvSpPr>
        <p:spPr bwMode="auto">
          <a:xfrm>
            <a:off x="5290501" y="5931960"/>
            <a:ext cx="520700" cy="520700"/>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6" name="稻壳儿小白白(http://dwz.cn/Wu2UP)"/>
          <p:cNvSpPr>
            <a:spLocks noChangeArrowheads="1"/>
          </p:cNvSpPr>
          <p:nvPr/>
        </p:nvSpPr>
        <p:spPr bwMode="auto">
          <a:xfrm>
            <a:off x="4486169" y="5957361"/>
            <a:ext cx="510117" cy="495299"/>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7" name="稻壳儿小白白(http://dwz.cn/Wu2UP)"/>
          <p:cNvSpPr>
            <a:spLocks noChangeArrowheads="1"/>
          </p:cNvSpPr>
          <p:nvPr/>
        </p:nvSpPr>
        <p:spPr bwMode="auto">
          <a:xfrm>
            <a:off x="3658552" y="5957361"/>
            <a:ext cx="510115" cy="474134"/>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8" name="稻壳儿小白白(http://dwz.cn/Wu2UP)"/>
          <p:cNvSpPr>
            <a:spLocks noChangeArrowheads="1"/>
          </p:cNvSpPr>
          <p:nvPr/>
        </p:nvSpPr>
        <p:spPr bwMode="auto">
          <a:xfrm>
            <a:off x="2877502" y="5946779"/>
            <a:ext cx="389466" cy="510116"/>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9" name="稻壳儿小白白(http://dwz.cn/Wu2UP)"/>
          <p:cNvSpPr>
            <a:spLocks noChangeArrowheads="1"/>
          </p:cNvSpPr>
          <p:nvPr/>
        </p:nvSpPr>
        <p:spPr bwMode="auto">
          <a:xfrm>
            <a:off x="2096451" y="5946779"/>
            <a:ext cx="353483" cy="510116"/>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0" name="稻壳儿小白白(http://dwz.cn/Wu2UP)"/>
          <p:cNvSpPr>
            <a:spLocks noChangeArrowheads="1"/>
          </p:cNvSpPr>
          <p:nvPr/>
        </p:nvSpPr>
        <p:spPr bwMode="auto">
          <a:xfrm>
            <a:off x="9403186" y="5117042"/>
            <a:ext cx="510115" cy="510116"/>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1" name="稻壳儿小白白(http://dwz.cn/Wu2UP)"/>
          <p:cNvSpPr>
            <a:spLocks noChangeArrowheads="1"/>
          </p:cNvSpPr>
          <p:nvPr/>
        </p:nvSpPr>
        <p:spPr bwMode="auto">
          <a:xfrm>
            <a:off x="8577685" y="5127626"/>
            <a:ext cx="510115" cy="497417"/>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2" name="稻壳儿小白白(http://dwz.cn/Wu2UP)"/>
          <p:cNvSpPr>
            <a:spLocks noChangeArrowheads="1"/>
          </p:cNvSpPr>
          <p:nvPr/>
        </p:nvSpPr>
        <p:spPr bwMode="auto">
          <a:xfrm>
            <a:off x="7758536" y="5189009"/>
            <a:ext cx="510117" cy="378882"/>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3" name="稻壳儿小白白(http://dwz.cn/Wu2UP)"/>
          <p:cNvSpPr>
            <a:spLocks noChangeArrowheads="1"/>
          </p:cNvSpPr>
          <p:nvPr/>
        </p:nvSpPr>
        <p:spPr bwMode="auto">
          <a:xfrm>
            <a:off x="6945733" y="5189009"/>
            <a:ext cx="495298" cy="378882"/>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4" name="稻壳儿小白白(http://dwz.cn/Wu2UP)"/>
          <p:cNvSpPr>
            <a:spLocks noChangeArrowheads="1"/>
          </p:cNvSpPr>
          <p:nvPr/>
        </p:nvSpPr>
        <p:spPr bwMode="auto">
          <a:xfrm>
            <a:off x="6116001" y="5127626"/>
            <a:ext cx="510117" cy="497417"/>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5" name="稻壳儿小白白(http://dwz.cn/Wu2UP)"/>
          <p:cNvSpPr>
            <a:spLocks noChangeArrowheads="1"/>
          </p:cNvSpPr>
          <p:nvPr/>
        </p:nvSpPr>
        <p:spPr bwMode="auto">
          <a:xfrm>
            <a:off x="5301085" y="5127626"/>
            <a:ext cx="510115" cy="497417"/>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6" name="稻壳儿小白白(http://dwz.cn/Wu2UP)"/>
          <p:cNvSpPr>
            <a:spLocks noChangeArrowheads="1"/>
          </p:cNvSpPr>
          <p:nvPr/>
        </p:nvSpPr>
        <p:spPr bwMode="auto">
          <a:xfrm>
            <a:off x="4496752" y="5127626"/>
            <a:ext cx="484715" cy="497417"/>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7" name="稻壳儿小白白(http://dwz.cn/Wu2UP)"/>
          <p:cNvSpPr>
            <a:spLocks noChangeArrowheads="1"/>
          </p:cNvSpPr>
          <p:nvPr/>
        </p:nvSpPr>
        <p:spPr bwMode="auto">
          <a:xfrm>
            <a:off x="3658552" y="5127626"/>
            <a:ext cx="510115" cy="497417"/>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8" name="稻壳儿小白白(http://dwz.cn/Wu2UP)"/>
          <p:cNvSpPr>
            <a:spLocks noChangeArrowheads="1"/>
          </p:cNvSpPr>
          <p:nvPr/>
        </p:nvSpPr>
        <p:spPr bwMode="auto">
          <a:xfrm>
            <a:off x="2843636" y="5127626"/>
            <a:ext cx="510117" cy="497417"/>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9" name="稻壳儿小白白(http://dwz.cn/Wu2UP)"/>
          <p:cNvSpPr>
            <a:spLocks noChangeArrowheads="1"/>
          </p:cNvSpPr>
          <p:nvPr/>
        </p:nvSpPr>
        <p:spPr bwMode="auto">
          <a:xfrm>
            <a:off x="2024487" y="5127626"/>
            <a:ext cx="495298" cy="497417"/>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0" name="稻壳儿小白白(http://dwz.cn/Wu2UP)"/>
          <p:cNvSpPr>
            <a:spLocks noChangeArrowheads="1"/>
          </p:cNvSpPr>
          <p:nvPr/>
        </p:nvSpPr>
        <p:spPr bwMode="auto">
          <a:xfrm>
            <a:off x="9428584" y="4395259"/>
            <a:ext cx="448732" cy="319616"/>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1" name="稻壳儿小白白(http://dwz.cn/Wu2UP)"/>
          <p:cNvSpPr>
            <a:spLocks noChangeArrowheads="1"/>
          </p:cNvSpPr>
          <p:nvPr/>
        </p:nvSpPr>
        <p:spPr bwMode="auto">
          <a:xfrm>
            <a:off x="8613668" y="4338112"/>
            <a:ext cx="459317" cy="440267"/>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2" name="稻壳儿小白白(http://dwz.cn/Wu2UP)"/>
          <p:cNvSpPr>
            <a:spLocks noChangeArrowheads="1"/>
          </p:cNvSpPr>
          <p:nvPr/>
        </p:nvSpPr>
        <p:spPr bwMode="auto">
          <a:xfrm>
            <a:off x="7794517" y="4338112"/>
            <a:ext cx="450849" cy="440267"/>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3" name="稻壳儿小白白(http://dwz.cn/Wu2UP)"/>
          <p:cNvSpPr>
            <a:spLocks noChangeArrowheads="1"/>
          </p:cNvSpPr>
          <p:nvPr/>
        </p:nvSpPr>
        <p:spPr bwMode="auto">
          <a:xfrm>
            <a:off x="6945733" y="4348693"/>
            <a:ext cx="438151" cy="414866"/>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4" name="稻壳儿小白白(http://dwz.cn/Wu2UP)"/>
          <p:cNvSpPr>
            <a:spLocks noChangeArrowheads="1"/>
          </p:cNvSpPr>
          <p:nvPr/>
        </p:nvSpPr>
        <p:spPr bwMode="auto">
          <a:xfrm>
            <a:off x="6151986" y="4348693"/>
            <a:ext cx="438148" cy="414866"/>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5" name="稻壳儿小白白(http://dwz.cn/Wu2UP)"/>
          <p:cNvSpPr>
            <a:spLocks noChangeArrowheads="1"/>
          </p:cNvSpPr>
          <p:nvPr/>
        </p:nvSpPr>
        <p:spPr bwMode="auto">
          <a:xfrm>
            <a:off x="5301085" y="4348693"/>
            <a:ext cx="440266" cy="414866"/>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6" name="稻壳儿小白白(http://dwz.cn/Wu2UP)"/>
          <p:cNvSpPr>
            <a:spLocks noChangeArrowheads="1"/>
          </p:cNvSpPr>
          <p:nvPr/>
        </p:nvSpPr>
        <p:spPr bwMode="auto">
          <a:xfrm>
            <a:off x="4532735" y="4304245"/>
            <a:ext cx="404283" cy="510116"/>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7" name="稻壳儿小白白(http://dwz.cn/Wu2UP)"/>
          <p:cNvSpPr>
            <a:spLocks noChangeArrowheads="1"/>
          </p:cNvSpPr>
          <p:nvPr/>
        </p:nvSpPr>
        <p:spPr bwMode="auto">
          <a:xfrm>
            <a:off x="3658552" y="4325410"/>
            <a:ext cx="510115" cy="474134"/>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8" name="稻壳儿小白白(http://dwz.cn/Wu2UP)"/>
          <p:cNvSpPr>
            <a:spLocks noChangeArrowheads="1"/>
          </p:cNvSpPr>
          <p:nvPr/>
        </p:nvSpPr>
        <p:spPr bwMode="auto">
          <a:xfrm>
            <a:off x="2843636" y="4314826"/>
            <a:ext cx="510117" cy="484717"/>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9" name="稻壳儿小白白(http://dwz.cn/Wu2UP)"/>
          <p:cNvSpPr>
            <a:spLocks noChangeArrowheads="1"/>
          </p:cNvSpPr>
          <p:nvPr/>
        </p:nvSpPr>
        <p:spPr bwMode="auto">
          <a:xfrm>
            <a:off x="2024487" y="4338112"/>
            <a:ext cx="495298" cy="440267"/>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0" name="稻壳儿小白白(http://dwz.cn/Wu2UP)"/>
          <p:cNvSpPr>
            <a:spLocks noChangeArrowheads="1"/>
          </p:cNvSpPr>
          <p:nvPr/>
        </p:nvSpPr>
        <p:spPr bwMode="auto">
          <a:xfrm>
            <a:off x="9418003" y="3485092"/>
            <a:ext cx="474134" cy="510116"/>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1" name="稻壳儿小白白(http://dwz.cn/Wu2UP)"/>
          <p:cNvSpPr>
            <a:spLocks noChangeArrowheads="1"/>
          </p:cNvSpPr>
          <p:nvPr/>
        </p:nvSpPr>
        <p:spPr bwMode="auto">
          <a:xfrm>
            <a:off x="8577685" y="3485092"/>
            <a:ext cx="510115" cy="510116"/>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2" name="稻壳儿小白白(http://dwz.cn/Wu2UP)"/>
          <p:cNvSpPr>
            <a:spLocks noChangeArrowheads="1"/>
          </p:cNvSpPr>
          <p:nvPr/>
        </p:nvSpPr>
        <p:spPr bwMode="auto">
          <a:xfrm>
            <a:off x="7758536" y="3485092"/>
            <a:ext cx="510117" cy="510116"/>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3" name="稻壳儿小白白(http://dwz.cn/Wu2UP)"/>
          <p:cNvSpPr>
            <a:spLocks noChangeArrowheads="1"/>
          </p:cNvSpPr>
          <p:nvPr/>
        </p:nvSpPr>
        <p:spPr bwMode="auto">
          <a:xfrm>
            <a:off x="7015584" y="3485092"/>
            <a:ext cx="353483" cy="474134"/>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4" name="稻壳儿小白白(http://dwz.cn/Wu2UP)"/>
          <p:cNvSpPr>
            <a:spLocks noChangeArrowheads="1"/>
          </p:cNvSpPr>
          <p:nvPr/>
        </p:nvSpPr>
        <p:spPr bwMode="auto">
          <a:xfrm>
            <a:off x="6116001" y="3485092"/>
            <a:ext cx="510117" cy="510116"/>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5" name="稻壳儿小白白(http://dwz.cn/Wu2UP)"/>
          <p:cNvSpPr>
            <a:spLocks noChangeArrowheads="1"/>
          </p:cNvSpPr>
          <p:nvPr/>
        </p:nvSpPr>
        <p:spPr bwMode="auto">
          <a:xfrm>
            <a:off x="5311668" y="3485092"/>
            <a:ext cx="474134" cy="510116"/>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6" name="稻壳儿小白白(http://dwz.cn/Wu2UP)"/>
          <p:cNvSpPr>
            <a:spLocks noChangeArrowheads="1"/>
          </p:cNvSpPr>
          <p:nvPr/>
        </p:nvSpPr>
        <p:spPr bwMode="auto">
          <a:xfrm>
            <a:off x="4496752" y="3521079"/>
            <a:ext cx="461433" cy="463550"/>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7" name="稻壳儿小白白(http://dwz.cn/Wu2UP)"/>
          <p:cNvSpPr>
            <a:spLocks noChangeArrowheads="1"/>
          </p:cNvSpPr>
          <p:nvPr/>
        </p:nvSpPr>
        <p:spPr bwMode="auto">
          <a:xfrm>
            <a:off x="3787668" y="3485092"/>
            <a:ext cx="249767" cy="510116"/>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8" name="稻壳儿小白白(http://dwz.cn/Wu2UP)"/>
          <p:cNvSpPr>
            <a:spLocks noChangeArrowheads="1"/>
          </p:cNvSpPr>
          <p:nvPr/>
        </p:nvSpPr>
        <p:spPr bwMode="auto">
          <a:xfrm>
            <a:off x="2854219" y="3499909"/>
            <a:ext cx="474134" cy="474134"/>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9" name="稻壳儿小白白(http://dwz.cn/Wu2UP)"/>
          <p:cNvSpPr>
            <a:spLocks noChangeArrowheads="1"/>
          </p:cNvSpPr>
          <p:nvPr/>
        </p:nvSpPr>
        <p:spPr bwMode="auto">
          <a:xfrm>
            <a:off x="2003318" y="3533776"/>
            <a:ext cx="510115" cy="486833"/>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0" name="稻壳儿小白白(http://dwz.cn/Wu2UP)"/>
          <p:cNvSpPr>
            <a:spLocks noChangeArrowheads="1"/>
          </p:cNvSpPr>
          <p:nvPr/>
        </p:nvSpPr>
        <p:spPr bwMode="auto">
          <a:xfrm>
            <a:off x="9570401" y="2670177"/>
            <a:ext cx="165099" cy="510116"/>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1" name="稻壳儿小白白(http://dwz.cn/Wu2UP)"/>
          <p:cNvSpPr>
            <a:spLocks noChangeArrowheads="1"/>
          </p:cNvSpPr>
          <p:nvPr/>
        </p:nvSpPr>
        <p:spPr bwMode="auto">
          <a:xfrm>
            <a:off x="8577685" y="2670177"/>
            <a:ext cx="510115" cy="495299"/>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2" name="稻壳儿小白白(http://dwz.cn/Wu2UP)"/>
          <p:cNvSpPr>
            <a:spLocks noChangeArrowheads="1"/>
          </p:cNvSpPr>
          <p:nvPr/>
        </p:nvSpPr>
        <p:spPr bwMode="auto">
          <a:xfrm>
            <a:off x="7794519" y="2670177"/>
            <a:ext cx="440266" cy="495299"/>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3" name="稻壳儿小白白(http://dwz.cn/Wu2UP)"/>
          <p:cNvSpPr>
            <a:spLocks noChangeArrowheads="1"/>
          </p:cNvSpPr>
          <p:nvPr/>
        </p:nvSpPr>
        <p:spPr bwMode="auto">
          <a:xfrm>
            <a:off x="6945733" y="2670177"/>
            <a:ext cx="495298" cy="495299"/>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4" name="稻壳儿小白白(http://dwz.cn/Wu2UP)"/>
          <p:cNvSpPr>
            <a:spLocks noChangeArrowheads="1"/>
          </p:cNvSpPr>
          <p:nvPr/>
        </p:nvSpPr>
        <p:spPr bwMode="auto">
          <a:xfrm>
            <a:off x="6116001" y="2670177"/>
            <a:ext cx="510117" cy="495299"/>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5" name="稻壳儿小白白(http://dwz.cn/Wu2UP)"/>
          <p:cNvSpPr>
            <a:spLocks noChangeArrowheads="1"/>
          </p:cNvSpPr>
          <p:nvPr/>
        </p:nvSpPr>
        <p:spPr bwMode="auto">
          <a:xfrm>
            <a:off x="5301085" y="2670177"/>
            <a:ext cx="510115" cy="495299"/>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6" name="稻壳儿小白白(http://dwz.cn/Wu2UP)"/>
          <p:cNvSpPr>
            <a:spLocks noChangeArrowheads="1"/>
          </p:cNvSpPr>
          <p:nvPr/>
        </p:nvSpPr>
        <p:spPr bwMode="auto">
          <a:xfrm>
            <a:off x="4558135" y="2670177"/>
            <a:ext cx="353483" cy="495299"/>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7" name="稻壳儿小白白(http://dwz.cn/Wu2UP)"/>
          <p:cNvSpPr>
            <a:spLocks noChangeArrowheads="1"/>
          </p:cNvSpPr>
          <p:nvPr/>
        </p:nvSpPr>
        <p:spPr bwMode="auto">
          <a:xfrm>
            <a:off x="3692417" y="2670177"/>
            <a:ext cx="440266" cy="495299"/>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8" name="稻壳儿小白白(http://dwz.cn/Wu2UP)"/>
          <p:cNvSpPr>
            <a:spLocks noChangeArrowheads="1"/>
          </p:cNvSpPr>
          <p:nvPr/>
        </p:nvSpPr>
        <p:spPr bwMode="auto">
          <a:xfrm>
            <a:off x="2877502" y="2670177"/>
            <a:ext cx="404283" cy="495299"/>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9" name="稻壳儿小白白(http://dwz.cn/Wu2UP)"/>
          <p:cNvSpPr>
            <a:spLocks noChangeArrowheads="1"/>
          </p:cNvSpPr>
          <p:nvPr/>
        </p:nvSpPr>
        <p:spPr bwMode="auto">
          <a:xfrm>
            <a:off x="2073167" y="2670177"/>
            <a:ext cx="404283" cy="495299"/>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chemeClr val="bg1"/>
          </a:solidFill>
          <a:ln>
            <a:noFill/>
          </a:ln>
          <a:effectLst/>
          <a:extLst/>
        </p:spPr>
        <p:txBody>
          <a:bodyPr wrap="none" lIns="121908" tIns="60955" rIns="121908" bIns="60955" anchor="ctr"/>
          <a:lstStyle/>
          <a:p>
            <a:pPr>
              <a:defRPr/>
            </a:pPr>
            <a:endParaRPr lang="zh-CN" altLang="en-US" sz="2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583847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350"/>
            <a:ext cx="12201525" cy="6864350"/>
            <a:chOff x="0" y="-6350"/>
            <a:chExt cx="12201525" cy="6864350"/>
          </a:xfrm>
        </p:grpSpPr>
        <p:grpSp>
          <p:nvGrpSpPr>
            <p:cNvPr id="19" name="组合 18"/>
            <p:cNvGrpSpPr/>
            <p:nvPr/>
          </p:nvGrpSpPr>
          <p:grpSpPr>
            <a:xfrm>
              <a:off x="0" y="-6350"/>
              <a:ext cx="5095876" cy="6864350"/>
              <a:chOff x="0" y="-6350"/>
              <a:chExt cx="5095876" cy="6864350"/>
            </a:xfrm>
          </p:grpSpPr>
          <p:sp>
            <p:nvSpPr>
              <p:cNvPr id="10" name="Freeform 5"/>
              <p:cNvSpPr>
                <a:spLocks/>
              </p:cNvSpPr>
              <p:nvPr/>
            </p:nvSpPr>
            <p:spPr bwMode="auto">
              <a:xfrm>
                <a:off x="1458913" y="3667919"/>
                <a:ext cx="950913" cy="2205038"/>
              </a:xfrm>
              <a:custGeom>
                <a:avLst/>
                <a:gdLst>
                  <a:gd name="T0" fmla="*/ 5 w 402"/>
                  <a:gd name="T1" fmla="*/ 14 h 933"/>
                  <a:gd name="T2" fmla="*/ 7 w 402"/>
                  <a:gd name="T3" fmla="*/ 61 h 933"/>
                  <a:gd name="T4" fmla="*/ 7 w 402"/>
                  <a:gd name="T5" fmla="*/ 199 h 933"/>
                  <a:gd name="T6" fmla="*/ 7 w 402"/>
                  <a:gd name="T7" fmla="*/ 665 h 933"/>
                  <a:gd name="T8" fmla="*/ 7 w 402"/>
                  <a:gd name="T9" fmla="*/ 933 h 933"/>
                  <a:gd name="T10" fmla="*/ 402 w 402"/>
                  <a:gd name="T11" fmla="*/ 933 h 933"/>
                  <a:gd name="T12" fmla="*/ 402 w 402"/>
                  <a:gd name="T13" fmla="*/ 3 h 933"/>
                  <a:gd name="T14" fmla="*/ 0 w 402"/>
                  <a:gd name="T15" fmla="*/ 0 h 933"/>
                  <a:gd name="T16" fmla="*/ 5 w 402"/>
                  <a:gd name="T17" fmla="*/ 1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933">
                    <a:moveTo>
                      <a:pt x="5" y="14"/>
                    </a:moveTo>
                    <a:cubicBezTo>
                      <a:pt x="6" y="29"/>
                      <a:pt x="7" y="46"/>
                      <a:pt x="7" y="61"/>
                    </a:cubicBezTo>
                    <a:cubicBezTo>
                      <a:pt x="7" y="107"/>
                      <a:pt x="7" y="153"/>
                      <a:pt x="7" y="199"/>
                    </a:cubicBezTo>
                    <a:cubicBezTo>
                      <a:pt x="7" y="355"/>
                      <a:pt x="7" y="510"/>
                      <a:pt x="7" y="665"/>
                    </a:cubicBezTo>
                    <a:cubicBezTo>
                      <a:pt x="7" y="754"/>
                      <a:pt x="7" y="844"/>
                      <a:pt x="7" y="933"/>
                    </a:cubicBezTo>
                    <a:cubicBezTo>
                      <a:pt x="402" y="933"/>
                      <a:pt x="402" y="933"/>
                      <a:pt x="402" y="933"/>
                    </a:cubicBezTo>
                    <a:cubicBezTo>
                      <a:pt x="402" y="3"/>
                      <a:pt x="402" y="3"/>
                      <a:pt x="402" y="3"/>
                    </a:cubicBezTo>
                    <a:cubicBezTo>
                      <a:pt x="0" y="0"/>
                      <a:pt x="0" y="0"/>
                      <a:pt x="0" y="0"/>
                    </a:cubicBezTo>
                    <a:cubicBezTo>
                      <a:pt x="1" y="4"/>
                      <a:pt x="5" y="8"/>
                      <a:pt x="5" y="14"/>
                    </a:cubicBezTo>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6"/>
              <p:cNvSpPr>
                <a:spLocks/>
              </p:cNvSpPr>
              <p:nvPr/>
            </p:nvSpPr>
            <p:spPr bwMode="auto">
              <a:xfrm>
                <a:off x="1312863" y="3734992"/>
                <a:ext cx="3783013" cy="1403350"/>
              </a:xfrm>
              <a:custGeom>
                <a:avLst/>
                <a:gdLst>
                  <a:gd name="T0" fmla="*/ 53 w 1600"/>
                  <a:gd name="T1" fmla="*/ 254 h 594"/>
                  <a:gd name="T2" fmla="*/ 0 w 1600"/>
                  <a:gd name="T3" fmla="*/ 313 h 594"/>
                  <a:gd name="T4" fmla="*/ 53 w 1600"/>
                  <a:gd name="T5" fmla="*/ 371 h 594"/>
                  <a:gd name="T6" fmla="*/ 208 w 1600"/>
                  <a:gd name="T7" fmla="*/ 371 h 594"/>
                  <a:gd name="T8" fmla="*/ 208 w 1600"/>
                  <a:gd name="T9" fmla="*/ 380 h 594"/>
                  <a:gd name="T10" fmla="*/ 53 w 1600"/>
                  <a:gd name="T11" fmla="*/ 380 h 594"/>
                  <a:gd name="T12" fmla="*/ 0 w 1600"/>
                  <a:gd name="T13" fmla="*/ 438 h 594"/>
                  <a:gd name="T14" fmla="*/ 53 w 1600"/>
                  <a:gd name="T15" fmla="*/ 496 h 594"/>
                  <a:gd name="T16" fmla="*/ 349 w 1600"/>
                  <a:gd name="T17" fmla="*/ 496 h 594"/>
                  <a:gd name="T18" fmla="*/ 397 w 1600"/>
                  <a:gd name="T19" fmla="*/ 496 h 594"/>
                  <a:gd name="T20" fmla="*/ 456 w 1600"/>
                  <a:gd name="T21" fmla="*/ 496 h 594"/>
                  <a:gd name="T22" fmla="*/ 456 w 1600"/>
                  <a:gd name="T23" fmla="*/ 594 h 594"/>
                  <a:gd name="T24" fmla="*/ 533 w 1600"/>
                  <a:gd name="T25" fmla="*/ 582 h 594"/>
                  <a:gd name="T26" fmla="*/ 583 w 1600"/>
                  <a:gd name="T27" fmla="*/ 539 h 594"/>
                  <a:gd name="T28" fmla="*/ 691 w 1600"/>
                  <a:gd name="T29" fmla="*/ 458 h 594"/>
                  <a:gd name="T30" fmla="*/ 736 w 1600"/>
                  <a:gd name="T31" fmla="*/ 457 h 594"/>
                  <a:gd name="T32" fmla="*/ 873 w 1600"/>
                  <a:gd name="T33" fmla="*/ 457 h 594"/>
                  <a:gd name="T34" fmla="*/ 1334 w 1600"/>
                  <a:gd name="T35" fmla="*/ 457 h 594"/>
                  <a:gd name="T36" fmla="*/ 1600 w 1600"/>
                  <a:gd name="T37" fmla="*/ 457 h 594"/>
                  <a:gd name="T38" fmla="*/ 1600 w 1600"/>
                  <a:gd name="T39" fmla="*/ 62 h 594"/>
                  <a:gd name="T40" fmla="*/ 668 w 1600"/>
                  <a:gd name="T41" fmla="*/ 62 h 594"/>
                  <a:gd name="T42" fmla="*/ 611 w 1600"/>
                  <a:gd name="T43" fmla="*/ 44 h 594"/>
                  <a:gd name="T44" fmla="*/ 515 w 1600"/>
                  <a:gd name="T45" fmla="*/ 5 h 594"/>
                  <a:gd name="T46" fmla="*/ 410 w 1600"/>
                  <a:gd name="T47" fmla="*/ 3 h 594"/>
                  <a:gd name="T48" fmla="*/ 397 w 1600"/>
                  <a:gd name="T49" fmla="*/ 2 h 594"/>
                  <a:gd name="T50" fmla="*/ 53 w 1600"/>
                  <a:gd name="T51" fmla="*/ 2 h 594"/>
                  <a:gd name="T52" fmla="*/ 0 w 1600"/>
                  <a:gd name="T53" fmla="*/ 60 h 594"/>
                  <a:gd name="T54" fmla="*/ 53 w 1600"/>
                  <a:gd name="T55" fmla="*/ 118 h 594"/>
                  <a:gd name="T56" fmla="*/ 208 w 1600"/>
                  <a:gd name="T57" fmla="*/ 118 h 594"/>
                  <a:gd name="T58" fmla="*/ 208 w 1600"/>
                  <a:gd name="T59" fmla="*/ 131 h 594"/>
                  <a:gd name="T60" fmla="*/ 53 w 1600"/>
                  <a:gd name="T61" fmla="*/ 131 h 594"/>
                  <a:gd name="T62" fmla="*/ 0 w 1600"/>
                  <a:gd name="T63" fmla="*/ 189 h 594"/>
                  <a:gd name="T64" fmla="*/ 53 w 1600"/>
                  <a:gd name="T65" fmla="*/ 247 h 594"/>
                  <a:gd name="T66" fmla="*/ 208 w 1600"/>
                  <a:gd name="T67" fmla="*/ 247 h 594"/>
                  <a:gd name="T68" fmla="*/ 208 w 1600"/>
                  <a:gd name="T69" fmla="*/ 254 h 594"/>
                  <a:gd name="T70" fmla="*/ 53 w 1600"/>
                  <a:gd name="T71" fmla="*/ 25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0" h="594">
                    <a:moveTo>
                      <a:pt x="53" y="254"/>
                    </a:moveTo>
                    <a:cubicBezTo>
                      <a:pt x="24" y="254"/>
                      <a:pt x="0" y="280"/>
                      <a:pt x="0" y="313"/>
                    </a:cubicBezTo>
                    <a:cubicBezTo>
                      <a:pt x="0" y="345"/>
                      <a:pt x="24" y="371"/>
                      <a:pt x="53" y="371"/>
                    </a:cubicBezTo>
                    <a:cubicBezTo>
                      <a:pt x="208" y="371"/>
                      <a:pt x="208" y="371"/>
                      <a:pt x="208" y="371"/>
                    </a:cubicBezTo>
                    <a:cubicBezTo>
                      <a:pt x="208" y="380"/>
                      <a:pt x="208" y="380"/>
                      <a:pt x="208" y="380"/>
                    </a:cubicBezTo>
                    <a:cubicBezTo>
                      <a:pt x="53" y="380"/>
                      <a:pt x="53" y="380"/>
                      <a:pt x="53" y="380"/>
                    </a:cubicBezTo>
                    <a:cubicBezTo>
                      <a:pt x="24" y="380"/>
                      <a:pt x="0" y="406"/>
                      <a:pt x="0" y="438"/>
                    </a:cubicBezTo>
                    <a:cubicBezTo>
                      <a:pt x="0" y="470"/>
                      <a:pt x="24" y="496"/>
                      <a:pt x="53" y="496"/>
                    </a:cubicBezTo>
                    <a:cubicBezTo>
                      <a:pt x="349" y="496"/>
                      <a:pt x="349" y="496"/>
                      <a:pt x="349" y="496"/>
                    </a:cubicBezTo>
                    <a:cubicBezTo>
                      <a:pt x="397" y="496"/>
                      <a:pt x="397" y="496"/>
                      <a:pt x="397" y="496"/>
                    </a:cubicBezTo>
                    <a:cubicBezTo>
                      <a:pt x="456" y="496"/>
                      <a:pt x="456" y="496"/>
                      <a:pt x="456" y="496"/>
                    </a:cubicBezTo>
                    <a:cubicBezTo>
                      <a:pt x="456" y="594"/>
                      <a:pt x="456" y="594"/>
                      <a:pt x="456" y="594"/>
                    </a:cubicBezTo>
                    <a:cubicBezTo>
                      <a:pt x="481" y="590"/>
                      <a:pt x="509" y="593"/>
                      <a:pt x="533" y="582"/>
                    </a:cubicBezTo>
                    <a:cubicBezTo>
                      <a:pt x="553" y="574"/>
                      <a:pt x="569" y="556"/>
                      <a:pt x="583" y="539"/>
                    </a:cubicBezTo>
                    <a:cubicBezTo>
                      <a:pt x="609" y="506"/>
                      <a:pt x="647" y="464"/>
                      <a:pt x="691" y="458"/>
                    </a:cubicBezTo>
                    <a:cubicBezTo>
                      <a:pt x="705" y="456"/>
                      <a:pt x="721" y="457"/>
                      <a:pt x="736" y="457"/>
                    </a:cubicBezTo>
                    <a:cubicBezTo>
                      <a:pt x="782" y="457"/>
                      <a:pt x="827" y="457"/>
                      <a:pt x="873" y="457"/>
                    </a:cubicBezTo>
                    <a:cubicBezTo>
                      <a:pt x="1027" y="457"/>
                      <a:pt x="1181" y="457"/>
                      <a:pt x="1334" y="457"/>
                    </a:cubicBezTo>
                    <a:cubicBezTo>
                      <a:pt x="1423" y="457"/>
                      <a:pt x="1511" y="457"/>
                      <a:pt x="1600" y="457"/>
                    </a:cubicBezTo>
                    <a:cubicBezTo>
                      <a:pt x="1600" y="62"/>
                      <a:pt x="1600" y="62"/>
                      <a:pt x="1600" y="62"/>
                    </a:cubicBezTo>
                    <a:cubicBezTo>
                      <a:pt x="668" y="62"/>
                      <a:pt x="668" y="62"/>
                      <a:pt x="668" y="62"/>
                    </a:cubicBezTo>
                    <a:cubicBezTo>
                      <a:pt x="635" y="70"/>
                      <a:pt x="611" y="44"/>
                      <a:pt x="611" y="44"/>
                    </a:cubicBezTo>
                    <a:cubicBezTo>
                      <a:pt x="570" y="0"/>
                      <a:pt x="515" y="5"/>
                      <a:pt x="515" y="5"/>
                    </a:cubicBezTo>
                    <a:cubicBezTo>
                      <a:pt x="410" y="3"/>
                      <a:pt x="410" y="3"/>
                      <a:pt x="410" y="3"/>
                    </a:cubicBezTo>
                    <a:cubicBezTo>
                      <a:pt x="406" y="2"/>
                      <a:pt x="401" y="2"/>
                      <a:pt x="397" y="2"/>
                    </a:cubicBezTo>
                    <a:cubicBezTo>
                      <a:pt x="53" y="2"/>
                      <a:pt x="53" y="2"/>
                      <a:pt x="53" y="2"/>
                    </a:cubicBezTo>
                    <a:cubicBezTo>
                      <a:pt x="24" y="2"/>
                      <a:pt x="0" y="28"/>
                      <a:pt x="0" y="60"/>
                    </a:cubicBezTo>
                    <a:cubicBezTo>
                      <a:pt x="0" y="92"/>
                      <a:pt x="24" y="118"/>
                      <a:pt x="53" y="118"/>
                    </a:cubicBezTo>
                    <a:cubicBezTo>
                      <a:pt x="208" y="118"/>
                      <a:pt x="208" y="118"/>
                      <a:pt x="208" y="118"/>
                    </a:cubicBezTo>
                    <a:cubicBezTo>
                      <a:pt x="208" y="131"/>
                      <a:pt x="208" y="131"/>
                      <a:pt x="208" y="131"/>
                    </a:cubicBezTo>
                    <a:cubicBezTo>
                      <a:pt x="53" y="131"/>
                      <a:pt x="53" y="131"/>
                      <a:pt x="53" y="131"/>
                    </a:cubicBezTo>
                    <a:cubicBezTo>
                      <a:pt x="24" y="131"/>
                      <a:pt x="0" y="157"/>
                      <a:pt x="0" y="189"/>
                    </a:cubicBezTo>
                    <a:cubicBezTo>
                      <a:pt x="0" y="221"/>
                      <a:pt x="24" y="247"/>
                      <a:pt x="53" y="247"/>
                    </a:cubicBezTo>
                    <a:cubicBezTo>
                      <a:pt x="208" y="247"/>
                      <a:pt x="208" y="247"/>
                      <a:pt x="208" y="247"/>
                    </a:cubicBezTo>
                    <a:cubicBezTo>
                      <a:pt x="208" y="254"/>
                      <a:pt x="208" y="254"/>
                      <a:pt x="208" y="254"/>
                    </a:cubicBezTo>
                    <a:cubicBezTo>
                      <a:pt x="53" y="254"/>
                      <a:pt x="53" y="254"/>
                      <a:pt x="53" y="2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2989263" y="1183482"/>
                <a:ext cx="1406525" cy="3789363"/>
              </a:xfrm>
              <a:custGeom>
                <a:avLst/>
                <a:gdLst>
                  <a:gd name="T0" fmla="*/ 258 w 595"/>
                  <a:gd name="T1" fmla="*/ 1548 h 1603"/>
                  <a:gd name="T2" fmla="*/ 316 w 595"/>
                  <a:gd name="T3" fmla="*/ 1601 h 1603"/>
                  <a:gd name="T4" fmla="*/ 374 w 595"/>
                  <a:gd name="T5" fmla="*/ 1547 h 1603"/>
                  <a:gd name="T6" fmla="*/ 373 w 595"/>
                  <a:gd name="T7" fmla="*/ 1392 h 1603"/>
                  <a:gd name="T8" fmla="*/ 382 w 595"/>
                  <a:gd name="T9" fmla="*/ 1392 h 1603"/>
                  <a:gd name="T10" fmla="*/ 383 w 595"/>
                  <a:gd name="T11" fmla="*/ 1547 h 1603"/>
                  <a:gd name="T12" fmla="*/ 442 w 595"/>
                  <a:gd name="T13" fmla="*/ 1600 h 1603"/>
                  <a:gd name="T14" fmla="*/ 499 w 595"/>
                  <a:gd name="T15" fmla="*/ 1546 h 1603"/>
                  <a:gd name="T16" fmla="*/ 498 w 595"/>
                  <a:gd name="T17" fmla="*/ 1251 h 1603"/>
                  <a:gd name="T18" fmla="*/ 497 w 595"/>
                  <a:gd name="T19" fmla="*/ 1203 h 1603"/>
                  <a:gd name="T20" fmla="*/ 497 w 595"/>
                  <a:gd name="T21" fmla="*/ 1144 h 1603"/>
                  <a:gd name="T22" fmla="*/ 595 w 595"/>
                  <a:gd name="T23" fmla="*/ 1143 h 1603"/>
                  <a:gd name="T24" fmla="*/ 583 w 595"/>
                  <a:gd name="T25" fmla="*/ 1066 h 1603"/>
                  <a:gd name="T26" fmla="*/ 539 w 595"/>
                  <a:gd name="T27" fmla="*/ 1016 h 1603"/>
                  <a:gd name="T28" fmla="*/ 457 w 595"/>
                  <a:gd name="T29" fmla="*/ 909 h 1603"/>
                  <a:gd name="T30" fmla="*/ 457 w 595"/>
                  <a:gd name="T31" fmla="*/ 864 h 1603"/>
                  <a:gd name="T32" fmla="*/ 456 w 595"/>
                  <a:gd name="T33" fmla="*/ 727 h 1603"/>
                  <a:gd name="T34" fmla="*/ 453 w 595"/>
                  <a:gd name="T35" fmla="*/ 266 h 1603"/>
                  <a:gd name="T36" fmla="*/ 451 w 595"/>
                  <a:gd name="T37" fmla="*/ 0 h 1603"/>
                  <a:gd name="T38" fmla="*/ 56 w 595"/>
                  <a:gd name="T39" fmla="*/ 2 h 1603"/>
                  <a:gd name="T40" fmla="*/ 62 w 595"/>
                  <a:gd name="T41" fmla="*/ 934 h 1603"/>
                  <a:gd name="T42" fmla="*/ 44 w 595"/>
                  <a:gd name="T43" fmla="*/ 992 h 1603"/>
                  <a:gd name="T44" fmla="*/ 6 w 595"/>
                  <a:gd name="T45" fmla="*/ 1088 h 1603"/>
                  <a:gd name="T46" fmla="*/ 5 w 595"/>
                  <a:gd name="T47" fmla="*/ 1192 h 1603"/>
                  <a:gd name="T48" fmla="*/ 3 w 595"/>
                  <a:gd name="T49" fmla="*/ 1206 h 1603"/>
                  <a:gd name="T50" fmla="*/ 5 w 595"/>
                  <a:gd name="T51" fmla="*/ 1549 h 1603"/>
                  <a:gd name="T52" fmla="*/ 63 w 595"/>
                  <a:gd name="T53" fmla="*/ 1602 h 1603"/>
                  <a:gd name="T54" fmla="*/ 121 w 595"/>
                  <a:gd name="T55" fmla="*/ 1549 h 1603"/>
                  <a:gd name="T56" fmla="*/ 120 w 595"/>
                  <a:gd name="T57" fmla="*/ 1393 h 1603"/>
                  <a:gd name="T58" fmla="*/ 133 w 595"/>
                  <a:gd name="T59" fmla="*/ 1393 h 1603"/>
                  <a:gd name="T60" fmla="*/ 134 w 595"/>
                  <a:gd name="T61" fmla="*/ 1548 h 1603"/>
                  <a:gd name="T62" fmla="*/ 193 w 595"/>
                  <a:gd name="T63" fmla="*/ 1602 h 1603"/>
                  <a:gd name="T64" fmla="*/ 250 w 595"/>
                  <a:gd name="T65" fmla="*/ 1548 h 1603"/>
                  <a:gd name="T66" fmla="*/ 249 w 595"/>
                  <a:gd name="T67" fmla="*/ 1393 h 1603"/>
                  <a:gd name="T68" fmla="*/ 257 w 595"/>
                  <a:gd name="T69" fmla="*/ 1393 h 1603"/>
                  <a:gd name="T70" fmla="*/ 258 w 595"/>
                  <a:gd name="T71" fmla="*/ 1548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5" h="1603">
                    <a:moveTo>
                      <a:pt x="258" y="1548"/>
                    </a:moveTo>
                    <a:cubicBezTo>
                      <a:pt x="258" y="1577"/>
                      <a:pt x="284" y="1601"/>
                      <a:pt x="316" y="1601"/>
                    </a:cubicBezTo>
                    <a:cubicBezTo>
                      <a:pt x="348" y="1601"/>
                      <a:pt x="374" y="1577"/>
                      <a:pt x="374" y="1547"/>
                    </a:cubicBezTo>
                    <a:cubicBezTo>
                      <a:pt x="373" y="1392"/>
                      <a:pt x="373" y="1392"/>
                      <a:pt x="373" y="1392"/>
                    </a:cubicBezTo>
                    <a:cubicBezTo>
                      <a:pt x="382" y="1392"/>
                      <a:pt x="382" y="1392"/>
                      <a:pt x="382" y="1392"/>
                    </a:cubicBezTo>
                    <a:cubicBezTo>
                      <a:pt x="383" y="1547"/>
                      <a:pt x="383" y="1547"/>
                      <a:pt x="383" y="1547"/>
                    </a:cubicBezTo>
                    <a:cubicBezTo>
                      <a:pt x="383" y="1576"/>
                      <a:pt x="410" y="1600"/>
                      <a:pt x="442" y="1600"/>
                    </a:cubicBezTo>
                    <a:cubicBezTo>
                      <a:pt x="474" y="1600"/>
                      <a:pt x="500" y="1576"/>
                      <a:pt x="499" y="1546"/>
                    </a:cubicBezTo>
                    <a:cubicBezTo>
                      <a:pt x="498" y="1251"/>
                      <a:pt x="498" y="1251"/>
                      <a:pt x="498" y="1251"/>
                    </a:cubicBezTo>
                    <a:cubicBezTo>
                      <a:pt x="497" y="1203"/>
                      <a:pt x="497" y="1203"/>
                      <a:pt x="497" y="1203"/>
                    </a:cubicBezTo>
                    <a:cubicBezTo>
                      <a:pt x="497" y="1144"/>
                      <a:pt x="497" y="1144"/>
                      <a:pt x="497" y="1144"/>
                    </a:cubicBezTo>
                    <a:cubicBezTo>
                      <a:pt x="595" y="1143"/>
                      <a:pt x="595" y="1143"/>
                      <a:pt x="595" y="1143"/>
                    </a:cubicBezTo>
                    <a:cubicBezTo>
                      <a:pt x="590" y="1119"/>
                      <a:pt x="593" y="1090"/>
                      <a:pt x="583" y="1066"/>
                    </a:cubicBezTo>
                    <a:cubicBezTo>
                      <a:pt x="574" y="1046"/>
                      <a:pt x="556" y="1030"/>
                      <a:pt x="539" y="1016"/>
                    </a:cubicBezTo>
                    <a:cubicBezTo>
                      <a:pt x="506" y="990"/>
                      <a:pt x="464" y="953"/>
                      <a:pt x="457" y="909"/>
                    </a:cubicBezTo>
                    <a:cubicBezTo>
                      <a:pt x="455" y="895"/>
                      <a:pt x="457" y="879"/>
                      <a:pt x="457" y="864"/>
                    </a:cubicBezTo>
                    <a:cubicBezTo>
                      <a:pt x="456" y="818"/>
                      <a:pt x="456" y="772"/>
                      <a:pt x="456" y="727"/>
                    </a:cubicBezTo>
                    <a:cubicBezTo>
                      <a:pt x="455" y="573"/>
                      <a:pt x="454" y="419"/>
                      <a:pt x="453" y="266"/>
                    </a:cubicBezTo>
                    <a:cubicBezTo>
                      <a:pt x="452" y="177"/>
                      <a:pt x="452" y="88"/>
                      <a:pt x="451" y="0"/>
                    </a:cubicBezTo>
                    <a:cubicBezTo>
                      <a:pt x="56" y="2"/>
                      <a:pt x="56" y="2"/>
                      <a:pt x="56" y="2"/>
                    </a:cubicBezTo>
                    <a:cubicBezTo>
                      <a:pt x="62" y="934"/>
                      <a:pt x="62" y="934"/>
                      <a:pt x="62" y="934"/>
                    </a:cubicBezTo>
                    <a:cubicBezTo>
                      <a:pt x="70" y="967"/>
                      <a:pt x="44" y="992"/>
                      <a:pt x="44" y="992"/>
                    </a:cubicBezTo>
                    <a:cubicBezTo>
                      <a:pt x="0" y="1032"/>
                      <a:pt x="6" y="1088"/>
                      <a:pt x="6" y="1088"/>
                    </a:cubicBezTo>
                    <a:cubicBezTo>
                      <a:pt x="5" y="1192"/>
                      <a:pt x="5" y="1192"/>
                      <a:pt x="5" y="1192"/>
                    </a:cubicBezTo>
                    <a:cubicBezTo>
                      <a:pt x="3" y="1197"/>
                      <a:pt x="3" y="1201"/>
                      <a:pt x="3" y="1206"/>
                    </a:cubicBezTo>
                    <a:cubicBezTo>
                      <a:pt x="5" y="1549"/>
                      <a:pt x="5" y="1549"/>
                      <a:pt x="5" y="1549"/>
                    </a:cubicBezTo>
                    <a:cubicBezTo>
                      <a:pt x="5" y="1579"/>
                      <a:pt x="31" y="1603"/>
                      <a:pt x="63" y="1602"/>
                    </a:cubicBezTo>
                    <a:cubicBezTo>
                      <a:pt x="95" y="1602"/>
                      <a:pt x="121" y="1578"/>
                      <a:pt x="121" y="1549"/>
                    </a:cubicBezTo>
                    <a:cubicBezTo>
                      <a:pt x="120" y="1393"/>
                      <a:pt x="120" y="1393"/>
                      <a:pt x="120" y="1393"/>
                    </a:cubicBezTo>
                    <a:cubicBezTo>
                      <a:pt x="133" y="1393"/>
                      <a:pt x="133" y="1393"/>
                      <a:pt x="133" y="1393"/>
                    </a:cubicBezTo>
                    <a:cubicBezTo>
                      <a:pt x="134" y="1548"/>
                      <a:pt x="134" y="1548"/>
                      <a:pt x="134" y="1548"/>
                    </a:cubicBezTo>
                    <a:cubicBezTo>
                      <a:pt x="134" y="1578"/>
                      <a:pt x="160" y="1602"/>
                      <a:pt x="193" y="1602"/>
                    </a:cubicBezTo>
                    <a:cubicBezTo>
                      <a:pt x="225" y="1601"/>
                      <a:pt x="250" y="1577"/>
                      <a:pt x="250" y="1548"/>
                    </a:cubicBezTo>
                    <a:cubicBezTo>
                      <a:pt x="249" y="1393"/>
                      <a:pt x="249" y="1393"/>
                      <a:pt x="249" y="1393"/>
                    </a:cubicBezTo>
                    <a:cubicBezTo>
                      <a:pt x="257" y="1393"/>
                      <a:pt x="257" y="1393"/>
                      <a:pt x="257" y="1393"/>
                    </a:cubicBezTo>
                    <a:cubicBezTo>
                      <a:pt x="258" y="1548"/>
                      <a:pt x="258" y="1548"/>
                      <a:pt x="258" y="1548"/>
                    </a:cubicBezTo>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438150" y="1931987"/>
                <a:ext cx="3783013" cy="1404938"/>
              </a:xfrm>
              <a:custGeom>
                <a:avLst/>
                <a:gdLst>
                  <a:gd name="T0" fmla="*/ 1547 w 1600"/>
                  <a:gd name="T1" fmla="*/ 340 h 594"/>
                  <a:gd name="T2" fmla="*/ 1600 w 1600"/>
                  <a:gd name="T3" fmla="*/ 281 h 594"/>
                  <a:gd name="T4" fmla="*/ 1547 w 1600"/>
                  <a:gd name="T5" fmla="*/ 223 h 594"/>
                  <a:gd name="T6" fmla="*/ 1392 w 1600"/>
                  <a:gd name="T7" fmla="*/ 223 h 594"/>
                  <a:gd name="T8" fmla="*/ 1392 w 1600"/>
                  <a:gd name="T9" fmla="*/ 214 h 594"/>
                  <a:gd name="T10" fmla="*/ 1547 w 1600"/>
                  <a:gd name="T11" fmla="*/ 214 h 594"/>
                  <a:gd name="T12" fmla="*/ 1600 w 1600"/>
                  <a:gd name="T13" fmla="*/ 156 h 594"/>
                  <a:gd name="T14" fmla="*/ 1547 w 1600"/>
                  <a:gd name="T15" fmla="*/ 98 h 594"/>
                  <a:gd name="T16" fmla="*/ 1251 w 1600"/>
                  <a:gd name="T17" fmla="*/ 98 h 594"/>
                  <a:gd name="T18" fmla="*/ 1203 w 1600"/>
                  <a:gd name="T19" fmla="*/ 98 h 594"/>
                  <a:gd name="T20" fmla="*/ 1144 w 1600"/>
                  <a:gd name="T21" fmla="*/ 98 h 594"/>
                  <a:gd name="T22" fmla="*/ 1144 w 1600"/>
                  <a:gd name="T23" fmla="*/ 0 h 594"/>
                  <a:gd name="T24" fmla="*/ 1067 w 1600"/>
                  <a:gd name="T25" fmla="*/ 11 h 594"/>
                  <a:gd name="T26" fmla="*/ 1017 w 1600"/>
                  <a:gd name="T27" fmla="*/ 55 h 594"/>
                  <a:gd name="T28" fmla="*/ 909 w 1600"/>
                  <a:gd name="T29" fmla="*/ 136 h 594"/>
                  <a:gd name="T30" fmla="*/ 864 w 1600"/>
                  <a:gd name="T31" fmla="*/ 137 h 594"/>
                  <a:gd name="T32" fmla="*/ 727 w 1600"/>
                  <a:gd name="T33" fmla="*/ 137 h 594"/>
                  <a:gd name="T34" fmla="*/ 266 w 1600"/>
                  <a:gd name="T35" fmla="*/ 137 h 594"/>
                  <a:gd name="T36" fmla="*/ 0 w 1600"/>
                  <a:gd name="T37" fmla="*/ 137 h 594"/>
                  <a:gd name="T38" fmla="*/ 0 w 1600"/>
                  <a:gd name="T39" fmla="*/ 531 h 594"/>
                  <a:gd name="T40" fmla="*/ 932 w 1600"/>
                  <a:gd name="T41" fmla="*/ 531 h 594"/>
                  <a:gd name="T42" fmla="*/ 989 w 1600"/>
                  <a:gd name="T43" fmla="*/ 550 h 594"/>
                  <a:gd name="T44" fmla="*/ 1085 w 1600"/>
                  <a:gd name="T45" fmla="*/ 589 h 594"/>
                  <a:gd name="T46" fmla="*/ 1190 w 1600"/>
                  <a:gd name="T47" fmla="*/ 590 h 594"/>
                  <a:gd name="T48" fmla="*/ 1203 w 1600"/>
                  <a:gd name="T49" fmla="*/ 592 h 594"/>
                  <a:gd name="T50" fmla="*/ 1547 w 1600"/>
                  <a:gd name="T51" fmla="*/ 592 h 594"/>
                  <a:gd name="T52" fmla="*/ 1600 w 1600"/>
                  <a:gd name="T53" fmla="*/ 534 h 594"/>
                  <a:gd name="T54" fmla="*/ 1547 w 1600"/>
                  <a:gd name="T55" fmla="*/ 476 h 594"/>
                  <a:gd name="T56" fmla="*/ 1392 w 1600"/>
                  <a:gd name="T57" fmla="*/ 476 h 594"/>
                  <a:gd name="T58" fmla="*/ 1392 w 1600"/>
                  <a:gd name="T59" fmla="*/ 463 h 594"/>
                  <a:gd name="T60" fmla="*/ 1547 w 1600"/>
                  <a:gd name="T61" fmla="*/ 463 h 594"/>
                  <a:gd name="T62" fmla="*/ 1600 w 1600"/>
                  <a:gd name="T63" fmla="*/ 405 h 594"/>
                  <a:gd name="T64" fmla="*/ 1547 w 1600"/>
                  <a:gd name="T65" fmla="*/ 347 h 594"/>
                  <a:gd name="T66" fmla="*/ 1392 w 1600"/>
                  <a:gd name="T67" fmla="*/ 347 h 594"/>
                  <a:gd name="T68" fmla="*/ 1392 w 1600"/>
                  <a:gd name="T69" fmla="*/ 340 h 594"/>
                  <a:gd name="T70" fmla="*/ 1547 w 1600"/>
                  <a:gd name="T71" fmla="*/ 34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0" h="594">
                    <a:moveTo>
                      <a:pt x="1547" y="340"/>
                    </a:moveTo>
                    <a:cubicBezTo>
                      <a:pt x="1576" y="340"/>
                      <a:pt x="1600" y="313"/>
                      <a:pt x="1600" y="281"/>
                    </a:cubicBezTo>
                    <a:cubicBezTo>
                      <a:pt x="1600" y="249"/>
                      <a:pt x="1576" y="223"/>
                      <a:pt x="1547" y="223"/>
                    </a:cubicBezTo>
                    <a:cubicBezTo>
                      <a:pt x="1392" y="223"/>
                      <a:pt x="1392" y="223"/>
                      <a:pt x="1392" y="223"/>
                    </a:cubicBezTo>
                    <a:cubicBezTo>
                      <a:pt x="1392" y="214"/>
                      <a:pt x="1392" y="214"/>
                      <a:pt x="1392" y="214"/>
                    </a:cubicBezTo>
                    <a:cubicBezTo>
                      <a:pt x="1547" y="214"/>
                      <a:pt x="1547" y="214"/>
                      <a:pt x="1547" y="214"/>
                    </a:cubicBezTo>
                    <a:cubicBezTo>
                      <a:pt x="1576" y="214"/>
                      <a:pt x="1600" y="188"/>
                      <a:pt x="1600" y="156"/>
                    </a:cubicBezTo>
                    <a:cubicBezTo>
                      <a:pt x="1600" y="124"/>
                      <a:pt x="1576" y="98"/>
                      <a:pt x="1547" y="98"/>
                    </a:cubicBezTo>
                    <a:cubicBezTo>
                      <a:pt x="1251" y="98"/>
                      <a:pt x="1251" y="98"/>
                      <a:pt x="1251" y="98"/>
                    </a:cubicBezTo>
                    <a:cubicBezTo>
                      <a:pt x="1203" y="98"/>
                      <a:pt x="1203" y="98"/>
                      <a:pt x="1203" y="98"/>
                    </a:cubicBezTo>
                    <a:cubicBezTo>
                      <a:pt x="1144" y="98"/>
                      <a:pt x="1144" y="98"/>
                      <a:pt x="1144" y="98"/>
                    </a:cubicBezTo>
                    <a:cubicBezTo>
                      <a:pt x="1144" y="0"/>
                      <a:pt x="1144" y="0"/>
                      <a:pt x="1144" y="0"/>
                    </a:cubicBezTo>
                    <a:cubicBezTo>
                      <a:pt x="1120" y="4"/>
                      <a:pt x="1091" y="1"/>
                      <a:pt x="1067" y="11"/>
                    </a:cubicBezTo>
                    <a:cubicBezTo>
                      <a:pt x="1047" y="20"/>
                      <a:pt x="1031" y="38"/>
                      <a:pt x="1017" y="55"/>
                    </a:cubicBezTo>
                    <a:cubicBezTo>
                      <a:pt x="991" y="88"/>
                      <a:pt x="953" y="130"/>
                      <a:pt x="909" y="136"/>
                    </a:cubicBezTo>
                    <a:cubicBezTo>
                      <a:pt x="895" y="138"/>
                      <a:pt x="879" y="137"/>
                      <a:pt x="864" y="137"/>
                    </a:cubicBezTo>
                    <a:cubicBezTo>
                      <a:pt x="818" y="137"/>
                      <a:pt x="773" y="137"/>
                      <a:pt x="727" y="137"/>
                    </a:cubicBezTo>
                    <a:cubicBezTo>
                      <a:pt x="573" y="137"/>
                      <a:pt x="419" y="137"/>
                      <a:pt x="266" y="137"/>
                    </a:cubicBezTo>
                    <a:cubicBezTo>
                      <a:pt x="177" y="137"/>
                      <a:pt x="89" y="137"/>
                      <a:pt x="0" y="137"/>
                    </a:cubicBezTo>
                    <a:cubicBezTo>
                      <a:pt x="0" y="531"/>
                      <a:pt x="0" y="531"/>
                      <a:pt x="0" y="531"/>
                    </a:cubicBezTo>
                    <a:cubicBezTo>
                      <a:pt x="932" y="531"/>
                      <a:pt x="932" y="531"/>
                      <a:pt x="932" y="531"/>
                    </a:cubicBezTo>
                    <a:cubicBezTo>
                      <a:pt x="965" y="524"/>
                      <a:pt x="989" y="550"/>
                      <a:pt x="989" y="550"/>
                    </a:cubicBezTo>
                    <a:cubicBezTo>
                      <a:pt x="1030" y="594"/>
                      <a:pt x="1085" y="589"/>
                      <a:pt x="1085" y="589"/>
                    </a:cubicBezTo>
                    <a:cubicBezTo>
                      <a:pt x="1190" y="590"/>
                      <a:pt x="1190" y="590"/>
                      <a:pt x="1190" y="590"/>
                    </a:cubicBezTo>
                    <a:cubicBezTo>
                      <a:pt x="1194" y="592"/>
                      <a:pt x="1199" y="592"/>
                      <a:pt x="1203" y="592"/>
                    </a:cubicBezTo>
                    <a:cubicBezTo>
                      <a:pt x="1547" y="592"/>
                      <a:pt x="1547" y="592"/>
                      <a:pt x="1547" y="592"/>
                    </a:cubicBezTo>
                    <a:cubicBezTo>
                      <a:pt x="1576" y="592"/>
                      <a:pt x="1600" y="566"/>
                      <a:pt x="1600" y="534"/>
                    </a:cubicBezTo>
                    <a:cubicBezTo>
                      <a:pt x="1600" y="502"/>
                      <a:pt x="1576" y="476"/>
                      <a:pt x="1547" y="476"/>
                    </a:cubicBezTo>
                    <a:cubicBezTo>
                      <a:pt x="1392" y="476"/>
                      <a:pt x="1392" y="476"/>
                      <a:pt x="1392" y="476"/>
                    </a:cubicBezTo>
                    <a:cubicBezTo>
                      <a:pt x="1392" y="463"/>
                      <a:pt x="1392" y="463"/>
                      <a:pt x="1392" y="463"/>
                    </a:cubicBezTo>
                    <a:cubicBezTo>
                      <a:pt x="1547" y="463"/>
                      <a:pt x="1547" y="463"/>
                      <a:pt x="1547" y="463"/>
                    </a:cubicBezTo>
                    <a:cubicBezTo>
                      <a:pt x="1576" y="463"/>
                      <a:pt x="1600" y="437"/>
                      <a:pt x="1600" y="405"/>
                    </a:cubicBezTo>
                    <a:cubicBezTo>
                      <a:pt x="1600" y="373"/>
                      <a:pt x="1576" y="347"/>
                      <a:pt x="1547" y="347"/>
                    </a:cubicBezTo>
                    <a:cubicBezTo>
                      <a:pt x="1392" y="347"/>
                      <a:pt x="1392" y="347"/>
                      <a:pt x="1392" y="347"/>
                    </a:cubicBezTo>
                    <a:cubicBezTo>
                      <a:pt x="1392" y="340"/>
                      <a:pt x="1392" y="340"/>
                      <a:pt x="1392" y="340"/>
                    </a:cubicBezTo>
                    <a:cubicBezTo>
                      <a:pt x="1547" y="340"/>
                      <a:pt x="1547" y="340"/>
                      <a:pt x="1547" y="34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矩形 14"/>
              <p:cNvSpPr/>
              <p:nvPr/>
            </p:nvSpPr>
            <p:spPr>
              <a:xfrm>
                <a:off x="3124200" y="-6350"/>
                <a:ext cx="933450" cy="217805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1476376" y="5578475"/>
                <a:ext cx="933450" cy="1279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0" y="2257425"/>
                <a:ext cx="2705100" cy="923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29"/>
              <p:cNvSpPr>
                <a:spLocks/>
              </p:cNvSpPr>
              <p:nvPr/>
            </p:nvSpPr>
            <p:spPr bwMode="auto">
              <a:xfrm>
                <a:off x="1152525" y="2091532"/>
                <a:ext cx="1406525" cy="1587500"/>
              </a:xfrm>
              <a:custGeom>
                <a:avLst/>
                <a:gdLst>
                  <a:gd name="T0" fmla="*/ 532 w 595"/>
                  <a:gd name="T1" fmla="*/ 668 h 672"/>
                  <a:gd name="T2" fmla="*/ 550 w 595"/>
                  <a:gd name="T3" fmla="*/ 611 h 672"/>
                  <a:gd name="T4" fmla="*/ 589 w 595"/>
                  <a:gd name="T5" fmla="*/ 515 h 672"/>
                  <a:gd name="T6" fmla="*/ 591 w 595"/>
                  <a:gd name="T7" fmla="*/ 410 h 672"/>
                  <a:gd name="T8" fmla="*/ 593 w 595"/>
                  <a:gd name="T9" fmla="*/ 397 h 672"/>
                  <a:gd name="T10" fmla="*/ 593 w 595"/>
                  <a:gd name="T11" fmla="*/ 53 h 672"/>
                  <a:gd name="T12" fmla="*/ 535 w 595"/>
                  <a:gd name="T13" fmla="*/ 0 h 672"/>
                  <a:gd name="T14" fmla="*/ 477 w 595"/>
                  <a:gd name="T15" fmla="*/ 53 h 672"/>
                  <a:gd name="T16" fmla="*/ 476 w 595"/>
                  <a:gd name="T17" fmla="*/ 208 h 672"/>
                  <a:gd name="T18" fmla="*/ 464 w 595"/>
                  <a:gd name="T19" fmla="*/ 208 h 672"/>
                  <a:gd name="T20" fmla="*/ 464 w 595"/>
                  <a:gd name="T21" fmla="*/ 53 h 672"/>
                  <a:gd name="T22" fmla="*/ 405 w 595"/>
                  <a:gd name="T23" fmla="*/ 0 h 672"/>
                  <a:gd name="T24" fmla="*/ 347 w 595"/>
                  <a:gd name="T25" fmla="*/ 53 h 672"/>
                  <a:gd name="T26" fmla="*/ 347 w 595"/>
                  <a:gd name="T27" fmla="*/ 208 h 672"/>
                  <a:gd name="T28" fmla="*/ 340 w 595"/>
                  <a:gd name="T29" fmla="*/ 208 h 672"/>
                  <a:gd name="T30" fmla="*/ 340 w 595"/>
                  <a:gd name="T31" fmla="*/ 53 h 672"/>
                  <a:gd name="T32" fmla="*/ 282 w 595"/>
                  <a:gd name="T33" fmla="*/ 0 h 672"/>
                  <a:gd name="T34" fmla="*/ 224 w 595"/>
                  <a:gd name="T35" fmla="*/ 53 h 672"/>
                  <a:gd name="T36" fmla="*/ 224 w 595"/>
                  <a:gd name="T37" fmla="*/ 208 h 672"/>
                  <a:gd name="T38" fmla="*/ 214 w 595"/>
                  <a:gd name="T39" fmla="*/ 208 h 672"/>
                  <a:gd name="T40" fmla="*/ 214 w 595"/>
                  <a:gd name="T41" fmla="*/ 53 h 672"/>
                  <a:gd name="T42" fmla="*/ 156 w 595"/>
                  <a:gd name="T43" fmla="*/ 0 h 672"/>
                  <a:gd name="T44" fmla="*/ 98 w 595"/>
                  <a:gd name="T45" fmla="*/ 53 h 672"/>
                  <a:gd name="T46" fmla="*/ 98 w 595"/>
                  <a:gd name="T47" fmla="*/ 349 h 672"/>
                  <a:gd name="T48" fmla="*/ 98 w 595"/>
                  <a:gd name="T49" fmla="*/ 397 h 672"/>
                  <a:gd name="T50" fmla="*/ 98 w 595"/>
                  <a:gd name="T51" fmla="*/ 456 h 672"/>
                  <a:gd name="T52" fmla="*/ 0 w 595"/>
                  <a:gd name="T53" fmla="*/ 456 h 672"/>
                  <a:gd name="T54" fmla="*/ 12 w 595"/>
                  <a:gd name="T55" fmla="*/ 533 h 672"/>
                  <a:gd name="T56" fmla="*/ 56 w 595"/>
                  <a:gd name="T57" fmla="*/ 583 h 672"/>
                  <a:gd name="T58" fmla="*/ 132 w 595"/>
                  <a:gd name="T59" fmla="*/ 672 h 672"/>
                  <a:gd name="T60" fmla="*/ 532 w 595"/>
                  <a:gd name="T61" fmla="*/ 672 h 672"/>
                  <a:gd name="T62" fmla="*/ 532 w 595"/>
                  <a:gd name="T63" fmla="*/ 66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672">
                    <a:moveTo>
                      <a:pt x="532" y="668"/>
                    </a:moveTo>
                    <a:cubicBezTo>
                      <a:pt x="524" y="635"/>
                      <a:pt x="550" y="611"/>
                      <a:pt x="550" y="611"/>
                    </a:cubicBezTo>
                    <a:cubicBezTo>
                      <a:pt x="595" y="570"/>
                      <a:pt x="589" y="515"/>
                      <a:pt x="589" y="515"/>
                    </a:cubicBezTo>
                    <a:cubicBezTo>
                      <a:pt x="591" y="410"/>
                      <a:pt x="591" y="410"/>
                      <a:pt x="591" y="410"/>
                    </a:cubicBezTo>
                    <a:cubicBezTo>
                      <a:pt x="592" y="406"/>
                      <a:pt x="593" y="401"/>
                      <a:pt x="593" y="397"/>
                    </a:cubicBezTo>
                    <a:cubicBezTo>
                      <a:pt x="593" y="53"/>
                      <a:pt x="593" y="53"/>
                      <a:pt x="593" y="53"/>
                    </a:cubicBezTo>
                    <a:cubicBezTo>
                      <a:pt x="593" y="24"/>
                      <a:pt x="567" y="0"/>
                      <a:pt x="535" y="0"/>
                    </a:cubicBezTo>
                    <a:cubicBezTo>
                      <a:pt x="503" y="0"/>
                      <a:pt x="477" y="24"/>
                      <a:pt x="477" y="53"/>
                    </a:cubicBezTo>
                    <a:cubicBezTo>
                      <a:pt x="476" y="208"/>
                      <a:pt x="476" y="208"/>
                      <a:pt x="476" y="208"/>
                    </a:cubicBezTo>
                    <a:cubicBezTo>
                      <a:pt x="464" y="208"/>
                      <a:pt x="464" y="208"/>
                      <a:pt x="464" y="208"/>
                    </a:cubicBezTo>
                    <a:cubicBezTo>
                      <a:pt x="464" y="53"/>
                      <a:pt x="464" y="53"/>
                      <a:pt x="464" y="53"/>
                    </a:cubicBezTo>
                    <a:cubicBezTo>
                      <a:pt x="464" y="24"/>
                      <a:pt x="438" y="0"/>
                      <a:pt x="405" y="0"/>
                    </a:cubicBezTo>
                    <a:cubicBezTo>
                      <a:pt x="373" y="0"/>
                      <a:pt x="347" y="24"/>
                      <a:pt x="347" y="53"/>
                    </a:cubicBezTo>
                    <a:cubicBezTo>
                      <a:pt x="347" y="208"/>
                      <a:pt x="347" y="208"/>
                      <a:pt x="347" y="208"/>
                    </a:cubicBezTo>
                    <a:cubicBezTo>
                      <a:pt x="340" y="208"/>
                      <a:pt x="340" y="208"/>
                      <a:pt x="340" y="208"/>
                    </a:cubicBezTo>
                    <a:cubicBezTo>
                      <a:pt x="340" y="53"/>
                      <a:pt x="340" y="53"/>
                      <a:pt x="340" y="53"/>
                    </a:cubicBezTo>
                    <a:cubicBezTo>
                      <a:pt x="340" y="24"/>
                      <a:pt x="314" y="0"/>
                      <a:pt x="282" y="0"/>
                    </a:cubicBezTo>
                    <a:cubicBezTo>
                      <a:pt x="250" y="0"/>
                      <a:pt x="224" y="24"/>
                      <a:pt x="224" y="53"/>
                    </a:cubicBezTo>
                    <a:cubicBezTo>
                      <a:pt x="224" y="208"/>
                      <a:pt x="224" y="208"/>
                      <a:pt x="224" y="208"/>
                    </a:cubicBezTo>
                    <a:cubicBezTo>
                      <a:pt x="214" y="208"/>
                      <a:pt x="214" y="208"/>
                      <a:pt x="214" y="208"/>
                    </a:cubicBezTo>
                    <a:cubicBezTo>
                      <a:pt x="214" y="53"/>
                      <a:pt x="214" y="53"/>
                      <a:pt x="214" y="53"/>
                    </a:cubicBezTo>
                    <a:cubicBezTo>
                      <a:pt x="214" y="24"/>
                      <a:pt x="188" y="0"/>
                      <a:pt x="156" y="0"/>
                    </a:cubicBezTo>
                    <a:cubicBezTo>
                      <a:pt x="124" y="0"/>
                      <a:pt x="98" y="24"/>
                      <a:pt x="98" y="53"/>
                    </a:cubicBezTo>
                    <a:cubicBezTo>
                      <a:pt x="98" y="349"/>
                      <a:pt x="98" y="349"/>
                      <a:pt x="98" y="349"/>
                    </a:cubicBezTo>
                    <a:cubicBezTo>
                      <a:pt x="98" y="397"/>
                      <a:pt x="98" y="397"/>
                      <a:pt x="98" y="397"/>
                    </a:cubicBezTo>
                    <a:cubicBezTo>
                      <a:pt x="98" y="456"/>
                      <a:pt x="98" y="456"/>
                      <a:pt x="98" y="456"/>
                    </a:cubicBezTo>
                    <a:cubicBezTo>
                      <a:pt x="0" y="456"/>
                      <a:pt x="0" y="456"/>
                      <a:pt x="0" y="456"/>
                    </a:cubicBezTo>
                    <a:cubicBezTo>
                      <a:pt x="5" y="481"/>
                      <a:pt x="2" y="509"/>
                      <a:pt x="12" y="533"/>
                    </a:cubicBezTo>
                    <a:cubicBezTo>
                      <a:pt x="21" y="553"/>
                      <a:pt x="38" y="569"/>
                      <a:pt x="56" y="583"/>
                    </a:cubicBezTo>
                    <a:cubicBezTo>
                      <a:pt x="83" y="605"/>
                      <a:pt x="119" y="637"/>
                      <a:pt x="132" y="672"/>
                    </a:cubicBezTo>
                    <a:cubicBezTo>
                      <a:pt x="532" y="672"/>
                      <a:pt x="532" y="672"/>
                      <a:pt x="532" y="672"/>
                    </a:cubicBezTo>
                    <a:cubicBezTo>
                      <a:pt x="532" y="668"/>
                      <a:pt x="532" y="668"/>
                      <a:pt x="532" y="668"/>
                    </a:cubicBezTo>
                  </a:path>
                </a:pathLst>
              </a:custGeom>
              <a:solidFill>
                <a:srgbClr val="43C3F2"/>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 name="矩形 19"/>
            <p:cNvSpPr/>
            <p:nvPr/>
          </p:nvSpPr>
          <p:spPr>
            <a:xfrm>
              <a:off x="5095876" y="3886200"/>
              <a:ext cx="7105649" cy="923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nvSpPr>
        <p:spPr>
          <a:xfrm>
            <a:off x="5795962" y="2647156"/>
            <a:ext cx="6329363"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THANK</a:t>
            </a:r>
            <a:r>
              <a:rPr lang="en-US" altLang="zh-CN" sz="7200" b="1" dirty="0" smtClean="0">
                <a:solidFill>
                  <a:srgbClr val="43C3F2"/>
                </a:solidFill>
                <a:latin typeface="微软雅黑" panose="020B0503020204020204" pitchFamily="34" charset="-122"/>
                <a:ea typeface="微软雅黑" panose="020B0503020204020204" pitchFamily="34" charset="-122"/>
              </a:rPr>
              <a:t> YOU</a:t>
            </a:r>
            <a:endParaRPr lang="zh-CN" altLang="en-US" sz="7200" b="1" dirty="0">
              <a:solidFill>
                <a:srgbClr val="43C3F2"/>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070852" y="4163496"/>
            <a:ext cx="1863723" cy="369332"/>
          </a:xfrm>
          <a:prstGeom prst="rect">
            <a:avLst/>
          </a:prstGeom>
          <a:noFill/>
        </p:spPr>
        <p:txBody>
          <a:bodyPr wrap="square" rtlCol="0">
            <a:spAutoFit/>
          </a:bodyPr>
          <a:lstStyle/>
          <a:p>
            <a:r>
              <a:rPr lang="zh-CN" altLang="en-US" b="1" dirty="0" smtClean="0">
                <a:solidFill>
                  <a:srgbClr val="43C3F2"/>
                </a:solidFill>
                <a:latin typeface="微软雅黑" panose="020B0503020204020204" pitchFamily="34" charset="-122"/>
                <a:ea typeface="微软雅黑" panose="020B0503020204020204" pitchFamily="34" charset="-122"/>
              </a:rPr>
              <a:t>公众号：向天歌</a:t>
            </a:r>
            <a:endParaRPr lang="zh-CN" altLang="en-US" b="1" dirty="0">
              <a:solidFill>
                <a:srgbClr val="43C3F2"/>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067925" y="4163496"/>
            <a:ext cx="1863723" cy="369332"/>
          </a:xfrm>
          <a:prstGeom prst="rect">
            <a:avLst/>
          </a:prstGeom>
          <a:noFill/>
        </p:spPr>
        <p:txBody>
          <a:bodyPr wrap="square" rtlCol="0">
            <a:spAutoFit/>
          </a:bodyPr>
          <a:lstStyle/>
          <a:p>
            <a:r>
              <a:rPr lang="zh-CN" altLang="en-US" b="1" dirty="0" smtClean="0">
                <a:solidFill>
                  <a:srgbClr val="43C3F2"/>
                </a:solidFill>
                <a:latin typeface="微软雅黑" panose="020B0503020204020204" pitchFamily="34" charset="-122"/>
                <a:ea typeface="微软雅黑" panose="020B0503020204020204" pitchFamily="34" charset="-122"/>
              </a:rPr>
              <a:t>部门：办公室</a:t>
            </a:r>
            <a:endParaRPr lang="zh-CN" altLang="en-US" b="1" dirty="0">
              <a:solidFill>
                <a:srgbClr val="43C3F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11100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65C2178-B57D-4CC2-AFEF-883D73F6E5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4A75C8A1-9C9C-4D18-852C-E943393AB634}"/>
              </a:ext>
            </a:extLst>
          </p:cNvPr>
          <p:cNvSpPr/>
          <p:nvPr/>
        </p:nvSpPr>
        <p:spPr>
          <a:xfrm>
            <a:off x="5063137" y="4316895"/>
            <a:ext cx="2377440" cy="2377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3">
            <a:extLst>
              <a:ext uri="{FF2B5EF4-FFF2-40B4-BE49-F238E27FC236}">
                <a16:creationId xmlns="" xmlns:a16="http://schemas.microsoft.com/office/drawing/2014/main" id="{9F94C66F-5026-4999-B35F-C2B115E27B15}"/>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241294" y="4494696"/>
            <a:ext cx="2025650" cy="2025650"/>
          </a:xfrm>
          <a:prstGeom prst="rect">
            <a:avLst/>
          </a:prstGeom>
        </p:spPr>
      </p:pic>
    </p:spTree>
    <p:extLst>
      <p:ext uri="{BB962C8B-B14F-4D97-AF65-F5344CB8AC3E}">
        <p14:creationId xmlns:p14="http://schemas.microsoft.com/office/powerpoint/2010/main" val="394522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143125"/>
            <a:ext cx="12192000" cy="226695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962150" y="2016215"/>
            <a:ext cx="1428750" cy="4841785"/>
            <a:chOff x="1152525" y="2016215"/>
            <a:chExt cx="1428750" cy="4841785"/>
          </a:xfrm>
        </p:grpSpPr>
        <p:grpSp>
          <p:nvGrpSpPr>
            <p:cNvPr id="14" name="组合 13"/>
            <p:cNvGrpSpPr/>
            <p:nvPr/>
          </p:nvGrpSpPr>
          <p:grpSpPr>
            <a:xfrm>
              <a:off x="1152525" y="2016215"/>
              <a:ext cx="1428750" cy="4841785"/>
              <a:chOff x="1152525" y="2091532"/>
              <a:chExt cx="1406525" cy="4766468"/>
            </a:xfrm>
          </p:grpSpPr>
          <p:sp>
            <p:nvSpPr>
              <p:cNvPr id="11" name="Freeform 5"/>
              <p:cNvSpPr>
                <a:spLocks/>
              </p:cNvSpPr>
              <p:nvPr/>
            </p:nvSpPr>
            <p:spPr bwMode="auto">
              <a:xfrm>
                <a:off x="1458913" y="3667919"/>
                <a:ext cx="950913" cy="2205038"/>
              </a:xfrm>
              <a:custGeom>
                <a:avLst/>
                <a:gdLst>
                  <a:gd name="T0" fmla="*/ 5 w 402"/>
                  <a:gd name="T1" fmla="*/ 14 h 933"/>
                  <a:gd name="T2" fmla="*/ 7 w 402"/>
                  <a:gd name="T3" fmla="*/ 61 h 933"/>
                  <a:gd name="T4" fmla="*/ 7 w 402"/>
                  <a:gd name="T5" fmla="*/ 199 h 933"/>
                  <a:gd name="T6" fmla="*/ 7 w 402"/>
                  <a:gd name="T7" fmla="*/ 665 h 933"/>
                  <a:gd name="T8" fmla="*/ 7 w 402"/>
                  <a:gd name="T9" fmla="*/ 933 h 933"/>
                  <a:gd name="T10" fmla="*/ 402 w 402"/>
                  <a:gd name="T11" fmla="*/ 933 h 933"/>
                  <a:gd name="T12" fmla="*/ 402 w 402"/>
                  <a:gd name="T13" fmla="*/ 3 h 933"/>
                  <a:gd name="T14" fmla="*/ 0 w 402"/>
                  <a:gd name="T15" fmla="*/ 0 h 933"/>
                  <a:gd name="T16" fmla="*/ 5 w 402"/>
                  <a:gd name="T17" fmla="*/ 1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933">
                    <a:moveTo>
                      <a:pt x="5" y="14"/>
                    </a:moveTo>
                    <a:cubicBezTo>
                      <a:pt x="6" y="29"/>
                      <a:pt x="7" y="46"/>
                      <a:pt x="7" y="61"/>
                    </a:cubicBezTo>
                    <a:cubicBezTo>
                      <a:pt x="7" y="107"/>
                      <a:pt x="7" y="153"/>
                      <a:pt x="7" y="199"/>
                    </a:cubicBezTo>
                    <a:cubicBezTo>
                      <a:pt x="7" y="355"/>
                      <a:pt x="7" y="510"/>
                      <a:pt x="7" y="665"/>
                    </a:cubicBezTo>
                    <a:cubicBezTo>
                      <a:pt x="7" y="754"/>
                      <a:pt x="7" y="844"/>
                      <a:pt x="7" y="933"/>
                    </a:cubicBezTo>
                    <a:cubicBezTo>
                      <a:pt x="402" y="933"/>
                      <a:pt x="402" y="933"/>
                      <a:pt x="402" y="933"/>
                    </a:cubicBezTo>
                    <a:cubicBezTo>
                      <a:pt x="402" y="3"/>
                      <a:pt x="402" y="3"/>
                      <a:pt x="402" y="3"/>
                    </a:cubicBezTo>
                    <a:cubicBezTo>
                      <a:pt x="0" y="0"/>
                      <a:pt x="0" y="0"/>
                      <a:pt x="0" y="0"/>
                    </a:cubicBezTo>
                    <a:cubicBezTo>
                      <a:pt x="1" y="4"/>
                      <a:pt x="5" y="8"/>
                      <a:pt x="5"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矩形 11"/>
              <p:cNvSpPr/>
              <p:nvPr/>
            </p:nvSpPr>
            <p:spPr>
              <a:xfrm>
                <a:off x="1476376" y="5578475"/>
                <a:ext cx="933450" cy="1279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29"/>
              <p:cNvSpPr>
                <a:spLocks/>
              </p:cNvSpPr>
              <p:nvPr/>
            </p:nvSpPr>
            <p:spPr bwMode="auto">
              <a:xfrm>
                <a:off x="1152525" y="2091532"/>
                <a:ext cx="1406525" cy="1587500"/>
              </a:xfrm>
              <a:custGeom>
                <a:avLst/>
                <a:gdLst>
                  <a:gd name="T0" fmla="*/ 532 w 595"/>
                  <a:gd name="T1" fmla="*/ 668 h 672"/>
                  <a:gd name="T2" fmla="*/ 550 w 595"/>
                  <a:gd name="T3" fmla="*/ 611 h 672"/>
                  <a:gd name="T4" fmla="*/ 589 w 595"/>
                  <a:gd name="T5" fmla="*/ 515 h 672"/>
                  <a:gd name="T6" fmla="*/ 591 w 595"/>
                  <a:gd name="T7" fmla="*/ 410 h 672"/>
                  <a:gd name="T8" fmla="*/ 593 w 595"/>
                  <a:gd name="T9" fmla="*/ 397 h 672"/>
                  <a:gd name="T10" fmla="*/ 593 w 595"/>
                  <a:gd name="T11" fmla="*/ 53 h 672"/>
                  <a:gd name="T12" fmla="*/ 535 w 595"/>
                  <a:gd name="T13" fmla="*/ 0 h 672"/>
                  <a:gd name="T14" fmla="*/ 477 w 595"/>
                  <a:gd name="T15" fmla="*/ 53 h 672"/>
                  <a:gd name="T16" fmla="*/ 476 w 595"/>
                  <a:gd name="T17" fmla="*/ 208 h 672"/>
                  <a:gd name="T18" fmla="*/ 464 w 595"/>
                  <a:gd name="T19" fmla="*/ 208 h 672"/>
                  <a:gd name="T20" fmla="*/ 464 w 595"/>
                  <a:gd name="T21" fmla="*/ 53 h 672"/>
                  <a:gd name="T22" fmla="*/ 405 w 595"/>
                  <a:gd name="T23" fmla="*/ 0 h 672"/>
                  <a:gd name="T24" fmla="*/ 347 w 595"/>
                  <a:gd name="T25" fmla="*/ 53 h 672"/>
                  <a:gd name="T26" fmla="*/ 347 w 595"/>
                  <a:gd name="T27" fmla="*/ 208 h 672"/>
                  <a:gd name="T28" fmla="*/ 340 w 595"/>
                  <a:gd name="T29" fmla="*/ 208 h 672"/>
                  <a:gd name="T30" fmla="*/ 340 w 595"/>
                  <a:gd name="T31" fmla="*/ 53 h 672"/>
                  <a:gd name="T32" fmla="*/ 282 w 595"/>
                  <a:gd name="T33" fmla="*/ 0 h 672"/>
                  <a:gd name="T34" fmla="*/ 224 w 595"/>
                  <a:gd name="T35" fmla="*/ 53 h 672"/>
                  <a:gd name="T36" fmla="*/ 224 w 595"/>
                  <a:gd name="T37" fmla="*/ 208 h 672"/>
                  <a:gd name="T38" fmla="*/ 214 w 595"/>
                  <a:gd name="T39" fmla="*/ 208 h 672"/>
                  <a:gd name="T40" fmla="*/ 214 w 595"/>
                  <a:gd name="T41" fmla="*/ 53 h 672"/>
                  <a:gd name="T42" fmla="*/ 156 w 595"/>
                  <a:gd name="T43" fmla="*/ 0 h 672"/>
                  <a:gd name="T44" fmla="*/ 98 w 595"/>
                  <a:gd name="T45" fmla="*/ 53 h 672"/>
                  <a:gd name="T46" fmla="*/ 98 w 595"/>
                  <a:gd name="T47" fmla="*/ 349 h 672"/>
                  <a:gd name="T48" fmla="*/ 98 w 595"/>
                  <a:gd name="T49" fmla="*/ 397 h 672"/>
                  <a:gd name="T50" fmla="*/ 98 w 595"/>
                  <a:gd name="T51" fmla="*/ 456 h 672"/>
                  <a:gd name="T52" fmla="*/ 0 w 595"/>
                  <a:gd name="T53" fmla="*/ 456 h 672"/>
                  <a:gd name="T54" fmla="*/ 12 w 595"/>
                  <a:gd name="T55" fmla="*/ 533 h 672"/>
                  <a:gd name="T56" fmla="*/ 56 w 595"/>
                  <a:gd name="T57" fmla="*/ 583 h 672"/>
                  <a:gd name="T58" fmla="*/ 132 w 595"/>
                  <a:gd name="T59" fmla="*/ 672 h 672"/>
                  <a:gd name="T60" fmla="*/ 532 w 595"/>
                  <a:gd name="T61" fmla="*/ 672 h 672"/>
                  <a:gd name="T62" fmla="*/ 532 w 595"/>
                  <a:gd name="T63" fmla="*/ 66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672">
                    <a:moveTo>
                      <a:pt x="532" y="668"/>
                    </a:moveTo>
                    <a:cubicBezTo>
                      <a:pt x="524" y="635"/>
                      <a:pt x="550" y="611"/>
                      <a:pt x="550" y="611"/>
                    </a:cubicBezTo>
                    <a:cubicBezTo>
                      <a:pt x="595" y="570"/>
                      <a:pt x="589" y="515"/>
                      <a:pt x="589" y="515"/>
                    </a:cubicBezTo>
                    <a:cubicBezTo>
                      <a:pt x="591" y="410"/>
                      <a:pt x="591" y="410"/>
                      <a:pt x="591" y="410"/>
                    </a:cubicBezTo>
                    <a:cubicBezTo>
                      <a:pt x="592" y="406"/>
                      <a:pt x="593" y="401"/>
                      <a:pt x="593" y="397"/>
                    </a:cubicBezTo>
                    <a:cubicBezTo>
                      <a:pt x="593" y="53"/>
                      <a:pt x="593" y="53"/>
                      <a:pt x="593" y="53"/>
                    </a:cubicBezTo>
                    <a:cubicBezTo>
                      <a:pt x="593" y="24"/>
                      <a:pt x="567" y="0"/>
                      <a:pt x="535" y="0"/>
                    </a:cubicBezTo>
                    <a:cubicBezTo>
                      <a:pt x="503" y="0"/>
                      <a:pt x="477" y="24"/>
                      <a:pt x="477" y="53"/>
                    </a:cubicBezTo>
                    <a:cubicBezTo>
                      <a:pt x="476" y="208"/>
                      <a:pt x="476" y="208"/>
                      <a:pt x="476" y="208"/>
                    </a:cubicBezTo>
                    <a:cubicBezTo>
                      <a:pt x="464" y="208"/>
                      <a:pt x="464" y="208"/>
                      <a:pt x="464" y="208"/>
                    </a:cubicBezTo>
                    <a:cubicBezTo>
                      <a:pt x="464" y="53"/>
                      <a:pt x="464" y="53"/>
                      <a:pt x="464" y="53"/>
                    </a:cubicBezTo>
                    <a:cubicBezTo>
                      <a:pt x="464" y="24"/>
                      <a:pt x="438" y="0"/>
                      <a:pt x="405" y="0"/>
                    </a:cubicBezTo>
                    <a:cubicBezTo>
                      <a:pt x="373" y="0"/>
                      <a:pt x="347" y="24"/>
                      <a:pt x="347" y="53"/>
                    </a:cubicBezTo>
                    <a:cubicBezTo>
                      <a:pt x="347" y="208"/>
                      <a:pt x="347" y="208"/>
                      <a:pt x="347" y="208"/>
                    </a:cubicBezTo>
                    <a:cubicBezTo>
                      <a:pt x="340" y="208"/>
                      <a:pt x="340" y="208"/>
                      <a:pt x="340" y="208"/>
                    </a:cubicBezTo>
                    <a:cubicBezTo>
                      <a:pt x="340" y="53"/>
                      <a:pt x="340" y="53"/>
                      <a:pt x="340" y="53"/>
                    </a:cubicBezTo>
                    <a:cubicBezTo>
                      <a:pt x="340" y="24"/>
                      <a:pt x="314" y="0"/>
                      <a:pt x="282" y="0"/>
                    </a:cubicBezTo>
                    <a:cubicBezTo>
                      <a:pt x="250" y="0"/>
                      <a:pt x="224" y="24"/>
                      <a:pt x="224" y="53"/>
                    </a:cubicBezTo>
                    <a:cubicBezTo>
                      <a:pt x="224" y="208"/>
                      <a:pt x="224" y="208"/>
                      <a:pt x="224" y="208"/>
                    </a:cubicBezTo>
                    <a:cubicBezTo>
                      <a:pt x="214" y="208"/>
                      <a:pt x="214" y="208"/>
                      <a:pt x="214" y="208"/>
                    </a:cubicBezTo>
                    <a:cubicBezTo>
                      <a:pt x="214" y="53"/>
                      <a:pt x="214" y="53"/>
                      <a:pt x="214" y="53"/>
                    </a:cubicBezTo>
                    <a:cubicBezTo>
                      <a:pt x="214" y="24"/>
                      <a:pt x="188" y="0"/>
                      <a:pt x="156" y="0"/>
                    </a:cubicBezTo>
                    <a:cubicBezTo>
                      <a:pt x="124" y="0"/>
                      <a:pt x="98" y="24"/>
                      <a:pt x="98" y="53"/>
                    </a:cubicBezTo>
                    <a:cubicBezTo>
                      <a:pt x="98" y="349"/>
                      <a:pt x="98" y="349"/>
                      <a:pt x="98" y="349"/>
                    </a:cubicBezTo>
                    <a:cubicBezTo>
                      <a:pt x="98" y="397"/>
                      <a:pt x="98" y="397"/>
                      <a:pt x="98" y="397"/>
                    </a:cubicBezTo>
                    <a:cubicBezTo>
                      <a:pt x="98" y="456"/>
                      <a:pt x="98" y="456"/>
                      <a:pt x="98" y="456"/>
                    </a:cubicBezTo>
                    <a:cubicBezTo>
                      <a:pt x="0" y="456"/>
                      <a:pt x="0" y="456"/>
                      <a:pt x="0" y="456"/>
                    </a:cubicBezTo>
                    <a:cubicBezTo>
                      <a:pt x="5" y="481"/>
                      <a:pt x="2" y="509"/>
                      <a:pt x="12" y="533"/>
                    </a:cubicBezTo>
                    <a:cubicBezTo>
                      <a:pt x="21" y="553"/>
                      <a:pt x="38" y="569"/>
                      <a:pt x="56" y="583"/>
                    </a:cubicBezTo>
                    <a:cubicBezTo>
                      <a:pt x="83" y="605"/>
                      <a:pt x="119" y="637"/>
                      <a:pt x="132" y="672"/>
                    </a:cubicBezTo>
                    <a:cubicBezTo>
                      <a:pt x="532" y="672"/>
                      <a:pt x="532" y="672"/>
                      <a:pt x="532" y="672"/>
                    </a:cubicBezTo>
                    <a:cubicBezTo>
                      <a:pt x="532" y="668"/>
                      <a:pt x="532" y="668"/>
                      <a:pt x="532" y="66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任意多边形 18"/>
            <p:cNvSpPr/>
            <p:nvPr/>
          </p:nvSpPr>
          <p:spPr>
            <a:xfrm>
              <a:off x="1162050" y="2662126"/>
              <a:ext cx="209549" cy="572609"/>
            </a:xfrm>
            <a:custGeom>
              <a:avLst/>
              <a:gdLst>
                <a:gd name="connsiteX0" fmla="*/ 71437 w 228600"/>
                <a:gd name="connsiteY0" fmla="*/ 0 h 572609"/>
                <a:gd name="connsiteX1" fmla="*/ 228600 w 228600"/>
                <a:gd name="connsiteY1" fmla="*/ 157163 h 572609"/>
                <a:gd name="connsiteX2" fmla="*/ 228599 w 228600"/>
                <a:gd name="connsiteY2" fmla="*/ 572609 h 572609"/>
                <a:gd name="connsiteX3" fmla="*/ 0 w 228600"/>
                <a:gd name="connsiteY3" fmla="*/ 572609 h 572609"/>
                <a:gd name="connsiteX4" fmla="*/ 0 w 228600"/>
                <a:gd name="connsiteY4" fmla="*/ 19270 h 572609"/>
                <a:gd name="connsiteX5" fmla="*/ 10262 w 228600"/>
                <a:gd name="connsiteY5" fmla="*/ 12351 h 572609"/>
                <a:gd name="connsiteX6" fmla="*/ 71437 w 228600"/>
                <a:gd name="connsiteY6" fmla="*/ 0 h 572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572609">
                  <a:moveTo>
                    <a:pt x="71437" y="0"/>
                  </a:moveTo>
                  <a:cubicBezTo>
                    <a:pt x="158236" y="0"/>
                    <a:pt x="228600" y="70364"/>
                    <a:pt x="228600" y="157163"/>
                  </a:cubicBezTo>
                  <a:lnTo>
                    <a:pt x="228599" y="572609"/>
                  </a:lnTo>
                  <a:lnTo>
                    <a:pt x="0" y="572609"/>
                  </a:lnTo>
                  <a:lnTo>
                    <a:pt x="0" y="19270"/>
                  </a:lnTo>
                  <a:lnTo>
                    <a:pt x="10262" y="12351"/>
                  </a:lnTo>
                  <a:cubicBezTo>
                    <a:pt x="29065" y="4398"/>
                    <a:pt x="49737" y="0"/>
                    <a:pt x="714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128"/>
          <p:cNvSpPr txBox="1">
            <a:spLocks noChangeArrowheads="1"/>
          </p:cNvSpPr>
          <p:nvPr/>
        </p:nvSpPr>
        <p:spPr bwMode="auto">
          <a:xfrm>
            <a:off x="4723230" y="2443010"/>
            <a:ext cx="4802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全年工作回顾</a:t>
            </a:r>
          </a:p>
        </p:txBody>
      </p:sp>
      <p:sp>
        <p:nvSpPr>
          <p:cNvPr id="22" name="文本框 128"/>
          <p:cNvSpPr txBox="1">
            <a:spLocks noChangeArrowheads="1"/>
          </p:cNvSpPr>
          <p:nvPr/>
        </p:nvSpPr>
        <p:spPr bwMode="auto">
          <a:xfrm>
            <a:off x="4723230" y="3305634"/>
            <a:ext cx="56780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单击此处添加本章节的简要内容。本模板封面和内页所有素材均可自由编及移动替换，框架完整，套用性强</a:t>
            </a:r>
          </a:p>
        </p:txBody>
      </p:sp>
    </p:spTree>
    <p:extLst>
      <p:ext uri="{BB962C8B-B14F-4D97-AF65-F5344CB8AC3E}">
        <p14:creationId xmlns:p14="http://schemas.microsoft.com/office/powerpoint/2010/main" val="1529457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821533"/>
            <a:ext cx="12192000" cy="3323771"/>
          </a:xfrm>
          <a:prstGeom prst="rect">
            <a:avLst/>
          </a:prstGeom>
        </p:spPr>
      </p:pic>
      <p:grpSp>
        <p:nvGrpSpPr>
          <p:cNvPr id="7" name="组合 6"/>
          <p:cNvGrpSpPr/>
          <p:nvPr/>
        </p:nvGrpSpPr>
        <p:grpSpPr>
          <a:xfrm>
            <a:off x="8416931" y="3697142"/>
            <a:ext cx="898592" cy="898592"/>
            <a:chOff x="8370200" y="4030665"/>
            <a:chExt cx="1146629" cy="1146629"/>
          </a:xfrm>
        </p:grpSpPr>
        <p:sp>
          <p:nvSpPr>
            <p:cNvPr id="8" name="矩形 7"/>
            <p:cNvSpPr/>
            <p:nvPr/>
          </p:nvSpPr>
          <p:spPr>
            <a:xfrm>
              <a:off x="8370200" y="4030665"/>
              <a:ext cx="1146629" cy="1146629"/>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122"/>
            <p:cNvSpPr>
              <a:spLocks/>
            </p:cNvSpPr>
            <p:nvPr/>
          </p:nvSpPr>
          <p:spPr bwMode="auto">
            <a:xfrm>
              <a:off x="8659534" y="4351016"/>
              <a:ext cx="567959" cy="567959"/>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 name="组合 9"/>
          <p:cNvGrpSpPr/>
          <p:nvPr/>
        </p:nvGrpSpPr>
        <p:grpSpPr>
          <a:xfrm>
            <a:off x="10279851" y="3697142"/>
            <a:ext cx="898592" cy="898592"/>
            <a:chOff x="10322980" y="4030665"/>
            <a:chExt cx="1146629" cy="1146629"/>
          </a:xfrm>
        </p:grpSpPr>
        <p:sp>
          <p:nvSpPr>
            <p:cNvPr id="11" name="矩形 10"/>
            <p:cNvSpPr/>
            <p:nvPr/>
          </p:nvSpPr>
          <p:spPr>
            <a:xfrm>
              <a:off x="10322980" y="4030665"/>
              <a:ext cx="1146629" cy="1146629"/>
            </a:xfrm>
            <a:prstGeom prst="rect">
              <a:avLst/>
            </a:prstGeom>
            <a:solidFill>
              <a:srgbClr val="3CB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32"/>
            <p:cNvSpPr>
              <a:spLocks/>
            </p:cNvSpPr>
            <p:nvPr/>
          </p:nvSpPr>
          <p:spPr bwMode="auto">
            <a:xfrm>
              <a:off x="10670831" y="4360067"/>
              <a:ext cx="450925" cy="561074"/>
            </a:xfrm>
            <a:custGeom>
              <a:avLst/>
              <a:gdLst>
                <a:gd name="T0" fmla="*/ 231 w 231"/>
                <a:gd name="T1" fmla="*/ 0 h 288"/>
                <a:gd name="T2" fmla="*/ 0 w 231"/>
                <a:gd name="T3" fmla="*/ 0 h 288"/>
                <a:gd name="T4" fmla="*/ 99 w 231"/>
                <a:gd name="T5" fmla="*/ 114 h 288"/>
                <a:gd name="T6" fmla="*/ 99 w 231"/>
                <a:gd name="T7" fmla="*/ 243 h 288"/>
                <a:gd name="T8" fmla="*/ 46 w 231"/>
                <a:gd name="T9" fmla="*/ 288 h 288"/>
                <a:gd name="T10" fmla="*/ 185 w 231"/>
                <a:gd name="T11" fmla="*/ 288 h 288"/>
                <a:gd name="T12" fmla="*/ 132 w 231"/>
                <a:gd name="T13" fmla="*/ 243 h 288"/>
                <a:gd name="T14" fmla="*/ 132 w 231"/>
                <a:gd name="T15" fmla="*/ 114 h 288"/>
                <a:gd name="T16" fmla="*/ 231 w 231"/>
                <a:gd name="T1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88">
                  <a:moveTo>
                    <a:pt x="231" y="0"/>
                  </a:moveTo>
                  <a:cubicBezTo>
                    <a:pt x="0" y="0"/>
                    <a:pt x="0" y="0"/>
                    <a:pt x="0" y="0"/>
                  </a:cubicBezTo>
                  <a:cubicBezTo>
                    <a:pt x="0" y="58"/>
                    <a:pt x="43" y="106"/>
                    <a:pt x="99" y="114"/>
                  </a:cubicBezTo>
                  <a:cubicBezTo>
                    <a:pt x="99" y="243"/>
                    <a:pt x="99" y="243"/>
                    <a:pt x="99" y="243"/>
                  </a:cubicBezTo>
                  <a:cubicBezTo>
                    <a:pt x="68" y="248"/>
                    <a:pt x="46" y="266"/>
                    <a:pt x="46" y="288"/>
                  </a:cubicBezTo>
                  <a:cubicBezTo>
                    <a:pt x="185" y="288"/>
                    <a:pt x="185" y="288"/>
                    <a:pt x="185" y="288"/>
                  </a:cubicBezTo>
                  <a:cubicBezTo>
                    <a:pt x="185" y="266"/>
                    <a:pt x="162" y="248"/>
                    <a:pt x="132" y="243"/>
                  </a:cubicBezTo>
                  <a:cubicBezTo>
                    <a:pt x="132" y="114"/>
                    <a:pt x="132" y="114"/>
                    <a:pt x="132" y="114"/>
                  </a:cubicBezTo>
                  <a:cubicBezTo>
                    <a:pt x="188" y="106"/>
                    <a:pt x="231" y="58"/>
                    <a:pt x="23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 name="组合 12"/>
          <p:cNvGrpSpPr/>
          <p:nvPr/>
        </p:nvGrpSpPr>
        <p:grpSpPr>
          <a:xfrm>
            <a:off x="4691087" y="3697142"/>
            <a:ext cx="898592" cy="898592"/>
            <a:chOff x="4464638" y="4030665"/>
            <a:chExt cx="1146629" cy="1146629"/>
          </a:xfrm>
        </p:grpSpPr>
        <p:sp>
          <p:nvSpPr>
            <p:cNvPr id="14" name="矩形 13"/>
            <p:cNvSpPr/>
            <p:nvPr/>
          </p:nvSpPr>
          <p:spPr>
            <a:xfrm>
              <a:off x="4464638" y="4030665"/>
              <a:ext cx="1146629" cy="1146629"/>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114"/>
            <p:cNvSpPr>
              <a:spLocks noEditPoints="1"/>
            </p:cNvSpPr>
            <p:nvPr/>
          </p:nvSpPr>
          <p:spPr bwMode="auto">
            <a:xfrm>
              <a:off x="4753972" y="4173707"/>
              <a:ext cx="567959" cy="78481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16" name="组合 15"/>
          <p:cNvGrpSpPr/>
          <p:nvPr/>
        </p:nvGrpSpPr>
        <p:grpSpPr>
          <a:xfrm>
            <a:off x="2828165" y="3697142"/>
            <a:ext cx="898592" cy="898592"/>
            <a:chOff x="2511857" y="4030665"/>
            <a:chExt cx="1146629" cy="1146629"/>
          </a:xfrm>
        </p:grpSpPr>
        <p:sp>
          <p:nvSpPr>
            <p:cNvPr id="17" name="矩形 16"/>
            <p:cNvSpPr/>
            <p:nvPr/>
          </p:nvSpPr>
          <p:spPr>
            <a:xfrm>
              <a:off x="2511857" y="4030665"/>
              <a:ext cx="1146629" cy="1146629"/>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145"/>
            <p:cNvSpPr>
              <a:spLocks noEditPoints="1"/>
            </p:cNvSpPr>
            <p:nvPr/>
          </p:nvSpPr>
          <p:spPr bwMode="auto">
            <a:xfrm>
              <a:off x="2731600" y="4256256"/>
              <a:ext cx="771046" cy="777930"/>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19" name="组合 18"/>
          <p:cNvGrpSpPr/>
          <p:nvPr/>
        </p:nvGrpSpPr>
        <p:grpSpPr>
          <a:xfrm>
            <a:off x="965243" y="3697142"/>
            <a:ext cx="898592" cy="898592"/>
            <a:chOff x="559076" y="4030665"/>
            <a:chExt cx="1146629" cy="1146629"/>
          </a:xfrm>
        </p:grpSpPr>
        <p:sp>
          <p:nvSpPr>
            <p:cNvPr id="20" name="矩形 19"/>
            <p:cNvSpPr/>
            <p:nvPr/>
          </p:nvSpPr>
          <p:spPr>
            <a:xfrm>
              <a:off x="559076" y="4030665"/>
              <a:ext cx="1146629" cy="1146629"/>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Freeform 168"/>
            <p:cNvSpPr>
              <a:spLocks noEditPoints="1"/>
            </p:cNvSpPr>
            <p:nvPr/>
          </p:nvSpPr>
          <p:spPr bwMode="auto">
            <a:xfrm>
              <a:off x="789502" y="4144486"/>
              <a:ext cx="753836" cy="774489"/>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2" name="组合 21"/>
          <p:cNvGrpSpPr/>
          <p:nvPr/>
        </p:nvGrpSpPr>
        <p:grpSpPr>
          <a:xfrm>
            <a:off x="6554009" y="3697142"/>
            <a:ext cx="898592" cy="898592"/>
            <a:chOff x="6417419" y="4030665"/>
            <a:chExt cx="1146629" cy="1146629"/>
          </a:xfrm>
        </p:grpSpPr>
        <p:sp>
          <p:nvSpPr>
            <p:cNvPr id="23" name="矩形 22"/>
            <p:cNvSpPr/>
            <p:nvPr/>
          </p:nvSpPr>
          <p:spPr>
            <a:xfrm>
              <a:off x="6417419" y="4030665"/>
              <a:ext cx="1146629" cy="1146629"/>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Freeform 176"/>
            <p:cNvSpPr>
              <a:spLocks noEditPoints="1"/>
            </p:cNvSpPr>
            <p:nvPr/>
          </p:nvSpPr>
          <p:spPr bwMode="auto">
            <a:xfrm>
              <a:off x="6622727" y="4249435"/>
              <a:ext cx="795142" cy="709087"/>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sp>
        <p:nvSpPr>
          <p:cNvPr id="25" name="矩形 24"/>
          <p:cNvSpPr/>
          <p:nvPr/>
        </p:nvSpPr>
        <p:spPr>
          <a:xfrm>
            <a:off x="824594" y="5448219"/>
            <a:ext cx="10542812" cy="461665"/>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32735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250303"/>
            <a:ext cx="12192000" cy="2603240"/>
          </a:xfrm>
          <a:prstGeom prst="rect">
            <a:avLst/>
          </a:prstGeom>
          <a:gradFill flip="none" rotWithShape="1">
            <a:gsLst>
              <a:gs pos="0">
                <a:schemeClr val="tx1">
                  <a:lumMod val="95000"/>
                  <a:lumOff val="5000"/>
                </a:schemeClr>
              </a:gs>
              <a:gs pos="100000">
                <a:schemeClr val="tx1">
                  <a:lumMod val="50000"/>
                  <a:lumOff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3"/>
          <p:cNvSpPr/>
          <p:nvPr/>
        </p:nvSpPr>
        <p:spPr>
          <a:xfrm>
            <a:off x="821095" y="1250302"/>
            <a:ext cx="1761348" cy="2593715"/>
          </a:xfrm>
          <a:custGeom>
            <a:avLst/>
            <a:gdLst>
              <a:gd name="connsiteX0" fmla="*/ 0 w 1931437"/>
              <a:gd name="connsiteY0" fmla="*/ 0 h 2603240"/>
              <a:gd name="connsiteX1" fmla="*/ 1931437 w 1931437"/>
              <a:gd name="connsiteY1" fmla="*/ 0 h 2603240"/>
              <a:gd name="connsiteX2" fmla="*/ 1931437 w 1931437"/>
              <a:gd name="connsiteY2" fmla="*/ 2603240 h 2603240"/>
              <a:gd name="connsiteX3" fmla="*/ 0 w 1931437"/>
              <a:gd name="connsiteY3" fmla="*/ 2603240 h 2603240"/>
              <a:gd name="connsiteX4" fmla="*/ 0 w 1931437"/>
              <a:gd name="connsiteY4" fmla="*/ 0 h 2603240"/>
              <a:gd name="connsiteX0" fmla="*/ 0 w 1931437"/>
              <a:gd name="connsiteY0" fmla="*/ 0 h 2603240"/>
              <a:gd name="connsiteX1" fmla="*/ 139959 w 1931437"/>
              <a:gd name="connsiteY1" fmla="*/ 37323 h 2603240"/>
              <a:gd name="connsiteX2" fmla="*/ 1931437 w 1931437"/>
              <a:gd name="connsiteY2" fmla="*/ 2603240 h 2603240"/>
              <a:gd name="connsiteX3" fmla="*/ 0 w 1931437"/>
              <a:gd name="connsiteY3" fmla="*/ 2603240 h 2603240"/>
              <a:gd name="connsiteX4" fmla="*/ 0 w 1931437"/>
              <a:gd name="connsiteY4" fmla="*/ 0 h 2603240"/>
              <a:gd name="connsiteX0" fmla="*/ 0 w 1408923"/>
              <a:gd name="connsiteY0" fmla="*/ 0 h 2603240"/>
              <a:gd name="connsiteX1" fmla="*/ 139959 w 1408923"/>
              <a:gd name="connsiteY1" fmla="*/ 37323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18662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533400 w 1408923"/>
              <a:gd name="connsiteY3" fmla="*/ 2593715 h 2603240"/>
              <a:gd name="connsiteX4" fmla="*/ 0 w 1408923"/>
              <a:gd name="connsiteY4" fmla="*/ 0 h 2603240"/>
              <a:gd name="connsiteX0" fmla="*/ 0 w 1761348"/>
              <a:gd name="connsiteY0" fmla="*/ 0 h 2593715"/>
              <a:gd name="connsiteX1" fmla="*/ 139959 w 1761348"/>
              <a:gd name="connsiteY1" fmla="*/ 0 h 2593715"/>
              <a:gd name="connsiteX2" fmla="*/ 1761348 w 1761348"/>
              <a:gd name="connsiteY2" fmla="*/ 2584190 h 2593715"/>
              <a:gd name="connsiteX3" fmla="*/ 533400 w 1761348"/>
              <a:gd name="connsiteY3" fmla="*/ 2593715 h 2593715"/>
              <a:gd name="connsiteX4" fmla="*/ 0 w 1761348"/>
              <a:gd name="connsiteY4" fmla="*/ 0 h 2593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348" h="2593715">
                <a:moveTo>
                  <a:pt x="0" y="0"/>
                </a:moveTo>
                <a:lnTo>
                  <a:pt x="139959" y="0"/>
                </a:lnTo>
                <a:lnTo>
                  <a:pt x="1761348" y="2584190"/>
                </a:lnTo>
                <a:lnTo>
                  <a:pt x="533400" y="2593715"/>
                </a:lnTo>
                <a:lnTo>
                  <a:pt x="0" y="0"/>
                </a:lnTo>
                <a:close/>
              </a:path>
            </a:pathLst>
          </a:custGeom>
          <a:gradFill>
            <a:gsLst>
              <a:gs pos="0">
                <a:schemeClr val="bg1">
                  <a:alpha val="29000"/>
                </a:schemeClr>
              </a:gs>
              <a:gs pos="100000">
                <a:schemeClr val="tx1">
                  <a:lumMod val="50000"/>
                  <a:lumOff val="50000"/>
                  <a:shade val="100000"/>
                  <a:satMod val="11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flipH="1">
            <a:off x="1430696" y="1240776"/>
            <a:ext cx="1761348" cy="2593715"/>
          </a:xfrm>
          <a:custGeom>
            <a:avLst/>
            <a:gdLst>
              <a:gd name="connsiteX0" fmla="*/ 0 w 1931437"/>
              <a:gd name="connsiteY0" fmla="*/ 0 h 2603240"/>
              <a:gd name="connsiteX1" fmla="*/ 1931437 w 1931437"/>
              <a:gd name="connsiteY1" fmla="*/ 0 h 2603240"/>
              <a:gd name="connsiteX2" fmla="*/ 1931437 w 1931437"/>
              <a:gd name="connsiteY2" fmla="*/ 2603240 h 2603240"/>
              <a:gd name="connsiteX3" fmla="*/ 0 w 1931437"/>
              <a:gd name="connsiteY3" fmla="*/ 2603240 h 2603240"/>
              <a:gd name="connsiteX4" fmla="*/ 0 w 1931437"/>
              <a:gd name="connsiteY4" fmla="*/ 0 h 2603240"/>
              <a:gd name="connsiteX0" fmla="*/ 0 w 1931437"/>
              <a:gd name="connsiteY0" fmla="*/ 0 h 2603240"/>
              <a:gd name="connsiteX1" fmla="*/ 139959 w 1931437"/>
              <a:gd name="connsiteY1" fmla="*/ 37323 h 2603240"/>
              <a:gd name="connsiteX2" fmla="*/ 1931437 w 1931437"/>
              <a:gd name="connsiteY2" fmla="*/ 2603240 h 2603240"/>
              <a:gd name="connsiteX3" fmla="*/ 0 w 1931437"/>
              <a:gd name="connsiteY3" fmla="*/ 2603240 h 2603240"/>
              <a:gd name="connsiteX4" fmla="*/ 0 w 1931437"/>
              <a:gd name="connsiteY4" fmla="*/ 0 h 2603240"/>
              <a:gd name="connsiteX0" fmla="*/ 0 w 1408923"/>
              <a:gd name="connsiteY0" fmla="*/ 0 h 2603240"/>
              <a:gd name="connsiteX1" fmla="*/ 139959 w 1408923"/>
              <a:gd name="connsiteY1" fmla="*/ 37323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18662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533400 w 1408923"/>
              <a:gd name="connsiteY3" fmla="*/ 2593715 h 2603240"/>
              <a:gd name="connsiteX4" fmla="*/ 0 w 1408923"/>
              <a:gd name="connsiteY4" fmla="*/ 0 h 2603240"/>
              <a:gd name="connsiteX0" fmla="*/ 0 w 1761348"/>
              <a:gd name="connsiteY0" fmla="*/ 0 h 2593715"/>
              <a:gd name="connsiteX1" fmla="*/ 139959 w 1761348"/>
              <a:gd name="connsiteY1" fmla="*/ 0 h 2593715"/>
              <a:gd name="connsiteX2" fmla="*/ 1761348 w 1761348"/>
              <a:gd name="connsiteY2" fmla="*/ 2584190 h 2593715"/>
              <a:gd name="connsiteX3" fmla="*/ 533400 w 1761348"/>
              <a:gd name="connsiteY3" fmla="*/ 2593715 h 2593715"/>
              <a:gd name="connsiteX4" fmla="*/ 0 w 1761348"/>
              <a:gd name="connsiteY4" fmla="*/ 0 h 2593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348" h="2593715">
                <a:moveTo>
                  <a:pt x="0" y="0"/>
                </a:moveTo>
                <a:lnTo>
                  <a:pt x="139959" y="0"/>
                </a:lnTo>
                <a:lnTo>
                  <a:pt x="1761348" y="2584190"/>
                </a:lnTo>
                <a:lnTo>
                  <a:pt x="533400" y="2593715"/>
                </a:lnTo>
                <a:lnTo>
                  <a:pt x="0" y="0"/>
                </a:lnTo>
                <a:close/>
              </a:path>
            </a:pathLst>
          </a:custGeom>
          <a:gradFill>
            <a:gsLst>
              <a:gs pos="0">
                <a:schemeClr val="bg1">
                  <a:alpha val="29000"/>
                </a:schemeClr>
              </a:gs>
              <a:gs pos="100000">
                <a:schemeClr val="tx1">
                  <a:lumMod val="50000"/>
                  <a:lumOff val="50000"/>
                  <a:shade val="100000"/>
                  <a:satMod val="11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4938950" y="1250302"/>
            <a:ext cx="1761348" cy="2593715"/>
          </a:xfrm>
          <a:custGeom>
            <a:avLst/>
            <a:gdLst>
              <a:gd name="connsiteX0" fmla="*/ 0 w 1931437"/>
              <a:gd name="connsiteY0" fmla="*/ 0 h 2603240"/>
              <a:gd name="connsiteX1" fmla="*/ 1931437 w 1931437"/>
              <a:gd name="connsiteY1" fmla="*/ 0 h 2603240"/>
              <a:gd name="connsiteX2" fmla="*/ 1931437 w 1931437"/>
              <a:gd name="connsiteY2" fmla="*/ 2603240 h 2603240"/>
              <a:gd name="connsiteX3" fmla="*/ 0 w 1931437"/>
              <a:gd name="connsiteY3" fmla="*/ 2603240 h 2603240"/>
              <a:gd name="connsiteX4" fmla="*/ 0 w 1931437"/>
              <a:gd name="connsiteY4" fmla="*/ 0 h 2603240"/>
              <a:gd name="connsiteX0" fmla="*/ 0 w 1931437"/>
              <a:gd name="connsiteY0" fmla="*/ 0 h 2603240"/>
              <a:gd name="connsiteX1" fmla="*/ 139959 w 1931437"/>
              <a:gd name="connsiteY1" fmla="*/ 37323 h 2603240"/>
              <a:gd name="connsiteX2" fmla="*/ 1931437 w 1931437"/>
              <a:gd name="connsiteY2" fmla="*/ 2603240 h 2603240"/>
              <a:gd name="connsiteX3" fmla="*/ 0 w 1931437"/>
              <a:gd name="connsiteY3" fmla="*/ 2603240 h 2603240"/>
              <a:gd name="connsiteX4" fmla="*/ 0 w 1931437"/>
              <a:gd name="connsiteY4" fmla="*/ 0 h 2603240"/>
              <a:gd name="connsiteX0" fmla="*/ 0 w 1408923"/>
              <a:gd name="connsiteY0" fmla="*/ 0 h 2603240"/>
              <a:gd name="connsiteX1" fmla="*/ 139959 w 1408923"/>
              <a:gd name="connsiteY1" fmla="*/ 37323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18662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533400 w 1408923"/>
              <a:gd name="connsiteY3" fmla="*/ 2593715 h 2603240"/>
              <a:gd name="connsiteX4" fmla="*/ 0 w 1408923"/>
              <a:gd name="connsiteY4" fmla="*/ 0 h 2603240"/>
              <a:gd name="connsiteX0" fmla="*/ 0 w 1761348"/>
              <a:gd name="connsiteY0" fmla="*/ 0 h 2593715"/>
              <a:gd name="connsiteX1" fmla="*/ 139959 w 1761348"/>
              <a:gd name="connsiteY1" fmla="*/ 0 h 2593715"/>
              <a:gd name="connsiteX2" fmla="*/ 1761348 w 1761348"/>
              <a:gd name="connsiteY2" fmla="*/ 2584190 h 2593715"/>
              <a:gd name="connsiteX3" fmla="*/ 533400 w 1761348"/>
              <a:gd name="connsiteY3" fmla="*/ 2593715 h 2593715"/>
              <a:gd name="connsiteX4" fmla="*/ 0 w 1761348"/>
              <a:gd name="connsiteY4" fmla="*/ 0 h 2593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348" h="2593715">
                <a:moveTo>
                  <a:pt x="0" y="0"/>
                </a:moveTo>
                <a:lnTo>
                  <a:pt x="139959" y="0"/>
                </a:lnTo>
                <a:lnTo>
                  <a:pt x="1761348" y="2584190"/>
                </a:lnTo>
                <a:lnTo>
                  <a:pt x="533400" y="2593715"/>
                </a:lnTo>
                <a:lnTo>
                  <a:pt x="0" y="0"/>
                </a:lnTo>
                <a:close/>
              </a:path>
            </a:pathLst>
          </a:custGeom>
          <a:gradFill>
            <a:gsLst>
              <a:gs pos="0">
                <a:schemeClr val="bg1">
                  <a:alpha val="29000"/>
                </a:schemeClr>
              </a:gs>
              <a:gs pos="100000">
                <a:schemeClr val="tx1">
                  <a:lumMod val="50000"/>
                  <a:lumOff val="50000"/>
                  <a:shade val="100000"/>
                  <a:satMod val="11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3"/>
          <p:cNvSpPr/>
          <p:nvPr/>
        </p:nvSpPr>
        <p:spPr>
          <a:xfrm flipH="1">
            <a:off x="5548551" y="1240776"/>
            <a:ext cx="1761348" cy="2593715"/>
          </a:xfrm>
          <a:custGeom>
            <a:avLst/>
            <a:gdLst>
              <a:gd name="connsiteX0" fmla="*/ 0 w 1931437"/>
              <a:gd name="connsiteY0" fmla="*/ 0 h 2603240"/>
              <a:gd name="connsiteX1" fmla="*/ 1931437 w 1931437"/>
              <a:gd name="connsiteY1" fmla="*/ 0 h 2603240"/>
              <a:gd name="connsiteX2" fmla="*/ 1931437 w 1931437"/>
              <a:gd name="connsiteY2" fmla="*/ 2603240 h 2603240"/>
              <a:gd name="connsiteX3" fmla="*/ 0 w 1931437"/>
              <a:gd name="connsiteY3" fmla="*/ 2603240 h 2603240"/>
              <a:gd name="connsiteX4" fmla="*/ 0 w 1931437"/>
              <a:gd name="connsiteY4" fmla="*/ 0 h 2603240"/>
              <a:gd name="connsiteX0" fmla="*/ 0 w 1931437"/>
              <a:gd name="connsiteY0" fmla="*/ 0 h 2603240"/>
              <a:gd name="connsiteX1" fmla="*/ 139959 w 1931437"/>
              <a:gd name="connsiteY1" fmla="*/ 37323 h 2603240"/>
              <a:gd name="connsiteX2" fmla="*/ 1931437 w 1931437"/>
              <a:gd name="connsiteY2" fmla="*/ 2603240 h 2603240"/>
              <a:gd name="connsiteX3" fmla="*/ 0 w 1931437"/>
              <a:gd name="connsiteY3" fmla="*/ 2603240 h 2603240"/>
              <a:gd name="connsiteX4" fmla="*/ 0 w 1931437"/>
              <a:gd name="connsiteY4" fmla="*/ 0 h 2603240"/>
              <a:gd name="connsiteX0" fmla="*/ 0 w 1408923"/>
              <a:gd name="connsiteY0" fmla="*/ 0 h 2603240"/>
              <a:gd name="connsiteX1" fmla="*/ 139959 w 1408923"/>
              <a:gd name="connsiteY1" fmla="*/ 37323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18662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533400 w 1408923"/>
              <a:gd name="connsiteY3" fmla="*/ 2593715 h 2603240"/>
              <a:gd name="connsiteX4" fmla="*/ 0 w 1408923"/>
              <a:gd name="connsiteY4" fmla="*/ 0 h 2603240"/>
              <a:gd name="connsiteX0" fmla="*/ 0 w 1761348"/>
              <a:gd name="connsiteY0" fmla="*/ 0 h 2593715"/>
              <a:gd name="connsiteX1" fmla="*/ 139959 w 1761348"/>
              <a:gd name="connsiteY1" fmla="*/ 0 h 2593715"/>
              <a:gd name="connsiteX2" fmla="*/ 1761348 w 1761348"/>
              <a:gd name="connsiteY2" fmla="*/ 2584190 h 2593715"/>
              <a:gd name="connsiteX3" fmla="*/ 533400 w 1761348"/>
              <a:gd name="connsiteY3" fmla="*/ 2593715 h 2593715"/>
              <a:gd name="connsiteX4" fmla="*/ 0 w 1761348"/>
              <a:gd name="connsiteY4" fmla="*/ 0 h 2593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348" h="2593715">
                <a:moveTo>
                  <a:pt x="0" y="0"/>
                </a:moveTo>
                <a:lnTo>
                  <a:pt x="139959" y="0"/>
                </a:lnTo>
                <a:lnTo>
                  <a:pt x="1761348" y="2584190"/>
                </a:lnTo>
                <a:lnTo>
                  <a:pt x="533400" y="2593715"/>
                </a:lnTo>
                <a:lnTo>
                  <a:pt x="0" y="0"/>
                </a:lnTo>
                <a:close/>
              </a:path>
            </a:pathLst>
          </a:custGeom>
          <a:gradFill>
            <a:gsLst>
              <a:gs pos="0">
                <a:schemeClr val="bg1">
                  <a:alpha val="29000"/>
                </a:schemeClr>
              </a:gs>
              <a:gs pos="100000">
                <a:schemeClr val="tx1">
                  <a:lumMod val="50000"/>
                  <a:lumOff val="50000"/>
                  <a:shade val="100000"/>
                  <a:satMod val="11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
          <p:cNvSpPr/>
          <p:nvPr/>
        </p:nvSpPr>
        <p:spPr>
          <a:xfrm>
            <a:off x="9178158" y="1167546"/>
            <a:ext cx="1761348" cy="2593715"/>
          </a:xfrm>
          <a:custGeom>
            <a:avLst/>
            <a:gdLst>
              <a:gd name="connsiteX0" fmla="*/ 0 w 1931437"/>
              <a:gd name="connsiteY0" fmla="*/ 0 h 2603240"/>
              <a:gd name="connsiteX1" fmla="*/ 1931437 w 1931437"/>
              <a:gd name="connsiteY1" fmla="*/ 0 h 2603240"/>
              <a:gd name="connsiteX2" fmla="*/ 1931437 w 1931437"/>
              <a:gd name="connsiteY2" fmla="*/ 2603240 h 2603240"/>
              <a:gd name="connsiteX3" fmla="*/ 0 w 1931437"/>
              <a:gd name="connsiteY3" fmla="*/ 2603240 h 2603240"/>
              <a:gd name="connsiteX4" fmla="*/ 0 w 1931437"/>
              <a:gd name="connsiteY4" fmla="*/ 0 h 2603240"/>
              <a:gd name="connsiteX0" fmla="*/ 0 w 1931437"/>
              <a:gd name="connsiteY0" fmla="*/ 0 h 2603240"/>
              <a:gd name="connsiteX1" fmla="*/ 139959 w 1931437"/>
              <a:gd name="connsiteY1" fmla="*/ 37323 h 2603240"/>
              <a:gd name="connsiteX2" fmla="*/ 1931437 w 1931437"/>
              <a:gd name="connsiteY2" fmla="*/ 2603240 h 2603240"/>
              <a:gd name="connsiteX3" fmla="*/ 0 w 1931437"/>
              <a:gd name="connsiteY3" fmla="*/ 2603240 h 2603240"/>
              <a:gd name="connsiteX4" fmla="*/ 0 w 1931437"/>
              <a:gd name="connsiteY4" fmla="*/ 0 h 2603240"/>
              <a:gd name="connsiteX0" fmla="*/ 0 w 1408923"/>
              <a:gd name="connsiteY0" fmla="*/ 0 h 2603240"/>
              <a:gd name="connsiteX1" fmla="*/ 139959 w 1408923"/>
              <a:gd name="connsiteY1" fmla="*/ 37323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18662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533400 w 1408923"/>
              <a:gd name="connsiteY3" fmla="*/ 2593715 h 2603240"/>
              <a:gd name="connsiteX4" fmla="*/ 0 w 1408923"/>
              <a:gd name="connsiteY4" fmla="*/ 0 h 2603240"/>
              <a:gd name="connsiteX0" fmla="*/ 0 w 1761348"/>
              <a:gd name="connsiteY0" fmla="*/ 0 h 2593715"/>
              <a:gd name="connsiteX1" fmla="*/ 139959 w 1761348"/>
              <a:gd name="connsiteY1" fmla="*/ 0 h 2593715"/>
              <a:gd name="connsiteX2" fmla="*/ 1761348 w 1761348"/>
              <a:gd name="connsiteY2" fmla="*/ 2584190 h 2593715"/>
              <a:gd name="connsiteX3" fmla="*/ 533400 w 1761348"/>
              <a:gd name="connsiteY3" fmla="*/ 2593715 h 2593715"/>
              <a:gd name="connsiteX4" fmla="*/ 0 w 1761348"/>
              <a:gd name="connsiteY4" fmla="*/ 0 h 2593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348" h="2593715">
                <a:moveTo>
                  <a:pt x="0" y="0"/>
                </a:moveTo>
                <a:lnTo>
                  <a:pt x="139959" y="0"/>
                </a:lnTo>
                <a:lnTo>
                  <a:pt x="1761348" y="2584190"/>
                </a:lnTo>
                <a:lnTo>
                  <a:pt x="533400" y="2593715"/>
                </a:lnTo>
                <a:lnTo>
                  <a:pt x="0" y="0"/>
                </a:lnTo>
                <a:close/>
              </a:path>
            </a:pathLst>
          </a:custGeom>
          <a:gradFill>
            <a:gsLst>
              <a:gs pos="0">
                <a:schemeClr val="bg1">
                  <a:alpha val="29000"/>
                </a:schemeClr>
              </a:gs>
              <a:gs pos="100000">
                <a:schemeClr val="tx1">
                  <a:lumMod val="50000"/>
                  <a:lumOff val="50000"/>
                  <a:shade val="100000"/>
                  <a:satMod val="11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flipH="1">
            <a:off x="9787759" y="1158020"/>
            <a:ext cx="1761348" cy="2593715"/>
          </a:xfrm>
          <a:custGeom>
            <a:avLst/>
            <a:gdLst>
              <a:gd name="connsiteX0" fmla="*/ 0 w 1931437"/>
              <a:gd name="connsiteY0" fmla="*/ 0 h 2603240"/>
              <a:gd name="connsiteX1" fmla="*/ 1931437 w 1931437"/>
              <a:gd name="connsiteY1" fmla="*/ 0 h 2603240"/>
              <a:gd name="connsiteX2" fmla="*/ 1931437 w 1931437"/>
              <a:gd name="connsiteY2" fmla="*/ 2603240 h 2603240"/>
              <a:gd name="connsiteX3" fmla="*/ 0 w 1931437"/>
              <a:gd name="connsiteY3" fmla="*/ 2603240 h 2603240"/>
              <a:gd name="connsiteX4" fmla="*/ 0 w 1931437"/>
              <a:gd name="connsiteY4" fmla="*/ 0 h 2603240"/>
              <a:gd name="connsiteX0" fmla="*/ 0 w 1931437"/>
              <a:gd name="connsiteY0" fmla="*/ 0 h 2603240"/>
              <a:gd name="connsiteX1" fmla="*/ 139959 w 1931437"/>
              <a:gd name="connsiteY1" fmla="*/ 37323 h 2603240"/>
              <a:gd name="connsiteX2" fmla="*/ 1931437 w 1931437"/>
              <a:gd name="connsiteY2" fmla="*/ 2603240 h 2603240"/>
              <a:gd name="connsiteX3" fmla="*/ 0 w 1931437"/>
              <a:gd name="connsiteY3" fmla="*/ 2603240 h 2603240"/>
              <a:gd name="connsiteX4" fmla="*/ 0 w 1931437"/>
              <a:gd name="connsiteY4" fmla="*/ 0 h 2603240"/>
              <a:gd name="connsiteX0" fmla="*/ 0 w 1408923"/>
              <a:gd name="connsiteY0" fmla="*/ 0 h 2603240"/>
              <a:gd name="connsiteX1" fmla="*/ 139959 w 1408923"/>
              <a:gd name="connsiteY1" fmla="*/ 37323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18662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0 w 1408923"/>
              <a:gd name="connsiteY3" fmla="*/ 2603240 h 2603240"/>
              <a:gd name="connsiteX4" fmla="*/ 0 w 1408923"/>
              <a:gd name="connsiteY4" fmla="*/ 0 h 2603240"/>
              <a:gd name="connsiteX0" fmla="*/ 0 w 1408923"/>
              <a:gd name="connsiteY0" fmla="*/ 0 h 2603240"/>
              <a:gd name="connsiteX1" fmla="*/ 139959 w 1408923"/>
              <a:gd name="connsiteY1" fmla="*/ 0 h 2603240"/>
              <a:gd name="connsiteX2" fmla="*/ 1408923 w 1408923"/>
              <a:gd name="connsiteY2" fmla="*/ 2603240 h 2603240"/>
              <a:gd name="connsiteX3" fmla="*/ 533400 w 1408923"/>
              <a:gd name="connsiteY3" fmla="*/ 2593715 h 2603240"/>
              <a:gd name="connsiteX4" fmla="*/ 0 w 1408923"/>
              <a:gd name="connsiteY4" fmla="*/ 0 h 2603240"/>
              <a:gd name="connsiteX0" fmla="*/ 0 w 1761348"/>
              <a:gd name="connsiteY0" fmla="*/ 0 h 2593715"/>
              <a:gd name="connsiteX1" fmla="*/ 139959 w 1761348"/>
              <a:gd name="connsiteY1" fmla="*/ 0 h 2593715"/>
              <a:gd name="connsiteX2" fmla="*/ 1761348 w 1761348"/>
              <a:gd name="connsiteY2" fmla="*/ 2584190 h 2593715"/>
              <a:gd name="connsiteX3" fmla="*/ 533400 w 1761348"/>
              <a:gd name="connsiteY3" fmla="*/ 2593715 h 2593715"/>
              <a:gd name="connsiteX4" fmla="*/ 0 w 1761348"/>
              <a:gd name="connsiteY4" fmla="*/ 0 h 2593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348" h="2593715">
                <a:moveTo>
                  <a:pt x="0" y="0"/>
                </a:moveTo>
                <a:lnTo>
                  <a:pt x="139959" y="0"/>
                </a:lnTo>
                <a:lnTo>
                  <a:pt x="1761348" y="2584190"/>
                </a:lnTo>
                <a:lnTo>
                  <a:pt x="533400" y="2593715"/>
                </a:lnTo>
                <a:lnTo>
                  <a:pt x="0" y="0"/>
                </a:lnTo>
                <a:close/>
              </a:path>
            </a:pathLst>
          </a:custGeom>
          <a:gradFill>
            <a:gsLst>
              <a:gs pos="0">
                <a:schemeClr val="bg1">
                  <a:alpha val="29000"/>
                </a:schemeClr>
              </a:gs>
              <a:gs pos="100000">
                <a:schemeClr val="tx1">
                  <a:lumMod val="50000"/>
                  <a:lumOff val="50000"/>
                  <a:shade val="100000"/>
                  <a:satMod val="11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26567" y="2655263"/>
            <a:ext cx="938865" cy="987638"/>
          </a:xfrm>
          <a:prstGeom prst="rect">
            <a:avLst/>
          </a:prstGeom>
        </p:spPr>
      </p:pic>
      <p:pic>
        <p:nvPicPr>
          <p:cNvPr id="14" name="图片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04641" y="2715533"/>
            <a:ext cx="1225402" cy="1066892"/>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170296" y="2810238"/>
            <a:ext cx="701101" cy="987638"/>
          </a:xfrm>
          <a:prstGeom prst="rect">
            <a:avLst/>
          </a:prstGeom>
        </p:spPr>
      </p:pic>
      <p:sp>
        <p:nvSpPr>
          <p:cNvPr id="16" name="矩形 15"/>
          <p:cNvSpPr/>
          <p:nvPr/>
        </p:nvSpPr>
        <p:spPr>
          <a:xfrm>
            <a:off x="0" y="3844017"/>
            <a:ext cx="12192000" cy="839636"/>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21095" y="3975447"/>
            <a:ext cx="2311159" cy="584775"/>
          </a:xfrm>
          <a:prstGeom prst="rect">
            <a:avLst/>
          </a:prstGeom>
          <a:noFill/>
        </p:spPr>
        <p:txBody>
          <a:bodyPr wrap="squar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2013</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单击此处添加奖项名</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968412" y="3975447"/>
            <a:ext cx="2311159" cy="584775"/>
          </a:xfrm>
          <a:prstGeom prst="rect">
            <a:avLst/>
          </a:prstGeom>
          <a:noFill/>
        </p:spPr>
        <p:txBody>
          <a:bodyPr wrap="squar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2014</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单击此处添加奖项名</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291795" y="3977716"/>
            <a:ext cx="2311159" cy="584775"/>
          </a:xfrm>
          <a:prstGeom prst="rect">
            <a:avLst/>
          </a:prstGeom>
          <a:noFill/>
        </p:spPr>
        <p:txBody>
          <a:bodyPr wrap="squar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2015</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单击此处添加奖项名</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20" name="Content Placeholder 2"/>
          <p:cNvSpPr txBox="1">
            <a:spLocks/>
          </p:cNvSpPr>
          <p:nvPr/>
        </p:nvSpPr>
        <p:spPr>
          <a:xfrm>
            <a:off x="1165803" y="5023393"/>
            <a:ext cx="1966451" cy="135274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dirty="0">
                <a:solidFill>
                  <a:schemeClr val="bg1"/>
                </a:solidFill>
                <a:latin typeface="微软雅黑" panose="020B0503020204020204" pitchFamily="34" charset="-122"/>
                <a:ea typeface="微软雅黑" panose="020B0503020204020204" pitchFamily="34" charset="-122"/>
              </a:rPr>
              <a:t>我们工作室致力于专业</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模板的发布，课件及汇报</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个性定制服务</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Content Placeholder 2"/>
          <p:cNvSpPr txBox="1">
            <a:spLocks/>
          </p:cNvSpPr>
          <p:nvPr/>
        </p:nvSpPr>
        <p:spPr>
          <a:xfrm>
            <a:off x="5112773" y="5023393"/>
            <a:ext cx="1966451" cy="135274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dirty="0">
                <a:solidFill>
                  <a:schemeClr val="bg1"/>
                </a:solidFill>
                <a:latin typeface="微软雅黑" panose="020B0503020204020204" pitchFamily="34" charset="-122"/>
                <a:ea typeface="微软雅黑" panose="020B0503020204020204" pitchFamily="34" charset="-122"/>
              </a:rPr>
              <a:t>我们工作室致力于专业</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模板的发布，课件及汇报</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个性定制服务</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Content Placeholder 2"/>
          <p:cNvSpPr txBox="1">
            <a:spLocks/>
          </p:cNvSpPr>
          <p:nvPr/>
        </p:nvSpPr>
        <p:spPr>
          <a:xfrm>
            <a:off x="9537620" y="5020303"/>
            <a:ext cx="1966451" cy="135274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zh-CN" altLang="en-US" dirty="0">
                <a:solidFill>
                  <a:schemeClr val="bg1"/>
                </a:solidFill>
                <a:latin typeface="微软雅黑" panose="020B0503020204020204" pitchFamily="34" charset="-122"/>
                <a:ea typeface="微软雅黑" panose="020B0503020204020204" pitchFamily="34" charset="-122"/>
              </a:rPr>
              <a:t>我们工作室致力于专业</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模板的发布，课件及汇报</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个性定制服务</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1990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srcRect l="30597" t="2533" b="1"/>
          <a:stretch/>
        </p:blipFill>
        <p:spPr>
          <a:xfrm>
            <a:off x="937340" y="1787744"/>
            <a:ext cx="2331076" cy="3501191"/>
          </a:xfrm>
          <a:prstGeom prst="rect">
            <a:avLst/>
          </a:prstGeom>
        </p:spPr>
      </p:pic>
      <p:sp>
        <p:nvSpPr>
          <p:cNvPr id="7" name="矩形 6"/>
          <p:cNvSpPr/>
          <p:nvPr/>
        </p:nvSpPr>
        <p:spPr>
          <a:xfrm>
            <a:off x="5336534" y="1762254"/>
            <a:ext cx="1867436" cy="1719201"/>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9268771" y="1762252"/>
            <a:ext cx="1867436" cy="1719201"/>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3368757" y="3590989"/>
            <a:ext cx="1867436" cy="1719201"/>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7312658" y="3590989"/>
            <a:ext cx="1867436" cy="1765994"/>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8812"/>
          <a:stretch/>
        </p:blipFill>
        <p:spPr>
          <a:xfrm>
            <a:off x="3360605" y="1787744"/>
            <a:ext cx="1867436" cy="1725105"/>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18171"/>
          <a:stretch/>
        </p:blipFill>
        <p:spPr>
          <a:xfrm>
            <a:off x="5344881" y="3590989"/>
            <a:ext cx="1859089" cy="1719201"/>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l="27713"/>
          <a:stretch/>
        </p:blipFill>
        <p:spPr>
          <a:xfrm>
            <a:off x="7304311" y="1762253"/>
            <a:ext cx="1864119" cy="1719201"/>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39343"/>
          <a:stretch/>
        </p:blipFill>
        <p:spPr>
          <a:xfrm>
            <a:off x="9275460" y="3590988"/>
            <a:ext cx="1860747" cy="1762063"/>
          </a:xfrm>
          <a:prstGeom prst="rect">
            <a:avLst/>
          </a:prstGeom>
        </p:spPr>
      </p:pic>
      <p:grpSp>
        <p:nvGrpSpPr>
          <p:cNvPr id="15" name="组合 14"/>
          <p:cNvGrpSpPr/>
          <p:nvPr/>
        </p:nvGrpSpPr>
        <p:grpSpPr>
          <a:xfrm>
            <a:off x="5423587" y="2036365"/>
            <a:ext cx="1701676" cy="1231106"/>
            <a:chOff x="2547340" y="1937747"/>
            <a:chExt cx="1701676" cy="1231106"/>
          </a:xfrm>
        </p:grpSpPr>
        <p:sp>
          <p:nvSpPr>
            <p:cNvPr id="16" name="文本框 15"/>
            <p:cNvSpPr txBox="1"/>
            <p:nvPr/>
          </p:nvSpPr>
          <p:spPr>
            <a:xfrm>
              <a:off x="2547342" y="2460967"/>
              <a:ext cx="1701674" cy="707886"/>
            </a:xfrm>
            <a:prstGeom prst="rect">
              <a:avLst/>
            </a:prstGeom>
            <a:noFill/>
          </p:spPr>
          <p:txBody>
            <a:bodyPr wrap="square" rtlCol="0">
              <a:spAutoFit/>
            </a:bodyPr>
            <a:lstStyle/>
            <a:p>
              <a:r>
                <a:rPr lang="zh-CN" altLang="en-US" sz="1000" dirty="0">
                  <a:solidFill>
                    <a:prstClr val="white">
                      <a:lumMod val="95000"/>
                    </a:prstClr>
                  </a:solidFill>
                  <a:latin typeface="微软雅黑" panose="020B0503020204020204" pitchFamily="34" charset="-122"/>
                  <a:ea typeface="微软雅黑" panose="020B0503020204020204" pitchFamily="34" charset="-122"/>
                </a:rPr>
                <a:t>我们工作室致力于专业</a:t>
              </a:r>
              <a:r>
                <a:rPr lang="en-US" altLang="zh-CN" sz="1000" dirty="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a:solidFill>
                    <a:prstClr val="white">
                      <a:lumMod val="95000"/>
                    </a:prstClr>
                  </a:solidFill>
                  <a:latin typeface="微软雅黑" panose="020B0503020204020204" pitchFamily="34" charset="-122"/>
                  <a:ea typeface="微软雅黑" panose="020B0503020204020204" pitchFamily="34" charset="-122"/>
                </a:rPr>
                <a:t>模板的</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发布，课件及汇报</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的美化，并为您提供专业的</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个性定制服务</a:t>
              </a:r>
            </a:p>
          </p:txBody>
        </p:sp>
        <p:sp>
          <p:nvSpPr>
            <p:cNvPr id="17" name="文本框 16"/>
            <p:cNvSpPr txBox="1"/>
            <p:nvPr/>
          </p:nvSpPr>
          <p:spPr>
            <a:xfrm>
              <a:off x="2547340" y="1937747"/>
              <a:ext cx="1701676" cy="523220"/>
            </a:xfrm>
            <a:prstGeom prst="rect">
              <a:avLst/>
            </a:prstGeom>
            <a:noFill/>
          </p:spPr>
          <p:txBody>
            <a:bodyPr wrap="square" rtlCol="0">
              <a:spAutoFit/>
            </a:bodyPr>
            <a:lstStyle/>
            <a:p>
              <a:r>
                <a:rPr lang="en-US" altLang="zh-CN" sz="2800" b="1" dirty="0" smtClean="0">
                  <a:solidFill>
                    <a:prstClr val="white"/>
                  </a:solidFill>
                  <a:latin typeface="微软雅黑" panose="020B0503020204020204" pitchFamily="34" charset="-122"/>
                  <a:ea typeface="微软雅黑" panose="020B0503020204020204" pitchFamily="34" charset="-122"/>
                </a:rPr>
                <a:t>01</a:t>
              </a:r>
              <a:r>
                <a:rPr lang="en-US" altLang="zh-CN" sz="1600" b="1" dirty="0">
                  <a:solidFill>
                    <a:prstClr val="white"/>
                  </a:solidFill>
                  <a:latin typeface="微软雅黑" panose="020B0503020204020204" pitchFamily="34" charset="-122"/>
                  <a:ea typeface="微软雅黑" panose="020B0503020204020204" pitchFamily="34" charset="-122"/>
                </a:rPr>
                <a:t> </a:t>
              </a:r>
              <a:r>
                <a:rPr lang="zh-CN" altLang="en-US" sz="1600" b="1" dirty="0" smtClean="0">
                  <a:solidFill>
                    <a:prstClr val="white"/>
                  </a:solidFill>
                  <a:latin typeface="微软雅黑" panose="020B0503020204020204" pitchFamily="34" charset="-122"/>
                  <a:ea typeface="微软雅黑" panose="020B0503020204020204" pitchFamily="34" charset="-122"/>
                </a:rPr>
                <a:t>添加标题</a:t>
              </a:r>
            </a:p>
          </p:txBody>
        </p:sp>
      </p:grpSp>
      <p:grpSp>
        <p:nvGrpSpPr>
          <p:cNvPr id="18" name="组合 17"/>
          <p:cNvGrpSpPr/>
          <p:nvPr/>
        </p:nvGrpSpPr>
        <p:grpSpPr>
          <a:xfrm>
            <a:off x="9351651" y="2036365"/>
            <a:ext cx="1701676" cy="1231106"/>
            <a:chOff x="2547340" y="1937747"/>
            <a:chExt cx="1701676" cy="1231106"/>
          </a:xfrm>
        </p:grpSpPr>
        <p:sp>
          <p:nvSpPr>
            <p:cNvPr id="19" name="文本框 18"/>
            <p:cNvSpPr txBox="1"/>
            <p:nvPr/>
          </p:nvSpPr>
          <p:spPr>
            <a:xfrm>
              <a:off x="2547342" y="2460967"/>
              <a:ext cx="1701674" cy="707886"/>
            </a:xfrm>
            <a:prstGeom prst="rect">
              <a:avLst/>
            </a:prstGeom>
            <a:noFill/>
          </p:spPr>
          <p:txBody>
            <a:bodyPr wrap="square" rtlCol="0">
              <a:spAutoFit/>
            </a:bodyPr>
            <a:lstStyle/>
            <a:p>
              <a:r>
                <a:rPr lang="zh-CN" altLang="en-US" sz="1000" dirty="0">
                  <a:solidFill>
                    <a:prstClr val="white">
                      <a:lumMod val="95000"/>
                    </a:prstClr>
                  </a:solidFill>
                  <a:latin typeface="微软雅黑" panose="020B0503020204020204" pitchFamily="34" charset="-122"/>
                  <a:ea typeface="微软雅黑" panose="020B0503020204020204" pitchFamily="34" charset="-122"/>
                </a:rPr>
                <a:t>我们工作室致力于专业</a:t>
              </a:r>
              <a:r>
                <a:rPr lang="en-US" altLang="zh-CN" sz="1000" dirty="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a:solidFill>
                    <a:prstClr val="white">
                      <a:lumMod val="95000"/>
                    </a:prstClr>
                  </a:solidFill>
                  <a:latin typeface="微软雅黑" panose="020B0503020204020204" pitchFamily="34" charset="-122"/>
                  <a:ea typeface="微软雅黑" panose="020B0503020204020204" pitchFamily="34" charset="-122"/>
                </a:rPr>
                <a:t>模板的</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发布，课件及汇报</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的美化，并为您提供专业的</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个性定制服务</a:t>
              </a:r>
            </a:p>
          </p:txBody>
        </p:sp>
        <p:sp>
          <p:nvSpPr>
            <p:cNvPr id="20" name="文本框 19"/>
            <p:cNvSpPr txBox="1"/>
            <p:nvPr/>
          </p:nvSpPr>
          <p:spPr>
            <a:xfrm>
              <a:off x="2547340" y="1937747"/>
              <a:ext cx="1701676" cy="523220"/>
            </a:xfrm>
            <a:prstGeom prst="rect">
              <a:avLst/>
            </a:prstGeom>
            <a:noFill/>
          </p:spPr>
          <p:txBody>
            <a:bodyPr wrap="square" rtlCol="0">
              <a:spAutoFit/>
            </a:bodyPr>
            <a:lstStyle/>
            <a:p>
              <a:r>
                <a:rPr lang="en-US" altLang="zh-CN" sz="2800" b="1" dirty="0" smtClean="0">
                  <a:solidFill>
                    <a:prstClr val="white"/>
                  </a:solidFill>
                  <a:latin typeface="微软雅黑" panose="020B0503020204020204" pitchFamily="34" charset="-122"/>
                  <a:ea typeface="微软雅黑" panose="020B0503020204020204" pitchFamily="34" charset="-122"/>
                </a:rPr>
                <a:t>02 </a:t>
              </a:r>
              <a:r>
                <a:rPr lang="zh-CN" altLang="en-US" sz="1600" b="1" dirty="0" smtClean="0">
                  <a:solidFill>
                    <a:prstClr val="white"/>
                  </a:solidFill>
                  <a:latin typeface="微软雅黑" panose="020B0503020204020204" pitchFamily="34" charset="-122"/>
                  <a:ea typeface="微软雅黑" panose="020B0503020204020204" pitchFamily="34" charset="-122"/>
                </a:rPr>
                <a:t>添加标题</a:t>
              </a:r>
            </a:p>
          </p:txBody>
        </p:sp>
      </p:grpSp>
      <p:grpSp>
        <p:nvGrpSpPr>
          <p:cNvPr id="21" name="组合 20"/>
          <p:cNvGrpSpPr/>
          <p:nvPr/>
        </p:nvGrpSpPr>
        <p:grpSpPr>
          <a:xfrm>
            <a:off x="3449149" y="3879863"/>
            <a:ext cx="1701676" cy="1231106"/>
            <a:chOff x="2547340" y="1937747"/>
            <a:chExt cx="1701676" cy="1231106"/>
          </a:xfrm>
        </p:grpSpPr>
        <p:sp>
          <p:nvSpPr>
            <p:cNvPr id="22" name="文本框 21"/>
            <p:cNvSpPr txBox="1"/>
            <p:nvPr/>
          </p:nvSpPr>
          <p:spPr>
            <a:xfrm>
              <a:off x="2547342" y="2460967"/>
              <a:ext cx="1701674" cy="707886"/>
            </a:xfrm>
            <a:prstGeom prst="rect">
              <a:avLst/>
            </a:prstGeom>
            <a:noFill/>
          </p:spPr>
          <p:txBody>
            <a:bodyPr wrap="square" rtlCol="0">
              <a:spAutoFit/>
            </a:bodyPr>
            <a:lstStyle/>
            <a:p>
              <a:r>
                <a:rPr lang="zh-CN" altLang="en-US" sz="1000" dirty="0">
                  <a:solidFill>
                    <a:prstClr val="white">
                      <a:lumMod val="95000"/>
                    </a:prstClr>
                  </a:solidFill>
                  <a:latin typeface="微软雅黑" panose="020B0503020204020204" pitchFamily="34" charset="-122"/>
                  <a:ea typeface="微软雅黑" panose="020B0503020204020204" pitchFamily="34" charset="-122"/>
                </a:rPr>
                <a:t>我们工作室致力于专业</a:t>
              </a:r>
              <a:r>
                <a:rPr lang="en-US" altLang="zh-CN" sz="1000" dirty="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a:solidFill>
                    <a:prstClr val="white">
                      <a:lumMod val="95000"/>
                    </a:prstClr>
                  </a:solidFill>
                  <a:latin typeface="微软雅黑" panose="020B0503020204020204" pitchFamily="34" charset="-122"/>
                  <a:ea typeface="微软雅黑" panose="020B0503020204020204" pitchFamily="34" charset="-122"/>
                </a:rPr>
                <a:t>模板的</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发布，课件及汇报</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的美化，并为您提供专业的</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个性定制服务</a:t>
              </a:r>
            </a:p>
          </p:txBody>
        </p:sp>
        <p:sp>
          <p:nvSpPr>
            <p:cNvPr id="23" name="文本框 22"/>
            <p:cNvSpPr txBox="1"/>
            <p:nvPr/>
          </p:nvSpPr>
          <p:spPr>
            <a:xfrm>
              <a:off x="2547340" y="1937747"/>
              <a:ext cx="1701676" cy="523220"/>
            </a:xfrm>
            <a:prstGeom prst="rect">
              <a:avLst/>
            </a:prstGeom>
            <a:noFill/>
          </p:spPr>
          <p:txBody>
            <a:bodyPr wrap="square" rtlCol="0">
              <a:spAutoFit/>
            </a:bodyPr>
            <a:lstStyle/>
            <a:p>
              <a:r>
                <a:rPr lang="en-US" altLang="zh-CN" sz="2800" b="1" dirty="0" smtClean="0">
                  <a:solidFill>
                    <a:prstClr val="white"/>
                  </a:solidFill>
                  <a:latin typeface="微软雅黑" panose="020B0503020204020204" pitchFamily="34" charset="-122"/>
                  <a:ea typeface="微软雅黑" panose="020B0503020204020204" pitchFamily="34" charset="-122"/>
                </a:rPr>
                <a:t>03</a:t>
              </a:r>
              <a:r>
                <a:rPr lang="en-US" altLang="zh-CN" sz="2400" b="1" dirty="0" smtClean="0">
                  <a:solidFill>
                    <a:prstClr val="white"/>
                  </a:solidFill>
                  <a:latin typeface="微软雅黑" panose="020B0503020204020204" pitchFamily="34" charset="-122"/>
                  <a:ea typeface="微软雅黑" panose="020B0503020204020204" pitchFamily="34" charset="-122"/>
                </a:rPr>
                <a:t> </a:t>
              </a:r>
              <a:r>
                <a:rPr lang="zh-CN" altLang="en-US" sz="1600" b="1" dirty="0" smtClean="0">
                  <a:solidFill>
                    <a:prstClr val="white"/>
                  </a:solidFill>
                  <a:latin typeface="微软雅黑" panose="020B0503020204020204" pitchFamily="34" charset="-122"/>
                  <a:ea typeface="微软雅黑" panose="020B0503020204020204" pitchFamily="34" charset="-122"/>
                </a:rPr>
                <a:t>添加标题</a:t>
              </a:r>
            </a:p>
          </p:txBody>
        </p:sp>
      </p:grpSp>
      <p:grpSp>
        <p:nvGrpSpPr>
          <p:cNvPr id="24" name="组合 23"/>
          <p:cNvGrpSpPr/>
          <p:nvPr/>
        </p:nvGrpSpPr>
        <p:grpSpPr>
          <a:xfrm>
            <a:off x="7392026" y="3879863"/>
            <a:ext cx="1701676" cy="1231106"/>
            <a:chOff x="2547340" y="1937747"/>
            <a:chExt cx="1701676" cy="1231106"/>
          </a:xfrm>
        </p:grpSpPr>
        <p:sp>
          <p:nvSpPr>
            <p:cNvPr id="25" name="文本框 24"/>
            <p:cNvSpPr txBox="1"/>
            <p:nvPr/>
          </p:nvSpPr>
          <p:spPr>
            <a:xfrm>
              <a:off x="2547342" y="2460967"/>
              <a:ext cx="1701674" cy="707886"/>
            </a:xfrm>
            <a:prstGeom prst="rect">
              <a:avLst/>
            </a:prstGeom>
            <a:noFill/>
          </p:spPr>
          <p:txBody>
            <a:bodyPr wrap="square" rtlCol="0">
              <a:spAutoFit/>
            </a:bodyPr>
            <a:lstStyle/>
            <a:p>
              <a:r>
                <a:rPr lang="zh-CN" altLang="en-US" sz="1000" dirty="0">
                  <a:solidFill>
                    <a:prstClr val="white">
                      <a:lumMod val="95000"/>
                    </a:prstClr>
                  </a:solidFill>
                  <a:latin typeface="微软雅黑" panose="020B0503020204020204" pitchFamily="34" charset="-122"/>
                  <a:ea typeface="微软雅黑" panose="020B0503020204020204" pitchFamily="34" charset="-122"/>
                </a:rPr>
                <a:t>我们工作室致力于专业</a:t>
              </a:r>
              <a:r>
                <a:rPr lang="en-US" altLang="zh-CN" sz="1000" dirty="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a:solidFill>
                    <a:prstClr val="white">
                      <a:lumMod val="95000"/>
                    </a:prstClr>
                  </a:solidFill>
                  <a:latin typeface="微软雅黑" panose="020B0503020204020204" pitchFamily="34" charset="-122"/>
                  <a:ea typeface="微软雅黑" panose="020B0503020204020204" pitchFamily="34" charset="-122"/>
                </a:rPr>
                <a:t>模板的</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发布，课件及汇报</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的美化，并为您提供专业的</a:t>
              </a:r>
              <a:r>
                <a:rPr lang="en-US" altLang="zh-CN" sz="1000" dirty="0" smtClean="0">
                  <a:solidFill>
                    <a:prstClr val="white">
                      <a:lumMod val="95000"/>
                    </a:prstClr>
                  </a:solidFill>
                  <a:latin typeface="微软雅黑" panose="020B0503020204020204" pitchFamily="34" charset="-122"/>
                  <a:ea typeface="微软雅黑" panose="020B0503020204020204" pitchFamily="34" charset="-122"/>
                </a:rPr>
                <a:t>PPT</a:t>
              </a:r>
              <a:r>
                <a:rPr lang="zh-CN" altLang="en-US" sz="1000" dirty="0" smtClean="0">
                  <a:solidFill>
                    <a:prstClr val="white">
                      <a:lumMod val="95000"/>
                    </a:prstClr>
                  </a:solidFill>
                  <a:latin typeface="微软雅黑" panose="020B0503020204020204" pitchFamily="34" charset="-122"/>
                  <a:ea typeface="微软雅黑" panose="020B0503020204020204" pitchFamily="34" charset="-122"/>
                </a:rPr>
                <a:t>个性定制服务</a:t>
              </a:r>
            </a:p>
          </p:txBody>
        </p:sp>
        <p:sp>
          <p:nvSpPr>
            <p:cNvPr id="26" name="文本框 25"/>
            <p:cNvSpPr txBox="1"/>
            <p:nvPr/>
          </p:nvSpPr>
          <p:spPr>
            <a:xfrm>
              <a:off x="2547340" y="1937747"/>
              <a:ext cx="1701676" cy="523220"/>
            </a:xfrm>
            <a:prstGeom prst="rect">
              <a:avLst/>
            </a:prstGeom>
            <a:noFill/>
          </p:spPr>
          <p:txBody>
            <a:bodyPr wrap="square" rtlCol="0">
              <a:spAutoFit/>
            </a:bodyPr>
            <a:lstStyle/>
            <a:p>
              <a:r>
                <a:rPr lang="en-US" altLang="zh-CN" sz="2800" b="1" dirty="0" smtClean="0">
                  <a:solidFill>
                    <a:prstClr val="white"/>
                  </a:solidFill>
                  <a:latin typeface="微软雅黑" panose="020B0503020204020204" pitchFamily="34" charset="-122"/>
                  <a:ea typeface="微软雅黑" panose="020B0503020204020204" pitchFamily="34" charset="-122"/>
                </a:rPr>
                <a:t>04</a:t>
              </a:r>
              <a:r>
                <a:rPr lang="en-US" altLang="zh-CN" sz="2400" b="1" dirty="0" smtClean="0">
                  <a:solidFill>
                    <a:prstClr val="white"/>
                  </a:solidFill>
                  <a:latin typeface="微软雅黑" panose="020B0503020204020204" pitchFamily="34" charset="-122"/>
                  <a:ea typeface="微软雅黑" panose="020B0503020204020204" pitchFamily="34" charset="-122"/>
                </a:rPr>
                <a:t> </a:t>
              </a:r>
              <a:r>
                <a:rPr lang="zh-CN" altLang="en-US" sz="1600" b="1" dirty="0" smtClean="0">
                  <a:solidFill>
                    <a:prstClr val="white"/>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13405354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srcRect t="14082" b="19325"/>
          <a:stretch/>
        </p:blipFill>
        <p:spPr>
          <a:xfrm>
            <a:off x="0" y="0"/>
            <a:ext cx="12192000" cy="4617720"/>
          </a:xfrm>
          <a:prstGeom prst="rect">
            <a:avLst/>
          </a:prstGeom>
        </p:spPr>
      </p:pic>
      <p:grpSp>
        <p:nvGrpSpPr>
          <p:cNvPr id="7" name="组合 6"/>
          <p:cNvGrpSpPr/>
          <p:nvPr/>
        </p:nvGrpSpPr>
        <p:grpSpPr>
          <a:xfrm>
            <a:off x="558800" y="3960343"/>
            <a:ext cx="5537200" cy="2455380"/>
            <a:chOff x="558800" y="3960343"/>
            <a:chExt cx="5537200" cy="2455380"/>
          </a:xfrm>
        </p:grpSpPr>
        <p:sp>
          <p:nvSpPr>
            <p:cNvPr id="8" name="矩形 7"/>
            <p:cNvSpPr/>
            <p:nvPr/>
          </p:nvSpPr>
          <p:spPr>
            <a:xfrm>
              <a:off x="558800" y="3960343"/>
              <a:ext cx="5537200" cy="2455380"/>
            </a:xfrm>
            <a:prstGeom prst="rect">
              <a:avLst/>
            </a:prstGeom>
            <a:solidFill>
              <a:srgbClr val="43C3F2">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1304693" y="5329981"/>
              <a:ext cx="4045413" cy="830997"/>
            </a:xfrm>
            <a:prstGeom prst="rect">
              <a:avLst/>
            </a:prstGeom>
          </p:spPr>
          <p:txBody>
            <a:bodyPr wrap="square">
              <a:spAutoFit/>
            </a:bodyPr>
            <a:lstStyle/>
            <a:p>
              <a:r>
                <a:rPr lang="zh-CN" altLang="en-US" sz="1600" dirty="0">
                  <a:solidFill>
                    <a:prstClr val="white"/>
                  </a:solidFill>
                  <a:latin typeface="微软雅黑" panose="020B0503020204020204" pitchFamily="34" charset="-122"/>
                  <a:ea typeface="微软雅黑" panose="020B0503020204020204" pitchFamily="34" charset="-122"/>
                </a:rPr>
                <a:t>我们工作室致力于专业</a:t>
              </a:r>
              <a:r>
                <a:rPr lang="en-US" altLang="zh-CN" sz="1600" dirty="0">
                  <a:solidFill>
                    <a:prstClr val="white"/>
                  </a:solidFill>
                  <a:latin typeface="微软雅黑" panose="020B0503020204020204" pitchFamily="34" charset="-122"/>
                  <a:ea typeface="微软雅黑" panose="020B0503020204020204" pitchFamily="34" charset="-122"/>
                </a:rPr>
                <a:t>PPT</a:t>
              </a:r>
              <a:r>
                <a:rPr lang="zh-CN" altLang="en-US" sz="1600" dirty="0">
                  <a:solidFill>
                    <a:prstClr val="white"/>
                  </a:solidFill>
                  <a:latin typeface="微软雅黑" panose="020B0503020204020204" pitchFamily="34" charset="-122"/>
                  <a:ea typeface="微软雅黑" panose="020B0503020204020204" pitchFamily="34" charset="-122"/>
                </a:rPr>
                <a:t>模板的发布，课件及汇报</a:t>
              </a:r>
              <a:r>
                <a:rPr lang="en-US" altLang="zh-CN" sz="1600" dirty="0">
                  <a:solidFill>
                    <a:prstClr val="white"/>
                  </a:solidFill>
                  <a:latin typeface="微软雅黑" panose="020B0503020204020204" pitchFamily="34" charset="-122"/>
                  <a:ea typeface="微软雅黑" panose="020B0503020204020204" pitchFamily="34" charset="-122"/>
                </a:rPr>
                <a:t>PPT</a:t>
              </a:r>
              <a:r>
                <a:rPr lang="zh-CN" altLang="en-US" sz="1600" dirty="0">
                  <a:solidFill>
                    <a:prstClr val="white"/>
                  </a:solidFill>
                  <a:latin typeface="微软雅黑" panose="020B0503020204020204" pitchFamily="34" charset="-122"/>
                  <a:ea typeface="微软雅黑" panose="020B0503020204020204" pitchFamily="34" charset="-122"/>
                </a:rPr>
                <a:t>的美化，并为您提供专业的</a:t>
              </a:r>
              <a:r>
                <a:rPr lang="en-US" altLang="zh-CN" sz="1600" dirty="0">
                  <a:solidFill>
                    <a:prstClr val="white"/>
                  </a:solidFill>
                  <a:latin typeface="微软雅黑" panose="020B0503020204020204" pitchFamily="34" charset="-122"/>
                  <a:ea typeface="微软雅黑" panose="020B0503020204020204" pitchFamily="34" charset="-122"/>
                </a:rPr>
                <a:t>PPT</a:t>
              </a:r>
              <a:r>
                <a:rPr lang="zh-CN" altLang="en-US" sz="1600" dirty="0">
                  <a:solidFill>
                    <a:prstClr val="white"/>
                  </a:solidFill>
                  <a:latin typeface="微软雅黑" panose="020B0503020204020204" pitchFamily="34" charset="-122"/>
                  <a:ea typeface="微软雅黑" panose="020B0503020204020204" pitchFamily="34" charset="-122"/>
                </a:rPr>
                <a:t>个性定制服务</a:t>
              </a:r>
              <a:r>
                <a:rPr lang="zh-CN" altLang="en-US" sz="1600" dirty="0" smtClean="0">
                  <a:solidFill>
                    <a:prstClr val="white"/>
                  </a:solidFill>
                  <a:latin typeface="微软雅黑" panose="020B0503020204020204" pitchFamily="34" charset="-122"/>
                  <a:ea typeface="微软雅黑" panose="020B0503020204020204" pitchFamily="34" charset="-122"/>
                </a:rPr>
                <a:t>。</a:t>
              </a:r>
              <a:endParaRPr lang="en-US" altLang="zh-CN" sz="1600" dirty="0">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1304693" y="4880295"/>
              <a:ext cx="2031325" cy="461665"/>
            </a:xfrm>
            <a:prstGeom prst="rect">
              <a:avLst/>
            </a:prstGeom>
          </p:spPr>
          <p:txBody>
            <a:bodyPr wrap="none">
              <a:spAutoFit/>
            </a:bodyPr>
            <a:lstStyle/>
            <a:p>
              <a:r>
                <a:rPr lang="zh-CN" altLang="en-US" sz="2400" b="1" dirty="0">
                  <a:solidFill>
                    <a:prstClr val="white"/>
                  </a:solidFill>
                  <a:latin typeface="微软雅黑" panose="020B0503020204020204" pitchFamily="34" charset="-122"/>
                  <a:ea typeface="微软雅黑" panose="020B0503020204020204" pitchFamily="34" charset="-122"/>
                </a:rPr>
                <a:t>单击添加标题</a:t>
              </a:r>
              <a:endParaRPr lang="zh-CN" altLang="en-US" sz="2400" b="1" dirty="0">
                <a:solidFill>
                  <a:prstClr val="black"/>
                </a:solidFill>
              </a:endParaRPr>
            </a:p>
          </p:txBody>
        </p:sp>
      </p:grpSp>
      <p:sp>
        <p:nvSpPr>
          <p:cNvPr id="11" name="矩形 10"/>
          <p:cNvSpPr/>
          <p:nvPr/>
        </p:nvSpPr>
        <p:spPr>
          <a:xfrm>
            <a:off x="9103360" y="457199"/>
            <a:ext cx="1198880" cy="1142391"/>
          </a:xfrm>
          <a:prstGeom prst="rect">
            <a:avLst/>
          </a:prstGeom>
          <a:solidFill>
            <a:srgbClr val="7ACDEF">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10068560" y="1289789"/>
            <a:ext cx="650240" cy="619602"/>
          </a:xfrm>
          <a:prstGeom prst="rect">
            <a:avLst/>
          </a:prstGeom>
          <a:solidFill>
            <a:schemeClr val="tx1">
              <a:lumMod val="50000"/>
              <a:lumOff val="5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10911840" y="3117315"/>
            <a:ext cx="406400" cy="387251"/>
          </a:xfrm>
          <a:prstGeom prst="rect">
            <a:avLst/>
          </a:prstGeom>
          <a:solidFill>
            <a:srgbClr val="7ACDEF">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345171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80975" y="228600"/>
            <a:ext cx="2588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 name="矩形 4"/>
          <p:cNvSpPr/>
          <p:nvPr/>
        </p:nvSpPr>
        <p:spPr>
          <a:xfrm>
            <a:off x="0" y="228600"/>
            <a:ext cx="133350" cy="390525"/>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0451" y="2013700"/>
            <a:ext cx="3284820" cy="2189881"/>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4390" y="2013700"/>
            <a:ext cx="3284820" cy="2189881"/>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329" y="2013700"/>
            <a:ext cx="3284820" cy="2189881"/>
          </a:xfrm>
          <a:prstGeom prst="rect">
            <a:avLst/>
          </a:prstGeom>
        </p:spPr>
      </p:pic>
      <p:grpSp>
        <p:nvGrpSpPr>
          <p:cNvPr id="9" name="组合 8"/>
          <p:cNvGrpSpPr/>
          <p:nvPr/>
        </p:nvGrpSpPr>
        <p:grpSpPr>
          <a:xfrm>
            <a:off x="678328" y="4269326"/>
            <a:ext cx="3284821" cy="1396285"/>
            <a:chOff x="406306" y="2717043"/>
            <a:chExt cx="2500311" cy="1062812"/>
          </a:xfrm>
        </p:grpSpPr>
        <p:sp>
          <p:nvSpPr>
            <p:cNvPr id="10" name="矩形 9"/>
            <p:cNvSpPr/>
            <p:nvPr/>
          </p:nvSpPr>
          <p:spPr>
            <a:xfrm>
              <a:off x="406306" y="2717043"/>
              <a:ext cx="2500311" cy="360000"/>
            </a:xfrm>
            <a:prstGeom prst="rect">
              <a:avLst/>
            </a:prstGeom>
            <a:solidFill>
              <a:srgbClr val="43C3F2"/>
            </a:solidFill>
            <a:ln w="12700" cap="flat" cmpd="sng" algn="ctr">
              <a:noFill/>
              <a:prstDash val="solid"/>
              <a:miter lim="800000"/>
            </a:ln>
            <a:effectLst/>
          </p:spPr>
          <p:txBody>
            <a:bodyPr rtlCol="0" anchor="ctr"/>
            <a:lstStyle/>
            <a:p>
              <a:pPr algn="ctr">
                <a:defRPr/>
              </a:pPr>
              <a:endParaRPr lang="zh-CN" altLang="en-US" sz="1200" kern="0">
                <a:solidFill>
                  <a:schemeClr val="bg1"/>
                </a:solidFill>
                <a:ea typeface="微软雅黑"/>
              </a:endParaRPr>
            </a:p>
          </p:txBody>
        </p:sp>
        <p:sp>
          <p:nvSpPr>
            <p:cNvPr id="11" name="文本框 10"/>
            <p:cNvSpPr txBox="1"/>
            <p:nvPr/>
          </p:nvSpPr>
          <p:spPr>
            <a:xfrm>
              <a:off x="1006173" y="2787543"/>
              <a:ext cx="1370484" cy="234271"/>
            </a:xfrm>
            <a:prstGeom prst="rect">
              <a:avLst/>
            </a:prstGeom>
            <a:noFill/>
          </p:spPr>
          <p:txBody>
            <a:bodyPr wrap="none" rtlCol="0">
              <a:spAutoFit/>
            </a:bodyPr>
            <a:lstStyle/>
            <a:p>
              <a:pPr algn="ctr">
                <a:defRPr/>
              </a:pPr>
              <a:r>
                <a:rPr lang="zh-CN" altLang="en-US" sz="1400" b="1" kern="0" dirty="0">
                  <a:solidFill>
                    <a:schemeClr val="bg1"/>
                  </a:solidFill>
                  <a:ea typeface="微软雅黑"/>
                </a:rPr>
                <a:t>请在此处添加小标题</a:t>
              </a:r>
            </a:p>
          </p:txBody>
        </p:sp>
        <p:sp>
          <p:nvSpPr>
            <p:cNvPr id="12" name="文本框 11"/>
            <p:cNvSpPr txBox="1"/>
            <p:nvPr/>
          </p:nvSpPr>
          <p:spPr>
            <a:xfrm>
              <a:off x="406306" y="3077043"/>
              <a:ext cx="2500311" cy="702812"/>
            </a:xfrm>
            <a:prstGeom prst="rect">
              <a:avLst/>
            </a:prstGeom>
            <a:noFill/>
          </p:spPr>
          <p:txBody>
            <a:bodyPr wrap="square" lIns="0" rIns="0"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个性定制服务。</a:t>
              </a:r>
              <a:endParaRPr lang="zh-CN" altLang="en-US" sz="1200" dirty="0">
                <a:solidFill>
                  <a:schemeClr val="bg1"/>
                </a:solidFill>
                <a:latin typeface="宋体" panose="02010600030101010101" pitchFamily="2" charset="-122"/>
              </a:endParaRPr>
            </a:p>
          </p:txBody>
        </p:sp>
      </p:grpSp>
      <p:grpSp>
        <p:nvGrpSpPr>
          <p:cNvPr id="13" name="组合 12"/>
          <p:cNvGrpSpPr/>
          <p:nvPr/>
        </p:nvGrpSpPr>
        <p:grpSpPr>
          <a:xfrm>
            <a:off x="4504390" y="4269326"/>
            <a:ext cx="3284821" cy="1396285"/>
            <a:chOff x="406306" y="2717043"/>
            <a:chExt cx="2500311" cy="1062812"/>
          </a:xfrm>
        </p:grpSpPr>
        <p:sp>
          <p:nvSpPr>
            <p:cNvPr id="14" name="矩形 13"/>
            <p:cNvSpPr/>
            <p:nvPr/>
          </p:nvSpPr>
          <p:spPr>
            <a:xfrm>
              <a:off x="406306" y="2717043"/>
              <a:ext cx="2500311" cy="360000"/>
            </a:xfrm>
            <a:prstGeom prst="rect">
              <a:avLst/>
            </a:prstGeom>
            <a:solidFill>
              <a:srgbClr val="43C3F2"/>
            </a:solidFill>
            <a:ln w="12700" cap="flat" cmpd="sng" algn="ctr">
              <a:noFill/>
              <a:prstDash val="solid"/>
              <a:miter lim="800000"/>
            </a:ln>
            <a:effectLst/>
          </p:spPr>
          <p:txBody>
            <a:bodyPr rtlCol="0" anchor="ctr"/>
            <a:lstStyle/>
            <a:p>
              <a:pPr algn="ctr">
                <a:defRPr/>
              </a:pPr>
              <a:endParaRPr lang="zh-CN" altLang="en-US" sz="1200" kern="0">
                <a:solidFill>
                  <a:schemeClr val="bg1"/>
                </a:solidFill>
                <a:ea typeface="微软雅黑"/>
              </a:endParaRPr>
            </a:p>
          </p:txBody>
        </p:sp>
        <p:sp>
          <p:nvSpPr>
            <p:cNvPr id="15" name="文本框 14"/>
            <p:cNvSpPr txBox="1"/>
            <p:nvPr/>
          </p:nvSpPr>
          <p:spPr>
            <a:xfrm>
              <a:off x="1006173" y="2787543"/>
              <a:ext cx="1370484" cy="234271"/>
            </a:xfrm>
            <a:prstGeom prst="rect">
              <a:avLst/>
            </a:prstGeom>
            <a:noFill/>
          </p:spPr>
          <p:txBody>
            <a:bodyPr wrap="none" rtlCol="0">
              <a:spAutoFit/>
            </a:bodyPr>
            <a:lstStyle/>
            <a:p>
              <a:pPr algn="ctr">
                <a:defRPr/>
              </a:pPr>
              <a:r>
                <a:rPr lang="zh-CN" altLang="en-US" sz="1400" b="1" kern="0" dirty="0">
                  <a:solidFill>
                    <a:schemeClr val="bg1"/>
                  </a:solidFill>
                  <a:ea typeface="微软雅黑"/>
                </a:rPr>
                <a:t>请在此处添加小标题</a:t>
              </a:r>
            </a:p>
          </p:txBody>
        </p:sp>
        <p:sp>
          <p:nvSpPr>
            <p:cNvPr id="16" name="文本框 15"/>
            <p:cNvSpPr txBox="1"/>
            <p:nvPr/>
          </p:nvSpPr>
          <p:spPr>
            <a:xfrm>
              <a:off x="406306" y="3077043"/>
              <a:ext cx="2500311" cy="702812"/>
            </a:xfrm>
            <a:prstGeom prst="rect">
              <a:avLst/>
            </a:prstGeom>
            <a:noFill/>
          </p:spPr>
          <p:txBody>
            <a:bodyPr wrap="square" lIns="0" rIns="0"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个性定制服务。</a:t>
              </a:r>
              <a:endParaRPr lang="zh-CN" altLang="en-US" sz="1200" dirty="0">
                <a:solidFill>
                  <a:schemeClr val="bg1"/>
                </a:solidFill>
                <a:latin typeface="宋体" panose="02010600030101010101" pitchFamily="2" charset="-122"/>
              </a:endParaRPr>
            </a:p>
          </p:txBody>
        </p:sp>
      </p:grpSp>
      <p:grpSp>
        <p:nvGrpSpPr>
          <p:cNvPr id="17" name="组合 16"/>
          <p:cNvGrpSpPr/>
          <p:nvPr/>
        </p:nvGrpSpPr>
        <p:grpSpPr>
          <a:xfrm>
            <a:off x="8330452" y="4269326"/>
            <a:ext cx="3284821" cy="1396285"/>
            <a:chOff x="406306" y="2717043"/>
            <a:chExt cx="2500311" cy="1062812"/>
          </a:xfrm>
        </p:grpSpPr>
        <p:sp>
          <p:nvSpPr>
            <p:cNvPr id="18" name="矩形 17"/>
            <p:cNvSpPr/>
            <p:nvPr/>
          </p:nvSpPr>
          <p:spPr>
            <a:xfrm>
              <a:off x="406306" y="2717043"/>
              <a:ext cx="2500311" cy="360000"/>
            </a:xfrm>
            <a:prstGeom prst="rect">
              <a:avLst/>
            </a:prstGeom>
            <a:solidFill>
              <a:srgbClr val="43C3F2"/>
            </a:solidFill>
            <a:ln w="12700" cap="flat" cmpd="sng" algn="ctr">
              <a:noFill/>
              <a:prstDash val="solid"/>
              <a:miter lim="800000"/>
            </a:ln>
            <a:effectLst/>
          </p:spPr>
          <p:txBody>
            <a:bodyPr rtlCol="0" anchor="ctr"/>
            <a:lstStyle/>
            <a:p>
              <a:pPr algn="ctr">
                <a:defRPr/>
              </a:pPr>
              <a:endParaRPr lang="zh-CN" altLang="en-US" sz="1200" kern="0">
                <a:solidFill>
                  <a:schemeClr val="bg1"/>
                </a:solidFill>
                <a:ea typeface="微软雅黑"/>
              </a:endParaRPr>
            </a:p>
          </p:txBody>
        </p:sp>
        <p:sp>
          <p:nvSpPr>
            <p:cNvPr id="19" name="文本框 18"/>
            <p:cNvSpPr txBox="1"/>
            <p:nvPr/>
          </p:nvSpPr>
          <p:spPr>
            <a:xfrm>
              <a:off x="1006173" y="2787543"/>
              <a:ext cx="1370484" cy="234271"/>
            </a:xfrm>
            <a:prstGeom prst="rect">
              <a:avLst/>
            </a:prstGeom>
            <a:noFill/>
          </p:spPr>
          <p:txBody>
            <a:bodyPr wrap="none" rtlCol="0">
              <a:spAutoFit/>
            </a:bodyPr>
            <a:lstStyle/>
            <a:p>
              <a:pPr algn="ctr">
                <a:defRPr/>
              </a:pPr>
              <a:r>
                <a:rPr lang="zh-CN" altLang="en-US" sz="1400" b="1" kern="0" dirty="0">
                  <a:solidFill>
                    <a:schemeClr val="bg1"/>
                  </a:solidFill>
                  <a:ea typeface="微软雅黑"/>
                </a:rPr>
                <a:t>请在此处添加小标题</a:t>
              </a:r>
            </a:p>
          </p:txBody>
        </p:sp>
        <p:sp>
          <p:nvSpPr>
            <p:cNvPr id="20" name="文本框 19"/>
            <p:cNvSpPr txBox="1"/>
            <p:nvPr/>
          </p:nvSpPr>
          <p:spPr>
            <a:xfrm>
              <a:off x="406306" y="3077043"/>
              <a:ext cx="2500311" cy="702812"/>
            </a:xfrm>
            <a:prstGeom prst="rect">
              <a:avLst/>
            </a:prstGeom>
            <a:noFill/>
          </p:spPr>
          <p:txBody>
            <a:bodyPr wrap="square" lIns="0" rIns="0"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我们工作室致力于专业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个性定制服务。</a:t>
              </a:r>
              <a:endParaRPr lang="zh-CN" altLang="en-US" sz="1200" dirty="0">
                <a:solidFill>
                  <a:schemeClr val="bg1"/>
                </a:solidFill>
                <a:latin typeface="宋体" panose="02010600030101010101" pitchFamily="2" charset="-122"/>
              </a:endParaRPr>
            </a:p>
          </p:txBody>
        </p:sp>
      </p:grpSp>
    </p:spTree>
    <p:extLst>
      <p:ext uri="{BB962C8B-B14F-4D97-AF65-F5344CB8AC3E}">
        <p14:creationId xmlns:p14="http://schemas.microsoft.com/office/powerpoint/2010/main" val="11393371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143125"/>
            <a:ext cx="12192000" cy="2266950"/>
          </a:xfrm>
          <a:prstGeom prst="rect">
            <a:avLst/>
          </a:prstGeom>
          <a:solidFill>
            <a:srgbClr val="43C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962150" y="2016215"/>
            <a:ext cx="1428750" cy="4841785"/>
            <a:chOff x="1152525" y="2016215"/>
            <a:chExt cx="1428750" cy="4841785"/>
          </a:xfrm>
        </p:grpSpPr>
        <p:grpSp>
          <p:nvGrpSpPr>
            <p:cNvPr id="14" name="组合 13"/>
            <p:cNvGrpSpPr/>
            <p:nvPr/>
          </p:nvGrpSpPr>
          <p:grpSpPr>
            <a:xfrm>
              <a:off x="1152525" y="2016215"/>
              <a:ext cx="1428750" cy="4841785"/>
              <a:chOff x="1152525" y="2091532"/>
              <a:chExt cx="1406525" cy="4766468"/>
            </a:xfrm>
          </p:grpSpPr>
          <p:sp>
            <p:nvSpPr>
              <p:cNvPr id="11" name="Freeform 5"/>
              <p:cNvSpPr>
                <a:spLocks/>
              </p:cNvSpPr>
              <p:nvPr/>
            </p:nvSpPr>
            <p:spPr bwMode="auto">
              <a:xfrm>
                <a:off x="1458913" y="3667919"/>
                <a:ext cx="950913" cy="2205038"/>
              </a:xfrm>
              <a:custGeom>
                <a:avLst/>
                <a:gdLst>
                  <a:gd name="T0" fmla="*/ 5 w 402"/>
                  <a:gd name="T1" fmla="*/ 14 h 933"/>
                  <a:gd name="T2" fmla="*/ 7 w 402"/>
                  <a:gd name="T3" fmla="*/ 61 h 933"/>
                  <a:gd name="T4" fmla="*/ 7 w 402"/>
                  <a:gd name="T5" fmla="*/ 199 h 933"/>
                  <a:gd name="T6" fmla="*/ 7 w 402"/>
                  <a:gd name="T7" fmla="*/ 665 h 933"/>
                  <a:gd name="T8" fmla="*/ 7 w 402"/>
                  <a:gd name="T9" fmla="*/ 933 h 933"/>
                  <a:gd name="T10" fmla="*/ 402 w 402"/>
                  <a:gd name="T11" fmla="*/ 933 h 933"/>
                  <a:gd name="T12" fmla="*/ 402 w 402"/>
                  <a:gd name="T13" fmla="*/ 3 h 933"/>
                  <a:gd name="T14" fmla="*/ 0 w 402"/>
                  <a:gd name="T15" fmla="*/ 0 h 933"/>
                  <a:gd name="T16" fmla="*/ 5 w 402"/>
                  <a:gd name="T17" fmla="*/ 1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933">
                    <a:moveTo>
                      <a:pt x="5" y="14"/>
                    </a:moveTo>
                    <a:cubicBezTo>
                      <a:pt x="6" y="29"/>
                      <a:pt x="7" y="46"/>
                      <a:pt x="7" y="61"/>
                    </a:cubicBezTo>
                    <a:cubicBezTo>
                      <a:pt x="7" y="107"/>
                      <a:pt x="7" y="153"/>
                      <a:pt x="7" y="199"/>
                    </a:cubicBezTo>
                    <a:cubicBezTo>
                      <a:pt x="7" y="355"/>
                      <a:pt x="7" y="510"/>
                      <a:pt x="7" y="665"/>
                    </a:cubicBezTo>
                    <a:cubicBezTo>
                      <a:pt x="7" y="754"/>
                      <a:pt x="7" y="844"/>
                      <a:pt x="7" y="933"/>
                    </a:cubicBezTo>
                    <a:cubicBezTo>
                      <a:pt x="402" y="933"/>
                      <a:pt x="402" y="933"/>
                      <a:pt x="402" y="933"/>
                    </a:cubicBezTo>
                    <a:cubicBezTo>
                      <a:pt x="402" y="3"/>
                      <a:pt x="402" y="3"/>
                      <a:pt x="402" y="3"/>
                    </a:cubicBezTo>
                    <a:cubicBezTo>
                      <a:pt x="0" y="0"/>
                      <a:pt x="0" y="0"/>
                      <a:pt x="0" y="0"/>
                    </a:cubicBezTo>
                    <a:cubicBezTo>
                      <a:pt x="1" y="4"/>
                      <a:pt x="5" y="8"/>
                      <a:pt x="5"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矩形 11"/>
              <p:cNvSpPr/>
              <p:nvPr/>
            </p:nvSpPr>
            <p:spPr>
              <a:xfrm>
                <a:off x="1476376" y="5578475"/>
                <a:ext cx="933450" cy="1279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29"/>
              <p:cNvSpPr>
                <a:spLocks/>
              </p:cNvSpPr>
              <p:nvPr/>
            </p:nvSpPr>
            <p:spPr bwMode="auto">
              <a:xfrm>
                <a:off x="1152525" y="2091532"/>
                <a:ext cx="1406525" cy="1587500"/>
              </a:xfrm>
              <a:custGeom>
                <a:avLst/>
                <a:gdLst>
                  <a:gd name="T0" fmla="*/ 532 w 595"/>
                  <a:gd name="T1" fmla="*/ 668 h 672"/>
                  <a:gd name="T2" fmla="*/ 550 w 595"/>
                  <a:gd name="T3" fmla="*/ 611 h 672"/>
                  <a:gd name="T4" fmla="*/ 589 w 595"/>
                  <a:gd name="T5" fmla="*/ 515 h 672"/>
                  <a:gd name="T6" fmla="*/ 591 w 595"/>
                  <a:gd name="T7" fmla="*/ 410 h 672"/>
                  <a:gd name="T8" fmla="*/ 593 w 595"/>
                  <a:gd name="T9" fmla="*/ 397 h 672"/>
                  <a:gd name="T10" fmla="*/ 593 w 595"/>
                  <a:gd name="T11" fmla="*/ 53 h 672"/>
                  <a:gd name="T12" fmla="*/ 535 w 595"/>
                  <a:gd name="T13" fmla="*/ 0 h 672"/>
                  <a:gd name="T14" fmla="*/ 477 w 595"/>
                  <a:gd name="T15" fmla="*/ 53 h 672"/>
                  <a:gd name="T16" fmla="*/ 476 w 595"/>
                  <a:gd name="T17" fmla="*/ 208 h 672"/>
                  <a:gd name="T18" fmla="*/ 464 w 595"/>
                  <a:gd name="T19" fmla="*/ 208 h 672"/>
                  <a:gd name="T20" fmla="*/ 464 w 595"/>
                  <a:gd name="T21" fmla="*/ 53 h 672"/>
                  <a:gd name="T22" fmla="*/ 405 w 595"/>
                  <a:gd name="T23" fmla="*/ 0 h 672"/>
                  <a:gd name="T24" fmla="*/ 347 w 595"/>
                  <a:gd name="T25" fmla="*/ 53 h 672"/>
                  <a:gd name="T26" fmla="*/ 347 w 595"/>
                  <a:gd name="T27" fmla="*/ 208 h 672"/>
                  <a:gd name="T28" fmla="*/ 340 w 595"/>
                  <a:gd name="T29" fmla="*/ 208 h 672"/>
                  <a:gd name="T30" fmla="*/ 340 w 595"/>
                  <a:gd name="T31" fmla="*/ 53 h 672"/>
                  <a:gd name="T32" fmla="*/ 282 w 595"/>
                  <a:gd name="T33" fmla="*/ 0 h 672"/>
                  <a:gd name="T34" fmla="*/ 224 w 595"/>
                  <a:gd name="T35" fmla="*/ 53 h 672"/>
                  <a:gd name="T36" fmla="*/ 224 w 595"/>
                  <a:gd name="T37" fmla="*/ 208 h 672"/>
                  <a:gd name="T38" fmla="*/ 214 w 595"/>
                  <a:gd name="T39" fmla="*/ 208 h 672"/>
                  <a:gd name="T40" fmla="*/ 214 w 595"/>
                  <a:gd name="T41" fmla="*/ 53 h 672"/>
                  <a:gd name="T42" fmla="*/ 156 w 595"/>
                  <a:gd name="T43" fmla="*/ 0 h 672"/>
                  <a:gd name="T44" fmla="*/ 98 w 595"/>
                  <a:gd name="T45" fmla="*/ 53 h 672"/>
                  <a:gd name="T46" fmla="*/ 98 w 595"/>
                  <a:gd name="T47" fmla="*/ 349 h 672"/>
                  <a:gd name="T48" fmla="*/ 98 w 595"/>
                  <a:gd name="T49" fmla="*/ 397 h 672"/>
                  <a:gd name="T50" fmla="*/ 98 w 595"/>
                  <a:gd name="T51" fmla="*/ 456 h 672"/>
                  <a:gd name="T52" fmla="*/ 0 w 595"/>
                  <a:gd name="T53" fmla="*/ 456 h 672"/>
                  <a:gd name="T54" fmla="*/ 12 w 595"/>
                  <a:gd name="T55" fmla="*/ 533 h 672"/>
                  <a:gd name="T56" fmla="*/ 56 w 595"/>
                  <a:gd name="T57" fmla="*/ 583 h 672"/>
                  <a:gd name="T58" fmla="*/ 132 w 595"/>
                  <a:gd name="T59" fmla="*/ 672 h 672"/>
                  <a:gd name="T60" fmla="*/ 532 w 595"/>
                  <a:gd name="T61" fmla="*/ 672 h 672"/>
                  <a:gd name="T62" fmla="*/ 532 w 595"/>
                  <a:gd name="T63" fmla="*/ 66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672">
                    <a:moveTo>
                      <a:pt x="532" y="668"/>
                    </a:moveTo>
                    <a:cubicBezTo>
                      <a:pt x="524" y="635"/>
                      <a:pt x="550" y="611"/>
                      <a:pt x="550" y="611"/>
                    </a:cubicBezTo>
                    <a:cubicBezTo>
                      <a:pt x="595" y="570"/>
                      <a:pt x="589" y="515"/>
                      <a:pt x="589" y="515"/>
                    </a:cubicBezTo>
                    <a:cubicBezTo>
                      <a:pt x="591" y="410"/>
                      <a:pt x="591" y="410"/>
                      <a:pt x="591" y="410"/>
                    </a:cubicBezTo>
                    <a:cubicBezTo>
                      <a:pt x="592" y="406"/>
                      <a:pt x="593" y="401"/>
                      <a:pt x="593" y="397"/>
                    </a:cubicBezTo>
                    <a:cubicBezTo>
                      <a:pt x="593" y="53"/>
                      <a:pt x="593" y="53"/>
                      <a:pt x="593" y="53"/>
                    </a:cubicBezTo>
                    <a:cubicBezTo>
                      <a:pt x="593" y="24"/>
                      <a:pt x="567" y="0"/>
                      <a:pt x="535" y="0"/>
                    </a:cubicBezTo>
                    <a:cubicBezTo>
                      <a:pt x="503" y="0"/>
                      <a:pt x="477" y="24"/>
                      <a:pt x="477" y="53"/>
                    </a:cubicBezTo>
                    <a:cubicBezTo>
                      <a:pt x="476" y="208"/>
                      <a:pt x="476" y="208"/>
                      <a:pt x="476" y="208"/>
                    </a:cubicBezTo>
                    <a:cubicBezTo>
                      <a:pt x="464" y="208"/>
                      <a:pt x="464" y="208"/>
                      <a:pt x="464" y="208"/>
                    </a:cubicBezTo>
                    <a:cubicBezTo>
                      <a:pt x="464" y="53"/>
                      <a:pt x="464" y="53"/>
                      <a:pt x="464" y="53"/>
                    </a:cubicBezTo>
                    <a:cubicBezTo>
                      <a:pt x="464" y="24"/>
                      <a:pt x="438" y="0"/>
                      <a:pt x="405" y="0"/>
                    </a:cubicBezTo>
                    <a:cubicBezTo>
                      <a:pt x="373" y="0"/>
                      <a:pt x="347" y="24"/>
                      <a:pt x="347" y="53"/>
                    </a:cubicBezTo>
                    <a:cubicBezTo>
                      <a:pt x="347" y="208"/>
                      <a:pt x="347" y="208"/>
                      <a:pt x="347" y="208"/>
                    </a:cubicBezTo>
                    <a:cubicBezTo>
                      <a:pt x="340" y="208"/>
                      <a:pt x="340" y="208"/>
                      <a:pt x="340" y="208"/>
                    </a:cubicBezTo>
                    <a:cubicBezTo>
                      <a:pt x="340" y="53"/>
                      <a:pt x="340" y="53"/>
                      <a:pt x="340" y="53"/>
                    </a:cubicBezTo>
                    <a:cubicBezTo>
                      <a:pt x="340" y="24"/>
                      <a:pt x="314" y="0"/>
                      <a:pt x="282" y="0"/>
                    </a:cubicBezTo>
                    <a:cubicBezTo>
                      <a:pt x="250" y="0"/>
                      <a:pt x="224" y="24"/>
                      <a:pt x="224" y="53"/>
                    </a:cubicBezTo>
                    <a:cubicBezTo>
                      <a:pt x="224" y="208"/>
                      <a:pt x="224" y="208"/>
                      <a:pt x="224" y="208"/>
                    </a:cubicBezTo>
                    <a:cubicBezTo>
                      <a:pt x="214" y="208"/>
                      <a:pt x="214" y="208"/>
                      <a:pt x="214" y="208"/>
                    </a:cubicBezTo>
                    <a:cubicBezTo>
                      <a:pt x="214" y="53"/>
                      <a:pt x="214" y="53"/>
                      <a:pt x="214" y="53"/>
                    </a:cubicBezTo>
                    <a:cubicBezTo>
                      <a:pt x="214" y="24"/>
                      <a:pt x="188" y="0"/>
                      <a:pt x="156" y="0"/>
                    </a:cubicBezTo>
                    <a:cubicBezTo>
                      <a:pt x="124" y="0"/>
                      <a:pt x="98" y="24"/>
                      <a:pt x="98" y="53"/>
                    </a:cubicBezTo>
                    <a:cubicBezTo>
                      <a:pt x="98" y="349"/>
                      <a:pt x="98" y="349"/>
                      <a:pt x="98" y="349"/>
                    </a:cubicBezTo>
                    <a:cubicBezTo>
                      <a:pt x="98" y="397"/>
                      <a:pt x="98" y="397"/>
                      <a:pt x="98" y="397"/>
                    </a:cubicBezTo>
                    <a:cubicBezTo>
                      <a:pt x="98" y="456"/>
                      <a:pt x="98" y="456"/>
                      <a:pt x="98" y="456"/>
                    </a:cubicBezTo>
                    <a:cubicBezTo>
                      <a:pt x="0" y="456"/>
                      <a:pt x="0" y="456"/>
                      <a:pt x="0" y="456"/>
                    </a:cubicBezTo>
                    <a:cubicBezTo>
                      <a:pt x="5" y="481"/>
                      <a:pt x="2" y="509"/>
                      <a:pt x="12" y="533"/>
                    </a:cubicBezTo>
                    <a:cubicBezTo>
                      <a:pt x="21" y="553"/>
                      <a:pt x="38" y="569"/>
                      <a:pt x="56" y="583"/>
                    </a:cubicBezTo>
                    <a:cubicBezTo>
                      <a:pt x="83" y="605"/>
                      <a:pt x="119" y="637"/>
                      <a:pt x="132" y="672"/>
                    </a:cubicBezTo>
                    <a:cubicBezTo>
                      <a:pt x="532" y="672"/>
                      <a:pt x="532" y="672"/>
                      <a:pt x="532" y="672"/>
                    </a:cubicBezTo>
                    <a:cubicBezTo>
                      <a:pt x="532" y="668"/>
                      <a:pt x="532" y="668"/>
                      <a:pt x="532" y="66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任意多边形 18"/>
            <p:cNvSpPr/>
            <p:nvPr/>
          </p:nvSpPr>
          <p:spPr>
            <a:xfrm>
              <a:off x="1162050" y="2662126"/>
              <a:ext cx="209549" cy="572609"/>
            </a:xfrm>
            <a:custGeom>
              <a:avLst/>
              <a:gdLst>
                <a:gd name="connsiteX0" fmla="*/ 71437 w 228600"/>
                <a:gd name="connsiteY0" fmla="*/ 0 h 572609"/>
                <a:gd name="connsiteX1" fmla="*/ 228600 w 228600"/>
                <a:gd name="connsiteY1" fmla="*/ 157163 h 572609"/>
                <a:gd name="connsiteX2" fmla="*/ 228599 w 228600"/>
                <a:gd name="connsiteY2" fmla="*/ 572609 h 572609"/>
                <a:gd name="connsiteX3" fmla="*/ 0 w 228600"/>
                <a:gd name="connsiteY3" fmla="*/ 572609 h 572609"/>
                <a:gd name="connsiteX4" fmla="*/ 0 w 228600"/>
                <a:gd name="connsiteY4" fmla="*/ 19270 h 572609"/>
                <a:gd name="connsiteX5" fmla="*/ 10262 w 228600"/>
                <a:gd name="connsiteY5" fmla="*/ 12351 h 572609"/>
                <a:gd name="connsiteX6" fmla="*/ 71437 w 228600"/>
                <a:gd name="connsiteY6" fmla="*/ 0 h 572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572609">
                  <a:moveTo>
                    <a:pt x="71437" y="0"/>
                  </a:moveTo>
                  <a:cubicBezTo>
                    <a:pt x="158236" y="0"/>
                    <a:pt x="228600" y="70364"/>
                    <a:pt x="228600" y="157163"/>
                  </a:cubicBezTo>
                  <a:lnTo>
                    <a:pt x="228599" y="572609"/>
                  </a:lnTo>
                  <a:lnTo>
                    <a:pt x="0" y="572609"/>
                  </a:lnTo>
                  <a:lnTo>
                    <a:pt x="0" y="19270"/>
                  </a:lnTo>
                  <a:lnTo>
                    <a:pt x="10262" y="12351"/>
                  </a:lnTo>
                  <a:cubicBezTo>
                    <a:pt x="29065" y="4398"/>
                    <a:pt x="49737" y="0"/>
                    <a:pt x="714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128"/>
          <p:cNvSpPr txBox="1">
            <a:spLocks noChangeArrowheads="1"/>
          </p:cNvSpPr>
          <p:nvPr/>
        </p:nvSpPr>
        <p:spPr bwMode="auto">
          <a:xfrm>
            <a:off x="4723230" y="2443010"/>
            <a:ext cx="4802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4800" b="1" dirty="0">
                <a:solidFill>
                  <a:schemeClr val="bg1"/>
                </a:solidFill>
                <a:latin typeface="微软雅黑" panose="020B0503020204020204" pitchFamily="34" charset="-122"/>
                <a:ea typeface="微软雅黑" panose="020B0503020204020204" pitchFamily="34" charset="-122"/>
              </a:rPr>
              <a:t>自我鉴定评价</a:t>
            </a:r>
          </a:p>
        </p:txBody>
      </p:sp>
      <p:sp>
        <p:nvSpPr>
          <p:cNvPr id="22" name="文本框 128"/>
          <p:cNvSpPr txBox="1">
            <a:spLocks noChangeArrowheads="1"/>
          </p:cNvSpPr>
          <p:nvPr/>
        </p:nvSpPr>
        <p:spPr bwMode="auto">
          <a:xfrm>
            <a:off x="4723230" y="3305634"/>
            <a:ext cx="56780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单击此处添加本章节的简要内容。本模板封面和内页所有素材均可自由编及移动替换，框架完整，套用性强</a:t>
            </a:r>
          </a:p>
        </p:txBody>
      </p:sp>
    </p:spTree>
    <p:extLst>
      <p:ext uri="{BB962C8B-B14F-4D97-AF65-F5344CB8AC3E}">
        <p14:creationId xmlns:p14="http://schemas.microsoft.com/office/powerpoint/2010/main" val="61060557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2943</Words>
  <Application>Microsoft Office PowerPoint</Application>
  <PresentationFormat>宽屏</PresentationFormat>
  <Paragraphs>163</Paragraphs>
  <Slides>28</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Roboto Black</vt:lpstr>
      <vt:lpstr>等线</vt:lpstr>
      <vt:lpstr>等线 Light</vt:lpstr>
      <vt:lpstr>宋体</vt:lpstr>
      <vt:lpstr>微软雅黑</vt:lpstr>
      <vt:lpstr>Arial</vt:lpstr>
      <vt:lpstr>Calibri</vt:lpstr>
      <vt:lpstr>Calibri Light</vt:lpstr>
      <vt:lpstr>Impact</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topppt.cn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www.51pptmoban.com</cp:keywords>
  <cp:lastModifiedBy>YANGS</cp:lastModifiedBy>
  <cp:revision>77</cp:revision>
  <dcterms:created xsi:type="dcterms:W3CDTF">2015-11-02T07:43:24Z</dcterms:created>
  <dcterms:modified xsi:type="dcterms:W3CDTF">2017-12-06T15:08:56Z</dcterms:modified>
</cp:coreProperties>
</file>