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76" r:id="rId4"/>
    <p:sldId id="256" r:id="rId5"/>
    <p:sldId id="261" r:id="rId6"/>
    <p:sldId id="260" r:id="rId7"/>
    <p:sldId id="266" r:id="rId8"/>
    <p:sldId id="259" r:id="rId9"/>
    <p:sldId id="264" r:id="rId10"/>
    <p:sldId id="262" r:id="rId11"/>
    <p:sldId id="258" r:id="rId12"/>
    <p:sldId id="269" r:id="rId13"/>
    <p:sldId id="263" r:id="rId14"/>
    <p:sldId id="268" r:id="rId15"/>
    <p:sldId id="270" r:id="rId16"/>
    <p:sldId id="267" r:id="rId17"/>
    <p:sldId id="265" r:id="rId18"/>
    <p:sldId id="274" r:id="rId19"/>
    <p:sldId id="277" r:id="rId20"/>
    <p:sldId id="278" r:id="rId21"/>
    <p:sldId id="279" r:id="rId22"/>
    <p:sldId id="280" r:id="rId23"/>
    <p:sldId id="282" r:id="rId24"/>
    <p:sldId id="281" r:id="rId25"/>
    <p:sldId id="28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4A4E70"/>
    <a:srgbClr val="841B16"/>
    <a:srgbClr val="DA2B1A"/>
    <a:srgbClr val="E6422B"/>
    <a:srgbClr val="E63520"/>
    <a:srgbClr val="9094B8"/>
    <a:srgbClr val="FBFBFB"/>
    <a:srgbClr val="45110E"/>
    <a:srgbClr val="040E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6</c:v>
                </c:pt>
                <c:pt idx="2">
                  <c:v>2.5</c:v>
                </c:pt>
                <c:pt idx="3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19-47E2-9423-CAC5F196C6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28513808"/>
        <c:axId val="-128512720"/>
      </c:barChart>
      <c:catAx>
        <c:axId val="-1285138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28512720"/>
        <c:crosses val="autoZero"/>
        <c:auto val="1"/>
        <c:lblAlgn val="ctr"/>
        <c:lblOffset val="100"/>
        <c:noMultiLvlLbl val="0"/>
      </c:catAx>
      <c:valAx>
        <c:axId val="-12851272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28513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2017/12/6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10"/>
          <p:cNvSpPr>
            <a:spLocks noChangeArrowheads="1"/>
          </p:cNvSpPr>
          <p:nvPr/>
        </p:nvSpPr>
        <p:spPr bwMode="auto">
          <a:xfrm>
            <a:off x="5773738" y="5661025"/>
            <a:ext cx="681037" cy="217488"/>
          </a:xfrm>
          <a:custGeom>
            <a:avLst/>
            <a:gdLst>
              <a:gd name="T0" fmla="*/ 658366 w 681108"/>
              <a:gd name="T1" fmla="*/ 0 h 196523"/>
              <a:gd name="T2" fmla="*/ 676070 w 681108"/>
              <a:gd name="T3" fmla="*/ 109655 h 196523"/>
              <a:gd name="T4" fmla="*/ 648574 w 681108"/>
              <a:gd name="T5" fmla="*/ 131648 h 196523"/>
              <a:gd name="T6" fmla="*/ 650332 w 681108"/>
              <a:gd name="T7" fmla="*/ 240690 h 196523"/>
              <a:gd name="T8" fmla="*/ 617942 w 681108"/>
              <a:gd name="T9" fmla="*/ 107195 h 196523"/>
              <a:gd name="T10" fmla="*/ 646818 w 681108"/>
              <a:gd name="T11" fmla="*/ 30914 h 196523"/>
              <a:gd name="T12" fmla="*/ 609779 w 681108"/>
              <a:gd name="T13" fmla="*/ 240690 h 196523"/>
              <a:gd name="T14" fmla="*/ 580401 w 681108"/>
              <a:gd name="T15" fmla="*/ 0 h 196523"/>
              <a:gd name="T16" fmla="*/ 575422 w 681108"/>
              <a:gd name="T17" fmla="*/ 0 h 196523"/>
              <a:gd name="T18" fmla="*/ 524072 w 681108"/>
              <a:gd name="T19" fmla="*/ 31836 h 196523"/>
              <a:gd name="T20" fmla="*/ 568266 w 681108"/>
              <a:gd name="T21" fmla="*/ 102120 h 196523"/>
              <a:gd name="T22" fmla="*/ 524072 w 681108"/>
              <a:gd name="T23" fmla="*/ 133342 h 196523"/>
              <a:gd name="T24" fmla="*/ 576175 w 681108"/>
              <a:gd name="T25" fmla="*/ 208854 h 196523"/>
              <a:gd name="T26" fmla="*/ 494694 w 681108"/>
              <a:gd name="T27" fmla="*/ 240690 h 196523"/>
              <a:gd name="T28" fmla="*/ 389941 w 681108"/>
              <a:gd name="T29" fmla="*/ 0 h 196523"/>
              <a:gd name="T30" fmla="*/ 419319 w 681108"/>
              <a:gd name="T31" fmla="*/ 101812 h 196523"/>
              <a:gd name="T32" fmla="*/ 484103 w 681108"/>
              <a:gd name="T33" fmla="*/ 0 h 196523"/>
              <a:gd name="T34" fmla="*/ 444179 w 681108"/>
              <a:gd name="T35" fmla="*/ 115962 h 196523"/>
              <a:gd name="T36" fmla="*/ 456607 w 681108"/>
              <a:gd name="T37" fmla="*/ 240690 h 196523"/>
              <a:gd name="T38" fmla="*/ 419319 w 681108"/>
              <a:gd name="T39" fmla="*/ 240690 h 196523"/>
              <a:gd name="T40" fmla="*/ 389941 w 681108"/>
              <a:gd name="T41" fmla="*/ 0 h 196523"/>
              <a:gd name="T42" fmla="*/ 305043 w 681108"/>
              <a:gd name="T43" fmla="*/ 0 h 196523"/>
              <a:gd name="T44" fmla="*/ 344591 w 681108"/>
              <a:gd name="T45" fmla="*/ 209777 h 196523"/>
              <a:gd name="T46" fmla="*/ 373969 w 681108"/>
              <a:gd name="T47" fmla="*/ 0 h 196523"/>
              <a:gd name="T48" fmla="*/ 355891 w 681108"/>
              <a:gd name="T49" fmla="*/ 240690 h 196523"/>
              <a:gd name="T50" fmla="*/ 275665 w 681108"/>
              <a:gd name="T51" fmla="*/ 218696 h 196523"/>
              <a:gd name="T52" fmla="*/ 178840 w 681108"/>
              <a:gd name="T53" fmla="*/ 0 h 196523"/>
              <a:gd name="T54" fmla="*/ 258061 w 681108"/>
              <a:gd name="T55" fmla="*/ 22147 h 196523"/>
              <a:gd name="T56" fmla="*/ 228809 w 681108"/>
              <a:gd name="T57" fmla="*/ 78436 h 196523"/>
              <a:gd name="T58" fmla="*/ 190767 w 681108"/>
              <a:gd name="T59" fmla="*/ 30914 h 196523"/>
              <a:gd name="T60" fmla="*/ 228809 w 681108"/>
              <a:gd name="T61" fmla="*/ 209777 h 196523"/>
              <a:gd name="T62" fmla="*/ 258061 w 681108"/>
              <a:gd name="T63" fmla="*/ 159178 h 196523"/>
              <a:gd name="T64" fmla="*/ 240108 w 681108"/>
              <a:gd name="T65" fmla="*/ 240690 h 196523"/>
              <a:gd name="T66" fmla="*/ 161389 w 681108"/>
              <a:gd name="T67" fmla="*/ 218696 h 196523"/>
              <a:gd name="T68" fmla="*/ 178840 w 681108"/>
              <a:gd name="T69" fmla="*/ 0 h 196523"/>
              <a:gd name="T70" fmla="*/ 123446 w 681108"/>
              <a:gd name="T71" fmla="*/ 0 h 196523"/>
              <a:gd name="T72" fmla="*/ 141273 w 681108"/>
              <a:gd name="T73" fmla="*/ 75668 h 196523"/>
              <a:gd name="T74" fmla="*/ 111895 w 681108"/>
              <a:gd name="T75" fmla="*/ 30298 h 196523"/>
              <a:gd name="T76" fmla="*/ 75989 w 681108"/>
              <a:gd name="T77" fmla="*/ 73822 h 196523"/>
              <a:gd name="T78" fmla="*/ 141273 w 681108"/>
              <a:gd name="T79" fmla="*/ 161332 h 196523"/>
              <a:gd name="T80" fmla="*/ 123446 w 681108"/>
              <a:gd name="T81" fmla="*/ 240690 h 196523"/>
              <a:gd name="T82" fmla="*/ 46611 w 681108"/>
              <a:gd name="T83" fmla="*/ 218696 h 196523"/>
              <a:gd name="T84" fmla="*/ 75989 w 681108"/>
              <a:gd name="T85" fmla="*/ 161332 h 196523"/>
              <a:gd name="T86" fmla="*/ 111895 w 681108"/>
              <a:gd name="T87" fmla="*/ 210392 h 196523"/>
              <a:gd name="T88" fmla="*/ 53013 w 681108"/>
              <a:gd name="T89" fmla="*/ 94891 h 196523"/>
              <a:gd name="T90" fmla="*/ 46611 w 681108"/>
              <a:gd name="T91" fmla="*/ 22147 h 196523"/>
              <a:gd name="T92" fmla="*/ 0 w 681108"/>
              <a:gd name="T93" fmla="*/ 0 h 196523"/>
              <a:gd name="T94" fmla="*/ 29379 w 681108"/>
              <a:gd name="T95" fmla="*/ 240690 h 196523"/>
              <a:gd name="T96" fmla="*/ 0 w 681108"/>
              <a:gd name="T97" fmla="*/ 0 h 1965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81108" h="196523">
                <a:moveTo>
                  <a:pt x="580523" y="0"/>
                </a:moveTo>
                <a:lnTo>
                  <a:pt x="658504" y="0"/>
                </a:lnTo>
                <a:cubicBezTo>
                  <a:pt x="670308" y="0"/>
                  <a:pt x="676210" y="6028"/>
                  <a:pt x="676210" y="18083"/>
                </a:cubicBezTo>
                <a:lnTo>
                  <a:pt x="676210" y="89534"/>
                </a:lnTo>
                <a:cubicBezTo>
                  <a:pt x="676210" y="97822"/>
                  <a:pt x="673406" y="103180"/>
                  <a:pt x="667797" y="105608"/>
                </a:cubicBezTo>
                <a:cubicBezTo>
                  <a:pt x="664783" y="106864"/>
                  <a:pt x="658421" y="107491"/>
                  <a:pt x="648710" y="107491"/>
                </a:cubicBezTo>
                <a:lnTo>
                  <a:pt x="681108" y="196523"/>
                </a:lnTo>
                <a:lnTo>
                  <a:pt x="650468" y="196523"/>
                </a:lnTo>
                <a:lnTo>
                  <a:pt x="618070" y="105231"/>
                </a:lnTo>
                <a:cubicBezTo>
                  <a:pt x="618070" y="105231"/>
                  <a:pt x="618070" y="99329"/>
                  <a:pt x="618070" y="87525"/>
                </a:cubicBezTo>
                <a:lnTo>
                  <a:pt x="646952" y="87525"/>
                </a:lnTo>
                <a:lnTo>
                  <a:pt x="646952" y="25241"/>
                </a:lnTo>
                <a:lnTo>
                  <a:pt x="609907" y="25241"/>
                </a:lnTo>
                <a:lnTo>
                  <a:pt x="609907" y="196523"/>
                </a:lnTo>
                <a:lnTo>
                  <a:pt x="580523" y="196523"/>
                </a:lnTo>
                <a:lnTo>
                  <a:pt x="580523" y="0"/>
                </a:lnTo>
                <a:close/>
                <a:moveTo>
                  <a:pt x="494798" y="0"/>
                </a:moveTo>
                <a:lnTo>
                  <a:pt x="575542" y="0"/>
                </a:lnTo>
                <a:lnTo>
                  <a:pt x="575542" y="25994"/>
                </a:lnTo>
                <a:lnTo>
                  <a:pt x="524182" y="25994"/>
                </a:lnTo>
                <a:lnTo>
                  <a:pt x="524182" y="83381"/>
                </a:lnTo>
                <a:lnTo>
                  <a:pt x="568384" y="83381"/>
                </a:lnTo>
                <a:lnTo>
                  <a:pt x="568384" y="108873"/>
                </a:lnTo>
                <a:lnTo>
                  <a:pt x="524182" y="108873"/>
                </a:lnTo>
                <a:lnTo>
                  <a:pt x="524182" y="170529"/>
                </a:lnTo>
                <a:lnTo>
                  <a:pt x="576295" y="170529"/>
                </a:lnTo>
                <a:lnTo>
                  <a:pt x="576295" y="196523"/>
                </a:lnTo>
                <a:lnTo>
                  <a:pt x="494798" y="196523"/>
                </a:lnTo>
                <a:lnTo>
                  <a:pt x="494798" y="0"/>
                </a:lnTo>
                <a:close/>
                <a:moveTo>
                  <a:pt x="390023" y="0"/>
                </a:moveTo>
                <a:lnTo>
                  <a:pt x="419407" y="0"/>
                </a:lnTo>
                <a:lnTo>
                  <a:pt x="419407" y="83130"/>
                </a:lnTo>
                <a:lnTo>
                  <a:pt x="452057" y="0"/>
                </a:lnTo>
                <a:lnTo>
                  <a:pt x="484203" y="0"/>
                </a:lnTo>
                <a:lnTo>
                  <a:pt x="484203" y="1382"/>
                </a:lnTo>
                <a:lnTo>
                  <a:pt x="444271" y="94683"/>
                </a:lnTo>
                <a:lnTo>
                  <a:pt x="489101" y="196523"/>
                </a:lnTo>
                <a:lnTo>
                  <a:pt x="456703" y="196523"/>
                </a:lnTo>
                <a:lnTo>
                  <a:pt x="419407" y="108873"/>
                </a:lnTo>
                <a:lnTo>
                  <a:pt x="419407" y="196523"/>
                </a:lnTo>
                <a:lnTo>
                  <a:pt x="390023" y="196523"/>
                </a:lnTo>
                <a:lnTo>
                  <a:pt x="390023" y="0"/>
                </a:lnTo>
                <a:close/>
                <a:moveTo>
                  <a:pt x="275723" y="0"/>
                </a:moveTo>
                <a:lnTo>
                  <a:pt x="305107" y="0"/>
                </a:lnTo>
                <a:lnTo>
                  <a:pt x="305107" y="171283"/>
                </a:lnTo>
                <a:lnTo>
                  <a:pt x="344663" y="171283"/>
                </a:lnTo>
                <a:lnTo>
                  <a:pt x="344663" y="0"/>
                </a:lnTo>
                <a:lnTo>
                  <a:pt x="374047" y="0"/>
                </a:lnTo>
                <a:lnTo>
                  <a:pt x="374047" y="178566"/>
                </a:lnTo>
                <a:cubicBezTo>
                  <a:pt x="374047" y="190538"/>
                  <a:pt x="368020" y="196523"/>
                  <a:pt x="355965" y="196523"/>
                </a:cubicBezTo>
                <a:lnTo>
                  <a:pt x="293555" y="196523"/>
                </a:lnTo>
                <a:cubicBezTo>
                  <a:pt x="281667" y="196523"/>
                  <a:pt x="275723" y="190538"/>
                  <a:pt x="275723" y="178566"/>
                </a:cubicBezTo>
                <a:lnTo>
                  <a:pt x="275723" y="0"/>
                </a:lnTo>
                <a:close/>
                <a:moveTo>
                  <a:pt x="178878" y="0"/>
                </a:moveTo>
                <a:lnTo>
                  <a:pt x="240158" y="0"/>
                </a:lnTo>
                <a:cubicBezTo>
                  <a:pt x="252129" y="0"/>
                  <a:pt x="258115" y="6028"/>
                  <a:pt x="258115" y="18083"/>
                </a:cubicBezTo>
                <a:lnTo>
                  <a:pt x="258115" y="64043"/>
                </a:lnTo>
                <a:lnTo>
                  <a:pt x="228857" y="64043"/>
                </a:lnTo>
                <a:lnTo>
                  <a:pt x="228857" y="25241"/>
                </a:lnTo>
                <a:lnTo>
                  <a:pt x="190807" y="25241"/>
                </a:lnTo>
                <a:lnTo>
                  <a:pt x="190807" y="171283"/>
                </a:lnTo>
                <a:lnTo>
                  <a:pt x="228857" y="171283"/>
                </a:lnTo>
                <a:lnTo>
                  <a:pt x="228857" y="129969"/>
                </a:lnTo>
                <a:lnTo>
                  <a:pt x="258115" y="129969"/>
                </a:lnTo>
                <a:lnTo>
                  <a:pt x="258115" y="178566"/>
                </a:lnTo>
                <a:cubicBezTo>
                  <a:pt x="258115" y="190538"/>
                  <a:pt x="252129" y="196523"/>
                  <a:pt x="240158" y="196523"/>
                </a:cubicBezTo>
                <a:lnTo>
                  <a:pt x="178878" y="196523"/>
                </a:lnTo>
                <a:cubicBezTo>
                  <a:pt x="167241" y="196523"/>
                  <a:pt x="161423" y="190538"/>
                  <a:pt x="161423" y="178566"/>
                </a:cubicBezTo>
                <a:lnTo>
                  <a:pt x="161423" y="18083"/>
                </a:lnTo>
                <a:cubicBezTo>
                  <a:pt x="161423" y="6028"/>
                  <a:pt x="167241" y="0"/>
                  <a:pt x="178878" y="0"/>
                </a:cubicBezTo>
                <a:close/>
                <a:moveTo>
                  <a:pt x="64327" y="0"/>
                </a:moveTo>
                <a:lnTo>
                  <a:pt x="123472" y="0"/>
                </a:lnTo>
                <a:cubicBezTo>
                  <a:pt x="135360" y="0"/>
                  <a:pt x="141303" y="5944"/>
                  <a:pt x="141303" y="17832"/>
                </a:cubicBezTo>
                <a:lnTo>
                  <a:pt x="141303" y="61783"/>
                </a:lnTo>
                <a:lnTo>
                  <a:pt x="111919" y="61783"/>
                </a:lnTo>
                <a:lnTo>
                  <a:pt x="111919" y="24738"/>
                </a:lnTo>
                <a:lnTo>
                  <a:pt x="76005" y="24738"/>
                </a:lnTo>
                <a:lnTo>
                  <a:pt x="76005" y="60276"/>
                </a:lnTo>
                <a:lnTo>
                  <a:pt x="134899" y="115779"/>
                </a:lnTo>
                <a:cubicBezTo>
                  <a:pt x="139169" y="119798"/>
                  <a:pt x="141303" y="125114"/>
                  <a:pt x="141303" y="131727"/>
                </a:cubicBezTo>
                <a:lnTo>
                  <a:pt x="141303" y="178566"/>
                </a:lnTo>
                <a:cubicBezTo>
                  <a:pt x="141303" y="190538"/>
                  <a:pt x="135360" y="196523"/>
                  <a:pt x="123472" y="196523"/>
                </a:cubicBezTo>
                <a:lnTo>
                  <a:pt x="64327" y="196523"/>
                </a:lnTo>
                <a:cubicBezTo>
                  <a:pt x="52523" y="196523"/>
                  <a:pt x="46621" y="190538"/>
                  <a:pt x="46621" y="178566"/>
                </a:cubicBezTo>
                <a:lnTo>
                  <a:pt x="46621" y="131727"/>
                </a:lnTo>
                <a:lnTo>
                  <a:pt x="76005" y="131727"/>
                </a:lnTo>
                <a:lnTo>
                  <a:pt x="76005" y="171785"/>
                </a:lnTo>
                <a:lnTo>
                  <a:pt x="111919" y="171785"/>
                </a:lnTo>
                <a:lnTo>
                  <a:pt x="111919" y="133234"/>
                </a:lnTo>
                <a:lnTo>
                  <a:pt x="53025" y="77479"/>
                </a:lnTo>
                <a:cubicBezTo>
                  <a:pt x="48756" y="73377"/>
                  <a:pt x="46621" y="68145"/>
                  <a:pt x="46621" y="61783"/>
                </a:cubicBezTo>
                <a:lnTo>
                  <a:pt x="46621" y="18083"/>
                </a:lnTo>
                <a:cubicBezTo>
                  <a:pt x="46621" y="6028"/>
                  <a:pt x="52523" y="0"/>
                  <a:pt x="64327" y="0"/>
                </a:cubicBezTo>
                <a:close/>
                <a:moveTo>
                  <a:pt x="0" y="0"/>
                </a:moveTo>
                <a:lnTo>
                  <a:pt x="29385" y="0"/>
                </a:lnTo>
                <a:lnTo>
                  <a:pt x="29385" y="196523"/>
                </a:lnTo>
                <a:lnTo>
                  <a:pt x="0" y="196523"/>
                </a:lnTo>
                <a:lnTo>
                  <a:pt x="0" y="0"/>
                </a:lnTo>
                <a:close/>
              </a:path>
            </a:pathLst>
          </a:custGeom>
          <a:solidFill>
            <a:srgbClr val="CCD2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7"/>
          <p:cNvGrpSpPr>
            <a:grpSpLocks/>
          </p:cNvGrpSpPr>
          <p:nvPr/>
        </p:nvGrpSpPr>
        <p:grpSpPr bwMode="auto">
          <a:xfrm>
            <a:off x="5232400" y="2633663"/>
            <a:ext cx="1727200" cy="1728787"/>
            <a:chOff x="5231904" y="2633628"/>
            <a:chExt cx="1728192" cy="1728192"/>
          </a:xfrm>
        </p:grpSpPr>
        <p:sp>
          <p:nvSpPr>
            <p:cNvPr id="10" name="矩形 9"/>
            <p:cNvSpPr/>
            <p:nvPr/>
          </p:nvSpPr>
          <p:spPr>
            <a:xfrm>
              <a:off x="5231904" y="2633628"/>
              <a:ext cx="1728192" cy="1728192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5632184" y="3097018"/>
              <a:ext cx="927632" cy="40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ISCUKER</a:t>
              </a:r>
              <a:endParaRPr lang="zh-CN" altLang="en-US" sz="20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608358" y="3498517"/>
              <a:ext cx="1056293" cy="5713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400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spc="600" dirty="0">
                  <a:solidFill>
                    <a:schemeClr val="bg1"/>
                  </a:solidFill>
                  <a:latin typeface="Source Han Sans Light" panose="020B0300000000000000" pitchFamily="34" charset="-122"/>
                  <a:ea typeface="Source Han Sans Light" panose="020B0300000000000000" pitchFamily="34" charset="-122"/>
                </a:rPr>
                <a:t>设计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258" y="4707158"/>
            <a:ext cx="2554445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34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85650" cy="6858000"/>
          </a:xfrm>
          <a:prstGeom prst="rect">
            <a:avLst/>
          </a:prstGeom>
        </p:spPr>
      </p:pic>
      <p:sp>
        <p:nvSpPr>
          <p:cNvPr id="4" name="直角三角形 3"/>
          <p:cNvSpPr/>
          <p:nvPr/>
        </p:nvSpPr>
        <p:spPr>
          <a:xfrm flipH="1">
            <a:off x="6705600" y="3416300"/>
            <a:ext cx="5486400" cy="3441700"/>
          </a:xfrm>
          <a:prstGeom prst="rtTriangle">
            <a:avLst/>
          </a:prstGeom>
          <a:solidFill>
            <a:srgbClr val="546882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0" y="-1574800"/>
            <a:ext cx="8534400" cy="8432800"/>
          </a:xfrm>
          <a:prstGeom prst="rtTriangle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72013" y="259463"/>
            <a:ext cx="1919935" cy="833713"/>
          </a:xfrm>
          <a:prstGeom prst="rect">
            <a:avLst/>
          </a:prstGeom>
          <a:solidFill>
            <a:srgbClr val="546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72013" y="181487"/>
            <a:ext cx="4638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lang="zh-CN" altLang="en-US" sz="6000" b="1" dirty="0">
                <a:solidFill>
                  <a:srgbClr val="F3BC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44195" y="1352639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Something here</a:t>
            </a:r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9031980" y="1352639"/>
            <a:ext cx="2725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98821" y="4800084"/>
            <a:ext cx="4449231" cy="1582024"/>
            <a:chOff x="739054" y="4952484"/>
            <a:chExt cx="4449231" cy="1582024"/>
          </a:xfrm>
        </p:grpSpPr>
        <p:sp>
          <p:nvSpPr>
            <p:cNvPr id="13" name="矩形 12"/>
            <p:cNvSpPr/>
            <p:nvPr/>
          </p:nvSpPr>
          <p:spPr>
            <a:xfrm>
              <a:off x="739054" y="4952484"/>
              <a:ext cx="4449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</a:rPr>
                <a:t>Mess with the bull, and you get the horns!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39054" y="5321816"/>
              <a:ext cx="4449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</a:rPr>
                <a:t>Mess with the bull, and you get the horns!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39054" y="5743496"/>
              <a:ext cx="4449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</a:rPr>
                <a:t>Mess with the bull, and you get the horns!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9054" y="6165176"/>
              <a:ext cx="44492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</a:rPr>
                <a:t>Mess with the bull, and you get the horns!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98821" y="4219912"/>
            <a:ext cx="3437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solidFill>
                  <a:schemeClr val="bg1"/>
                </a:solidFill>
              </a:rPr>
              <a:t>Ain't</a:t>
            </a:r>
            <a:r>
              <a:rPr lang="en-US" altLang="zh-CN" dirty="0">
                <a:solidFill>
                  <a:schemeClr val="bg1"/>
                </a:solidFill>
              </a:rPr>
              <a:t> nothing but a G-</a:t>
            </a:r>
            <a:r>
              <a:rPr lang="en-US" altLang="zh-CN" dirty="0" err="1">
                <a:solidFill>
                  <a:schemeClr val="bg1"/>
                </a:solidFill>
              </a:rPr>
              <a:t>thang</a:t>
            </a:r>
            <a:r>
              <a:rPr lang="en-US" altLang="zh-CN" dirty="0">
                <a:solidFill>
                  <a:schemeClr val="bg1"/>
                </a:solidFill>
              </a:rPr>
              <a:t>, </a:t>
            </a:r>
            <a:r>
              <a:rPr lang="en-US" altLang="zh-CN" dirty="0" err="1">
                <a:solidFill>
                  <a:schemeClr val="bg1"/>
                </a:solidFill>
              </a:rPr>
              <a:t>dawg</a:t>
            </a:r>
            <a:r>
              <a:rPr lang="en-US" altLang="zh-CN" dirty="0">
                <a:solidFill>
                  <a:schemeClr val="bg1"/>
                </a:solidFill>
              </a:rPr>
              <a:t>!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483895" y="5137150"/>
            <a:ext cx="2627642" cy="1581770"/>
            <a:chOff x="9483895" y="5137150"/>
            <a:chExt cx="2627642" cy="1581770"/>
          </a:xfrm>
        </p:grpSpPr>
        <p:sp>
          <p:nvSpPr>
            <p:cNvPr id="20" name="文本框 19"/>
            <p:cNvSpPr txBox="1"/>
            <p:nvPr/>
          </p:nvSpPr>
          <p:spPr>
            <a:xfrm>
              <a:off x="9483895" y="5137150"/>
              <a:ext cx="26276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79%</a:t>
              </a:r>
              <a:endPara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762609" y="6318810"/>
              <a:ext cx="23070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Meiryo" panose="020B0604030504040204" pitchFamily="34" charset="-128"/>
                </a:rPr>
                <a:t>Something here</a:t>
              </a:r>
              <a:endParaRPr lang="zh-CN" alt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764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7" name="组合 16"/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0" y="200025"/>
                <a:ext cx="5975062" cy="64579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371600" y="819150"/>
              <a:ext cx="3632200" cy="0"/>
            </a:xfrm>
            <a:prstGeom prst="line">
              <a:avLst/>
            </a:prstGeom>
            <a:ln>
              <a:solidFill>
                <a:srgbClr val="1A24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371600" y="5949950"/>
              <a:ext cx="3632200" cy="0"/>
            </a:xfrm>
            <a:prstGeom prst="line">
              <a:avLst/>
            </a:prstGeom>
            <a:ln>
              <a:solidFill>
                <a:srgbClr val="1A24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719716" y="1019176"/>
            <a:ext cx="49359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>
                <a:solidFill>
                  <a:srgbClr val="1A243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Bigger title</a:t>
            </a:r>
            <a:endParaRPr lang="zh-CN" altLang="en-US" sz="6600" b="1" dirty="0">
              <a:solidFill>
                <a:srgbClr val="1A243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9716" y="3244772"/>
            <a:ext cx="4995919" cy="2295603"/>
            <a:chOff x="804034" y="2946323"/>
            <a:chExt cx="4995919" cy="2295603"/>
          </a:xfrm>
        </p:grpSpPr>
        <p:sp>
          <p:nvSpPr>
            <p:cNvPr id="11" name="矩形 10"/>
            <p:cNvSpPr/>
            <p:nvPr/>
          </p:nvSpPr>
          <p:spPr>
            <a:xfrm>
              <a:off x="804034" y="2946323"/>
              <a:ext cx="4995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sword's poor company for a long road.</a:t>
              </a:r>
              <a:endPara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04034" y="3453446"/>
              <a:ext cx="4995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sword's poor company for a long road.</a:t>
              </a:r>
              <a:endPara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04034" y="3926794"/>
              <a:ext cx="4995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sword's poor company for a long road.</a:t>
              </a:r>
              <a:endPara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04034" y="4428511"/>
              <a:ext cx="4995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sword's poor company for a long road.</a:t>
              </a:r>
              <a:endPara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04034" y="4872594"/>
              <a:ext cx="4995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just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sword's poor company for a long road.</a:t>
              </a:r>
              <a:endPara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4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5" b="20990"/>
          <a:stretch/>
        </p:blipFill>
        <p:spPr>
          <a:xfrm>
            <a:off x="4895850" y="642937"/>
            <a:ext cx="7296150" cy="539591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8978" y="1911977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4A4E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9600" b="1" dirty="0">
              <a:solidFill>
                <a:srgbClr val="4A4E7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8978" y="3637743"/>
            <a:ext cx="3836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9094B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title here</a:t>
            </a:r>
            <a:endParaRPr lang="zh-CN" altLang="en-US" sz="4400" b="1" dirty="0">
              <a:solidFill>
                <a:srgbClr val="9094B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8978" y="3207828"/>
            <a:ext cx="1820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978" y="4437832"/>
            <a:ext cx="2707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"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Death is like the wind; always by my side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."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9450" y="1562100"/>
            <a:ext cx="6426200" cy="3911600"/>
          </a:xfrm>
          <a:prstGeom prst="rect">
            <a:avLst/>
          </a:prstGeom>
          <a:noFill/>
          <a:ln w="127000">
            <a:solidFill>
              <a:srgbClr val="4A4E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60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C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7510"/>
          <a:stretch/>
        </p:blipFill>
        <p:spPr>
          <a:xfrm>
            <a:off x="0" y="-27659"/>
            <a:ext cx="12192000" cy="3913859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87450" y="235911"/>
            <a:ext cx="1919935" cy="833713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BCBCB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76123" y="134956"/>
            <a:ext cx="4595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lang="zh-CN" altLang="en-US" sz="6000" b="1" dirty="0">
                <a:solidFill>
                  <a:srgbClr val="F3BC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28262" y="1313234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Something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287450" y="1292229"/>
            <a:ext cx="2725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808174" y="3248202"/>
            <a:ext cx="2164005" cy="3011235"/>
            <a:chOff x="808174" y="3248202"/>
            <a:chExt cx="2164005" cy="3011235"/>
          </a:xfrm>
        </p:grpSpPr>
        <p:sp>
          <p:nvSpPr>
            <p:cNvPr id="5" name="椭圆 4"/>
            <p:cNvSpPr/>
            <p:nvPr/>
          </p:nvSpPr>
          <p:spPr>
            <a:xfrm>
              <a:off x="1266064" y="3248202"/>
              <a:ext cx="1248228" cy="1248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121"/>
            <p:cNvGrpSpPr>
              <a:grpSpLocks noChangeAspect="1"/>
            </p:cNvGrpSpPr>
            <p:nvPr/>
          </p:nvGrpSpPr>
          <p:grpSpPr bwMode="auto">
            <a:xfrm>
              <a:off x="1533362" y="3589791"/>
              <a:ext cx="713632" cy="607392"/>
              <a:chOff x="515" y="3088"/>
              <a:chExt cx="665" cy="566"/>
            </a:xfrm>
            <a:solidFill>
              <a:srgbClr val="0C0C0C"/>
            </a:solidFill>
          </p:grpSpPr>
          <p:sp>
            <p:nvSpPr>
              <p:cNvPr id="33" name="Freeform 122"/>
              <p:cNvSpPr>
                <a:spLocks/>
              </p:cNvSpPr>
              <p:nvPr/>
            </p:nvSpPr>
            <p:spPr bwMode="auto">
              <a:xfrm>
                <a:off x="706" y="3550"/>
                <a:ext cx="283" cy="104"/>
              </a:xfrm>
              <a:custGeom>
                <a:avLst/>
                <a:gdLst>
                  <a:gd name="T0" fmla="*/ 269 w 340"/>
                  <a:gd name="T1" fmla="*/ 71 h 125"/>
                  <a:gd name="T2" fmla="*/ 269 w 340"/>
                  <a:gd name="T3" fmla="*/ 12 h 125"/>
                  <a:gd name="T4" fmla="*/ 266 w 340"/>
                  <a:gd name="T5" fmla="*/ 3 h 125"/>
                  <a:gd name="T6" fmla="*/ 257 w 340"/>
                  <a:gd name="T7" fmla="*/ 0 h 125"/>
                  <a:gd name="T8" fmla="*/ 83 w 340"/>
                  <a:gd name="T9" fmla="*/ 0 h 125"/>
                  <a:gd name="T10" fmla="*/ 74 w 340"/>
                  <a:gd name="T11" fmla="*/ 3 h 125"/>
                  <a:gd name="T12" fmla="*/ 71 w 340"/>
                  <a:gd name="T13" fmla="*/ 12 h 125"/>
                  <a:gd name="T14" fmla="*/ 71 w 340"/>
                  <a:gd name="T15" fmla="*/ 71 h 125"/>
                  <a:gd name="T16" fmla="*/ 2 w 340"/>
                  <a:gd name="T17" fmla="*/ 108 h 125"/>
                  <a:gd name="T18" fmla="*/ 1 w 340"/>
                  <a:gd name="T19" fmla="*/ 110 h 125"/>
                  <a:gd name="T20" fmla="*/ 0 w 340"/>
                  <a:gd name="T21" fmla="*/ 112 h 125"/>
                  <a:gd name="T22" fmla="*/ 0 w 340"/>
                  <a:gd name="T23" fmla="*/ 120 h 125"/>
                  <a:gd name="T24" fmla="*/ 1 w 340"/>
                  <a:gd name="T25" fmla="*/ 124 h 125"/>
                  <a:gd name="T26" fmla="*/ 5 w 340"/>
                  <a:gd name="T27" fmla="*/ 125 h 125"/>
                  <a:gd name="T28" fmla="*/ 335 w 340"/>
                  <a:gd name="T29" fmla="*/ 125 h 125"/>
                  <a:gd name="T30" fmla="*/ 339 w 340"/>
                  <a:gd name="T31" fmla="*/ 124 h 125"/>
                  <a:gd name="T32" fmla="*/ 340 w 340"/>
                  <a:gd name="T33" fmla="*/ 120 h 125"/>
                  <a:gd name="T34" fmla="*/ 340 w 340"/>
                  <a:gd name="T35" fmla="*/ 112 h 125"/>
                  <a:gd name="T36" fmla="*/ 339 w 340"/>
                  <a:gd name="T37" fmla="*/ 110 h 125"/>
                  <a:gd name="T38" fmla="*/ 338 w 340"/>
                  <a:gd name="T39" fmla="*/ 108 h 125"/>
                  <a:gd name="T40" fmla="*/ 269 w 340"/>
                  <a:gd name="T41" fmla="*/ 7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125">
                    <a:moveTo>
                      <a:pt x="269" y="71"/>
                    </a:moveTo>
                    <a:cubicBezTo>
                      <a:pt x="269" y="12"/>
                      <a:pt x="269" y="12"/>
                      <a:pt x="269" y="12"/>
                    </a:cubicBezTo>
                    <a:cubicBezTo>
                      <a:pt x="269" y="9"/>
                      <a:pt x="268" y="6"/>
                      <a:pt x="266" y="3"/>
                    </a:cubicBezTo>
                    <a:cubicBezTo>
                      <a:pt x="263" y="1"/>
                      <a:pt x="260" y="0"/>
                      <a:pt x="257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0" y="0"/>
                      <a:pt x="77" y="1"/>
                      <a:pt x="74" y="3"/>
                    </a:cubicBezTo>
                    <a:cubicBezTo>
                      <a:pt x="72" y="6"/>
                      <a:pt x="71" y="9"/>
                      <a:pt x="71" y="12"/>
                    </a:cubicBezTo>
                    <a:cubicBezTo>
                      <a:pt x="71" y="71"/>
                      <a:pt x="71" y="71"/>
                      <a:pt x="71" y="71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9"/>
                      <a:pt x="1" y="109"/>
                      <a:pt x="1" y="110"/>
                    </a:cubicBezTo>
                    <a:cubicBezTo>
                      <a:pt x="0" y="111"/>
                      <a:pt x="0" y="111"/>
                      <a:pt x="0" y="112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2"/>
                      <a:pt x="1" y="123"/>
                      <a:pt x="1" y="124"/>
                    </a:cubicBezTo>
                    <a:cubicBezTo>
                      <a:pt x="2" y="124"/>
                      <a:pt x="3" y="125"/>
                      <a:pt x="5" y="125"/>
                    </a:cubicBezTo>
                    <a:cubicBezTo>
                      <a:pt x="335" y="125"/>
                      <a:pt x="335" y="125"/>
                      <a:pt x="335" y="125"/>
                    </a:cubicBezTo>
                    <a:cubicBezTo>
                      <a:pt x="337" y="125"/>
                      <a:pt x="338" y="124"/>
                      <a:pt x="339" y="124"/>
                    </a:cubicBezTo>
                    <a:cubicBezTo>
                      <a:pt x="339" y="123"/>
                      <a:pt x="340" y="122"/>
                      <a:pt x="340" y="120"/>
                    </a:cubicBezTo>
                    <a:cubicBezTo>
                      <a:pt x="340" y="112"/>
                      <a:pt x="340" y="112"/>
                      <a:pt x="340" y="112"/>
                    </a:cubicBezTo>
                    <a:cubicBezTo>
                      <a:pt x="340" y="111"/>
                      <a:pt x="340" y="111"/>
                      <a:pt x="339" y="110"/>
                    </a:cubicBezTo>
                    <a:cubicBezTo>
                      <a:pt x="339" y="109"/>
                      <a:pt x="338" y="109"/>
                      <a:pt x="338" y="108"/>
                    </a:cubicBezTo>
                    <a:lnTo>
                      <a:pt x="269" y="7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3"/>
              <p:cNvSpPr>
                <a:spLocks noEditPoints="1"/>
              </p:cNvSpPr>
              <p:nvPr/>
            </p:nvSpPr>
            <p:spPr bwMode="auto">
              <a:xfrm>
                <a:off x="515" y="3088"/>
                <a:ext cx="665" cy="449"/>
              </a:xfrm>
              <a:custGeom>
                <a:avLst/>
                <a:gdLst>
                  <a:gd name="T0" fmla="*/ 791 w 800"/>
                  <a:gd name="T1" fmla="*/ 9 h 539"/>
                  <a:gd name="T2" fmla="*/ 770 w 800"/>
                  <a:gd name="T3" fmla="*/ 0 h 539"/>
                  <a:gd name="T4" fmla="*/ 30 w 800"/>
                  <a:gd name="T5" fmla="*/ 0 h 539"/>
                  <a:gd name="T6" fmla="*/ 9 w 800"/>
                  <a:gd name="T7" fmla="*/ 9 h 539"/>
                  <a:gd name="T8" fmla="*/ 0 w 800"/>
                  <a:gd name="T9" fmla="*/ 30 h 539"/>
                  <a:gd name="T10" fmla="*/ 0 w 800"/>
                  <a:gd name="T11" fmla="*/ 509 h 539"/>
                  <a:gd name="T12" fmla="*/ 9 w 800"/>
                  <a:gd name="T13" fmla="*/ 530 h 539"/>
                  <a:gd name="T14" fmla="*/ 30 w 800"/>
                  <a:gd name="T15" fmla="*/ 539 h 539"/>
                  <a:gd name="T16" fmla="*/ 770 w 800"/>
                  <a:gd name="T17" fmla="*/ 539 h 539"/>
                  <a:gd name="T18" fmla="*/ 791 w 800"/>
                  <a:gd name="T19" fmla="*/ 530 h 539"/>
                  <a:gd name="T20" fmla="*/ 800 w 800"/>
                  <a:gd name="T21" fmla="*/ 509 h 539"/>
                  <a:gd name="T22" fmla="*/ 800 w 800"/>
                  <a:gd name="T23" fmla="*/ 30 h 539"/>
                  <a:gd name="T24" fmla="*/ 791 w 800"/>
                  <a:gd name="T25" fmla="*/ 9 h 539"/>
                  <a:gd name="T26" fmla="*/ 400 w 800"/>
                  <a:gd name="T27" fmla="*/ 526 h 539"/>
                  <a:gd name="T28" fmla="*/ 387 w 800"/>
                  <a:gd name="T29" fmla="*/ 513 h 539"/>
                  <a:gd name="T30" fmla="*/ 400 w 800"/>
                  <a:gd name="T31" fmla="*/ 500 h 539"/>
                  <a:gd name="T32" fmla="*/ 413 w 800"/>
                  <a:gd name="T33" fmla="*/ 513 h 539"/>
                  <a:gd name="T34" fmla="*/ 400 w 800"/>
                  <a:gd name="T35" fmla="*/ 526 h 539"/>
                  <a:gd name="T36" fmla="*/ 748 w 800"/>
                  <a:gd name="T37" fmla="*/ 487 h 539"/>
                  <a:gd name="T38" fmla="*/ 52 w 800"/>
                  <a:gd name="T39" fmla="*/ 487 h 539"/>
                  <a:gd name="T40" fmla="*/ 52 w 800"/>
                  <a:gd name="T41" fmla="*/ 52 h 539"/>
                  <a:gd name="T42" fmla="*/ 748 w 800"/>
                  <a:gd name="T43" fmla="*/ 52 h 539"/>
                  <a:gd name="T44" fmla="*/ 748 w 800"/>
                  <a:gd name="T45" fmla="*/ 487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0" h="539">
                    <a:moveTo>
                      <a:pt x="791" y="9"/>
                    </a:moveTo>
                    <a:cubicBezTo>
                      <a:pt x="785" y="3"/>
                      <a:pt x="778" y="0"/>
                      <a:pt x="77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2" y="0"/>
                      <a:pt x="15" y="3"/>
                      <a:pt x="9" y="9"/>
                    </a:cubicBezTo>
                    <a:cubicBezTo>
                      <a:pt x="3" y="15"/>
                      <a:pt x="0" y="23"/>
                      <a:pt x="0" y="30"/>
                    </a:cubicBezTo>
                    <a:cubicBezTo>
                      <a:pt x="0" y="509"/>
                      <a:pt x="0" y="509"/>
                      <a:pt x="0" y="509"/>
                    </a:cubicBezTo>
                    <a:cubicBezTo>
                      <a:pt x="0" y="517"/>
                      <a:pt x="3" y="525"/>
                      <a:pt x="9" y="530"/>
                    </a:cubicBezTo>
                    <a:cubicBezTo>
                      <a:pt x="15" y="536"/>
                      <a:pt x="22" y="539"/>
                      <a:pt x="30" y="539"/>
                    </a:cubicBezTo>
                    <a:cubicBezTo>
                      <a:pt x="770" y="539"/>
                      <a:pt x="770" y="539"/>
                      <a:pt x="770" y="539"/>
                    </a:cubicBezTo>
                    <a:cubicBezTo>
                      <a:pt x="778" y="539"/>
                      <a:pt x="785" y="536"/>
                      <a:pt x="791" y="530"/>
                    </a:cubicBezTo>
                    <a:cubicBezTo>
                      <a:pt x="797" y="525"/>
                      <a:pt x="800" y="517"/>
                      <a:pt x="800" y="509"/>
                    </a:cubicBezTo>
                    <a:cubicBezTo>
                      <a:pt x="800" y="30"/>
                      <a:pt x="800" y="30"/>
                      <a:pt x="800" y="30"/>
                    </a:cubicBezTo>
                    <a:cubicBezTo>
                      <a:pt x="800" y="23"/>
                      <a:pt x="797" y="15"/>
                      <a:pt x="791" y="9"/>
                    </a:cubicBezTo>
                    <a:close/>
                    <a:moveTo>
                      <a:pt x="400" y="526"/>
                    </a:moveTo>
                    <a:cubicBezTo>
                      <a:pt x="393" y="526"/>
                      <a:pt x="387" y="521"/>
                      <a:pt x="387" y="513"/>
                    </a:cubicBezTo>
                    <a:cubicBezTo>
                      <a:pt x="387" y="506"/>
                      <a:pt x="393" y="500"/>
                      <a:pt x="400" y="500"/>
                    </a:cubicBezTo>
                    <a:cubicBezTo>
                      <a:pt x="407" y="500"/>
                      <a:pt x="413" y="506"/>
                      <a:pt x="413" y="513"/>
                    </a:cubicBezTo>
                    <a:cubicBezTo>
                      <a:pt x="413" y="521"/>
                      <a:pt x="407" y="526"/>
                      <a:pt x="400" y="526"/>
                    </a:cubicBezTo>
                    <a:close/>
                    <a:moveTo>
                      <a:pt x="748" y="487"/>
                    </a:moveTo>
                    <a:cubicBezTo>
                      <a:pt x="52" y="487"/>
                      <a:pt x="52" y="487"/>
                      <a:pt x="52" y="487"/>
                    </a:cubicBezTo>
                    <a:cubicBezTo>
                      <a:pt x="52" y="52"/>
                      <a:pt x="52" y="52"/>
                      <a:pt x="52" y="52"/>
                    </a:cubicBezTo>
                    <a:cubicBezTo>
                      <a:pt x="748" y="52"/>
                      <a:pt x="748" y="52"/>
                      <a:pt x="748" y="52"/>
                    </a:cubicBezTo>
                    <a:lnTo>
                      <a:pt x="748" y="4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24"/>
              <p:cNvSpPr>
                <a:spLocks/>
              </p:cNvSpPr>
              <p:nvPr/>
            </p:nvSpPr>
            <p:spPr bwMode="auto">
              <a:xfrm>
                <a:off x="646" y="3459"/>
                <a:ext cx="56" cy="9"/>
              </a:xfrm>
              <a:custGeom>
                <a:avLst/>
                <a:gdLst>
                  <a:gd name="T0" fmla="*/ 6 w 67"/>
                  <a:gd name="T1" fmla="*/ 0 h 11"/>
                  <a:gd name="T2" fmla="*/ 2 w 67"/>
                  <a:gd name="T3" fmla="*/ 2 h 11"/>
                  <a:gd name="T4" fmla="*/ 0 w 67"/>
                  <a:gd name="T5" fmla="*/ 6 h 11"/>
                  <a:gd name="T6" fmla="*/ 0 w 67"/>
                  <a:gd name="T7" fmla="*/ 11 h 11"/>
                  <a:gd name="T8" fmla="*/ 67 w 67"/>
                  <a:gd name="T9" fmla="*/ 11 h 11"/>
                  <a:gd name="T10" fmla="*/ 67 w 67"/>
                  <a:gd name="T11" fmla="*/ 6 h 11"/>
                  <a:gd name="T12" fmla="*/ 65 w 67"/>
                  <a:gd name="T13" fmla="*/ 2 h 11"/>
                  <a:gd name="T14" fmla="*/ 61 w 67"/>
                  <a:gd name="T15" fmla="*/ 0 h 11"/>
                  <a:gd name="T16" fmla="*/ 6 w 67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1">
                    <a:moveTo>
                      <a:pt x="6" y="0"/>
                    </a:move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6" y="3"/>
                      <a:pt x="65" y="2"/>
                    </a:cubicBezTo>
                    <a:cubicBezTo>
                      <a:pt x="64" y="1"/>
                      <a:pt x="62" y="0"/>
                      <a:pt x="6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25"/>
              <p:cNvSpPr>
                <a:spLocks/>
              </p:cNvSpPr>
              <p:nvPr/>
            </p:nvSpPr>
            <p:spPr bwMode="auto">
              <a:xfrm>
                <a:off x="715" y="3395"/>
                <a:ext cx="55" cy="73"/>
              </a:xfrm>
              <a:custGeom>
                <a:avLst/>
                <a:gdLst>
                  <a:gd name="T0" fmla="*/ 6 w 67"/>
                  <a:gd name="T1" fmla="*/ 0 h 88"/>
                  <a:gd name="T2" fmla="*/ 2 w 67"/>
                  <a:gd name="T3" fmla="*/ 1 h 88"/>
                  <a:gd name="T4" fmla="*/ 0 w 67"/>
                  <a:gd name="T5" fmla="*/ 6 h 88"/>
                  <a:gd name="T6" fmla="*/ 0 w 67"/>
                  <a:gd name="T7" fmla="*/ 88 h 88"/>
                  <a:gd name="T8" fmla="*/ 67 w 67"/>
                  <a:gd name="T9" fmla="*/ 88 h 88"/>
                  <a:gd name="T10" fmla="*/ 67 w 67"/>
                  <a:gd name="T11" fmla="*/ 6 h 88"/>
                  <a:gd name="T12" fmla="*/ 65 w 67"/>
                  <a:gd name="T13" fmla="*/ 1 h 88"/>
                  <a:gd name="T14" fmla="*/ 61 w 67"/>
                  <a:gd name="T15" fmla="*/ 0 h 88"/>
                  <a:gd name="T16" fmla="*/ 6 w 67"/>
                  <a:gd name="T17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88">
                    <a:moveTo>
                      <a:pt x="6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67" y="88"/>
                      <a:pt x="67" y="88"/>
                      <a:pt x="67" y="8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4"/>
                      <a:pt x="66" y="3"/>
                      <a:pt x="65" y="1"/>
                    </a:cubicBezTo>
                    <a:cubicBezTo>
                      <a:pt x="64" y="0"/>
                      <a:pt x="62" y="0"/>
                      <a:pt x="6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26"/>
              <p:cNvSpPr>
                <a:spLocks/>
              </p:cNvSpPr>
              <p:nvPr/>
            </p:nvSpPr>
            <p:spPr bwMode="auto">
              <a:xfrm>
                <a:off x="783" y="3368"/>
                <a:ext cx="55" cy="100"/>
              </a:xfrm>
              <a:custGeom>
                <a:avLst/>
                <a:gdLst>
                  <a:gd name="T0" fmla="*/ 6 w 67"/>
                  <a:gd name="T1" fmla="*/ 0 h 120"/>
                  <a:gd name="T2" fmla="*/ 2 w 67"/>
                  <a:gd name="T3" fmla="*/ 2 h 120"/>
                  <a:gd name="T4" fmla="*/ 0 w 67"/>
                  <a:gd name="T5" fmla="*/ 6 h 120"/>
                  <a:gd name="T6" fmla="*/ 0 w 67"/>
                  <a:gd name="T7" fmla="*/ 120 h 120"/>
                  <a:gd name="T8" fmla="*/ 67 w 67"/>
                  <a:gd name="T9" fmla="*/ 120 h 120"/>
                  <a:gd name="T10" fmla="*/ 67 w 67"/>
                  <a:gd name="T11" fmla="*/ 6 h 120"/>
                  <a:gd name="T12" fmla="*/ 65 w 67"/>
                  <a:gd name="T13" fmla="*/ 2 h 120"/>
                  <a:gd name="T14" fmla="*/ 61 w 67"/>
                  <a:gd name="T15" fmla="*/ 0 h 120"/>
                  <a:gd name="T16" fmla="*/ 6 w 67"/>
                  <a:gd name="T17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20">
                    <a:moveTo>
                      <a:pt x="6" y="0"/>
                    </a:moveTo>
                    <a:cubicBezTo>
                      <a:pt x="4" y="0"/>
                      <a:pt x="3" y="0"/>
                      <a:pt x="2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4"/>
                      <a:pt x="66" y="3"/>
                      <a:pt x="65" y="2"/>
                    </a:cubicBezTo>
                    <a:cubicBezTo>
                      <a:pt x="64" y="0"/>
                      <a:pt x="62" y="0"/>
                      <a:pt x="6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27"/>
              <p:cNvSpPr>
                <a:spLocks/>
              </p:cNvSpPr>
              <p:nvPr/>
            </p:nvSpPr>
            <p:spPr bwMode="auto">
              <a:xfrm>
                <a:off x="851" y="3379"/>
                <a:ext cx="56" cy="89"/>
              </a:xfrm>
              <a:custGeom>
                <a:avLst/>
                <a:gdLst>
                  <a:gd name="T0" fmla="*/ 6 w 67"/>
                  <a:gd name="T1" fmla="*/ 0 h 107"/>
                  <a:gd name="T2" fmla="*/ 2 w 67"/>
                  <a:gd name="T3" fmla="*/ 2 h 107"/>
                  <a:gd name="T4" fmla="*/ 0 w 67"/>
                  <a:gd name="T5" fmla="*/ 6 h 107"/>
                  <a:gd name="T6" fmla="*/ 0 w 67"/>
                  <a:gd name="T7" fmla="*/ 107 h 107"/>
                  <a:gd name="T8" fmla="*/ 67 w 67"/>
                  <a:gd name="T9" fmla="*/ 107 h 107"/>
                  <a:gd name="T10" fmla="*/ 67 w 67"/>
                  <a:gd name="T11" fmla="*/ 6 h 107"/>
                  <a:gd name="T12" fmla="*/ 65 w 67"/>
                  <a:gd name="T13" fmla="*/ 2 h 107"/>
                  <a:gd name="T14" fmla="*/ 61 w 67"/>
                  <a:gd name="T15" fmla="*/ 0 h 107"/>
                  <a:gd name="T16" fmla="*/ 6 w 67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07">
                    <a:moveTo>
                      <a:pt x="6" y="0"/>
                    </a:move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7" y="107"/>
                      <a:pt x="67" y="107"/>
                      <a:pt x="67" y="107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5"/>
                      <a:pt x="66" y="3"/>
                      <a:pt x="65" y="2"/>
                    </a:cubicBezTo>
                    <a:cubicBezTo>
                      <a:pt x="64" y="0"/>
                      <a:pt x="62" y="0"/>
                      <a:pt x="61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8"/>
              <p:cNvSpPr>
                <a:spLocks/>
              </p:cNvSpPr>
              <p:nvPr/>
            </p:nvSpPr>
            <p:spPr bwMode="auto">
              <a:xfrm>
                <a:off x="919" y="3337"/>
                <a:ext cx="56" cy="131"/>
              </a:xfrm>
              <a:custGeom>
                <a:avLst/>
                <a:gdLst>
                  <a:gd name="T0" fmla="*/ 6 w 67"/>
                  <a:gd name="T1" fmla="*/ 0 h 158"/>
                  <a:gd name="T2" fmla="*/ 2 w 67"/>
                  <a:gd name="T3" fmla="*/ 1 h 158"/>
                  <a:gd name="T4" fmla="*/ 0 w 67"/>
                  <a:gd name="T5" fmla="*/ 6 h 158"/>
                  <a:gd name="T6" fmla="*/ 0 w 67"/>
                  <a:gd name="T7" fmla="*/ 158 h 158"/>
                  <a:gd name="T8" fmla="*/ 67 w 67"/>
                  <a:gd name="T9" fmla="*/ 158 h 158"/>
                  <a:gd name="T10" fmla="*/ 67 w 67"/>
                  <a:gd name="T11" fmla="*/ 6 h 158"/>
                  <a:gd name="T12" fmla="*/ 65 w 67"/>
                  <a:gd name="T13" fmla="*/ 1 h 158"/>
                  <a:gd name="T14" fmla="*/ 61 w 67"/>
                  <a:gd name="T15" fmla="*/ 0 h 158"/>
                  <a:gd name="T16" fmla="*/ 6 w 67"/>
                  <a:gd name="T17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158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67" y="158"/>
                      <a:pt x="67" y="158"/>
                      <a:pt x="67" y="158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4"/>
                      <a:pt x="66" y="3"/>
                      <a:pt x="65" y="1"/>
                    </a:cubicBezTo>
                    <a:cubicBezTo>
                      <a:pt x="64" y="0"/>
                      <a:pt x="62" y="0"/>
                      <a:pt x="61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9"/>
              <p:cNvSpPr>
                <a:spLocks/>
              </p:cNvSpPr>
              <p:nvPr/>
            </p:nvSpPr>
            <p:spPr bwMode="auto">
              <a:xfrm>
                <a:off x="987" y="3284"/>
                <a:ext cx="56" cy="184"/>
              </a:xfrm>
              <a:custGeom>
                <a:avLst/>
                <a:gdLst>
                  <a:gd name="T0" fmla="*/ 6 w 67"/>
                  <a:gd name="T1" fmla="*/ 0 h 222"/>
                  <a:gd name="T2" fmla="*/ 2 w 67"/>
                  <a:gd name="T3" fmla="*/ 1 h 222"/>
                  <a:gd name="T4" fmla="*/ 0 w 67"/>
                  <a:gd name="T5" fmla="*/ 6 h 222"/>
                  <a:gd name="T6" fmla="*/ 0 w 67"/>
                  <a:gd name="T7" fmla="*/ 222 h 222"/>
                  <a:gd name="T8" fmla="*/ 67 w 67"/>
                  <a:gd name="T9" fmla="*/ 222 h 222"/>
                  <a:gd name="T10" fmla="*/ 67 w 67"/>
                  <a:gd name="T11" fmla="*/ 6 h 222"/>
                  <a:gd name="T12" fmla="*/ 65 w 67"/>
                  <a:gd name="T13" fmla="*/ 1 h 222"/>
                  <a:gd name="T14" fmla="*/ 61 w 67"/>
                  <a:gd name="T15" fmla="*/ 0 h 222"/>
                  <a:gd name="T16" fmla="*/ 6 w 67"/>
                  <a:gd name="T17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222">
                    <a:moveTo>
                      <a:pt x="6" y="0"/>
                    </a:moveTo>
                    <a:cubicBezTo>
                      <a:pt x="5" y="0"/>
                      <a:pt x="3" y="0"/>
                      <a:pt x="2" y="1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67" y="222"/>
                      <a:pt x="67" y="222"/>
                      <a:pt x="67" y="222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4"/>
                      <a:pt x="66" y="3"/>
                      <a:pt x="65" y="1"/>
                    </a:cubicBezTo>
                    <a:cubicBezTo>
                      <a:pt x="64" y="0"/>
                      <a:pt x="62" y="0"/>
                      <a:pt x="61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0"/>
              <p:cNvSpPr>
                <a:spLocks/>
              </p:cNvSpPr>
              <p:nvPr/>
            </p:nvSpPr>
            <p:spPr bwMode="auto">
              <a:xfrm>
                <a:off x="610" y="3178"/>
                <a:ext cx="475" cy="289"/>
              </a:xfrm>
              <a:custGeom>
                <a:avLst/>
                <a:gdLst>
                  <a:gd name="T0" fmla="*/ 572 w 572"/>
                  <a:gd name="T1" fmla="*/ 7 h 347"/>
                  <a:gd name="T2" fmla="*/ 571 w 572"/>
                  <a:gd name="T3" fmla="*/ 2 h 347"/>
                  <a:gd name="T4" fmla="*/ 567 w 572"/>
                  <a:gd name="T5" fmla="*/ 1 h 347"/>
                  <a:gd name="T6" fmla="*/ 500 w 572"/>
                  <a:gd name="T7" fmla="*/ 20 h 347"/>
                  <a:gd name="T8" fmla="*/ 497 w 572"/>
                  <a:gd name="T9" fmla="*/ 23 h 347"/>
                  <a:gd name="T10" fmla="*/ 498 w 572"/>
                  <a:gd name="T11" fmla="*/ 27 h 347"/>
                  <a:gd name="T12" fmla="*/ 506 w 572"/>
                  <a:gd name="T13" fmla="*/ 37 h 347"/>
                  <a:gd name="T14" fmla="*/ 302 w 572"/>
                  <a:gd name="T15" fmla="*/ 196 h 347"/>
                  <a:gd name="T16" fmla="*/ 190 w 572"/>
                  <a:gd name="T17" fmla="*/ 148 h 347"/>
                  <a:gd name="T18" fmla="*/ 2 w 572"/>
                  <a:gd name="T19" fmla="*/ 327 h 347"/>
                  <a:gd name="T20" fmla="*/ 0 w 572"/>
                  <a:gd name="T21" fmla="*/ 331 h 347"/>
                  <a:gd name="T22" fmla="*/ 2 w 572"/>
                  <a:gd name="T23" fmla="*/ 336 h 347"/>
                  <a:gd name="T24" fmla="*/ 10 w 572"/>
                  <a:gd name="T25" fmla="*/ 345 h 347"/>
                  <a:gd name="T26" fmla="*/ 15 w 572"/>
                  <a:gd name="T27" fmla="*/ 347 h 347"/>
                  <a:gd name="T28" fmla="*/ 19 w 572"/>
                  <a:gd name="T29" fmla="*/ 345 h 347"/>
                  <a:gd name="T30" fmla="*/ 195 w 572"/>
                  <a:gd name="T31" fmla="*/ 178 h 347"/>
                  <a:gd name="T32" fmla="*/ 306 w 572"/>
                  <a:gd name="T33" fmla="*/ 225 h 347"/>
                  <a:gd name="T34" fmla="*/ 521 w 572"/>
                  <a:gd name="T35" fmla="*/ 57 h 347"/>
                  <a:gd name="T36" fmla="*/ 529 w 572"/>
                  <a:gd name="T37" fmla="*/ 68 h 347"/>
                  <a:gd name="T38" fmla="*/ 533 w 572"/>
                  <a:gd name="T39" fmla="*/ 69 h 347"/>
                  <a:gd name="T40" fmla="*/ 536 w 572"/>
                  <a:gd name="T41" fmla="*/ 67 h 347"/>
                  <a:gd name="T42" fmla="*/ 572 w 572"/>
                  <a:gd name="T43" fmla="*/ 7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2" h="347">
                    <a:moveTo>
                      <a:pt x="572" y="7"/>
                    </a:moveTo>
                    <a:cubicBezTo>
                      <a:pt x="572" y="5"/>
                      <a:pt x="572" y="4"/>
                      <a:pt x="571" y="2"/>
                    </a:cubicBezTo>
                    <a:cubicBezTo>
                      <a:pt x="570" y="1"/>
                      <a:pt x="568" y="0"/>
                      <a:pt x="567" y="1"/>
                    </a:cubicBezTo>
                    <a:cubicBezTo>
                      <a:pt x="500" y="20"/>
                      <a:pt x="500" y="20"/>
                      <a:pt x="500" y="20"/>
                    </a:cubicBezTo>
                    <a:cubicBezTo>
                      <a:pt x="498" y="21"/>
                      <a:pt x="497" y="22"/>
                      <a:pt x="497" y="23"/>
                    </a:cubicBezTo>
                    <a:cubicBezTo>
                      <a:pt x="496" y="25"/>
                      <a:pt x="497" y="26"/>
                      <a:pt x="498" y="27"/>
                    </a:cubicBezTo>
                    <a:cubicBezTo>
                      <a:pt x="506" y="37"/>
                      <a:pt x="506" y="37"/>
                      <a:pt x="506" y="37"/>
                    </a:cubicBezTo>
                    <a:cubicBezTo>
                      <a:pt x="302" y="196"/>
                      <a:pt x="302" y="196"/>
                      <a:pt x="302" y="196"/>
                    </a:cubicBezTo>
                    <a:cubicBezTo>
                      <a:pt x="190" y="148"/>
                      <a:pt x="190" y="148"/>
                      <a:pt x="190" y="148"/>
                    </a:cubicBezTo>
                    <a:cubicBezTo>
                      <a:pt x="2" y="327"/>
                      <a:pt x="2" y="327"/>
                      <a:pt x="2" y="327"/>
                    </a:cubicBezTo>
                    <a:cubicBezTo>
                      <a:pt x="1" y="328"/>
                      <a:pt x="0" y="329"/>
                      <a:pt x="0" y="331"/>
                    </a:cubicBezTo>
                    <a:cubicBezTo>
                      <a:pt x="0" y="333"/>
                      <a:pt x="0" y="334"/>
                      <a:pt x="2" y="336"/>
                    </a:cubicBezTo>
                    <a:cubicBezTo>
                      <a:pt x="10" y="345"/>
                      <a:pt x="10" y="345"/>
                      <a:pt x="10" y="345"/>
                    </a:cubicBezTo>
                    <a:cubicBezTo>
                      <a:pt x="11" y="346"/>
                      <a:pt x="13" y="347"/>
                      <a:pt x="15" y="347"/>
                    </a:cubicBezTo>
                    <a:cubicBezTo>
                      <a:pt x="16" y="347"/>
                      <a:pt x="18" y="346"/>
                      <a:pt x="19" y="345"/>
                    </a:cubicBezTo>
                    <a:cubicBezTo>
                      <a:pt x="195" y="178"/>
                      <a:pt x="195" y="178"/>
                      <a:pt x="195" y="178"/>
                    </a:cubicBezTo>
                    <a:cubicBezTo>
                      <a:pt x="306" y="225"/>
                      <a:pt x="306" y="225"/>
                      <a:pt x="306" y="225"/>
                    </a:cubicBezTo>
                    <a:cubicBezTo>
                      <a:pt x="521" y="57"/>
                      <a:pt x="521" y="57"/>
                      <a:pt x="521" y="57"/>
                    </a:cubicBezTo>
                    <a:cubicBezTo>
                      <a:pt x="529" y="68"/>
                      <a:pt x="529" y="68"/>
                      <a:pt x="529" y="68"/>
                    </a:cubicBezTo>
                    <a:cubicBezTo>
                      <a:pt x="530" y="69"/>
                      <a:pt x="531" y="69"/>
                      <a:pt x="533" y="69"/>
                    </a:cubicBezTo>
                    <a:cubicBezTo>
                      <a:pt x="534" y="69"/>
                      <a:pt x="535" y="68"/>
                      <a:pt x="536" y="67"/>
                    </a:cubicBezTo>
                    <a:lnTo>
                      <a:pt x="57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808174" y="5059108"/>
              <a:ext cx="21640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 legacy shall drift away, blown into eternity like the sands of the desert.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60454" y="3248202"/>
            <a:ext cx="2164005" cy="3011234"/>
            <a:chOff x="3460454" y="3248202"/>
            <a:chExt cx="2164005" cy="3011234"/>
          </a:xfrm>
        </p:grpSpPr>
        <p:grpSp>
          <p:nvGrpSpPr>
            <p:cNvPr id="54" name="组合 53"/>
            <p:cNvGrpSpPr/>
            <p:nvPr/>
          </p:nvGrpSpPr>
          <p:grpSpPr>
            <a:xfrm>
              <a:off x="3983269" y="3248202"/>
              <a:ext cx="1248228" cy="1248228"/>
              <a:chOff x="3983269" y="3248202"/>
              <a:chExt cx="1248228" cy="124822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983269" y="3248202"/>
                <a:ext cx="1248228" cy="12482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Group 11"/>
              <p:cNvGrpSpPr>
                <a:grpSpLocks noChangeAspect="1"/>
              </p:cNvGrpSpPr>
              <p:nvPr/>
            </p:nvGrpSpPr>
            <p:grpSpPr bwMode="auto">
              <a:xfrm>
                <a:off x="4178130" y="3567547"/>
                <a:ext cx="858504" cy="609538"/>
                <a:chOff x="1407" y="1098"/>
                <a:chExt cx="800" cy="568"/>
              </a:xfrm>
              <a:solidFill>
                <a:srgbClr val="0C0C0C"/>
              </a:solidFill>
            </p:grpSpPr>
            <p:sp>
              <p:nvSpPr>
                <p:cNvPr id="14" name="Freeform 12"/>
                <p:cNvSpPr>
                  <a:spLocks noEditPoints="1"/>
                </p:cNvSpPr>
                <p:nvPr/>
              </p:nvSpPr>
              <p:spPr bwMode="auto">
                <a:xfrm>
                  <a:off x="1494" y="1098"/>
                  <a:ext cx="626" cy="423"/>
                </a:xfrm>
                <a:custGeom>
                  <a:avLst/>
                  <a:gdLst>
                    <a:gd name="T0" fmla="*/ 621 w 628"/>
                    <a:gd name="T1" fmla="*/ 7 h 423"/>
                    <a:gd name="T2" fmla="*/ 605 w 628"/>
                    <a:gd name="T3" fmla="*/ 0 h 423"/>
                    <a:gd name="T4" fmla="*/ 23 w 628"/>
                    <a:gd name="T5" fmla="*/ 0 h 423"/>
                    <a:gd name="T6" fmla="*/ 7 w 628"/>
                    <a:gd name="T7" fmla="*/ 7 h 423"/>
                    <a:gd name="T8" fmla="*/ 0 w 628"/>
                    <a:gd name="T9" fmla="*/ 23 h 423"/>
                    <a:gd name="T10" fmla="*/ 0 w 628"/>
                    <a:gd name="T11" fmla="*/ 423 h 423"/>
                    <a:gd name="T12" fmla="*/ 628 w 628"/>
                    <a:gd name="T13" fmla="*/ 423 h 423"/>
                    <a:gd name="T14" fmla="*/ 628 w 628"/>
                    <a:gd name="T15" fmla="*/ 23 h 423"/>
                    <a:gd name="T16" fmla="*/ 621 w 628"/>
                    <a:gd name="T17" fmla="*/ 7 h 423"/>
                    <a:gd name="T18" fmla="*/ 314 w 628"/>
                    <a:gd name="T19" fmla="*/ 13 h 423"/>
                    <a:gd name="T20" fmla="*/ 321 w 628"/>
                    <a:gd name="T21" fmla="*/ 20 h 423"/>
                    <a:gd name="T22" fmla="*/ 314 w 628"/>
                    <a:gd name="T23" fmla="*/ 27 h 423"/>
                    <a:gd name="T24" fmla="*/ 307 w 628"/>
                    <a:gd name="T25" fmla="*/ 20 h 423"/>
                    <a:gd name="T26" fmla="*/ 314 w 628"/>
                    <a:gd name="T27" fmla="*/ 13 h 423"/>
                    <a:gd name="T28" fmla="*/ 587 w 628"/>
                    <a:gd name="T29" fmla="*/ 382 h 423"/>
                    <a:gd name="T30" fmla="*/ 41 w 628"/>
                    <a:gd name="T31" fmla="*/ 382 h 423"/>
                    <a:gd name="T32" fmla="*/ 41 w 628"/>
                    <a:gd name="T33" fmla="*/ 41 h 423"/>
                    <a:gd name="T34" fmla="*/ 587 w 628"/>
                    <a:gd name="T35" fmla="*/ 41 h 423"/>
                    <a:gd name="T36" fmla="*/ 587 w 628"/>
                    <a:gd name="T37" fmla="*/ 382 h 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28" h="423">
                      <a:moveTo>
                        <a:pt x="621" y="7"/>
                      </a:moveTo>
                      <a:cubicBezTo>
                        <a:pt x="617" y="2"/>
                        <a:pt x="611" y="0"/>
                        <a:pt x="60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17" y="0"/>
                        <a:pt x="11" y="2"/>
                        <a:pt x="7" y="7"/>
                      </a:cubicBezTo>
                      <a:cubicBezTo>
                        <a:pt x="2" y="11"/>
                        <a:pt x="0" y="17"/>
                        <a:pt x="0" y="23"/>
                      </a:cubicBezTo>
                      <a:cubicBezTo>
                        <a:pt x="0" y="423"/>
                        <a:pt x="0" y="423"/>
                        <a:pt x="0" y="423"/>
                      </a:cubicBezTo>
                      <a:cubicBezTo>
                        <a:pt x="628" y="423"/>
                        <a:pt x="628" y="423"/>
                        <a:pt x="628" y="423"/>
                      </a:cubicBezTo>
                      <a:cubicBezTo>
                        <a:pt x="628" y="23"/>
                        <a:pt x="628" y="23"/>
                        <a:pt x="628" y="23"/>
                      </a:cubicBezTo>
                      <a:cubicBezTo>
                        <a:pt x="628" y="17"/>
                        <a:pt x="626" y="11"/>
                        <a:pt x="621" y="7"/>
                      </a:cubicBezTo>
                      <a:close/>
                      <a:moveTo>
                        <a:pt x="314" y="13"/>
                      </a:moveTo>
                      <a:cubicBezTo>
                        <a:pt x="318" y="13"/>
                        <a:pt x="321" y="16"/>
                        <a:pt x="321" y="20"/>
                      </a:cubicBezTo>
                      <a:cubicBezTo>
                        <a:pt x="321" y="24"/>
                        <a:pt x="318" y="27"/>
                        <a:pt x="314" y="27"/>
                      </a:cubicBezTo>
                      <a:cubicBezTo>
                        <a:pt x="310" y="27"/>
                        <a:pt x="307" y="24"/>
                        <a:pt x="307" y="20"/>
                      </a:cubicBezTo>
                      <a:cubicBezTo>
                        <a:pt x="307" y="16"/>
                        <a:pt x="310" y="13"/>
                        <a:pt x="314" y="13"/>
                      </a:cubicBezTo>
                      <a:close/>
                      <a:moveTo>
                        <a:pt x="587" y="382"/>
                      </a:moveTo>
                      <a:cubicBezTo>
                        <a:pt x="41" y="382"/>
                        <a:pt x="41" y="382"/>
                        <a:pt x="41" y="382"/>
                      </a:cubicBezTo>
                      <a:cubicBezTo>
                        <a:pt x="41" y="41"/>
                        <a:pt x="41" y="41"/>
                        <a:pt x="41" y="41"/>
                      </a:cubicBezTo>
                      <a:cubicBezTo>
                        <a:pt x="587" y="41"/>
                        <a:pt x="587" y="41"/>
                        <a:pt x="587" y="41"/>
                      </a:cubicBezTo>
                      <a:lnTo>
                        <a:pt x="587" y="3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3"/>
                <p:cNvSpPr>
                  <a:spLocks noEditPoints="1"/>
                </p:cNvSpPr>
                <p:nvPr/>
              </p:nvSpPr>
              <p:spPr bwMode="auto">
                <a:xfrm>
                  <a:off x="1407" y="1538"/>
                  <a:ext cx="800" cy="97"/>
                </a:xfrm>
                <a:custGeom>
                  <a:avLst/>
                  <a:gdLst>
                    <a:gd name="T0" fmla="*/ 87 w 802"/>
                    <a:gd name="T1" fmla="*/ 0 h 97"/>
                    <a:gd name="T2" fmla="*/ 4 w 802"/>
                    <a:gd name="T3" fmla="*/ 83 h 97"/>
                    <a:gd name="T4" fmla="*/ 2 w 802"/>
                    <a:gd name="T5" fmla="*/ 92 h 97"/>
                    <a:gd name="T6" fmla="*/ 10 w 802"/>
                    <a:gd name="T7" fmla="*/ 97 h 97"/>
                    <a:gd name="T8" fmla="*/ 792 w 802"/>
                    <a:gd name="T9" fmla="*/ 97 h 97"/>
                    <a:gd name="T10" fmla="*/ 800 w 802"/>
                    <a:gd name="T11" fmla="*/ 92 h 97"/>
                    <a:gd name="T12" fmla="*/ 798 w 802"/>
                    <a:gd name="T13" fmla="*/ 83 h 97"/>
                    <a:gd name="T14" fmla="*/ 715 w 802"/>
                    <a:gd name="T15" fmla="*/ 0 h 97"/>
                    <a:gd name="T16" fmla="*/ 87 w 802"/>
                    <a:gd name="T17" fmla="*/ 0 h 97"/>
                    <a:gd name="T18" fmla="*/ 711 w 802"/>
                    <a:gd name="T19" fmla="*/ 47 h 97"/>
                    <a:gd name="T20" fmla="*/ 712 w 802"/>
                    <a:gd name="T21" fmla="*/ 54 h 97"/>
                    <a:gd name="T22" fmla="*/ 706 w 802"/>
                    <a:gd name="T23" fmla="*/ 58 h 97"/>
                    <a:gd name="T24" fmla="*/ 484 w 802"/>
                    <a:gd name="T25" fmla="*/ 58 h 97"/>
                    <a:gd name="T26" fmla="*/ 485 w 802"/>
                    <a:gd name="T27" fmla="*/ 64 h 97"/>
                    <a:gd name="T28" fmla="*/ 484 w 802"/>
                    <a:gd name="T29" fmla="*/ 67 h 97"/>
                    <a:gd name="T30" fmla="*/ 481 w 802"/>
                    <a:gd name="T31" fmla="*/ 69 h 97"/>
                    <a:gd name="T32" fmla="*/ 321 w 802"/>
                    <a:gd name="T33" fmla="*/ 69 h 97"/>
                    <a:gd name="T34" fmla="*/ 318 w 802"/>
                    <a:gd name="T35" fmla="*/ 67 h 97"/>
                    <a:gd name="T36" fmla="*/ 317 w 802"/>
                    <a:gd name="T37" fmla="*/ 64 h 97"/>
                    <a:gd name="T38" fmla="*/ 318 w 802"/>
                    <a:gd name="T39" fmla="*/ 58 h 97"/>
                    <a:gd name="T40" fmla="*/ 96 w 802"/>
                    <a:gd name="T41" fmla="*/ 58 h 97"/>
                    <a:gd name="T42" fmla="*/ 90 w 802"/>
                    <a:gd name="T43" fmla="*/ 54 h 97"/>
                    <a:gd name="T44" fmla="*/ 91 w 802"/>
                    <a:gd name="T45" fmla="*/ 47 h 97"/>
                    <a:gd name="T46" fmla="*/ 113 w 802"/>
                    <a:gd name="T47" fmla="*/ 20 h 97"/>
                    <a:gd name="T48" fmla="*/ 689 w 802"/>
                    <a:gd name="T49" fmla="*/ 20 h 97"/>
                    <a:gd name="T50" fmla="*/ 711 w 802"/>
                    <a:gd name="T51" fmla="*/ 4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02" h="97">
                      <a:moveTo>
                        <a:pt x="87" y="0"/>
                      </a:moveTo>
                      <a:cubicBezTo>
                        <a:pt x="4" y="83"/>
                        <a:pt x="4" y="83"/>
                        <a:pt x="4" y="83"/>
                      </a:cubicBezTo>
                      <a:cubicBezTo>
                        <a:pt x="1" y="85"/>
                        <a:pt x="0" y="89"/>
                        <a:pt x="2" y="92"/>
                      </a:cubicBezTo>
                      <a:cubicBezTo>
                        <a:pt x="3" y="95"/>
                        <a:pt x="6" y="97"/>
                        <a:pt x="10" y="97"/>
                      </a:cubicBezTo>
                      <a:cubicBezTo>
                        <a:pt x="792" y="97"/>
                        <a:pt x="792" y="97"/>
                        <a:pt x="792" y="97"/>
                      </a:cubicBezTo>
                      <a:cubicBezTo>
                        <a:pt x="796" y="97"/>
                        <a:pt x="799" y="95"/>
                        <a:pt x="800" y="92"/>
                      </a:cubicBezTo>
                      <a:cubicBezTo>
                        <a:pt x="802" y="89"/>
                        <a:pt x="801" y="85"/>
                        <a:pt x="798" y="83"/>
                      </a:cubicBezTo>
                      <a:cubicBezTo>
                        <a:pt x="715" y="0"/>
                        <a:pt x="715" y="0"/>
                        <a:pt x="715" y="0"/>
                      </a:cubicBezTo>
                      <a:lnTo>
                        <a:pt x="87" y="0"/>
                      </a:lnTo>
                      <a:close/>
                      <a:moveTo>
                        <a:pt x="711" y="47"/>
                      </a:moveTo>
                      <a:cubicBezTo>
                        <a:pt x="713" y="49"/>
                        <a:pt x="713" y="51"/>
                        <a:pt x="712" y="54"/>
                      </a:cubicBezTo>
                      <a:cubicBezTo>
                        <a:pt x="711" y="56"/>
                        <a:pt x="709" y="58"/>
                        <a:pt x="706" y="58"/>
                      </a:cubicBezTo>
                      <a:cubicBezTo>
                        <a:pt x="484" y="58"/>
                        <a:pt x="484" y="58"/>
                        <a:pt x="484" y="58"/>
                      </a:cubicBezTo>
                      <a:cubicBezTo>
                        <a:pt x="485" y="64"/>
                        <a:pt x="485" y="64"/>
                        <a:pt x="485" y="64"/>
                      </a:cubicBezTo>
                      <a:cubicBezTo>
                        <a:pt x="485" y="65"/>
                        <a:pt x="485" y="66"/>
                        <a:pt x="484" y="67"/>
                      </a:cubicBezTo>
                      <a:cubicBezTo>
                        <a:pt x="483" y="68"/>
                        <a:pt x="482" y="69"/>
                        <a:pt x="481" y="69"/>
                      </a:cubicBezTo>
                      <a:cubicBezTo>
                        <a:pt x="321" y="69"/>
                        <a:pt x="321" y="69"/>
                        <a:pt x="321" y="69"/>
                      </a:cubicBezTo>
                      <a:cubicBezTo>
                        <a:pt x="320" y="69"/>
                        <a:pt x="319" y="68"/>
                        <a:pt x="318" y="67"/>
                      </a:cubicBezTo>
                      <a:cubicBezTo>
                        <a:pt x="317" y="66"/>
                        <a:pt x="317" y="65"/>
                        <a:pt x="317" y="64"/>
                      </a:cubicBezTo>
                      <a:cubicBezTo>
                        <a:pt x="318" y="58"/>
                        <a:pt x="318" y="58"/>
                        <a:pt x="318" y="58"/>
                      </a:cubicBezTo>
                      <a:cubicBezTo>
                        <a:pt x="96" y="58"/>
                        <a:pt x="96" y="58"/>
                        <a:pt x="96" y="58"/>
                      </a:cubicBezTo>
                      <a:cubicBezTo>
                        <a:pt x="93" y="58"/>
                        <a:pt x="91" y="56"/>
                        <a:pt x="90" y="54"/>
                      </a:cubicBezTo>
                      <a:cubicBezTo>
                        <a:pt x="89" y="51"/>
                        <a:pt x="89" y="49"/>
                        <a:pt x="91" y="47"/>
                      </a:cubicBezTo>
                      <a:cubicBezTo>
                        <a:pt x="113" y="20"/>
                        <a:pt x="113" y="20"/>
                        <a:pt x="113" y="20"/>
                      </a:cubicBezTo>
                      <a:cubicBezTo>
                        <a:pt x="689" y="20"/>
                        <a:pt x="689" y="20"/>
                        <a:pt x="689" y="20"/>
                      </a:cubicBezTo>
                      <a:lnTo>
                        <a:pt x="711" y="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4"/>
                <p:cNvSpPr>
                  <a:spLocks noEditPoints="1"/>
                </p:cNvSpPr>
                <p:nvPr/>
              </p:nvSpPr>
              <p:spPr bwMode="auto">
                <a:xfrm>
                  <a:off x="1408" y="1637"/>
                  <a:ext cx="798" cy="29"/>
                </a:xfrm>
                <a:custGeom>
                  <a:avLst/>
                  <a:gdLst>
                    <a:gd name="T0" fmla="*/ 791 w 800"/>
                    <a:gd name="T1" fmla="*/ 3 h 29"/>
                    <a:gd name="T2" fmla="*/ 469 w 800"/>
                    <a:gd name="T3" fmla="*/ 3 h 29"/>
                    <a:gd name="T4" fmla="*/ 468 w 800"/>
                    <a:gd name="T5" fmla="*/ 6 h 29"/>
                    <a:gd name="T6" fmla="*/ 461 w 800"/>
                    <a:gd name="T7" fmla="*/ 9 h 29"/>
                    <a:gd name="T8" fmla="*/ 339 w 800"/>
                    <a:gd name="T9" fmla="*/ 9 h 29"/>
                    <a:gd name="T10" fmla="*/ 332 w 800"/>
                    <a:gd name="T11" fmla="*/ 6 h 29"/>
                    <a:gd name="T12" fmla="*/ 331 w 800"/>
                    <a:gd name="T13" fmla="*/ 3 h 29"/>
                    <a:gd name="T14" fmla="*/ 9 w 800"/>
                    <a:gd name="T15" fmla="*/ 3 h 29"/>
                    <a:gd name="T16" fmla="*/ 0 w 800"/>
                    <a:gd name="T17" fmla="*/ 0 h 29"/>
                    <a:gd name="T18" fmla="*/ 0 w 800"/>
                    <a:gd name="T19" fmla="*/ 9 h 29"/>
                    <a:gd name="T20" fmla="*/ 6 w 800"/>
                    <a:gd name="T21" fmla="*/ 23 h 29"/>
                    <a:gd name="T22" fmla="*/ 21 w 800"/>
                    <a:gd name="T23" fmla="*/ 29 h 29"/>
                    <a:gd name="T24" fmla="*/ 779 w 800"/>
                    <a:gd name="T25" fmla="*/ 29 h 29"/>
                    <a:gd name="T26" fmla="*/ 794 w 800"/>
                    <a:gd name="T27" fmla="*/ 23 h 29"/>
                    <a:gd name="T28" fmla="*/ 800 w 800"/>
                    <a:gd name="T29" fmla="*/ 9 h 29"/>
                    <a:gd name="T30" fmla="*/ 800 w 800"/>
                    <a:gd name="T31" fmla="*/ 0 h 29"/>
                    <a:gd name="T32" fmla="*/ 791 w 800"/>
                    <a:gd name="T33" fmla="*/ 3 h 29"/>
                    <a:gd name="T34" fmla="*/ 72 w 800"/>
                    <a:gd name="T35" fmla="*/ 21 h 29"/>
                    <a:gd name="T36" fmla="*/ 68 w 800"/>
                    <a:gd name="T37" fmla="*/ 16 h 29"/>
                    <a:gd name="T38" fmla="*/ 72 w 800"/>
                    <a:gd name="T39" fmla="*/ 12 h 29"/>
                    <a:gd name="T40" fmla="*/ 77 w 800"/>
                    <a:gd name="T41" fmla="*/ 16 h 29"/>
                    <a:gd name="T42" fmla="*/ 72 w 800"/>
                    <a:gd name="T43" fmla="*/ 21 h 29"/>
                    <a:gd name="T44" fmla="*/ 94 w 800"/>
                    <a:gd name="T45" fmla="*/ 21 h 29"/>
                    <a:gd name="T46" fmla="*/ 89 w 800"/>
                    <a:gd name="T47" fmla="*/ 16 h 29"/>
                    <a:gd name="T48" fmla="*/ 94 w 800"/>
                    <a:gd name="T49" fmla="*/ 12 h 29"/>
                    <a:gd name="T50" fmla="*/ 98 w 800"/>
                    <a:gd name="T51" fmla="*/ 16 h 29"/>
                    <a:gd name="T52" fmla="*/ 94 w 800"/>
                    <a:gd name="T53" fmla="*/ 21 h 29"/>
                    <a:gd name="T54" fmla="*/ 115 w 800"/>
                    <a:gd name="T55" fmla="*/ 21 h 29"/>
                    <a:gd name="T56" fmla="*/ 111 w 800"/>
                    <a:gd name="T57" fmla="*/ 16 h 29"/>
                    <a:gd name="T58" fmla="*/ 115 w 800"/>
                    <a:gd name="T59" fmla="*/ 12 h 29"/>
                    <a:gd name="T60" fmla="*/ 120 w 800"/>
                    <a:gd name="T61" fmla="*/ 16 h 29"/>
                    <a:gd name="T62" fmla="*/ 115 w 800"/>
                    <a:gd name="T63" fmla="*/ 21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00" h="29">
                      <a:moveTo>
                        <a:pt x="791" y="3"/>
                      </a:moveTo>
                      <a:cubicBezTo>
                        <a:pt x="469" y="3"/>
                        <a:pt x="469" y="3"/>
                        <a:pt x="469" y="3"/>
                      </a:cubicBezTo>
                      <a:cubicBezTo>
                        <a:pt x="469" y="4"/>
                        <a:pt x="468" y="5"/>
                        <a:pt x="468" y="6"/>
                      </a:cubicBezTo>
                      <a:cubicBezTo>
                        <a:pt x="466" y="8"/>
                        <a:pt x="463" y="9"/>
                        <a:pt x="461" y="9"/>
                      </a:cubicBezTo>
                      <a:cubicBezTo>
                        <a:pt x="339" y="9"/>
                        <a:pt x="339" y="9"/>
                        <a:pt x="339" y="9"/>
                      </a:cubicBezTo>
                      <a:cubicBezTo>
                        <a:pt x="337" y="9"/>
                        <a:pt x="334" y="8"/>
                        <a:pt x="332" y="6"/>
                      </a:cubicBezTo>
                      <a:cubicBezTo>
                        <a:pt x="332" y="5"/>
                        <a:pt x="331" y="4"/>
                        <a:pt x="331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5" y="3"/>
                        <a:pt x="2" y="2"/>
                        <a:pt x="0" y="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4"/>
                        <a:pt x="2" y="19"/>
                        <a:pt x="6" y="23"/>
                      </a:cubicBezTo>
                      <a:cubicBezTo>
                        <a:pt x="10" y="27"/>
                        <a:pt x="15" y="29"/>
                        <a:pt x="21" y="29"/>
                      </a:cubicBezTo>
                      <a:cubicBezTo>
                        <a:pt x="779" y="29"/>
                        <a:pt x="779" y="29"/>
                        <a:pt x="779" y="29"/>
                      </a:cubicBezTo>
                      <a:cubicBezTo>
                        <a:pt x="785" y="29"/>
                        <a:pt x="790" y="27"/>
                        <a:pt x="794" y="23"/>
                      </a:cubicBezTo>
                      <a:cubicBezTo>
                        <a:pt x="798" y="19"/>
                        <a:pt x="800" y="14"/>
                        <a:pt x="800" y="9"/>
                      </a:cubicBezTo>
                      <a:cubicBezTo>
                        <a:pt x="800" y="0"/>
                        <a:pt x="800" y="0"/>
                        <a:pt x="800" y="0"/>
                      </a:cubicBezTo>
                      <a:cubicBezTo>
                        <a:pt x="798" y="2"/>
                        <a:pt x="795" y="3"/>
                        <a:pt x="791" y="3"/>
                      </a:cubicBezTo>
                      <a:close/>
                      <a:moveTo>
                        <a:pt x="72" y="21"/>
                      </a:moveTo>
                      <a:cubicBezTo>
                        <a:pt x="70" y="21"/>
                        <a:pt x="68" y="19"/>
                        <a:pt x="68" y="16"/>
                      </a:cubicBezTo>
                      <a:cubicBezTo>
                        <a:pt x="68" y="14"/>
                        <a:pt x="70" y="12"/>
                        <a:pt x="72" y="12"/>
                      </a:cubicBezTo>
                      <a:cubicBezTo>
                        <a:pt x="75" y="12"/>
                        <a:pt x="77" y="14"/>
                        <a:pt x="77" y="16"/>
                      </a:cubicBezTo>
                      <a:cubicBezTo>
                        <a:pt x="77" y="19"/>
                        <a:pt x="75" y="21"/>
                        <a:pt x="72" y="21"/>
                      </a:cubicBezTo>
                      <a:close/>
                      <a:moveTo>
                        <a:pt x="94" y="21"/>
                      </a:moveTo>
                      <a:cubicBezTo>
                        <a:pt x="91" y="21"/>
                        <a:pt x="89" y="19"/>
                        <a:pt x="89" y="16"/>
                      </a:cubicBezTo>
                      <a:cubicBezTo>
                        <a:pt x="89" y="14"/>
                        <a:pt x="91" y="12"/>
                        <a:pt x="94" y="12"/>
                      </a:cubicBezTo>
                      <a:cubicBezTo>
                        <a:pt x="96" y="12"/>
                        <a:pt x="98" y="14"/>
                        <a:pt x="98" y="16"/>
                      </a:cubicBezTo>
                      <a:cubicBezTo>
                        <a:pt x="98" y="19"/>
                        <a:pt x="96" y="21"/>
                        <a:pt x="94" y="21"/>
                      </a:cubicBezTo>
                      <a:close/>
                      <a:moveTo>
                        <a:pt x="115" y="21"/>
                      </a:moveTo>
                      <a:cubicBezTo>
                        <a:pt x="113" y="21"/>
                        <a:pt x="111" y="19"/>
                        <a:pt x="111" y="16"/>
                      </a:cubicBezTo>
                      <a:cubicBezTo>
                        <a:pt x="111" y="14"/>
                        <a:pt x="113" y="12"/>
                        <a:pt x="115" y="12"/>
                      </a:cubicBezTo>
                      <a:cubicBezTo>
                        <a:pt x="118" y="12"/>
                        <a:pt x="120" y="14"/>
                        <a:pt x="120" y="16"/>
                      </a:cubicBezTo>
                      <a:cubicBezTo>
                        <a:pt x="120" y="19"/>
                        <a:pt x="118" y="21"/>
                        <a:pt x="115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15"/>
                <p:cNvSpPr>
                  <a:spLocks/>
                </p:cNvSpPr>
                <p:nvPr/>
              </p:nvSpPr>
              <p:spPr bwMode="auto">
                <a:xfrm>
                  <a:off x="1624" y="1386"/>
                  <a:ext cx="48" cy="56"/>
                </a:xfrm>
                <a:custGeom>
                  <a:avLst/>
                  <a:gdLst>
                    <a:gd name="T0" fmla="*/ 48 w 48"/>
                    <a:gd name="T1" fmla="*/ 56 h 56"/>
                    <a:gd name="T2" fmla="*/ 0 w 48"/>
                    <a:gd name="T3" fmla="*/ 56 h 56"/>
                    <a:gd name="T4" fmla="*/ 0 w 48"/>
                    <a:gd name="T5" fmla="*/ 5 h 56"/>
                    <a:gd name="T6" fmla="*/ 2 w 48"/>
                    <a:gd name="T7" fmla="*/ 2 h 56"/>
                    <a:gd name="T8" fmla="*/ 5 w 48"/>
                    <a:gd name="T9" fmla="*/ 0 h 56"/>
                    <a:gd name="T10" fmla="*/ 43 w 48"/>
                    <a:gd name="T11" fmla="*/ 0 h 56"/>
                    <a:gd name="T12" fmla="*/ 47 w 48"/>
                    <a:gd name="T13" fmla="*/ 2 h 56"/>
                    <a:gd name="T14" fmla="*/ 48 w 48"/>
                    <a:gd name="T15" fmla="*/ 5 h 56"/>
                    <a:gd name="T16" fmla="*/ 48 w 48"/>
                    <a:gd name="T17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56">
                      <a:moveTo>
                        <a:pt x="48" y="56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1" y="3"/>
                        <a:pt x="2" y="2"/>
                      </a:cubicBezTo>
                      <a:cubicBezTo>
                        <a:pt x="3" y="1"/>
                        <a:pt x="4" y="0"/>
                        <a:pt x="5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4" y="0"/>
                        <a:pt x="46" y="1"/>
                        <a:pt x="47" y="2"/>
                      </a:cubicBezTo>
                      <a:cubicBezTo>
                        <a:pt x="48" y="3"/>
                        <a:pt x="48" y="4"/>
                        <a:pt x="48" y="5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1723" y="1314"/>
                  <a:ext cx="47" cy="128"/>
                </a:xfrm>
                <a:custGeom>
                  <a:avLst/>
                  <a:gdLst>
                    <a:gd name="T0" fmla="*/ 47 w 47"/>
                    <a:gd name="T1" fmla="*/ 128 h 128"/>
                    <a:gd name="T2" fmla="*/ 0 w 47"/>
                    <a:gd name="T3" fmla="*/ 128 h 128"/>
                    <a:gd name="T4" fmla="*/ 0 w 47"/>
                    <a:gd name="T5" fmla="*/ 5 h 128"/>
                    <a:gd name="T6" fmla="*/ 1 w 47"/>
                    <a:gd name="T7" fmla="*/ 2 h 128"/>
                    <a:gd name="T8" fmla="*/ 5 w 47"/>
                    <a:gd name="T9" fmla="*/ 0 h 128"/>
                    <a:gd name="T10" fmla="*/ 42 w 47"/>
                    <a:gd name="T11" fmla="*/ 0 h 128"/>
                    <a:gd name="T12" fmla="*/ 46 w 47"/>
                    <a:gd name="T13" fmla="*/ 2 h 128"/>
                    <a:gd name="T14" fmla="*/ 47 w 47"/>
                    <a:gd name="T15" fmla="*/ 5 h 128"/>
                    <a:gd name="T16" fmla="*/ 47 w 47"/>
                    <a:gd name="T17" fmla="*/ 12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128">
                      <a:moveTo>
                        <a:pt x="47" y="128"/>
                      </a:moveTo>
                      <a:cubicBezTo>
                        <a:pt x="0" y="128"/>
                        <a:pt x="0" y="128"/>
                        <a:pt x="0" y="128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3" y="0"/>
                        <a:pt x="5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4" y="0"/>
                        <a:pt x="45" y="1"/>
                        <a:pt x="46" y="2"/>
                      </a:cubicBezTo>
                      <a:cubicBezTo>
                        <a:pt x="47" y="3"/>
                        <a:pt x="47" y="4"/>
                        <a:pt x="47" y="5"/>
                      </a:cubicBezTo>
                      <a:lnTo>
                        <a:pt x="47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Freeform 17"/>
                <p:cNvSpPr>
                  <a:spLocks/>
                </p:cNvSpPr>
                <p:nvPr/>
              </p:nvSpPr>
              <p:spPr bwMode="auto">
                <a:xfrm>
                  <a:off x="1821" y="1353"/>
                  <a:ext cx="48" cy="89"/>
                </a:xfrm>
                <a:custGeom>
                  <a:avLst/>
                  <a:gdLst>
                    <a:gd name="T0" fmla="*/ 48 w 48"/>
                    <a:gd name="T1" fmla="*/ 89 h 89"/>
                    <a:gd name="T2" fmla="*/ 0 w 48"/>
                    <a:gd name="T3" fmla="*/ 89 h 89"/>
                    <a:gd name="T4" fmla="*/ 0 w 48"/>
                    <a:gd name="T5" fmla="*/ 6 h 89"/>
                    <a:gd name="T6" fmla="*/ 1 w 48"/>
                    <a:gd name="T7" fmla="*/ 2 h 89"/>
                    <a:gd name="T8" fmla="*/ 5 w 48"/>
                    <a:gd name="T9" fmla="*/ 0 h 89"/>
                    <a:gd name="T10" fmla="*/ 43 w 48"/>
                    <a:gd name="T11" fmla="*/ 0 h 89"/>
                    <a:gd name="T12" fmla="*/ 46 w 48"/>
                    <a:gd name="T13" fmla="*/ 2 h 89"/>
                    <a:gd name="T14" fmla="*/ 48 w 48"/>
                    <a:gd name="T15" fmla="*/ 6 h 89"/>
                    <a:gd name="T16" fmla="*/ 48 w 48"/>
                    <a:gd name="T17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89">
                      <a:moveTo>
                        <a:pt x="48" y="89"/>
                      </a:moveTo>
                      <a:cubicBezTo>
                        <a:pt x="0" y="89"/>
                        <a:pt x="0" y="89"/>
                        <a:pt x="0" y="89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4"/>
                        <a:pt x="0" y="3"/>
                        <a:pt x="1" y="2"/>
                      </a:cubicBezTo>
                      <a:cubicBezTo>
                        <a:pt x="2" y="1"/>
                        <a:pt x="4" y="0"/>
                        <a:pt x="5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4" y="0"/>
                        <a:pt x="45" y="1"/>
                        <a:pt x="46" y="2"/>
                      </a:cubicBezTo>
                      <a:cubicBezTo>
                        <a:pt x="47" y="3"/>
                        <a:pt x="48" y="4"/>
                        <a:pt x="48" y="6"/>
                      </a:cubicBezTo>
                      <a:cubicBezTo>
                        <a:pt x="48" y="89"/>
                        <a:pt x="48" y="89"/>
                        <a:pt x="48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8"/>
                <p:cNvSpPr>
                  <a:spLocks/>
                </p:cNvSpPr>
                <p:nvPr/>
              </p:nvSpPr>
              <p:spPr bwMode="auto">
                <a:xfrm>
                  <a:off x="1901" y="1205"/>
                  <a:ext cx="84" cy="237"/>
                </a:xfrm>
                <a:custGeom>
                  <a:avLst/>
                  <a:gdLst>
                    <a:gd name="T0" fmla="*/ 79 w 84"/>
                    <a:gd name="T1" fmla="*/ 64 h 237"/>
                    <a:gd name="T2" fmla="*/ 84 w 84"/>
                    <a:gd name="T3" fmla="*/ 62 h 237"/>
                    <a:gd name="T4" fmla="*/ 83 w 84"/>
                    <a:gd name="T5" fmla="*/ 56 h 237"/>
                    <a:gd name="T6" fmla="*/ 46 w 84"/>
                    <a:gd name="T7" fmla="*/ 2 h 237"/>
                    <a:gd name="T8" fmla="*/ 42 w 84"/>
                    <a:gd name="T9" fmla="*/ 0 h 237"/>
                    <a:gd name="T10" fmla="*/ 38 w 84"/>
                    <a:gd name="T11" fmla="*/ 2 h 237"/>
                    <a:gd name="T12" fmla="*/ 1 w 84"/>
                    <a:gd name="T13" fmla="*/ 56 h 237"/>
                    <a:gd name="T14" fmla="*/ 1 w 84"/>
                    <a:gd name="T15" fmla="*/ 62 h 237"/>
                    <a:gd name="T16" fmla="*/ 5 w 84"/>
                    <a:gd name="T17" fmla="*/ 64 h 237"/>
                    <a:gd name="T18" fmla="*/ 18 w 84"/>
                    <a:gd name="T19" fmla="*/ 64 h 237"/>
                    <a:gd name="T20" fmla="*/ 18 w 84"/>
                    <a:gd name="T21" fmla="*/ 237 h 237"/>
                    <a:gd name="T22" fmla="*/ 66 w 84"/>
                    <a:gd name="T23" fmla="*/ 237 h 237"/>
                    <a:gd name="T24" fmla="*/ 66 w 84"/>
                    <a:gd name="T25" fmla="*/ 64 h 237"/>
                    <a:gd name="T26" fmla="*/ 79 w 84"/>
                    <a:gd name="T27" fmla="*/ 64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84" h="237">
                      <a:moveTo>
                        <a:pt x="79" y="64"/>
                      </a:moveTo>
                      <a:cubicBezTo>
                        <a:pt x="81" y="64"/>
                        <a:pt x="83" y="63"/>
                        <a:pt x="84" y="62"/>
                      </a:cubicBezTo>
                      <a:cubicBezTo>
                        <a:pt x="84" y="60"/>
                        <a:pt x="84" y="58"/>
                        <a:pt x="83" y="56"/>
                      </a:cubicBezTo>
                      <a:cubicBezTo>
                        <a:pt x="46" y="2"/>
                        <a:pt x="46" y="2"/>
                        <a:pt x="46" y="2"/>
                      </a:cubicBezTo>
                      <a:cubicBezTo>
                        <a:pt x="45" y="1"/>
                        <a:pt x="44" y="0"/>
                        <a:pt x="42" y="0"/>
                      </a:cubicBezTo>
                      <a:cubicBezTo>
                        <a:pt x="40" y="0"/>
                        <a:pt x="39" y="1"/>
                        <a:pt x="38" y="2"/>
                      </a:cubicBezTo>
                      <a:cubicBezTo>
                        <a:pt x="1" y="56"/>
                        <a:pt x="1" y="56"/>
                        <a:pt x="1" y="56"/>
                      </a:cubicBezTo>
                      <a:cubicBezTo>
                        <a:pt x="0" y="58"/>
                        <a:pt x="0" y="60"/>
                        <a:pt x="1" y="62"/>
                      </a:cubicBezTo>
                      <a:cubicBezTo>
                        <a:pt x="1" y="63"/>
                        <a:pt x="3" y="64"/>
                        <a:pt x="5" y="64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8" y="237"/>
                        <a:pt x="18" y="237"/>
                        <a:pt x="18" y="237"/>
                      </a:cubicBezTo>
                      <a:cubicBezTo>
                        <a:pt x="66" y="237"/>
                        <a:pt x="66" y="237"/>
                        <a:pt x="66" y="237"/>
                      </a:cubicBezTo>
                      <a:cubicBezTo>
                        <a:pt x="66" y="64"/>
                        <a:pt x="66" y="64"/>
                        <a:pt x="66" y="64"/>
                      </a:cubicBezTo>
                      <a:lnTo>
                        <a:pt x="79" y="6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9"/>
                <p:cNvSpPr>
                  <a:spLocks/>
                </p:cNvSpPr>
                <p:nvPr/>
              </p:nvSpPr>
              <p:spPr bwMode="auto">
                <a:xfrm>
                  <a:off x="1552" y="1187"/>
                  <a:ext cx="510" cy="276"/>
                </a:xfrm>
                <a:custGeom>
                  <a:avLst/>
                  <a:gdLst>
                    <a:gd name="T0" fmla="*/ 8 w 512"/>
                    <a:gd name="T1" fmla="*/ 268 h 276"/>
                    <a:gd name="T2" fmla="*/ 8 w 512"/>
                    <a:gd name="T3" fmla="*/ 4 h 276"/>
                    <a:gd name="T4" fmla="*/ 7 w 512"/>
                    <a:gd name="T5" fmla="*/ 1 h 276"/>
                    <a:gd name="T6" fmla="*/ 4 w 512"/>
                    <a:gd name="T7" fmla="*/ 0 h 276"/>
                    <a:gd name="T8" fmla="*/ 4 w 512"/>
                    <a:gd name="T9" fmla="*/ 0 h 276"/>
                    <a:gd name="T10" fmla="*/ 1 w 512"/>
                    <a:gd name="T11" fmla="*/ 1 h 276"/>
                    <a:gd name="T12" fmla="*/ 0 w 512"/>
                    <a:gd name="T13" fmla="*/ 4 h 276"/>
                    <a:gd name="T14" fmla="*/ 0 w 512"/>
                    <a:gd name="T15" fmla="*/ 276 h 276"/>
                    <a:gd name="T16" fmla="*/ 508 w 512"/>
                    <a:gd name="T17" fmla="*/ 276 h 276"/>
                    <a:gd name="T18" fmla="*/ 511 w 512"/>
                    <a:gd name="T19" fmla="*/ 275 h 276"/>
                    <a:gd name="T20" fmla="*/ 512 w 512"/>
                    <a:gd name="T21" fmla="*/ 272 h 276"/>
                    <a:gd name="T22" fmla="*/ 512 w 512"/>
                    <a:gd name="T23" fmla="*/ 272 h 276"/>
                    <a:gd name="T24" fmla="*/ 511 w 512"/>
                    <a:gd name="T25" fmla="*/ 269 h 276"/>
                    <a:gd name="T26" fmla="*/ 508 w 512"/>
                    <a:gd name="T27" fmla="*/ 268 h 276"/>
                    <a:gd name="T28" fmla="*/ 8 w 512"/>
                    <a:gd name="T29" fmla="*/ 268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12" h="276">
                      <a:moveTo>
                        <a:pt x="8" y="268"/>
                      </a:move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3"/>
                        <a:pt x="8" y="2"/>
                        <a:pt x="7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0" y="2"/>
                        <a:pt x="0" y="3"/>
                        <a:pt x="0" y="4"/>
                      </a:cubicBezTo>
                      <a:cubicBezTo>
                        <a:pt x="0" y="276"/>
                        <a:pt x="0" y="276"/>
                        <a:pt x="0" y="276"/>
                      </a:cubicBezTo>
                      <a:cubicBezTo>
                        <a:pt x="508" y="276"/>
                        <a:pt x="508" y="276"/>
                        <a:pt x="508" y="276"/>
                      </a:cubicBezTo>
                      <a:cubicBezTo>
                        <a:pt x="509" y="276"/>
                        <a:pt x="510" y="276"/>
                        <a:pt x="511" y="275"/>
                      </a:cubicBezTo>
                      <a:cubicBezTo>
                        <a:pt x="512" y="274"/>
                        <a:pt x="512" y="273"/>
                        <a:pt x="512" y="272"/>
                      </a:cubicBezTo>
                      <a:cubicBezTo>
                        <a:pt x="512" y="272"/>
                        <a:pt x="512" y="272"/>
                        <a:pt x="512" y="272"/>
                      </a:cubicBezTo>
                      <a:cubicBezTo>
                        <a:pt x="512" y="271"/>
                        <a:pt x="512" y="270"/>
                        <a:pt x="511" y="269"/>
                      </a:cubicBezTo>
                      <a:cubicBezTo>
                        <a:pt x="510" y="268"/>
                        <a:pt x="509" y="268"/>
                        <a:pt x="508" y="268"/>
                      </a:cubicBezTo>
                      <a:cubicBezTo>
                        <a:pt x="8" y="268"/>
                        <a:pt x="8" y="268"/>
                        <a:pt x="8" y="2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8" name="矩形 47"/>
            <p:cNvSpPr/>
            <p:nvPr/>
          </p:nvSpPr>
          <p:spPr>
            <a:xfrm>
              <a:off x="3460454" y="5059107"/>
              <a:ext cx="21640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 legacy shall drift away, blown into eternity like the sands of the desert.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275315" y="3328170"/>
            <a:ext cx="2164005" cy="2935477"/>
            <a:chOff x="6275315" y="3328170"/>
            <a:chExt cx="2164005" cy="2935477"/>
          </a:xfrm>
        </p:grpSpPr>
        <p:sp>
          <p:nvSpPr>
            <p:cNvPr id="7" name="椭圆 6"/>
            <p:cNvSpPr/>
            <p:nvPr/>
          </p:nvSpPr>
          <p:spPr>
            <a:xfrm>
              <a:off x="6733516" y="3328170"/>
              <a:ext cx="1182144" cy="11821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Group 41"/>
            <p:cNvGrpSpPr>
              <a:grpSpLocks noChangeAspect="1"/>
            </p:cNvGrpSpPr>
            <p:nvPr/>
          </p:nvGrpSpPr>
          <p:grpSpPr bwMode="auto">
            <a:xfrm>
              <a:off x="6916261" y="3584716"/>
              <a:ext cx="816652" cy="608465"/>
              <a:chOff x="5314" y="1097"/>
              <a:chExt cx="761" cy="567"/>
            </a:xfrm>
            <a:solidFill>
              <a:srgbClr val="0C0C0C"/>
            </a:solidFill>
          </p:grpSpPr>
          <p:sp>
            <p:nvSpPr>
              <p:cNvPr id="23" name="Freeform 42"/>
              <p:cNvSpPr>
                <a:spLocks/>
              </p:cNvSpPr>
              <p:nvPr/>
            </p:nvSpPr>
            <p:spPr bwMode="auto">
              <a:xfrm>
                <a:off x="5481" y="1573"/>
                <a:ext cx="244" cy="91"/>
              </a:xfrm>
              <a:custGeom>
                <a:avLst/>
                <a:gdLst>
                  <a:gd name="T0" fmla="*/ 204 w 257"/>
                  <a:gd name="T1" fmla="*/ 54 h 95"/>
                  <a:gd name="T2" fmla="*/ 204 w 257"/>
                  <a:gd name="T3" fmla="*/ 10 h 95"/>
                  <a:gd name="T4" fmla="*/ 201 w 257"/>
                  <a:gd name="T5" fmla="*/ 3 h 95"/>
                  <a:gd name="T6" fmla="*/ 194 w 257"/>
                  <a:gd name="T7" fmla="*/ 0 h 95"/>
                  <a:gd name="T8" fmla="*/ 63 w 257"/>
                  <a:gd name="T9" fmla="*/ 0 h 95"/>
                  <a:gd name="T10" fmla="*/ 56 w 257"/>
                  <a:gd name="T11" fmla="*/ 3 h 95"/>
                  <a:gd name="T12" fmla="*/ 53 w 257"/>
                  <a:gd name="T13" fmla="*/ 10 h 95"/>
                  <a:gd name="T14" fmla="*/ 53 w 257"/>
                  <a:gd name="T15" fmla="*/ 54 h 95"/>
                  <a:gd name="T16" fmla="*/ 1 w 257"/>
                  <a:gd name="T17" fmla="*/ 82 h 95"/>
                  <a:gd name="T18" fmla="*/ 0 w 257"/>
                  <a:gd name="T19" fmla="*/ 84 h 95"/>
                  <a:gd name="T20" fmla="*/ 0 w 257"/>
                  <a:gd name="T21" fmla="*/ 85 h 95"/>
                  <a:gd name="T22" fmla="*/ 0 w 257"/>
                  <a:gd name="T23" fmla="*/ 92 h 95"/>
                  <a:gd name="T24" fmla="*/ 1 w 257"/>
                  <a:gd name="T25" fmla="*/ 94 h 95"/>
                  <a:gd name="T26" fmla="*/ 3 w 257"/>
                  <a:gd name="T27" fmla="*/ 95 h 95"/>
                  <a:gd name="T28" fmla="*/ 254 w 257"/>
                  <a:gd name="T29" fmla="*/ 95 h 95"/>
                  <a:gd name="T30" fmla="*/ 256 w 257"/>
                  <a:gd name="T31" fmla="*/ 94 h 95"/>
                  <a:gd name="T32" fmla="*/ 257 w 257"/>
                  <a:gd name="T33" fmla="*/ 92 h 95"/>
                  <a:gd name="T34" fmla="*/ 257 w 257"/>
                  <a:gd name="T35" fmla="*/ 85 h 95"/>
                  <a:gd name="T36" fmla="*/ 257 w 257"/>
                  <a:gd name="T37" fmla="*/ 84 h 95"/>
                  <a:gd name="T38" fmla="*/ 256 w 257"/>
                  <a:gd name="T39" fmla="*/ 82 h 95"/>
                  <a:gd name="T40" fmla="*/ 204 w 257"/>
                  <a:gd name="T41" fmla="*/ 5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95">
                    <a:moveTo>
                      <a:pt x="204" y="54"/>
                    </a:moveTo>
                    <a:cubicBezTo>
                      <a:pt x="204" y="10"/>
                      <a:pt x="204" y="10"/>
                      <a:pt x="204" y="10"/>
                    </a:cubicBezTo>
                    <a:cubicBezTo>
                      <a:pt x="204" y="7"/>
                      <a:pt x="203" y="5"/>
                      <a:pt x="201" y="3"/>
                    </a:cubicBezTo>
                    <a:cubicBezTo>
                      <a:pt x="199" y="1"/>
                      <a:pt x="197" y="0"/>
                      <a:pt x="194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8" y="1"/>
                      <a:pt x="56" y="3"/>
                    </a:cubicBezTo>
                    <a:cubicBezTo>
                      <a:pt x="54" y="5"/>
                      <a:pt x="53" y="7"/>
                      <a:pt x="53" y="10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3"/>
                      <a:pt x="0" y="84"/>
                    </a:cubicBezTo>
                    <a:cubicBezTo>
                      <a:pt x="0" y="84"/>
                      <a:pt x="0" y="85"/>
                      <a:pt x="0" y="85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3"/>
                      <a:pt x="0" y="93"/>
                      <a:pt x="1" y="94"/>
                    </a:cubicBezTo>
                    <a:cubicBezTo>
                      <a:pt x="1" y="95"/>
                      <a:pt x="2" y="95"/>
                      <a:pt x="3" y="95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55" y="95"/>
                      <a:pt x="256" y="95"/>
                      <a:pt x="256" y="94"/>
                    </a:cubicBezTo>
                    <a:cubicBezTo>
                      <a:pt x="257" y="93"/>
                      <a:pt x="257" y="93"/>
                      <a:pt x="257" y="92"/>
                    </a:cubicBezTo>
                    <a:cubicBezTo>
                      <a:pt x="257" y="85"/>
                      <a:pt x="257" y="85"/>
                      <a:pt x="257" y="85"/>
                    </a:cubicBezTo>
                    <a:cubicBezTo>
                      <a:pt x="257" y="85"/>
                      <a:pt x="257" y="84"/>
                      <a:pt x="257" y="84"/>
                    </a:cubicBezTo>
                    <a:cubicBezTo>
                      <a:pt x="257" y="83"/>
                      <a:pt x="256" y="83"/>
                      <a:pt x="256" y="82"/>
                    </a:cubicBezTo>
                    <a:lnTo>
                      <a:pt x="20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43"/>
              <p:cNvSpPr>
                <a:spLocks noEditPoints="1"/>
              </p:cNvSpPr>
              <p:nvPr/>
            </p:nvSpPr>
            <p:spPr bwMode="auto">
              <a:xfrm>
                <a:off x="5314" y="1172"/>
                <a:ext cx="577" cy="390"/>
              </a:xfrm>
              <a:custGeom>
                <a:avLst/>
                <a:gdLst>
                  <a:gd name="T0" fmla="*/ 600 w 607"/>
                  <a:gd name="T1" fmla="*/ 7 h 409"/>
                  <a:gd name="T2" fmla="*/ 584 w 607"/>
                  <a:gd name="T3" fmla="*/ 0 h 409"/>
                  <a:gd name="T4" fmla="*/ 23 w 607"/>
                  <a:gd name="T5" fmla="*/ 0 h 409"/>
                  <a:gd name="T6" fmla="*/ 7 w 607"/>
                  <a:gd name="T7" fmla="*/ 7 h 409"/>
                  <a:gd name="T8" fmla="*/ 0 w 607"/>
                  <a:gd name="T9" fmla="*/ 23 h 409"/>
                  <a:gd name="T10" fmla="*/ 0 w 607"/>
                  <a:gd name="T11" fmla="*/ 386 h 409"/>
                  <a:gd name="T12" fmla="*/ 7 w 607"/>
                  <a:gd name="T13" fmla="*/ 403 h 409"/>
                  <a:gd name="T14" fmla="*/ 23 w 607"/>
                  <a:gd name="T15" fmla="*/ 409 h 409"/>
                  <a:gd name="T16" fmla="*/ 584 w 607"/>
                  <a:gd name="T17" fmla="*/ 409 h 409"/>
                  <a:gd name="T18" fmla="*/ 600 w 607"/>
                  <a:gd name="T19" fmla="*/ 403 h 409"/>
                  <a:gd name="T20" fmla="*/ 607 w 607"/>
                  <a:gd name="T21" fmla="*/ 386 h 409"/>
                  <a:gd name="T22" fmla="*/ 607 w 607"/>
                  <a:gd name="T23" fmla="*/ 23 h 409"/>
                  <a:gd name="T24" fmla="*/ 600 w 607"/>
                  <a:gd name="T25" fmla="*/ 7 h 409"/>
                  <a:gd name="T26" fmla="*/ 304 w 607"/>
                  <a:gd name="T27" fmla="*/ 400 h 409"/>
                  <a:gd name="T28" fmla="*/ 293 w 607"/>
                  <a:gd name="T29" fmla="*/ 390 h 409"/>
                  <a:gd name="T30" fmla="*/ 304 w 607"/>
                  <a:gd name="T31" fmla="*/ 379 h 409"/>
                  <a:gd name="T32" fmla="*/ 314 w 607"/>
                  <a:gd name="T33" fmla="*/ 390 h 409"/>
                  <a:gd name="T34" fmla="*/ 304 w 607"/>
                  <a:gd name="T35" fmla="*/ 400 h 409"/>
                  <a:gd name="T36" fmla="*/ 567 w 607"/>
                  <a:gd name="T37" fmla="*/ 370 h 409"/>
                  <a:gd name="T38" fmla="*/ 40 w 607"/>
                  <a:gd name="T39" fmla="*/ 370 h 409"/>
                  <a:gd name="T40" fmla="*/ 40 w 607"/>
                  <a:gd name="T41" fmla="*/ 40 h 409"/>
                  <a:gd name="T42" fmla="*/ 567 w 607"/>
                  <a:gd name="T43" fmla="*/ 40 h 409"/>
                  <a:gd name="T44" fmla="*/ 567 w 607"/>
                  <a:gd name="T45" fmla="*/ 37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7" h="409">
                    <a:moveTo>
                      <a:pt x="600" y="7"/>
                    </a:moveTo>
                    <a:cubicBezTo>
                      <a:pt x="596" y="2"/>
                      <a:pt x="590" y="0"/>
                      <a:pt x="58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0" y="392"/>
                      <a:pt x="2" y="398"/>
                      <a:pt x="7" y="403"/>
                    </a:cubicBezTo>
                    <a:cubicBezTo>
                      <a:pt x="11" y="407"/>
                      <a:pt x="17" y="409"/>
                      <a:pt x="23" y="409"/>
                    </a:cubicBezTo>
                    <a:cubicBezTo>
                      <a:pt x="584" y="409"/>
                      <a:pt x="584" y="409"/>
                      <a:pt x="584" y="409"/>
                    </a:cubicBezTo>
                    <a:cubicBezTo>
                      <a:pt x="590" y="409"/>
                      <a:pt x="596" y="407"/>
                      <a:pt x="600" y="403"/>
                    </a:cubicBezTo>
                    <a:cubicBezTo>
                      <a:pt x="605" y="398"/>
                      <a:pt x="607" y="392"/>
                      <a:pt x="607" y="386"/>
                    </a:cubicBezTo>
                    <a:cubicBezTo>
                      <a:pt x="607" y="23"/>
                      <a:pt x="607" y="23"/>
                      <a:pt x="607" y="23"/>
                    </a:cubicBezTo>
                    <a:cubicBezTo>
                      <a:pt x="607" y="17"/>
                      <a:pt x="605" y="11"/>
                      <a:pt x="600" y="7"/>
                    </a:cubicBezTo>
                    <a:close/>
                    <a:moveTo>
                      <a:pt x="304" y="400"/>
                    </a:moveTo>
                    <a:cubicBezTo>
                      <a:pt x="298" y="400"/>
                      <a:pt x="293" y="395"/>
                      <a:pt x="293" y="390"/>
                    </a:cubicBezTo>
                    <a:cubicBezTo>
                      <a:pt x="293" y="384"/>
                      <a:pt x="298" y="379"/>
                      <a:pt x="304" y="379"/>
                    </a:cubicBezTo>
                    <a:cubicBezTo>
                      <a:pt x="309" y="379"/>
                      <a:pt x="314" y="384"/>
                      <a:pt x="314" y="390"/>
                    </a:cubicBezTo>
                    <a:cubicBezTo>
                      <a:pt x="314" y="395"/>
                      <a:pt x="309" y="400"/>
                      <a:pt x="304" y="400"/>
                    </a:cubicBezTo>
                    <a:close/>
                    <a:moveTo>
                      <a:pt x="567" y="370"/>
                    </a:moveTo>
                    <a:cubicBezTo>
                      <a:pt x="40" y="370"/>
                      <a:pt x="40" y="370"/>
                      <a:pt x="40" y="37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7" y="40"/>
                      <a:pt x="567" y="40"/>
                      <a:pt x="567" y="40"/>
                    </a:cubicBezTo>
                    <a:lnTo>
                      <a:pt x="567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44"/>
              <p:cNvSpPr>
                <a:spLocks noEditPoints="1"/>
              </p:cNvSpPr>
              <p:nvPr/>
            </p:nvSpPr>
            <p:spPr bwMode="auto">
              <a:xfrm>
                <a:off x="5827" y="1118"/>
                <a:ext cx="227" cy="509"/>
              </a:xfrm>
              <a:custGeom>
                <a:avLst/>
                <a:gdLst>
                  <a:gd name="T0" fmla="*/ 200 w 239"/>
                  <a:gd name="T1" fmla="*/ 150 h 533"/>
                  <a:gd name="T2" fmla="*/ 85 w 239"/>
                  <a:gd name="T3" fmla="*/ 150 h 533"/>
                  <a:gd name="T4" fmla="*/ 85 w 239"/>
                  <a:gd name="T5" fmla="*/ 442 h 533"/>
                  <a:gd name="T6" fmla="*/ 73 w 239"/>
                  <a:gd name="T7" fmla="*/ 471 h 533"/>
                  <a:gd name="T8" fmla="*/ 45 w 239"/>
                  <a:gd name="T9" fmla="*/ 482 h 533"/>
                  <a:gd name="T10" fmla="*/ 0 w 239"/>
                  <a:gd name="T11" fmla="*/ 482 h 533"/>
                  <a:gd name="T12" fmla="*/ 0 w 239"/>
                  <a:gd name="T13" fmla="*/ 517 h 533"/>
                  <a:gd name="T14" fmla="*/ 16 w 239"/>
                  <a:gd name="T15" fmla="*/ 533 h 533"/>
                  <a:gd name="T16" fmla="*/ 222 w 239"/>
                  <a:gd name="T17" fmla="*/ 533 h 533"/>
                  <a:gd name="T18" fmla="*/ 239 w 239"/>
                  <a:gd name="T19" fmla="*/ 517 h 533"/>
                  <a:gd name="T20" fmla="*/ 239 w 239"/>
                  <a:gd name="T21" fmla="*/ 16 h 533"/>
                  <a:gd name="T22" fmla="*/ 222 w 239"/>
                  <a:gd name="T23" fmla="*/ 0 h 533"/>
                  <a:gd name="T24" fmla="*/ 16 w 239"/>
                  <a:gd name="T25" fmla="*/ 0 h 533"/>
                  <a:gd name="T26" fmla="*/ 0 w 239"/>
                  <a:gd name="T27" fmla="*/ 16 h 533"/>
                  <a:gd name="T28" fmla="*/ 0 w 239"/>
                  <a:gd name="T29" fmla="*/ 39 h 533"/>
                  <a:gd name="T30" fmla="*/ 26 w 239"/>
                  <a:gd name="T31" fmla="*/ 39 h 533"/>
                  <a:gd name="T32" fmla="*/ 26 w 239"/>
                  <a:gd name="T33" fmla="*/ 39 h 533"/>
                  <a:gd name="T34" fmla="*/ 39 w 239"/>
                  <a:gd name="T35" fmla="*/ 26 h 533"/>
                  <a:gd name="T36" fmla="*/ 200 w 239"/>
                  <a:gd name="T37" fmla="*/ 26 h 533"/>
                  <a:gd name="T38" fmla="*/ 213 w 239"/>
                  <a:gd name="T39" fmla="*/ 39 h 533"/>
                  <a:gd name="T40" fmla="*/ 200 w 239"/>
                  <a:gd name="T41" fmla="*/ 52 h 533"/>
                  <a:gd name="T42" fmla="*/ 74 w 239"/>
                  <a:gd name="T43" fmla="*/ 52 h 533"/>
                  <a:gd name="T44" fmla="*/ 85 w 239"/>
                  <a:gd name="T45" fmla="*/ 75 h 533"/>
                  <a:gd name="T46" fmla="*/ 200 w 239"/>
                  <a:gd name="T47" fmla="*/ 75 h 533"/>
                  <a:gd name="T48" fmla="*/ 213 w 239"/>
                  <a:gd name="T49" fmla="*/ 88 h 533"/>
                  <a:gd name="T50" fmla="*/ 200 w 239"/>
                  <a:gd name="T51" fmla="*/ 101 h 533"/>
                  <a:gd name="T52" fmla="*/ 85 w 239"/>
                  <a:gd name="T53" fmla="*/ 101 h 533"/>
                  <a:gd name="T54" fmla="*/ 85 w 239"/>
                  <a:gd name="T55" fmla="*/ 125 h 533"/>
                  <a:gd name="T56" fmla="*/ 200 w 239"/>
                  <a:gd name="T57" fmla="*/ 125 h 533"/>
                  <a:gd name="T58" fmla="*/ 213 w 239"/>
                  <a:gd name="T59" fmla="*/ 138 h 533"/>
                  <a:gd name="T60" fmla="*/ 200 w 239"/>
                  <a:gd name="T61" fmla="*/ 150 h 533"/>
                  <a:gd name="T62" fmla="*/ 126 w 239"/>
                  <a:gd name="T63" fmla="*/ 448 h 533"/>
                  <a:gd name="T64" fmla="*/ 119 w 239"/>
                  <a:gd name="T65" fmla="*/ 454 h 533"/>
                  <a:gd name="T66" fmla="*/ 113 w 239"/>
                  <a:gd name="T67" fmla="*/ 448 h 533"/>
                  <a:gd name="T68" fmla="*/ 113 w 239"/>
                  <a:gd name="T69" fmla="*/ 428 h 533"/>
                  <a:gd name="T70" fmla="*/ 119 w 239"/>
                  <a:gd name="T71" fmla="*/ 422 h 533"/>
                  <a:gd name="T72" fmla="*/ 126 w 239"/>
                  <a:gd name="T73" fmla="*/ 428 h 533"/>
                  <a:gd name="T74" fmla="*/ 126 w 239"/>
                  <a:gd name="T75" fmla="*/ 448 h 533"/>
                  <a:gd name="T76" fmla="*/ 119 w 239"/>
                  <a:gd name="T77" fmla="*/ 399 h 533"/>
                  <a:gd name="T78" fmla="*/ 100 w 239"/>
                  <a:gd name="T79" fmla="*/ 380 h 533"/>
                  <a:gd name="T80" fmla="*/ 119 w 239"/>
                  <a:gd name="T81" fmla="*/ 361 h 533"/>
                  <a:gd name="T82" fmla="*/ 139 w 239"/>
                  <a:gd name="T83" fmla="*/ 380 h 533"/>
                  <a:gd name="T84" fmla="*/ 119 w 239"/>
                  <a:gd name="T85" fmla="*/ 399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9" h="533">
                    <a:moveTo>
                      <a:pt x="200" y="150"/>
                    </a:moveTo>
                    <a:cubicBezTo>
                      <a:pt x="85" y="150"/>
                      <a:pt x="85" y="150"/>
                      <a:pt x="85" y="150"/>
                    </a:cubicBezTo>
                    <a:cubicBezTo>
                      <a:pt x="85" y="442"/>
                      <a:pt x="85" y="442"/>
                      <a:pt x="85" y="442"/>
                    </a:cubicBezTo>
                    <a:cubicBezTo>
                      <a:pt x="85" y="453"/>
                      <a:pt x="81" y="463"/>
                      <a:pt x="73" y="471"/>
                    </a:cubicBezTo>
                    <a:cubicBezTo>
                      <a:pt x="66" y="478"/>
                      <a:pt x="56" y="482"/>
                      <a:pt x="45" y="482"/>
                    </a:cubicBezTo>
                    <a:cubicBezTo>
                      <a:pt x="0" y="482"/>
                      <a:pt x="0" y="482"/>
                      <a:pt x="0" y="48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26"/>
                      <a:pt x="7" y="533"/>
                      <a:pt x="16" y="533"/>
                    </a:cubicBezTo>
                    <a:cubicBezTo>
                      <a:pt x="222" y="533"/>
                      <a:pt x="222" y="533"/>
                      <a:pt x="222" y="533"/>
                    </a:cubicBezTo>
                    <a:cubicBezTo>
                      <a:pt x="231" y="533"/>
                      <a:pt x="239" y="526"/>
                      <a:pt x="239" y="517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39" y="8"/>
                      <a:pt x="231" y="0"/>
                      <a:pt x="22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2"/>
                      <a:pt x="32" y="26"/>
                      <a:pt x="39" y="26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7" y="26"/>
                      <a:pt x="213" y="32"/>
                      <a:pt x="213" y="39"/>
                    </a:cubicBezTo>
                    <a:cubicBezTo>
                      <a:pt x="213" y="46"/>
                      <a:pt x="207" y="52"/>
                      <a:pt x="200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80" y="58"/>
                      <a:pt x="84" y="67"/>
                      <a:pt x="85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7" y="75"/>
                      <a:pt x="213" y="81"/>
                      <a:pt x="213" y="88"/>
                    </a:cubicBezTo>
                    <a:cubicBezTo>
                      <a:pt x="213" y="95"/>
                      <a:pt x="207" y="101"/>
                      <a:pt x="200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200" y="125"/>
                      <a:pt x="200" y="125"/>
                      <a:pt x="200" y="125"/>
                    </a:cubicBezTo>
                    <a:cubicBezTo>
                      <a:pt x="207" y="125"/>
                      <a:pt x="213" y="131"/>
                      <a:pt x="213" y="138"/>
                    </a:cubicBezTo>
                    <a:cubicBezTo>
                      <a:pt x="213" y="145"/>
                      <a:pt x="207" y="150"/>
                      <a:pt x="200" y="150"/>
                    </a:cubicBezTo>
                    <a:close/>
                    <a:moveTo>
                      <a:pt x="126" y="448"/>
                    </a:moveTo>
                    <a:cubicBezTo>
                      <a:pt x="126" y="451"/>
                      <a:pt x="123" y="454"/>
                      <a:pt x="119" y="454"/>
                    </a:cubicBezTo>
                    <a:cubicBezTo>
                      <a:pt x="116" y="454"/>
                      <a:pt x="113" y="451"/>
                      <a:pt x="113" y="448"/>
                    </a:cubicBezTo>
                    <a:cubicBezTo>
                      <a:pt x="113" y="428"/>
                      <a:pt x="113" y="428"/>
                      <a:pt x="113" y="428"/>
                    </a:cubicBezTo>
                    <a:cubicBezTo>
                      <a:pt x="113" y="425"/>
                      <a:pt x="116" y="422"/>
                      <a:pt x="119" y="422"/>
                    </a:cubicBezTo>
                    <a:cubicBezTo>
                      <a:pt x="123" y="422"/>
                      <a:pt x="126" y="425"/>
                      <a:pt x="126" y="428"/>
                    </a:cubicBezTo>
                    <a:lnTo>
                      <a:pt x="126" y="448"/>
                    </a:lnTo>
                    <a:close/>
                    <a:moveTo>
                      <a:pt x="119" y="399"/>
                    </a:moveTo>
                    <a:cubicBezTo>
                      <a:pt x="109" y="399"/>
                      <a:pt x="100" y="391"/>
                      <a:pt x="100" y="380"/>
                    </a:cubicBezTo>
                    <a:cubicBezTo>
                      <a:pt x="100" y="370"/>
                      <a:pt x="109" y="361"/>
                      <a:pt x="119" y="361"/>
                    </a:cubicBezTo>
                    <a:cubicBezTo>
                      <a:pt x="130" y="361"/>
                      <a:pt x="139" y="370"/>
                      <a:pt x="139" y="380"/>
                    </a:cubicBezTo>
                    <a:cubicBezTo>
                      <a:pt x="139" y="391"/>
                      <a:pt x="130" y="399"/>
                      <a:pt x="119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45"/>
              <p:cNvSpPr>
                <a:spLocks/>
              </p:cNvSpPr>
              <p:nvPr/>
            </p:nvSpPr>
            <p:spPr bwMode="auto">
              <a:xfrm>
                <a:off x="5806" y="1097"/>
                <a:ext cx="269" cy="567"/>
              </a:xfrm>
              <a:custGeom>
                <a:avLst/>
                <a:gdLst>
                  <a:gd name="T0" fmla="*/ 244 w 283"/>
                  <a:gd name="T1" fmla="*/ 0 h 594"/>
                  <a:gd name="T2" fmla="*/ 38 w 283"/>
                  <a:gd name="T3" fmla="*/ 0 h 594"/>
                  <a:gd name="T4" fmla="*/ 0 w 283"/>
                  <a:gd name="T5" fmla="*/ 38 h 594"/>
                  <a:gd name="T6" fmla="*/ 0 w 283"/>
                  <a:gd name="T7" fmla="*/ 61 h 594"/>
                  <a:gd name="T8" fmla="*/ 16 w 283"/>
                  <a:gd name="T9" fmla="*/ 61 h 594"/>
                  <a:gd name="T10" fmla="*/ 16 w 283"/>
                  <a:gd name="T11" fmla="*/ 38 h 594"/>
                  <a:gd name="T12" fmla="*/ 38 w 283"/>
                  <a:gd name="T13" fmla="*/ 16 h 594"/>
                  <a:gd name="T14" fmla="*/ 244 w 283"/>
                  <a:gd name="T15" fmla="*/ 16 h 594"/>
                  <a:gd name="T16" fmla="*/ 267 w 283"/>
                  <a:gd name="T17" fmla="*/ 38 h 594"/>
                  <a:gd name="T18" fmla="*/ 267 w 283"/>
                  <a:gd name="T19" fmla="*/ 539 h 594"/>
                  <a:gd name="T20" fmla="*/ 244 w 283"/>
                  <a:gd name="T21" fmla="*/ 562 h 594"/>
                  <a:gd name="T22" fmla="*/ 38 w 283"/>
                  <a:gd name="T23" fmla="*/ 562 h 594"/>
                  <a:gd name="T24" fmla="*/ 16 w 283"/>
                  <a:gd name="T25" fmla="*/ 539 h 594"/>
                  <a:gd name="T26" fmla="*/ 16 w 283"/>
                  <a:gd name="T27" fmla="*/ 504 h 594"/>
                  <a:gd name="T28" fmla="*/ 0 w 283"/>
                  <a:gd name="T29" fmla="*/ 504 h 594"/>
                  <a:gd name="T30" fmla="*/ 0 w 283"/>
                  <a:gd name="T31" fmla="*/ 539 h 594"/>
                  <a:gd name="T32" fmla="*/ 38 w 283"/>
                  <a:gd name="T33" fmla="*/ 578 h 594"/>
                  <a:gd name="T34" fmla="*/ 51 w 283"/>
                  <a:gd name="T35" fmla="*/ 578 h 594"/>
                  <a:gd name="T36" fmla="*/ 51 w 283"/>
                  <a:gd name="T37" fmla="*/ 581 h 594"/>
                  <a:gd name="T38" fmla="*/ 55 w 283"/>
                  <a:gd name="T39" fmla="*/ 590 h 594"/>
                  <a:gd name="T40" fmla="*/ 64 w 283"/>
                  <a:gd name="T41" fmla="*/ 594 h 594"/>
                  <a:gd name="T42" fmla="*/ 71 w 283"/>
                  <a:gd name="T43" fmla="*/ 594 h 594"/>
                  <a:gd name="T44" fmla="*/ 80 w 283"/>
                  <a:gd name="T45" fmla="*/ 590 h 594"/>
                  <a:gd name="T46" fmla="*/ 83 w 283"/>
                  <a:gd name="T47" fmla="*/ 581 h 594"/>
                  <a:gd name="T48" fmla="*/ 83 w 283"/>
                  <a:gd name="T49" fmla="*/ 578 h 594"/>
                  <a:gd name="T50" fmla="*/ 199 w 283"/>
                  <a:gd name="T51" fmla="*/ 578 h 594"/>
                  <a:gd name="T52" fmla="*/ 199 w 283"/>
                  <a:gd name="T53" fmla="*/ 581 h 594"/>
                  <a:gd name="T54" fmla="*/ 203 w 283"/>
                  <a:gd name="T55" fmla="*/ 590 h 594"/>
                  <a:gd name="T56" fmla="*/ 212 w 283"/>
                  <a:gd name="T57" fmla="*/ 594 h 594"/>
                  <a:gd name="T58" fmla="*/ 218 w 283"/>
                  <a:gd name="T59" fmla="*/ 594 h 594"/>
                  <a:gd name="T60" fmla="*/ 227 w 283"/>
                  <a:gd name="T61" fmla="*/ 590 h 594"/>
                  <a:gd name="T62" fmla="*/ 231 w 283"/>
                  <a:gd name="T63" fmla="*/ 581 h 594"/>
                  <a:gd name="T64" fmla="*/ 231 w 283"/>
                  <a:gd name="T65" fmla="*/ 578 h 594"/>
                  <a:gd name="T66" fmla="*/ 244 w 283"/>
                  <a:gd name="T67" fmla="*/ 578 h 594"/>
                  <a:gd name="T68" fmla="*/ 283 w 283"/>
                  <a:gd name="T69" fmla="*/ 539 h 594"/>
                  <a:gd name="T70" fmla="*/ 283 w 283"/>
                  <a:gd name="T71" fmla="*/ 38 h 594"/>
                  <a:gd name="T72" fmla="*/ 244 w 283"/>
                  <a:gd name="T73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3" h="594">
                    <a:moveTo>
                      <a:pt x="244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26"/>
                      <a:pt x="26" y="16"/>
                      <a:pt x="38" y="16"/>
                    </a:cubicBezTo>
                    <a:cubicBezTo>
                      <a:pt x="244" y="16"/>
                      <a:pt x="244" y="16"/>
                      <a:pt x="244" y="16"/>
                    </a:cubicBezTo>
                    <a:cubicBezTo>
                      <a:pt x="257" y="16"/>
                      <a:pt x="267" y="26"/>
                      <a:pt x="267" y="38"/>
                    </a:cubicBezTo>
                    <a:cubicBezTo>
                      <a:pt x="267" y="539"/>
                      <a:pt x="267" y="539"/>
                      <a:pt x="267" y="539"/>
                    </a:cubicBezTo>
                    <a:cubicBezTo>
                      <a:pt x="267" y="552"/>
                      <a:pt x="257" y="562"/>
                      <a:pt x="244" y="562"/>
                    </a:cubicBezTo>
                    <a:cubicBezTo>
                      <a:pt x="38" y="562"/>
                      <a:pt x="38" y="562"/>
                      <a:pt x="38" y="562"/>
                    </a:cubicBezTo>
                    <a:cubicBezTo>
                      <a:pt x="26" y="562"/>
                      <a:pt x="16" y="552"/>
                      <a:pt x="16" y="539"/>
                    </a:cubicBezTo>
                    <a:cubicBezTo>
                      <a:pt x="16" y="504"/>
                      <a:pt x="16" y="504"/>
                      <a:pt x="16" y="504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0" y="539"/>
                      <a:pt x="0" y="539"/>
                      <a:pt x="0" y="539"/>
                    </a:cubicBezTo>
                    <a:cubicBezTo>
                      <a:pt x="0" y="560"/>
                      <a:pt x="17" y="578"/>
                      <a:pt x="38" y="578"/>
                    </a:cubicBezTo>
                    <a:cubicBezTo>
                      <a:pt x="51" y="578"/>
                      <a:pt x="51" y="578"/>
                      <a:pt x="51" y="578"/>
                    </a:cubicBezTo>
                    <a:cubicBezTo>
                      <a:pt x="51" y="581"/>
                      <a:pt x="51" y="581"/>
                      <a:pt x="51" y="581"/>
                    </a:cubicBezTo>
                    <a:cubicBezTo>
                      <a:pt x="51" y="584"/>
                      <a:pt x="53" y="588"/>
                      <a:pt x="55" y="590"/>
                    </a:cubicBezTo>
                    <a:cubicBezTo>
                      <a:pt x="58" y="593"/>
                      <a:pt x="61" y="594"/>
                      <a:pt x="64" y="594"/>
                    </a:cubicBezTo>
                    <a:cubicBezTo>
                      <a:pt x="71" y="594"/>
                      <a:pt x="71" y="594"/>
                      <a:pt x="71" y="594"/>
                    </a:cubicBezTo>
                    <a:cubicBezTo>
                      <a:pt x="74" y="594"/>
                      <a:pt x="77" y="593"/>
                      <a:pt x="80" y="590"/>
                    </a:cubicBezTo>
                    <a:cubicBezTo>
                      <a:pt x="82" y="588"/>
                      <a:pt x="83" y="584"/>
                      <a:pt x="83" y="581"/>
                    </a:cubicBezTo>
                    <a:cubicBezTo>
                      <a:pt x="83" y="578"/>
                      <a:pt x="83" y="578"/>
                      <a:pt x="83" y="578"/>
                    </a:cubicBezTo>
                    <a:cubicBezTo>
                      <a:pt x="199" y="578"/>
                      <a:pt x="199" y="578"/>
                      <a:pt x="199" y="578"/>
                    </a:cubicBezTo>
                    <a:cubicBezTo>
                      <a:pt x="199" y="581"/>
                      <a:pt x="199" y="581"/>
                      <a:pt x="199" y="581"/>
                    </a:cubicBezTo>
                    <a:cubicBezTo>
                      <a:pt x="199" y="584"/>
                      <a:pt x="200" y="588"/>
                      <a:pt x="203" y="590"/>
                    </a:cubicBezTo>
                    <a:cubicBezTo>
                      <a:pt x="205" y="593"/>
                      <a:pt x="209" y="594"/>
                      <a:pt x="212" y="594"/>
                    </a:cubicBezTo>
                    <a:cubicBezTo>
                      <a:pt x="218" y="594"/>
                      <a:pt x="218" y="594"/>
                      <a:pt x="218" y="594"/>
                    </a:cubicBezTo>
                    <a:cubicBezTo>
                      <a:pt x="222" y="594"/>
                      <a:pt x="225" y="593"/>
                      <a:pt x="227" y="590"/>
                    </a:cubicBezTo>
                    <a:cubicBezTo>
                      <a:pt x="230" y="588"/>
                      <a:pt x="231" y="584"/>
                      <a:pt x="231" y="581"/>
                    </a:cubicBezTo>
                    <a:cubicBezTo>
                      <a:pt x="231" y="578"/>
                      <a:pt x="231" y="578"/>
                      <a:pt x="231" y="578"/>
                    </a:cubicBezTo>
                    <a:cubicBezTo>
                      <a:pt x="244" y="578"/>
                      <a:pt x="244" y="578"/>
                      <a:pt x="244" y="578"/>
                    </a:cubicBezTo>
                    <a:cubicBezTo>
                      <a:pt x="266" y="578"/>
                      <a:pt x="283" y="560"/>
                      <a:pt x="283" y="539"/>
                    </a:cubicBezTo>
                    <a:cubicBezTo>
                      <a:pt x="283" y="38"/>
                      <a:pt x="283" y="38"/>
                      <a:pt x="283" y="38"/>
                    </a:cubicBezTo>
                    <a:cubicBezTo>
                      <a:pt x="283" y="17"/>
                      <a:pt x="266" y="0"/>
                      <a:pt x="2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46"/>
              <p:cNvSpPr>
                <a:spLocks/>
              </p:cNvSpPr>
              <p:nvPr/>
            </p:nvSpPr>
            <p:spPr bwMode="auto">
              <a:xfrm>
                <a:off x="5545" y="1315"/>
                <a:ext cx="114" cy="143"/>
              </a:xfrm>
              <a:custGeom>
                <a:avLst/>
                <a:gdLst>
                  <a:gd name="T0" fmla="*/ 117 w 120"/>
                  <a:gd name="T1" fmla="*/ 54 h 150"/>
                  <a:gd name="T2" fmla="*/ 108 w 120"/>
                  <a:gd name="T3" fmla="*/ 50 h 150"/>
                  <a:gd name="T4" fmla="*/ 99 w 120"/>
                  <a:gd name="T5" fmla="*/ 54 h 150"/>
                  <a:gd name="T6" fmla="*/ 96 w 120"/>
                  <a:gd name="T7" fmla="*/ 48 h 150"/>
                  <a:gd name="T8" fmla="*/ 87 w 120"/>
                  <a:gd name="T9" fmla="*/ 44 h 150"/>
                  <a:gd name="T10" fmla="*/ 78 w 120"/>
                  <a:gd name="T11" fmla="*/ 48 h 150"/>
                  <a:gd name="T12" fmla="*/ 75 w 120"/>
                  <a:gd name="T13" fmla="*/ 42 h 150"/>
                  <a:gd name="T14" fmla="*/ 66 w 120"/>
                  <a:gd name="T15" fmla="*/ 38 h 150"/>
                  <a:gd name="T16" fmla="*/ 58 w 120"/>
                  <a:gd name="T17" fmla="*/ 41 h 150"/>
                  <a:gd name="T18" fmla="*/ 58 w 120"/>
                  <a:gd name="T19" fmla="*/ 13 h 150"/>
                  <a:gd name="T20" fmla="*/ 54 w 120"/>
                  <a:gd name="T21" fmla="*/ 4 h 150"/>
                  <a:gd name="T22" fmla="*/ 45 w 120"/>
                  <a:gd name="T23" fmla="*/ 0 h 150"/>
                  <a:gd name="T24" fmla="*/ 36 w 120"/>
                  <a:gd name="T25" fmla="*/ 4 h 150"/>
                  <a:gd name="T26" fmla="*/ 33 w 120"/>
                  <a:gd name="T27" fmla="*/ 13 h 150"/>
                  <a:gd name="T28" fmla="*/ 33 w 120"/>
                  <a:gd name="T29" fmla="*/ 84 h 150"/>
                  <a:gd name="T30" fmla="*/ 23 w 120"/>
                  <a:gd name="T31" fmla="*/ 73 h 150"/>
                  <a:gd name="T32" fmla="*/ 15 w 120"/>
                  <a:gd name="T33" fmla="*/ 69 h 150"/>
                  <a:gd name="T34" fmla="*/ 14 w 120"/>
                  <a:gd name="T35" fmla="*/ 69 h 150"/>
                  <a:gd name="T36" fmla="*/ 6 w 120"/>
                  <a:gd name="T37" fmla="*/ 72 h 150"/>
                  <a:gd name="T38" fmla="*/ 5 w 120"/>
                  <a:gd name="T39" fmla="*/ 73 h 150"/>
                  <a:gd name="T40" fmla="*/ 1 w 120"/>
                  <a:gd name="T41" fmla="*/ 81 h 150"/>
                  <a:gd name="T42" fmla="*/ 3 w 120"/>
                  <a:gd name="T43" fmla="*/ 90 h 150"/>
                  <a:gd name="T44" fmla="*/ 37 w 120"/>
                  <a:gd name="T45" fmla="*/ 137 h 150"/>
                  <a:gd name="T46" fmla="*/ 41 w 120"/>
                  <a:gd name="T47" fmla="*/ 146 h 150"/>
                  <a:gd name="T48" fmla="*/ 52 w 120"/>
                  <a:gd name="T49" fmla="*/ 150 h 150"/>
                  <a:gd name="T50" fmla="*/ 95 w 120"/>
                  <a:gd name="T51" fmla="*/ 150 h 150"/>
                  <a:gd name="T52" fmla="*/ 105 w 120"/>
                  <a:gd name="T53" fmla="*/ 146 h 150"/>
                  <a:gd name="T54" fmla="*/ 110 w 120"/>
                  <a:gd name="T55" fmla="*/ 136 h 150"/>
                  <a:gd name="T56" fmla="*/ 118 w 120"/>
                  <a:gd name="T57" fmla="*/ 108 h 150"/>
                  <a:gd name="T58" fmla="*/ 120 w 120"/>
                  <a:gd name="T59" fmla="*/ 101 h 150"/>
                  <a:gd name="T60" fmla="*/ 120 w 120"/>
                  <a:gd name="T61" fmla="*/ 94 h 150"/>
                  <a:gd name="T62" fmla="*/ 120 w 120"/>
                  <a:gd name="T63" fmla="*/ 63 h 150"/>
                  <a:gd name="T64" fmla="*/ 117 w 120"/>
                  <a:gd name="T65" fmla="*/ 5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0" h="150">
                    <a:moveTo>
                      <a:pt x="117" y="54"/>
                    </a:moveTo>
                    <a:cubicBezTo>
                      <a:pt x="114" y="52"/>
                      <a:pt x="111" y="50"/>
                      <a:pt x="108" y="50"/>
                    </a:cubicBezTo>
                    <a:cubicBezTo>
                      <a:pt x="104" y="50"/>
                      <a:pt x="101" y="51"/>
                      <a:pt x="99" y="54"/>
                    </a:cubicBezTo>
                    <a:cubicBezTo>
                      <a:pt x="98" y="52"/>
                      <a:pt x="97" y="50"/>
                      <a:pt x="96" y="48"/>
                    </a:cubicBezTo>
                    <a:cubicBezTo>
                      <a:pt x="93" y="46"/>
                      <a:pt x="90" y="44"/>
                      <a:pt x="87" y="44"/>
                    </a:cubicBezTo>
                    <a:cubicBezTo>
                      <a:pt x="83" y="44"/>
                      <a:pt x="80" y="46"/>
                      <a:pt x="78" y="48"/>
                    </a:cubicBezTo>
                    <a:cubicBezTo>
                      <a:pt x="77" y="46"/>
                      <a:pt x="76" y="44"/>
                      <a:pt x="75" y="42"/>
                    </a:cubicBezTo>
                    <a:cubicBezTo>
                      <a:pt x="72" y="40"/>
                      <a:pt x="69" y="38"/>
                      <a:pt x="66" y="38"/>
                    </a:cubicBezTo>
                    <a:cubicBezTo>
                      <a:pt x="63" y="38"/>
                      <a:pt x="60" y="39"/>
                      <a:pt x="58" y="41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9"/>
                      <a:pt x="56" y="6"/>
                      <a:pt x="54" y="4"/>
                    </a:cubicBezTo>
                    <a:cubicBezTo>
                      <a:pt x="52" y="1"/>
                      <a:pt x="49" y="0"/>
                      <a:pt x="45" y="0"/>
                    </a:cubicBezTo>
                    <a:cubicBezTo>
                      <a:pt x="42" y="0"/>
                      <a:pt x="39" y="1"/>
                      <a:pt x="36" y="4"/>
                    </a:cubicBezTo>
                    <a:cubicBezTo>
                      <a:pt x="34" y="6"/>
                      <a:pt x="33" y="9"/>
                      <a:pt x="33" y="13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1" y="71"/>
                      <a:pt x="18" y="70"/>
                      <a:pt x="15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69"/>
                      <a:pt x="8" y="70"/>
                      <a:pt x="6" y="72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3" y="75"/>
                      <a:pt x="1" y="78"/>
                      <a:pt x="1" y="81"/>
                    </a:cubicBezTo>
                    <a:cubicBezTo>
                      <a:pt x="0" y="84"/>
                      <a:pt x="1" y="87"/>
                      <a:pt x="3" y="90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37" y="141"/>
                      <a:pt x="39" y="144"/>
                      <a:pt x="41" y="146"/>
                    </a:cubicBezTo>
                    <a:cubicBezTo>
                      <a:pt x="44" y="149"/>
                      <a:pt x="48" y="150"/>
                      <a:pt x="52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9" y="150"/>
                      <a:pt x="103" y="149"/>
                      <a:pt x="105" y="146"/>
                    </a:cubicBezTo>
                    <a:cubicBezTo>
                      <a:pt x="108" y="143"/>
                      <a:pt x="110" y="140"/>
                      <a:pt x="110" y="136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9" y="105"/>
                      <a:pt x="119" y="103"/>
                      <a:pt x="120" y="101"/>
                    </a:cubicBezTo>
                    <a:cubicBezTo>
                      <a:pt x="120" y="98"/>
                      <a:pt x="120" y="96"/>
                      <a:pt x="120" y="94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20" y="59"/>
                      <a:pt x="119" y="56"/>
                      <a:pt x="117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47"/>
              <p:cNvSpPr>
                <a:spLocks noEditPoints="1"/>
              </p:cNvSpPr>
              <p:nvPr/>
            </p:nvSpPr>
            <p:spPr bwMode="auto">
              <a:xfrm>
                <a:off x="5549" y="1276"/>
                <a:ext cx="78" cy="75"/>
              </a:xfrm>
              <a:custGeom>
                <a:avLst/>
                <a:gdLst>
                  <a:gd name="T0" fmla="*/ 0 w 82"/>
                  <a:gd name="T1" fmla="*/ 41 h 79"/>
                  <a:gd name="T2" fmla="*/ 41 w 82"/>
                  <a:gd name="T3" fmla="*/ 0 h 79"/>
                  <a:gd name="T4" fmla="*/ 82 w 82"/>
                  <a:gd name="T5" fmla="*/ 41 h 79"/>
                  <a:gd name="T6" fmla="*/ 62 w 82"/>
                  <a:gd name="T7" fmla="*/ 76 h 79"/>
                  <a:gd name="T8" fmla="*/ 62 w 82"/>
                  <a:gd name="T9" fmla="*/ 76 h 79"/>
                  <a:gd name="T10" fmla="*/ 57 w 82"/>
                  <a:gd name="T11" fmla="*/ 77 h 79"/>
                  <a:gd name="T12" fmla="*/ 57 w 82"/>
                  <a:gd name="T13" fmla="*/ 70 h 79"/>
                  <a:gd name="T14" fmla="*/ 74 w 82"/>
                  <a:gd name="T15" fmla="*/ 41 h 79"/>
                  <a:gd name="T16" fmla="*/ 41 w 82"/>
                  <a:gd name="T17" fmla="*/ 8 h 79"/>
                  <a:gd name="T18" fmla="*/ 8 w 82"/>
                  <a:gd name="T19" fmla="*/ 41 h 79"/>
                  <a:gd name="T20" fmla="*/ 25 w 82"/>
                  <a:gd name="T21" fmla="*/ 70 h 79"/>
                  <a:gd name="T22" fmla="*/ 25 w 82"/>
                  <a:gd name="T23" fmla="*/ 79 h 79"/>
                  <a:gd name="T24" fmla="*/ 0 w 82"/>
                  <a:gd name="T25" fmla="*/ 41 h 79"/>
                  <a:gd name="T26" fmla="*/ 63 w 82"/>
                  <a:gd name="T27" fmla="*/ 41 h 79"/>
                  <a:gd name="T28" fmla="*/ 41 w 82"/>
                  <a:gd name="T29" fmla="*/ 19 h 79"/>
                  <a:gd name="T30" fmla="*/ 19 w 82"/>
                  <a:gd name="T31" fmla="*/ 41 h 79"/>
                  <a:gd name="T32" fmla="*/ 25 w 82"/>
                  <a:gd name="T33" fmla="*/ 56 h 79"/>
                  <a:gd name="T34" fmla="*/ 25 w 82"/>
                  <a:gd name="T35" fmla="*/ 54 h 79"/>
                  <a:gd name="T36" fmla="*/ 27 w 82"/>
                  <a:gd name="T37" fmla="*/ 46 h 79"/>
                  <a:gd name="T38" fmla="*/ 26 w 82"/>
                  <a:gd name="T39" fmla="*/ 41 h 79"/>
                  <a:gd name="T40" fmla="*/ 41 w 82"/>
                  <a:gd name="T41" fmla="*/ 26 h 79"/>
                  <a:gd name="T42" fmla="*/ 56 w 82"/>
                  <a:gd name="T43" fmla="*/ 41 h 79"/>
                  <a:gd name="T44" fmla="*/ 55 w 82"/>
                  <a:gd name="T45" fmla="*/ 46 h 79"/>
                  <a:gd name="T46" fmla="*/ 57 w 82"/>
                  <a:gd name="T47" fmla="*/ 54 h 79"/>
                  <a:gd name="T48" fmla="*/ 57 w 82"/>
                  <a:gd name="T49" fmla="*/ 57 h 79"/>
                  <a:gd name="T50" fmla="*/ 63 w 82"/>
                  <a:gd name="T51" fmla="*/ 4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79">
                    <a:moveTo>
                      <a:pt x="0" y="41"/>
                    </a:moveTo>
                    <a:cubicBezTo>
                      <a:pt x="0" y="18"/>
                      <a:pt x="19" y="0"/>
                      <a:pt x="41" y="0"/>
                    </a:cubicBezTo>
                    <a:cubicBezTo>
                      <a:pt x="64" y="0"/>
                      <a:pt x="82" y="18"/>
                      <a:pt x="82" y="41"/>
                    </a:cubicBezTo>
                    <a:cubicBezTo>
                      <a:pt x="82" y="56"/>
                      <a:pt x="74" y="69"/>
                      <a:pt x="62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0" y="76"/>
                      <a:pt x="59" y="76"/>
                      <a:pt x="57" y="77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67" y="64"/>
                      <a:pt x="74" y="54"/>
                      <a:pt x="74" y="41"/>
                    </a:cubicBezTo>
                    <a:cubicBezTo>
                      <a:pt x="74" y="23"/>
                      <a:pt x="60" y="8"/>
                      <a:pt x="41" y="8"/>
                    </a:cubicBezTo>
                    <a:cubicBezTo>
                      <a:pt x="23" y="8"/>
                      <a:pt x="8" y="23"/>
                      <a:pt x="8" y="41"/>
                    </a:cubicBezTo>
                    <a:cubicBezTo>
                      <a:pt x="8" y="54"/>
                      <a:pt x="15" y="64"/>
                      <a:pt x="25" y="7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11" y="72"/>
                      <a:pt x="0" y="58"/>
                      <a:pt x="0" y="41"/>
                    </a:cubicBezTo>
                    <a:close/>
                    <a:moveTo>
                      <a:pt x="63" y="41"/>
                    </a:moveTo>
                    <a:cubicBezTo>
                      <a:pt x="63" y="29"/>
                      <a:pt x="53" y="19"/>
                      <a:pt x="41" y="19"/>
                    </a:cubicBezTo>
                    <a:cubicBezTo>
                      <a:pt x="29" y="19"/>
                      <a:pt x="19" y="29"/>
                      <a:pt x="19" y="41"/>
                    </a:cubicBezTo>
                    <a:cubicBezTo>
                      <a:pt x="19" y="47"/>
                      <a:pt x="21" y="52"/>
                      <a:pt x="25" y="56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1"/>
                      <a:pt x="26" y="48"/>
                      <a:pt x="27" y="46"/>
                    </a:cubicBezTo>
                    <a:cubicBezTo>
                      <a:pt x="27" y="44"/>
                      <a:pt x="26" y="43"/>
                      <a:pt x="26" y="41"/>
                    </a:cubicBezTo>
                    <a:cubicBezTo>
                      <a:pt x="26" y="33"/>
                      <a:pt x="33" y="26"/>
                      <a:pt x="41" y="26"/>
                    </a:cubicBezTo>
                    <a:cubicBezTo>
                      <a:pt x="49" y="26"/>
                      <a:pt x="56" y="33"/>
                      <a:pt x="56" y="41"/>
                    </a:cubicBezTo>
                    <a:cubicBezTo>
                      <a:pt x="56" y="43"/>
                      <a:pt x="56" y="44"/>
                      <a:pt x="55" y="46"/>
                    </a:cubicBezTo>
                    <a:cubicBezTo>
                      <a:pt x="56" y="48"/>
                      <a:pt x="57" y="51"/>
                      <a:pt x="57" y="54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61" y="53"/>
                      <a:pt x="63" y="47"/>
                      <a:pt x="6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6275315" y="5063318"/>
              <a:ext cx="21640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 legacy shall drift away, blown into eternity like the sands of the desert.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090176" y="3262086"/>
            <a:ext cx="2164005" cy="2997349"/>
            <a:chOff x="9090176" y="3262086"/>
            <a:chExt cx="2164005" cy="2997349"/>
          </a:xfrm>
        </p:grpSpPr>
        <p:grpSp>
          <p:nvGrpSpPr>
            <p:cNvPr id="51" name="组合 50"/>
            <p:cNvGrpSpPr/>
            <p:nvPr/>
          </p:nvGrpSpPr>
          <p:grpSpPr>
            <a:xfrm>
              <a:off x="9417140" y="3262086"/>
              <a:ext cx="1248228" cy="1248228"/>
              <a:chOff x="9417140" y="3262086"/>
              <a:chExt cx="1248228" cy="1248228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9417140" y="3262086"/>
                <a:ext cx="1248228" cy="12482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Group 108"/>
              <p:cNvGrpSpPr>
                <a:grpSpLocks noChangeAspect="1"/>
              </p:cNvGrpSpPr>
              <p:nvPr/>
            </p:nvGrpSpPr>
            <p:grpSpPr bwMode="auto">
              <a:xfrm>
                <a:off x="9866334" y="3584716"/>
                <a:ext cx="350914" cy="606319"/>
                <a:chOff x="1657" y="2103"/>
                <a:chExt cx="327" cy="565"/>
              </a:xfrm>
              <a:solidFill>
                <a:srgbClr val="0C0C0C"/>
              </a:solidFill>
            </p:grpSpPr>
            <p:sp>
              <p:nvSpPr>
                <p:cNvPr id="30" name="Freeform 109"/>
                <p:cNvSpPr>
                  <a:spLocks noEditPoints="1"/>
                </p:cNvSpPr>
                <p:nvPr/>
              </p:nvSpPr>
              <p:spPr bwMode="auto">
                <a:xfrm>
                  <a:off x="1657" y="2103"/>
                  <a:ext cx="327" cy="565"/>
                </a:xfrm>
                <a:custGeom>
                  <a:avLst/>
                  <a:gdLst>
                    <a:gd name="T0" fmla="*/ 406 w 462"/>
                    <a:gd name="T1" fmla="*/ 0 h 800"/>
                    <a:gd name="T2" fmla="*/ 56 w 462"/>
                    <a:gd name="T3" fmla="*/ 0 h 800"/>
                    <a:gd name="T4" fmla="*/ 0 w 462"/>
                    <a:gd name="T5" fmla="*/ 56 h 800"/>
                    <a:gd name="T6" fmla="*/ 0 w 462"/>
                    <a:gd name="T7" fmla="*/ 744 h 800"/>
                    <a:gd name="T8" fmla="*/ 56 w 462"/>
                    <a:gd name="T9" fmla="*/ 800 h 800"/>
                    <a:gd name="T10" fmla="*/ 406 w 462"/>
                    <a:gd name="T11" fmla="*/ 800 h 800"/>
                    <a:gd name="T12" fmla="*/ 462 w 462"/>
                    <a:gd name="T13" fmla="*/ 744 h 800"/>
                    <a:gd name="T14" fmla="*/ 462 w 462"/>
                    <a:gd name="T15" fmla="*/ 56 h 800"/>
                    <a:gd name="T16" fmla="*/ 406 w 462"/>
                    <a:gd name="T17" fmla="*/ 0 h 800"/>
                    <a:gd name="T18" fmla="*/ 451 w 462"/>
                    <a:gd name="T19" fmla="*/ 744 h 800"/>
                    <a:gd name="T20" fmla="*/ 406 w 462"/>
                    <a:gd name="T21" fmla="*/ 789 h 800"/>
                    <a:gd name="T22" fmla="*/ 56 w 462"/>
                    <a:gd name="T23" fmla="*/ 789 h 800"/>
                    <a:gd name="T24" fmla="*/ 11 w 462"/>
                    <a:gd name="T25" fmla="*/ 744 h 800"/>
                    <a:gd name="T26" fmla="*/ 11 w 462"/>
                    <a:gd name="T27" fmla="*/ 56 h 800"/>
                    <a:gd name="T28" fmla="*/ 56 w 462"/>
                    <a:gd name="T29" fmla="*/ 11 h 800"/>
                    <a:gd name="T30" fmla="*/ 406 w 462"/>
                    <a:gd name="T31" fmla="*/ 11 h 800"/>
                    <a:gd name="T32" fmla="*/ 451 w 462"/>
                    <a:gd name="T33" fmla="*/ 56 h 800"/>
                    <a:gd name="T34" fmla="*/ 451 w 462"/>
                    <a:gd name="T35" fmla="*/ 744 h 8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62" h="800">
                      <a:moveTo>
                        <a:pt x="406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5" y="0"/>
                        <a:pt x="0" y="25"/>
                        <a:pt x="0" y="56"/>
                      </a:cubicBezTo>
                      <a:cubicBezTo>
                        <a:pt x="0" y="744"/>
                        <a:pt x="0" y="744"/>
                        <a:pt x="0" y="744"/>
                      </a:cubicBezTo>
                      <a:cubicBezTo>
                        <a:pt x="0" y="775"/>
                        <a:pt x="25" y="800"/>
                        <a:pt x="56" y="800"/>
                      </a:cubicBezTo>
                      <a:cubicBezTo>
                        <a:pt x="406" y="800"/>
                        <a:pt x="406" y="800"/>
                        <a:pt x="406" y="800"/>
                      </a:cubicBezTo>
                      <a:cubicBezTo>
                        <a:pt x="437" y="800"/>
                        <a:pt x="462" y="775"/>
                        <a:pt x="462" y="744"/>
                      </a:cubicBezTo>
                      <a:cubicBezTo>
                        <a:pt x="462" y="56"/>
                        <a:pt x="462" y="56"/>
                        <a:pt x="462" y="56"/>
                      </a:cubicBezTo>
                      <a:cubicBezTo>
                        <a:pt x="462" y="25"/>
                        <a:pt x="437" y="0"/>
                        <a:pt x="406" y="0"/>
                      </a:cubicBezTo>
                      <a:close/>
                      <a:moveTo>
                        <a:pt x="451" y="744"/>
                      </a:moveTo>
                      <a:cubicBezTo>
                        <a:pt x="451" y="769"/>
                        <a:pt x="431" y="789"/>
                        <a:pt x="406" y="789"/>
                      </a:cubicBezTo>
                      <a:cubicBezTo>
                        <a:pt x="56" y="789"/>
                        <a:pt x="56" y="789"/>
                        <a:pt x="56" y="789"/>
                      </a:cubicBezTo>
                      <a:cubicBezTo>
                        <a:pt x="31" y="789"/>
                        <a:pt x="11" y="769"/>
                        <a:pt x="11" y="744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11" y="31"/>
                        <a:pt x="31" y="11"/>
                        <a:pt x="56" y="11"/>
                      </a:cubicBezTo>
                      <a:cubicBezTo>
                        <a:pt x="406" y="11"/>
                        <a:pt x="406" y="11"/>
                        <a:pt x="406" y="11"/>
                      </a:cubicBezTo>
                      <a:cubicBezTo>
                        <a:pt x="431" y="11"/>
                        <a:pt x="451" y="31"/>
                        <a:pt x="451" y="56"/>
                      </a:cubicBezTo>
                      <a:lnTo>
                        <a:pt x="451" y="7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10"/>
                <p:cNvSpPr>
                  <a:spLocks noEditPoints="1"/>
                </p:cNvSpPr>
                <p:nvPr/>
              </p:nvSpPr>
              <p:spPr bwMode="auto">
                <a:xfrm>
                  <a:off x="1670" y="2116"/>
                  <a:ext cx="300" cy="539"/>
                </a:xfrm>
                <a:custGeom>
                  <a:avLst/>
                  <a:gdLst>
                    <a:gd name="T0" fmla="*/ 387 w 424"/>
                    <a:gd name="T1" fmla="*/ 0 h 762"/>
                    <a:gd name="T2" fmla="*/ 286 w 424"/>
                    <a:gd name="T3" fmla="*/ 0 h 762"/>
                    <a:gd name="T4" fmla="*/ 286 w 424"/>
                    <a:gd name="T5" fmla="*/ 7 h 762"/>
                    <a:gd name="T6" fmla="*/ 283 w 424"/>
                    <a:gd name="T7" fmla="*/ 15 h 762"/>
                    <a:gd name="T8" fmla="*/ 275 w 424"/>
                    <a:gd name="T9" fmla="*/ 18 h 762"/>
                    <a:gd name="T10" fmla="*/ 149 w 424"/>
                    <a:gd name="T11" fmla="*/ 18 h 762"/>
                    <a:gd name="T12" fmla="*/ 141 w 424"/>
                    <a:gd name="T13" fmla="*/ 15 h 762"/>
                    <a:gd name="T14" fmla="*/ 138 w 424"/>
                    <a:gd name="T15" fmla="*/ 7 h 762"/>
                    <a:gd name="T16" fmla="*/ 138 w 424"/>
                    <a:gd name="T17" fmla="*/ 0 h 762"/>
                    <a:gd name="T18" fmla="*/ 37 w 424"/>
                    <a:gd name="T19" fmla="*/ 0 h 762"/>
                    <a:gd name="T20" fmla="*/ 0 w 424"/>
                    <a:gd name="T21" fmla="*/ 37 h 762"/>
                    <a:gd name="T22" fmla="*/ 0 w 424"/>
                    <a:gd name="T23" fmla="*/ 725 h 762"/>
                    <a:gd name="T24" fmla="*/ 37 w 424"/>
                    <a:gd name="T25" fmla="*/ 762 h 762"/>
                    <a:gd name="T26" fmla="*/ 387 w 424"/>
                    <a:gd name="T27" fmla="*/ 762 h 762"/>
                    <a:gd name="T28" fmla="*/ 424 w 424"/>
                    <a:gd name="T29" fmla="*/ 725 h 762"/>
                    <a:gd name="T30" fmla="*/ 424 w 424"/>
                    <a:gd name="T31" fmla="*/ 37 h 762"/>
                    <a:gd name="T32" fmla="*/ 387 w 424"/>
                    <a:gd name="T33" fmla="*/ 0 h 762"/>
                    <a:gd name="T34" fmla="*/ 82 w 424"/>
                    <a:gd name="T35" fmla="*/ 30 h 762"/>
                    <a:gd name="T36" fmla="*/ 95 w 424"/>
                    <a:gd name="T37" fmla="*/ 44 h 762"/>
                    <a:gd name="T38" fmla="*/ 82 w 424"/>
                    <a:gd name="T39" fmla="*/ 57 h 762"/>
                    <a:gd name="T40" fmla="*/ 69 w 424"/>
                    <a:gd name="T41" fmla="*/ 44 h 762"/>
                    <a:gd name="T42" fmla="*/ 82 w 424"/>
                    <a:gd name="T43" fmla="*/ 30 h 762"/>
                    <a:gd name="T44" fmla="*/ 212 w 424"/>
                    <a:gd name="T45" fmla="*/ 749 h 762"/>
                    <a:gd name="T46" fmla="*/ 185 w 424"/>
                    <a:gd name="T47" fmla="*/ 723 h 762"/>
                    <a:gd name="T48" fmla="*/ 212 w 424"/>
                    <a:gd name="T49" fmla="*/ 696 h 762"/>
                    <a:gd name="T50" fmla="*/ 239 w 424"/>
                    <a:gd name="T51" fmla="*/ 723 h 762"/>
                    <a:gd name="T52" fmla="*/ 212 w 424"/>
                    <a:gd name="T53" fmla="*/ 749 h 762"/>
                    <a:gd name="T54" fmla="*/ 398 w 424"/>
                    <a:gd name="T55" fmla="*/ 683 h 762"/>
                    <a:gd name="T56" fmla="*/ 26 w 424"/>
                    <a:gd name="T57" fmla="*/ 683 h 762"/>
                    <a:gd name="T58" fmla="*/ 26 w 424"/>
                    <a:gd name="T59" fmla="*/ 88 h 762"/>
                    <a:gd name="T60" fmla="*/ 398 w 424"/>
                    <a:gd name="T61" fmla="*/ 88 h 762"/>
                    <a:gd name="T62" fmla="*/ 398 w 424"/>
                    <a:gd name="T63" fmla="*/ 683 h 7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24" h="762">
                      <a:moveTo>
                        <a:pt x="387" y="0"/>
                      </a:moveTo>
                      <a:cubicBezTo>
                        <a:pt x="286" y="0"/>
                        <a:pt x="286" y="0"/>
                        <a:pt x="286" y="0"/>
                      </a:cubicBezTo>
                      <a:cubicBezTo>
                        <a:pt x="286" y="7"/>
                        <a:pt x="286" y="7"/>
                        <a:pt x="286" y="7"/>
                      </a:cubicBezTo>
                      <a:cubicBezTo>
                        <a:pt x="286" y="10"/>
                        <a:pt x="285" y="13"/>
                        <a:pt x="283" y="15"/>
                      </a:cubicBezTo>
                      <a:cubicBezTo>
                        <a:pt x="281" y="17"/>
                        <a:pt x="278" y="18"/>
                        <a:pt x="275" y="18"/>
                      </a:cubicBezTo>
                      <a:cubicBezTo>
                        <a:pt x="149" y="18"/>
                        <a:pt x="149" y="18"/>
                        <a:pt x="149" y="18"/>
                      </a:cubicBezTo>
                      <a:cubicBezTo>
                        <a:pt x="146" y="18"/>
                        <a:pt x="143" y="17"/>
                        <a:pt x="141" y="15"/>
                      </a:cubicBezTo>
                      <a:cubicBezTo>
                        <a:pt x="139" y="13"/>
                        <a:pt x="138" y="10"/>
                        <a:pt x="138" y="7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17" y="0"/>
                        <a:pt x="0" y="16"/>
                        <a:pt x="0" y="37"/>
                      </a:cubicBezTo>
                      <a:cubicBezTo>
                        <a:pt x="0" y="725"/>
                        <a:pt x="0" y="725"/>
                        <a:pt x="0" y="725"/>
                      </a:cubicBezTo>
                      <a:cubicBezTo>
                        <a:pt x="0" y="746"/>
                        <a:pt x="17" y="762"/>
                        <a:pt x="37" y="762"/>
                      </a:cubicBezTo>
                      <a:cubicBezTo>
                        <a:pt x="387" y="762"/>
                        <a:pt x="387" y="762"/>
                        <a:pt x="387" y="762"/>
                      </a:cubicBezTo>
                      <a:cubicBezTo>
                        <a:pt x="407" y="762"/>
                        <a:pt x="424" y="746"/>
                        <a:pt x="424" y="725"/>
                      </a:cubicBezTo>
                      <a:cubicBezTo>
                        <a:pt x="424" y="37"/>
                        <a:pt x="424" y="37"/>
                        <a:pt x="424" y="37"/>
                      </a:cubicBezTo>
                      <a:cubicBezTo>
                        <a:pt x="424" y="16"/>
                        <a:pt x="407" y="0"/>
                        <a:pt x="387" y="0"/>
                      </a:cubicBezTo>
                      <a:close/>
                      <a:moveTo>
                        <a:pt x="82" y="30"/>
                      </a:moveTo>
                      <a:cubicBezTo>
                        <a:pt x="89" y="30"/>
                        <a:pt x="95" y="36"/>
                        <a:pt x="95" y="44"/>
                      </a:cubicBezTo>
                      <a:cubicBezTo>
                        <a:pt x="95" y="51"/>
                        <a:pt x="89" y="57"/>
                        <a:pt x="82" y="57"/>
                      </a:cubicBezTo>
                      <a:cubicBezTo>
                        <a:pt x="74" y="57"/>
                        <a:pt x="69" y="51"/>
                        <a:pt x="69" y="44"/>
                      </a:cubicBezTo>
                      <a:cubicBezTo>
                        <a:pt x="69" y="36"/>
                        <a:pt x="74" y="30"/>
                        <a:pt x="82" y="30"/>
                      </a:cubicBezTo>
                      <a:close/>
                      <a:moveTo>
                        <a:pt x="212" y="749"/>
                      </a:moveTo>
                      <a:cubicBezTo>
                        <a:pt x="197" y="749"/>
                        <a:pt x="185" y="737"/>
                        <a:pt x="185" y="723"/>
                      </a:cubicBezTo>
                      <a:cubicBezTo>
                        <a:pt x="185" y="708"/>
                        <a:pt x="197" y="696"/>
                        <a:pt x="212" y="696"/>
                      </a:cubicBezTo>
                      <a:cubicBezTo>
                        <a:pt x="227" y="696"/>
                        <a:pt x="239" y="708"/>
                        <a:pt x="239" y="723"/>
                      </a:cubicBezTo>
                      <a:cubicBezTo>
                        <a:pt x="239" y="737"/>
                        <a:pt x="227" y="749"/>
                        <a:pt x="212" y="749"/>
                      </a:cubicBezTo>
                      <a:close/>
                      <a:moveTo>
                        <a:pt x="398" y="683"/>
                      </a:moveTo>
                      <a:cubicBezTo>
                        <a:pt x="26" y="683"/>
                        <a:pt x="26" y="683"/>
                        <a:pt x="26" y="683"/>
                      </a:cubicBezTo>
                      <a:cubicBezTo>
                        <a:pt x="26" y="88"/>
                        <a:pt x="26" y="88"/>
                        <a:pt x="26" y="88"/>
                      </a:cubicBezTo>
                      <a:cubicBezTo>
                        <a:pt x="398" y="88"/>
                        <a:pt x="398" y="88"/>
                        <a:pt x="398" y="88"/>
                      </a:cubicBezTo>
                      <a:cubicBezTo>
                        <a:pt x="398" y="683"/>
                        <a:pt x="398" y="683"/>
                        <a:pt x="398" y="6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0" name="矩形 49"/>
            <p:cNvSpPr/>
            <p:nvPr/>
          </p:nvSpPr>
          <p:spPr>
            <a:xfrm>
              <a:off x="9090176" y="5059106"/>
              <a:ext cx="216400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Your legacy shall drift away, blown into eternity like the sands of the desert.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30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6915150"/>
            <a:chOff x="0" y="0"/>
            <a:chExt cx="12192000" cy="6915150"/>
          </a:xfrm>
          <a:solidFill>
            <a:srgbClr val="0D0D0D">
              <a:alpha val="60000"/>
            </a:srgbClr>
          </a:solidFill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250"/>
            <a:stretch/>
          </p:blipFill>
          <p:spPr>
            <a:xfrm>
              <a:off x="0" y="0"/>
              <a:ext cx="12192000" cy="6915150"/>
            </a:xfrm>
            <a:prstGeom prst="rect">
              <a:avLst/>
            </a:prstGeom>
            <a:grpFill/>
          </p:spPr>
        </p:pic>
        <p:sp>
          <p:nvSpPr>
            <p:cNvPr id="9" name="矩形 8"/>
            <p:cNvSpPr/>
            <p:nvPr/>
          </p:nvSpPr>
          <p:spPr>
            <a:xfrm>
              <a:off x="0" y="0"/>
              <a:ext cx="12192000" cy="6915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3048" y="1772111"/>
            <a:ext cx="4443174" cy="4669914"/>
            <a:chOff x="1013048" y="1772111"/>
            <a:chExt cx="4443174" cy="4669914"/>
          </a:xfrm>
        </p:grpSpPr>
        <p:grpSp>
          <p:nvGrpSpPr>
            <p:cNvPr id="16" name="组合 15"/>
            <p:cNvGrpSpPr/>
            <p:nvPr/>
          </p:nvGrpSpPr>
          <p:grpSpPr>
            <a:xfrm>
              <a:off x="1164879" y="1772111"/>
              <a:ext cx="4291343" cy="2902515"/>
              <a:chOff x="860079" y="552911"/>
              <a:chExt cx="4291343" cy="290251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860079" y="552911"/>
                <a:ext cx="4291343" cy="2902515"/>
                <a:chOff x="860079" y="2435382"/>
                <a:chExt cx="4291343" cy="2902515"/>
              </a:xfrm>
              <a:solidFill>
                <a:srgbClr val="00B050"/>
              </a:solidFill>
            </p:grpSpPr>
            <p:sp>
              <p:nvSpPr>
                <p:cNvPr id="5" name="矩形 4"/>
                <p:cNvSpPr/>
                <p:nvPr/>
              </p:nvSpPr>
              <p:spPr>
                <a:xfrm>
                  <a:off x="860079" y="2435382"/>
                  <a:ext cx="4291343" cy="25892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直角三角形 5"/>
                <p:cNvSpPr/>
                <p:nvPr/>
              </p:nvSpPr>
              <p:spPr>
                <a:xfrm rot="18900000">
                  <a:off x="2679826" y="4686048"/>
                  <a:ext cx="651849" cy="651849"/>
                </a:xfrm>
                <a:prstGeom prst="rt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11" name="直接连接符 10"/>
              <p:cNvCxnSpPr/>
              <p:nvPr/>
            </p:nvCxnSpPr>
            <p:spPr>
              <a:xfrm>
                <a:off x="1609268" y="1610743"/>
                <a:ext cx="2725703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/>
              <p:cNvSpPr txBox="1"/>
              <p:nvPr/>
            </p:nvSpPr>
            <p:spPr>
              <a:xfrm>
                <a:off x="1730690" y="902857"/>
                <a:ext cx="248285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Your</a:t>
                </a:r>
                <a:r>
                  <a:rPr lang="zh-CN" altLang="en-US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Title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798785" y="1766687"/>
                <a:ext cx="24147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Let's be friends forever!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798785" y="2191923"/>
                <a:ext cx="24147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Let's be friends forever!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798785" y="2578237"/>
                <a:ext cx="24147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</a:rPr>
                  <a:t>Let's be friends forever!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013048" y="4901032"/>
              <a:ext cx="386894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  <a:r>
                <a:rPr lang="zh-CN" altLang="en-US" sz="6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6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6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29023" y="6041915"/>
              <a:ext cx="21478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Something here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178930" y="5966474"/>
              <a:ext cx="27257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5690591" y="3459766"/>
            <a:ext cx="6810120" cy="2407068"/>
            <a:chOff x="6394928" y="2946661"/>
            <a:chExt cx="6810120" cy="2407068"/>
          </a:xfrm>
        </p:grpSpPr>
        <p:sp>
          <p:nvSpPr>
            <p:cNvPr id="21" name="矩形 20"/>
            <p:cNvSpPr/>
            <p:nvPr/>
          </p:nvSpPr>
          <p:spPr>
            <a:xfrm>
              <a:off x="6394928" y="2946661"/>
              <a:ext cx="67371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The cycle of life and death continues. We will live, they will die.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94928" y="3612771"/>
              <a:ext cx="67371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The cycle of life and death continues. We will live, they will die.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94928" y="4298584"/>
              <a:ext cx="67371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The cycle of life and death continues. We will live, they will die.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467902" y="4984397"/>
              <a:ext cx="673714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The cycle of life and death continues. We will live, they will die.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9910207" y="2309757"/>
            <a:ext cx="17812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67%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8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r="1" b="10354"/>
          <a:stretch/>
        </p:blipFill>
        <p:spPr>
          <a:xfrm>
            <a:off x="4762500" y="741339"/>
            <a:ext cx="7429500" cy="53946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8978" y="1911977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841B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9600" b="1" dirty="0">
              <a:solidFill>
                <a:srgbClr val="841B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8978" y="3637743"/>
            <a:ext cx="3836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DA2B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title here</a:t>
            </a:r>
            <a:endParaRPr lang="zh-CN" altLang="en-US" sz="4400" b="1" dirty="0">
              <a:solidFill>
                <a:srgbClr val="DA2B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8978" y="3207828"/>
            <a:ext cx="1820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978" y="4437832"/>
            <a:ext cx="2707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"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Death is like the wind; always by my side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."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9450" y="1562100"/>
            <a:ext cx="6426200" cy="3911600"/>
          </a:xfrm>
          <a:prstGeom prst="rect">
            <a:avLst/>
          </a:prstGeom>
          <a:noFill/>
          <a:ln w="127000">
            <a:solidFill>
              <a:srgbClr val="841B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49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535385" y="1896210"/>
            <a:ext cx="5233866" cy="4692919"/>
            <a:chOff x="5446834" y="1152525"/>
            <a:chExt cx="5881566" cy="527367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1022" y="1219200"/>
              <a:ext cx="4652444" cy="4077554"/>
            </a:xfrm>
            <a:prstGeom prst="ellipse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9817100" y="1616075"/>
              <a:ext cx="1511300" cy="1511300"/>
            </a:xfrm>
            <a:prstGeom prst="ellipse">
              <a:avLst/>
            </a:prstGeom>
            <a:solidFill>
              <a:srgbClr val="AF4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824594" y="4660901"/>
              <a:ext cx="1765300" cy="1765300"/>
            </a:xfrm>
            <a:prstGeom prst="ellipse">
              <a:avLst/>
            </a:prstGeom>
            <a:solidFill>
              <a:srgbClr val="AF4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446834" y="1152525"/>
              <a:ext cx="2438400" cy="2438400"/>
            </a:xfrm>
            <a:prstGeom prst="ellipse">
              <a:avLst/>
            </a:prstGeom>
            <a:solidFill>
              <a:srgbClr val="AF4C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39038" y="1785573"/>
              <a:ext cx="2018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75%</a:t>
              </a:r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999688" y="2050079"/>
              <a:ext cx="118494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55%</a:t>
              </a:r>
              <a:endPara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85234" y="5184674"/>
              <a:ext cx="1518364" cy="830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65%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94331" y="1462874"/>
            <a:ext cx="3521285" cy="1260654"/>
            <a:chOff x="537959" y="2371725"/>
            <a:chExt cx="3521285" cy="1260654"/>
          </a:xfrm>
        </p:grpSpPr>
        <p:sp>
          <p:nvSpPr>
            <p:cNvPr id="14" name="文本框 13"/>
            <p:cNvSpPr txBox="1"/>
            <p:nvPr/>
          </p:nvSpPr>
          <p:spPr>
            <a:xfrm>
              <a:off x="641322" y="2755215"/>
              <a:ext cx="319318" cy="369332"/>
            </a:xfrm>
            <a:prstGeom prst="rect">
              <a:avLst/>
            </a:prstGeom>
            <a:solidFill>
              <a:srgbClr val="AF4C25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37959" y="3263047"/>
              <a:ext cx="35212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Have you seen my bear </a:t>
              </a:r>
              <a:r>
                <a:rPr lang="en-US" altLang="zh-CN" dirty="0" err="1">
                  <a:solidFill>
                    <a:srgbClr val="333333"/>
                  </a:solidFill>
                  <a:latin typeface="Tahoma" panose="020B0604030504040204" pitchFamily="34" charset="0"/>
                </a:rPr>
                <a:t>Tibbers</a:t>
              </a:r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?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53892" y="2371725"/>
              <a:ext cx="16818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rgbClr val="AF4C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75%</a:t>
              </a:r>
              <a:endParaRPr lang="zh-CN" altLang="en-US" sz="5400" b="1" dirty="0">
                <a:solidFill>
                  <a:srgbClr val="AF4C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23872" y="3060574"/>
            <a:ext cx="3521285" cy="1260654"/>
            <a:chOff x="537959" y="2371725"/>
            <a:chExt cx="3521285" cy="1260654"/>
          </a:xfrm>
        </p:grpSpPr>
        <p:sp>
          <p:nvSpPr>
            <p:cNvPr id="19" name="文本框 18"/>
            <p:cNvSpPr txBox="1"/>
            <p:nvPr/>
          </p:nvSpPr>
          <p:spPr>
            <a:xfrm>
              <a:off x="641322" y="2755215"/>
              <a:ext cx="319318" cy="369332"/>
            </a:xfrm>
            <a:prstGeom prst="rect">
              <a:avLst/>
            </a:prstGeom>
            <a:solidFill>
              <a:srgbClr val="AF4C25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7959" y="3263047"/>
              <a:ext cx="35212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Have you seen my bear </a:t>
              </a:r>
              <a:r>
                <a:rPr lang="en-US" altLang="zh-CN" dirty="0" err="1">
                  <a:solidFill>
                    <a:srgbClr val="333333"/>
                  </a:solidFill>
                  <a:latin typeface="Tahoma" panose="020B0604030504040204" pitchFamily="34" charset="0"/>
                </a:rPr>
                <a:t>Tibbers</a:t>
              </a:r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?</a:t>
              </a:r>
              <a:endParaRPr lang="zh-CN" altLang="en-US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53892" y="2371725"/>
              <a:ext cx="16818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AF4C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65%</a:t>
              </a:r>
              <a:endParaRPr lang="zh-CN" altLang="en-US" sz="5400" b="1" dirty="0">
                <a:solidFill>
                  <a:srgbClr val="AF4C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88373" y="4387903"/>
            <a:ext cx="3521285" cy="1260654"/>
            <a:chOff x="537959" y="2371725"/>
            <a:chExt cx="3521285" cy="1260654"/>
          </a:xfrm>
        </p:grpSpPr>
        <p:sp>
          <p:nvSpPr>
            <p:cNvPr id="23" name="文本框 22"/>
            <p:cNvSpPr txBox="1"/>
            <p:nvPr/>
          </p:nvSpPr>
          <p:spPr>
            <a:xfrm>
              <a:off x="641322" y="2755215"/>
              <a:ext cx="319318" cy="369332"/>
            </a:xfrm>
            <a:prstGeom prst="rect">
              <a:avLst/>
            </a:prstGeom>
            <a:solidFill>
              <a:srgbClr val="AF4C25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37959" y="3263047"/>
              <a:ext cx="35212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Have you seen my bear </a:t>
              </a:r>
              <a:r>
                <a:rPr lang="en-US" altLang="zh-CN" dirty="0" err="1">
                  <a:solidFill>
                    <a:srgbClr val="333333"/>
                  </a:solidFill>
                  <a:latin typeface="Tahoma" panose="020B0604030504040204" pitchFamily="34" charset="0"/>
                </a:rPr>
                <a:t>Tibbers</a:t>
              </a:r>
              <a:r>
                <a:rPr lang="en-US" altLang="zh-CN" dirty="0">
                  <a:solidFill>
                    <a:srgbClr val="333333"/>
                  </a:solidFill>
                  <a:latin typeface="Tahoma" panose="020B0604030504040204" pitchFamily="34" charset="0"/>
                </a:rPr>
                <a:t>?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53892" y="2371725"/>
              <a:ext cx="168187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rgbClr val="AF4C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55%</a:t>
              </a:r>
              <a:endParaRPr lang="zh-CN" altLang="en-US" sz="5400" b="1" dirty="0">
                <a:solidFill>
                  <a:srgbClr val="AF4C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287450" y="235911"/>
            <a:ext cx="1919935" cy="833713"/>
          </a:xfrm>
          <a:prstGeom prst="rect">
            <a:avLst/>
          </a:prstGeom>
          <a:solidFill>
            <a:srgbClr val="AF4C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87450" y="157935"/>
            <a:ext cx="46383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lang="zh-CN" altLang="en-US" sz="6000" b="1" dirty="0">
                <a:solidFill>
                  <a:srgbClr val="F3BC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>
                <a:solidFill>
                  <a:srgbClr val="6D4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6000" dirty="0">
              <a:solidFill>
                <a:srgbClr val="6D4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28262" y="1313234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Something here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287450" y="1292229"/>
            <a:ext cx="2725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273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89"/>
          <a:stretch/>
        </p:blipFill>
        <p:spPr>
          <a:xfrm>
            <a:off x="570703" y="3067050"/>
            <a:ext cx="11621297" cy="316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5072" y="-38100"/>
            <a:ext cx="2946640" cy="6896100"/>
          </a:xfrm>
          <a:prstGeom prst="rect">
            <a:avLst/>
          </a:prstGeom>
          <a:solidFill>
            <a:srgbClr val="514B6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50581" y="592120"/>
            <a:ext cx="1896035" cy="1846280"/>
            <a:chOff x="4650581" y="592120"/>
            <a:chExt cx="1896035" cy="1846280"/>
          </a:xfrm>
        </p:grpSpPr>
        <p:grpSp>
          <p:nvGrpSpPr>
            <p:cNvPr id="6" name="Group 11"/>
            <p:cNvGrpSpPr>
              <a:grpSpLocks noChangeAspect="1"/>
            </p:cNvGrpSpPr>
            <p:nvPr/>
          </p:nvGrpSpPr>
          <p:grpSpPr bwMode="auto">
            <a:xfrm>
              <a:off x="5068473" y="592120"/>
              <a:ext cx="858504" cy="609538"/>
              <a:chOff x="1407" y="1098"/>
              <a:chExt cx="800" cy="568"/>
            </a:xfrm>
            <a:solidFill>
              <a:srgbClr val="514B6F"/>
            </a:solidFill>
          </p:grpSpPr>
          <p:sp>
            <p:nvSpPr>
              <p:cNvPr id="7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5"/>
              <p:cNvSpPr>
                <a:spLocks/>
              </p:cNvSpPr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6"/>
              <p:cNvSpPr>
                <a:spLocks/>
              </p:cNvSpPr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7"/>
              <p:cNvSpPr>
                <a:spLocks/>
              </p:cNvSpPr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"/>
              <p:cNvSpPr>
                <a:spLocks/>
              </p:cNvSpPr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9"/>
              <p:cNvSpPr>
                <a:spLocks/>
              </p:cNvSpPr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4650581" y="1515070"/>
              <a:ext cx="189603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Take a good look. It's the last you're going to get.</a:t>
              </a:r>
              <a:endParaRPr lang="zh-CN" altLang="en-US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53889" y="609289"/>
            <a:ext cx="1896035" cy="1824555"/>
            <a:chOff x="7053889" y="609289"/>
            <a:chExt cx="1896035" cy="1824555"/>
          </a:xfrm>
        </p:grpSpPr>
        <p:grpSp>
          <p:nvGrpSpPr>
            <p:cNvPr id="15" name="Group 41"/>
            <p:cNvGrpSpPr>
              <a:grpSpLocks noChangeAspect="1"/>
            </p:cNvGrpSpPr>
            <p:nvPr/>
          </p:nvGrpSpPr>
          <p:grpSpPr bwMode="auto">
            <a:xfrm>
              <a:off x="7545161" y="609289"/>
              <a:ext cx="816652" cy="608465"/>
              <a:chOff x="5314" y="1097"/>
              <a:chExt cx="761" cy="567"/>
            </a:xfrm>
            <a:solidFill>
              <a:srgbClr val="514B6F"/>
            </a:solidFill>
          </p:grpSpPr>
          <p:sp>
            <p:nvSpPr>
              <p:cNvPr id="16" name="Freeform 42"/>
              <p:cNvSpPr>
                <a:spLocks/>
              </p:cNvSpPr>
              <p:nvPr/>
            </p:nvSpPr>
            <p:spPr bwMode="auto">
              <a:xfrm>
                <a:off x="5481" y="1573"/>
                <a:ext cx="244" cy="91"/>
              </a:xfrm>
              <a:custGeom>
                <a:avLst/>
                <a:gdLst>
                  <a:gd name="T0" fmla="*/ 204 w 257"/>
                  <a:gd name="T1" fmla="*/ 54 h 95"/>
                  <a:gd name="T2" fmla="*/ 204 w 257"/>
                  <a:gd name="T3" fmla="*/ 10 h 95"/>
                  <a:gd name="T4" fmla="*/ 201 w 257"/>
                  <a:gd name="T5" fmla="*/ 3 h 95"/>
                  <a:gd name="T6" fmla="*/ 194 w 257"/>
                  <a:gd name="T7" fmla="*/ 0 h 95"/>
                  <a:gd name="T8" fmla="*/ 63 w 257"/>
                  <a:gd name="T9" fmla="*/ 0 h 95"/>
                  <a:gd name="T10" fmla="*/ 56 w 257"/>
                  <a:gd name="T11" fmla="*/ 3 h 95"/>
                  <a:gd name="T12" fmla="*/ 53 w 257"/>
                  <a:gd name="T13" fmla="*/ 10 h 95"/>
                  <a:gd name="T14" fmla="*/ 53 w 257"/>
                  <a:gd name="T15" fmla="*/ 54 h 95"/>
                  <a:gd name="T16" fmla="*/ 1 w 257"/>
                  <a:gd name="T17" fmla="*/ 82 h 95"/>
                  <a:gd name="T18" fmla="*/ 0 w 257"/>
                  <a:gd name="T19" fmla="*/ 84 h 95"/>
                  <a:gd name="T20" fmla="*/ 0 w 257"/>
                  <a:gd name="T21" fmla="*/ 85 h 95"/>
                  <a:gd name="T22" fmla="*/ 0 w 257"/>
                  <a:gd name="T23" fmla="*/ 92 h 95"/>
                  <a:gd name="T24" fmla="*/ 1 w 257"/>
                  <a:gd name="T25" fmla="*/ 94 h 95"/>
                  <a:gd name="T26" fmla="*/ 3 w 257"/>
                  <a:gd name="T27" fmla="*/ 95 h 95"/>
                  <a:gd name="T28" fmla="*/ 254 w 257"/>
                  <a:gd name="T29" fmla="*/ 95 h 95"/>
                  <a:gd name="T30" fmla="*/ 256 w 257"/>
                  <a:gd name="T31" fmla="*/ 94 h 95"/>
                  <a:gd name="T32" fmla="*/ 257 w 257"/>
                  <a:gd name="T33" fmla="*/ 92 h 95"/>
                  <a:gd name="T34" fmla="*/ 257 w 257"/>
                  <a:gd name="T35" fmla="*/ 85 h 95"/>
                  <a:gd name="T36" fmla="*/ 257 w 257"/>
                  <a:gd name="T37" fmla="*/ 84 h 95"/>
                  <a:gd name="T38" fmla="*/ 256 w 257"/>
                  <a:gd name="T39" fmla="*/ 82 h 95"/>
                  <a:gd name="T40" fmla="*/ 204 w 257"/>
                  <a:gd name="T41" fmla="*/ 5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95">
                    <a:moveTo>
                      <a:pt x="204" y="54"/>
                    </a:moveTo>
                    <a:cubicBezTo>
                      <a:pt x="204" y="10"/>
                      <a:pt x="204" y="10"/>
                      <a:pt x="204" y="10"/>
                    </a:cubicBezTo>
                    <a:cubicBezTo>
                      <a:pt x="204" y="7"/>
                      <a:pt x="203" y="5"/>
                      <a:pt x="201" y="3"/>
                    </a:cubicBezTo>
                    <a:cubicBezTo>
                      <a:pt x="199" y="1"/>
                      <a:pt x="197" y="0"/>
                      <a:pt x="194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8" y="1"/>
                      <a:pt x="56" y="3"/>
                    </a:cubicBezTo>
                    <a:cubicBezTo>
                      <a:pt x="54" y="5"/>
                      <a:pt x="53" y="7"/>
                      <a:pt x="53" y="10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1" y="83"/>
                      <a:pt x="0" y="83"/>
                      <a:pt x="0" y="84"/>
                    </a:cubicBezTo>
                    <a:cubicBezTo>
                      <a:pt x="0" y="84"/>
                      <a:pt x="0" y="85"/>
                      <a:pt x="0" y="85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3"/>
                      <a:pt x="0" y="93"/>
                      <a:pt x="1" y="94"/>
                    </a:cubicBezTo>
                    <a:cubicBezTo>
                      <a:pt x="1" y="95"/>
                      <a:pt x="2" y="95"/>
                      <a:pt x="3" y="95"/>
                    </a:cubicBezTo>
                    <a:cubicBezTo>
                      <a:pt x="254" y="95"/>
                      <a:pt x="254" y="95"/>
                      <a:pt x="254" y="95"/>
                    </a:cubicBezTo>
                    <a:cubicBezTo>
                      <a:pt x="255" y="95"/>
                      <a:pt x="256" y="95"/>
                      <a:pt x="256" y="94"/>
                    </a:cubicBezTo>
                    <a:cubicBezTo>
                      <a:pt x="257" y="93"/>
                      <a:pt x="257" y="93"/>
                      <a:pt x="257" y="92"/>
                    </a:cubicBezTo>
                    <a:cubicBezTo>
                      <a:pt x="257" y="85"/>
                      <a:pt x="257" y="85"/>
                      <a:pt x="257" y="85"/>
                    </a:cubicBezTo>
                    <a:cubicBezTo>
                      <a:pt x="257" y="85"/>
                      <a:pt x="257" y="84"/>
                      <a:pt x="257" y="84"/>
                    </a:cubicBezTo>
                    <a:cubicBezTo>
                      <a:pt x="257" y="83"/>
                      <a:pt x="256" y="83"/>
                      <a:pt x="256" y="82"/>
                    </a:cubicBezTo>
                    <a:lnTo>
                      <a:pt x="20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43"/>
              <p:cNvSpPr>
                <a:spLocks noEditPoints="1"/>
              </p:cNvSpPr>
              <p:nvPr/>
            </p:nvSpPr>
            <p:spPr bwMode="auto">
              <a:xfrm>
                <a:off x="5314" y="1172"/>
                <a:ext cx="577" cy="390"/>
              </a:xfrm>
              <a:custGeom>
                <a:avLst/>
                <a:gdLst>
                  <a:gd name="T0" fmla="*/ 600 w 607"/>
                  <a:gd name="T1" fmla="*/ 7 h 409"/>
                  <a:gd name="T2" fmla="*/ 584 w 607"/>
                  <a:gd name="T3" fmla="*/ 0 h 409"/>
                  <a:gd name="T4" fmla="*/ 23 w 607"/>
                  <a:gd name="T5" fmla="*/ 0 h 409"/>
                  <a:gd name="T6" fmla="*/ 7 w 607"/>
                  <a:gd name="T7" fmla="*/ 7 h 409"/>
                  <a:gd name="T8" fmla="*/ 0 w 607"/>
                  <a:gd name="T9" fmla="*/ 23 h 409"/>
                  <a:gd name="T10" fmla="*/ 0 w 607"/>
                  <a:gd name="T11" fmla="*/ 386 h 409"/>
                  <a:gd name="T12" fmla="*/ 7 w 607"/>
                  <a:gd name="T13" fmla="*/ 403 h 409"/>
                  <a:gd name="T14" fmla="*/ 23 w 607"/>
                  <a:gd name="T15" fmla="*/ 409 h 409"/>
                  <a:gd name="T16" fmla="*/ 584 w 607"/>
                  <a:gd name="T17" fmla="*/ 409 h 409"/>
                  <a:gd name="T18" fmla="*/ 600 w 607"/>
                  <a:gd name="T19" fmla="*/ 403 h 409"/>
                  <a:gd name="T20" fmla="*/ 607 w 607"/>
                  <a:gd name="T21" fmla="*/ 386 h 409"/>
                  <a:gd name="T22" fmla="*/ 607 w 607"/>
                  <a:gd name="T23" fmla="*/ 23 h 409"/>
                  <a:gd name="T24" fmla="*/ 600 w 607"/>
                  <a:gd name="T25" fmla="*/ 7 h 409"/>
                  <a:gd name="T26" fmla="*/ 304 w 607"/>
                  <a:gd name="T27" fmla="*/ 400 h 409"/>
                  <a:gd name="T28" fmla="*/ 293 w 607"/>
                  <a:gd name="T29" fmla="*/ 390 h 409"/>
                  <a:gd name="T30" fmla="*/ 304 w 607"/>
                  <a:gd name="T31" fmla="*/ 379 h 409"/>
                  <a:gd name="T32" fmla="*/ 314 w 607"/>
                  <a:gd name="T33" fmla="*/ 390 h 409"/>
                  <a:gd name="T34" fmla="*/ 304 w 607"/>
                  <a:gd name="T35" fmla="*/ 400 h 409"/>
                  <a:gd name="T36" fmla="*/ 567 w 607"/>
                  <a:gd name="T37" fmla="*/ 370 h 409"/>
                  <a:gd name="T38" fmla="*/ 40 w 607"/>
                  <a:gd name="T39" fmla="*/ 370 h 409"/>
                  <a:gd name="T40" fmla="*/ 40 w 607"/>
                  <a:gd name="T41" fmla="*/ 40 h 409"/>
                  <a:gd name="T42" fmla="*/ 567 w 607"/>
                  <a:gd name="T43" fmla="*/ 40 h 409"/>
                  <a:gd name="T44" fmla="*/ 567 w 607"/>
                  <a:gd name="T45" fmla="*/ 37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7" h="409">
                    <a:moveTo>
                      <a:pt x="600" y="7"/>
                    </a:moveTo>
                    <a:cubicBezTo>
                      <a:pt x="596" y="2"/>
                      <a:pt x="590" y="0"/>
                      <a:pt x="58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0" y="392"/>
                      <a:pt x="2" y="398"/>
                      <a:pt x="7" y="403"/>
                    </a:cubicBezTo>
                    <a:cubicBezTo>
                      <a:pt x="11" y="407"/>
                      <a:pt x="17" y="409"/>
                      <a:pt x="23" y="409"/>
                    </a:cubicBezTo>
                    <a:cubicBezTo>
                      <a:pt x="584" y="409"/>
                      <a:pt x="584" y="409"/>
                      <a:pt x="584" y="409"/>
                    </a:cubicBezTo>
                    <a:cubicBezTo>
                      <a:pt x="590" y="409"/>
                      <a:pt x="596" y="407"/>
                      <a:pt x="600" y="403"/>
                    </a:cubicBezTo>
                    <a:cubicBezTo>
                      <a:pt x="605" y="398"/>
                      <a:pt x="607" y="392"/>
                      <a:pt x="607" y="386"/>
                    </a:cubicBezTo>
                    <a:cubicBezTo>
                      <a:pt x="607" y="23"/>
                      <a:pt x="607" y="23"/>
                      <a:pt x="607" y="23"/>
                    </a:cubicBezTo>
                    <a:cubicBezTo>
                      <a:pt x="607" y="17"/>
                      <a:pt x="605" y="11"/>
                      <a:pt x="600" y="7"/>
                    </a:cubicBezTo>
                    <a:close/>
                    <a:moveTo>
                      <a:pt x="304" y="400"/>
                    </a:moveTo>
                    <a:cubicBezTo>
                      <a:pt x="298" y="400"/>
                      <a:pt x="293" y="395"/>
                      <a:pt x="293" y="390"/>
                    </a:cubicBezTo>
                    <a:cubicBezTo>
                      <a:pt x="293" y="384"/>
                      <a:pt x="298" y="379"/>
                      <a:pt x="304" y="379"/>
                    </a:cubicBezTo>
                    <a:cubicBezTo>
                      <a:pt x="309" y="379"/>
                      <a:pt x="314" y="384"/>
                      <a:pt x="314" y="390"/>
                    </a:cubicBezTo>
                    <a:cubicBezTo>
                      <a:pt x="314" y="395"/>
                      <a:pt x="309" y="400"/>
                      <a:pt x="304" y="400"/>
                    </a:cubicBezTo>
                    <a:close/>
                    <a:moveTo>
                      <a:pt x="567" y="370"/>
                    </a:moveTo>
                    <a:cubicBezTo>
                      <a:pt x="40" y="370"/>
                      <a:pt x="40" y="370"/>
                      <a:pt x="40" y="37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7" y="40"/>
                      <a:pt x="567" y="40"/>
                      <a:pt x="567" y="40"/>
                    </a:cubicBezTo>
                    <a:lnTo>
                      <a:pt x="567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44"/>
              <p:cNvSpPr>
                <a:spLocks noEditPoints="1"/>
              </p:cNvSpPr>
              <p:nvPr/>
            </p:nvSpPr>
            <p:spPr bwMode="auto">
              <a:xfrm>
                <a:off x="5827" y="1118"/>
                <a:ext cx="227" cy="509"/>
              </a:xfrm>
              <a:custGeom>
                <a:avLst/>
                <a:gdLst>
                  <a:gd name="T0" fmla="*/ 200 w 239"/>
                  <a:gd name="T1" fmla="*/ 150 h 533"/>
                  <a:gd name="T2" fmla="*/ 85 w 239"/>
                  <a:gd name="T3" fmla="*/ 150 h 533"/>
                  <a:gd name="T4" fmla="*/ 85 w 239"/>
                  <a:gd name="T5" fmla="*/ 442 h 533"/>
                  <a:gd name="T6" fmla="*/ 73 w 239"/>
                  <a:gd name="T7" fmla="*/ 471 h 533"/>
                  <a:gd name="T8" fmla="*/ 45 w 239"/>
                  <a:gd name="T9" fmla="*/ 482 h 533"/>
                  <a:gd name="T10" fmla="*/ 0 w 239"/>
                  <a:gd name="T11" fmla="*/ 482 h 533"/>
                  <a:gd name="T12" fmla="*/ 0 w 239"/>
                  <a:gd name="T13" fmla="*/ 517 h 533"/>
                  <a:gd name="T14" fmla="*/ 16 w 239"/>
                  <a:gd name="T15" fmla="*/ 533 h 533"/>
                  <a:gd name="T16" fmla="*/ 222 w 239"/>
                  <a:gd name="T17" fmla="*/ 533 h 533"/>
                  <a:gd name="T18" fmla="*/ 239 w 239"/>
                  <a:gd name="T19" fmla="*/ 517 h 533"/>
                  <a:gd name="T20" fmla="*/ 239 w 239"/>
                  <a:gd name="T21" fmla="*/ 16 h 533"/>
                  <a:gd name="T22" fmla="*/ 222 w 239"/>
                  <a:gd name="T23" fmla="*/ 0 h 533"/>
                  <a:gd name="T24" fmla="*/ 16 w 239"/>
                  <a:gd name="T25" fmla="*/ 0 h 533"/>
                  <a:gd name="T26" fmla="*/ 0 w 239"/>
                  <a:gd name="T27" fmla="*/ 16 h 533"/>
                  <a:gd name="T28" fmla="*/ 0 w 239"/>
                  <a:gd name="T29" fmla="*/ 39 h 533"/>
                  <a:gd name="T30" fmla="*/ 26 w 239"/>
                  <a:gd name="T31" fmla="*/ 39 h 533"/>
                  <a:gd name="T32" fmla="*/ 26 w 239"/>
                  <a:gd name="T33" fmla="*/ 39 h 533"/>
                  <a:gd name="T34" fmla="*/ 39 w 239"/>
                  <a:gd name="T35" fmla="*/ 26 h 533"/>
                  <a:gd name="T36" fmla="*/ 200 w 239"/>
                  <a:gd name="T37" fmla="*/ 26 h 533"/>
                  <a:gd name="T38" fmla="*/ 213 w 239"/>
                  <a:gd name="T39" fmla="*/ 39 h 533"/>
                  <a:gd name="T40" fmla="*/ 200 w 239"/>
                  <a:gd name="T41" fmla="*/ 52 h 533"/>
                  <a:gd name="T42" fmla="*/ 74 w 239"/>
                  <a:gd name="T43" fmla="*/ 52 h 533"/>
                  <a:gd name="T44" fmla="*/ 85 w 239"/>
                  <a:gd name="T45" fmla="*/ 75 h 533"/>
                  <a:gd name="T46" fmla="*/ 200 w 239"/>
                  <a:gd name="T47" fmla="*/ 75 h 533"/>
                  <a:gd name="T48" fmla="*/ 213 w 239"/>
                  <a:gd name="T49" fmla="*/ 88 h 533"/>
                  <a:gd name="T50" fmla="*/ 200 w 239"/>
                  <a:gd name="T51" fmla="*/ 101 h 533"/>
                  <a:gd name="T52" fmla="*/ 85 w 239"/>
                  <a:gd name="T53" fmla="*/ 101 h 533"/>
                  <a:gd name="T54" fmla="*/ 85 w 239"/>
                  <a:gd name="T55" fmla="*/ 125 h 533"/>
                  <a:gd name="T56" fmla="*/ 200 w 239"/>
                  <a:gd name="T57" fmla="*/ 125 h 533"/>
                  <a:gd name="T58" fmla="*/ 213 w 239"/>
                  <a:gd name="T59" fmla="*/ 138 h 533"/>
                  <a:gd name="T60" fmla="*/ 200 w 239"/>
                  <a:gd name="T61" fmla="*/ 150 h 533"/>
                  <a:gd name="T62" fmla="*/ 126 w 239"/>
                  <a:gd name="T63" fmla="*/ 448 h 533"/>
                  <a:gd name="T64" fmla="*/ 119 w 239"/>
                  <a:gd name="T65" fmla="*/ 454 h 533"/>
                  <a:gd name="T66" fmla="*/ 113 w 239"/>
                  <a:gd name="T67" fmla="*/ 448 h 533"/>
                  <a:gd name="T68" fmla="*/ 113 w 239"/>
                  <a:gd name="T69" fmla="*/ 428 h 533"/>
                  <a:gd name="T70" fmla="*/ 119 w 239"/>
                  <a:gd name="T71" fmla="*/ 422 h 533"/>
                  <a:gd name="T72" fmla="*/ 126 w 239"/>
                  <a:gd name="T73" fmla="*/ 428 h 533"/>
                  <a:gd name="T74" fmla="*/ 126 w 239"/>
                  <a:gd name="T75" fmla="*/ 448 h 533"/>
                  <a:gd name="T76" fmla="*/ 119 w 239"/>
                  <a:gd name="T77" fmla="*/ 399 h 533"/>
                  <a:gd name="T78" fmla="*/ 100 w 239"/>
                  <a:gd name="T79" fmla="*/ 380 h 533"/>
                  <a:gd name="T80" fmla="*/ 119 w 239"/>
                  <a:gd name="T81" fmla="*/ 361 h 533"/>
                  <a:gd name="T82" fmla="*/ 139 w 239"/>
                  <a:gd name="T83" fmla="*/ 380 h 533"/>
                  <a:gd name="T84" fmla="*/ 119 w 239"/>
                  <a:gd name="T85" fmla="*/ 399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9" h="533">
                    <a:moveTo>
                      <a:pt x="200" y="150"/>
                    </a:moveTo>
                    <a:cubicBezTo>
                      <a:pt x="85" y="150"/>
                      <a:pt x="85" y="150"/>
                      <a:pt x="85" y="150"/>
                    </a:cubicBezTo>
                    <a:cubicBezTo>
                      <a:pt x="85" y="442"/>
                      <a:pt x="85" y="442"/>
                      <a:pt x="85" y="442"/>
                    </a:cubicBezTo>
                    <a:cubicBezTo>
                      <a:pt x="85" y="453"/>
                      <a:pt x="81" y="463"/>
                      <a:pt x="73" y="471"/>
                    </a:cubicBezTo>
                    <a:cubicBezTo>
                      <a:pt x="66" y="478"/>
                      <a:pt x="56" y="482"/>
                      <a:pt x="45" y="482"/>
                    </a:cubicBezTo>
                    <a:cubicBezTo>
                      <a:pt x="0" y="482"/>
                      <a:pt x="0" y="482"/>
                      <a:pt x="0" y="482"/>
                    </a:cubicBezTo>
                    <a:cubicBezTo>
                      <a:pt x="0" y="517"/>
                      <a:pt x="0" y="517"/>
                      <a:pt x="0" y="517"/>
                    </a:cubicBezTo>
                    <a:cubicBezTo>
                      <a:pt x="0" y="526"/>
                      <a:pt x="7" y="533"/>
                      <a:pt x="16" y="533"/>
                    </a:cubicBezTo>
                    <a:cubicBezTo>
                      <a:pt x="222" y="533"/>
                      <a:pt x="222" y="533"/>
                      <a:pt x="222" y="533"/>
                    </a:cubicBezTo>
                    <a:cubicBezTo>
                      <a:pt x="231" y="533"/>
                      <a:pt x="239" y="526"/>
                      <a:pt x="239" y="517"/>
                    </a:cubicBezTo>
                    <a:cubicBezTo>
                      <a:pt x="239" y="16"/>
                      <a:pt x="239" y="16"/>
                      <a:pt x="239" y="16"/>
                    </a:cubicBezTo>
                    <a:cubicBezTo>
                      <a:pt x="239" y="8"/>
                      <a:pt x="231" y="0"/>
                      <a:pt x="22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9"/>
                      <a:pt x="26" y="39"/>
                      <a:pt x="26" y="39"/>
                    </a:cubicBezTo>
                    <a:cubicBezTo>
                      <a:pt x="26" y="32"/>
                      <a:pt x="32" y="26"/>
                      <a:pt x="39" y="26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207" y="26"/>
                      <a:pt x="213" y="32"/>
                      <a:pt x="213" y="39"/>
                    </a:cubicBezTo>
                    <a:cubicBezTo>
                      <a:pt x="213" y="46"/>
                      <a:pt x="207" y="52"/>
                      <a:pt x="200" y="52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80" y="58"/>
                      <a:pt x="84" y="67"/>
                      <a:pt x="85" y="75"/>
                    </a:cubicBezTo>
                    <a:cubicBezTo>
                      <a:pt x="200" y="75"/>
                      <a:pt x="200" y="75"/>
                      <a:pt x="200" y="75"/>
                    </a:cubicBezTo>
                    <a:cubicBezTo>
                      <a:pt x="207" y="75"/>
                      <a:pt x="213" y="81"/>
                      <a:pt x="213" y="88"/>
                    </a:cubicBezTo>
                    <a:cubicBezTo>
                      <a:pt x="213" y="95"/>
                      <a:pt x="207" y="101"/>
                      <a:pt x="200" y="101"/>
                    </a:cubicBezTo>
                    <a:cubicBezTo>
                      <a:pt x="85" y="101"/>
                      <a:pt x="85" y="101"/>
                      <a:pt x="85" y="101"/>
                    </a:cubicBezTo>
                    <a:cubicBezTo>
                      <a:pt x="85" y="125"/>
                      <a:pt x="85" y="125"/>
                      <a:pt x="85" y="125"/>
                    </a:cubicBezTo>
                    <a:cubicBezTo>
                      <a:pt x="200" y="125"/>
                      <a:pt x="200" y="125"/>
                      <a:pt x="200" y="125"/>
                    </a:cubicBezTo>
                    <a:cubicBezTo>
                      <a:pt x="207" y="125"/>
                      <a:pt x="213" y="131"/>
                      <a:pt x="213" y="138"/>
                    </a:cubicBezTo>
                    <a:cubicBezTo>
                      <a:pt x="213" y="145"/>
                      <a:pt x="207" y="150"/>
                      <a:pt x="200" y="150"/>
                    </a:cubicBezTo>
                    <a:close/>
                    <a:moveTo>
                      <a:pt x="126" y="448"/>
                    </a:moveTo>
                    <a:cubicBezTo>
                      <a:pt x="126" y="451"/>
                      <a:pt x="123" y="454"/>
                      <a:pt x="119" y="454"/>
                    </a:cubicBezTo>
                    <a:cubicBezTo>
                      <a:pt x="116" y="454"/>
                      <a:pt x="113" y="451"/>
                      <a:pt x="113" y="448"/>
                    </a:cubicBezTo>
                    <a:cubicBezTo>
                      <a:pt x="113" y="428"/>
                      <a:pt x="113" y="428"/>
                      <a:pt x="113" y="428"/>
                    </a:cubicBezTo>
                    <a:cubicBezTo>
                      <a:pt x="113" y="425"/>
                      <a:pt x="116" y="422"/>
                      <a:pt x="119" y="422"/>
                    </a:cubicBezTo>
                    <a:cubicBezTo>
                      <a:pt x="123" y="422"/>
                      <a:pt x="126" y="425"/>
                      <a:pt x="126" y="428"/>
                    </a:cubicBezTo>
                    <a:lnTo>
                      <a:pt x="126" y="448"/>
                    </a:lnTo>
                    <a:close/>
                    <a:moveTo>
                      <a:pt x="119" y="399"/>
                    </a:moveTo>
                    <a:cubicBezTo>
                      <a:pt x="109" y="399"/>
                      <a:pt x="100" y="391"/>
                      <a:pt x="100" y="380"/>
                    </a:cubicBezTo>
                    <a:cubicBezTo>
                      <a:pt x="100" y="370"/>
                      <a:pt x="109" y="361"/>
                      <a:pt x="119" y="361"/>
                    </a:cubicBezTo>
                    <a:cubicBezTo>
                      <a:pt x="130" y="361"/>
                      <a:pt x="139" y="370"/>
                      <a:pt x="139" y="380"/>
                    </a:cubicBezTo>
                    <a:cubicBezTo>
                      <a:pt x="139" y="391"/>
                      <a:pt x="130" y="399"/>
                      <a:pt x="119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45"/>
              <p:cNvSpPr>
                <a:spLocks/>
              </p:cNvSpPr>
              <p:nvPr/>
            </p:nvSpPr>
            <p:spPr bwMode="auto">
              <a:xfrm>
                <a:off x="5806" y="1097"/>
                <a:ext cx="269" cy="567"/>
              </a:xfrm>
              <a:custGeom>
                <a:avLst/>
                <a:gdLst>
                  <a:gd name="T0" fmla="*/ 244 w 283"/>
                  <a:gd name="T1" fmla="*/ 0 h 594"/>
                  <a:gd name="T2" fmla="*/ 38 w 283"/>
                  <a:gd name="T3" fmla="*/ 0 h 594"/>
                  <a:gd name="T4" fmla="*/ 0 w 283"/>
                  <a:gd name="T5" fmla="*/ 38 h 594"/>
                  <a:gd name="T6" fmla="*/ 0 w 283"/>
                  <a:gd name="T7" fmla="*/ 61 h 594"/>
                  <a:gd name="T8" fmla="*/ 16 w 283"/>
                  <a:gd name="T9" fmla="*/ 61 h 594"/>
                  <a:gd name="T10" fmla="*/ 16 w 283"/>
                  <a:gd name="T11" fmla="*/ 38 h 594"/>
                  <a:gd name="T12" fmla="*/ 38 w 283"/>
                  <a:gd name="T13" fmla="*/ 16 h 594"/>
                  <a:gd name="T14" fmla="*/ 244 w 283"/>
                  <a:gd name="T15" fmla="*/ 16 h 594"/>
                  <a:gd name="T16" fmla="*/ 267 w 283"/>
                  <a:gd name="T17" fmla="*/ 38 h 594"/>
                  <a:gd name="T18" fmla="*/ 267 w 283"/>
                  <a:gd name="T19" fmla="*/ 539 h 594"/>
                  <a:gd name="T20" fmla="*/ 244 w 283"/>
                  <a:gd name="T21" fmla="*/ 562 h 594"/>
                  <a:gd name="T22" fmla="*/ 38 w 283"/>
                  <a:gd name="T23" fmla="*/ 562 h 594"/>
                  <a:gd name="T24" fmla="*/ 16 w 283"/>
                  <a:gd name="T25" fmla="*/ 539 h 594"/>
                  <a:gd name="T26" fmla="*/ 16 w 283"/>
                  <a:gd name="T27" fmla="*/ 504 h 594"/>
                  <a:gd name="T28" fmla="*/ 0 w 283"/>
                  <a:gd name="T29" fmla="*/ 504 h 594"/>
                  <a:gd name="T30" fmla="*/ 0 w 283"/>
                  <a:gd name="T31" fmla="*/ 539 h 594"/>
                  <a:gd name="T32" fmla="*/ 38 w 283"/>
                  <a:gd name="T33" fmla="*/ 578 h 594"/>
                  <a:gd name="T34" fmla="*/ 51 w 283"/>
                  <a:gd name="T35" fmla="*/ 578 h 594"/>
                  <a:gd name="T36" fmla="*/ 51 w 283"/>
                  <a:gd name="T37" fmla="*/ 581 h 594"/>
                  <a:gd name="T38" fmla="*/ 55 w 283"/>
                  <a:gd name="T39" fmla="*/ 590 h 594"/>
                  <a:gd name="T40" fmla="*/ 64 w 283"/>
                  <a:gd name="T41" fmla="*/ 594 h 594"/>
                  <a:gd name="T42" fmla="*/ 71 w 283"/>
                  <a:gd name="T43" fmla="*/ 594 h 594"/>
                  <a:gd name="T44" fmla="*/ 80 w 283"/>
                  <a:gd name="T45" fmla="*/ 590 h 594"/>
                  <a:gd name="T46" fmla="*/ 83 w 283"/>
                  <a:gd name="T47" fmla="*/ 581 h 594"/>
                  <a:gd name="T48" fmla="*/ 83 w 283"/>
                  <a:gd name="T49" fmla="*/ 578 h 594"/>
                  <a:gd name="T50" fmla="*/ 199 w 283"/>
                  <a:gd name="T51" fmla="*/ 578 h 594"/>
                  <a:gd name="T52" fmla="*/ 199 w 283"/>
                  <a:gd name="T53" fmla="*/ 581 h 594"/>
                  <a:gd name="T54" fmla="*/ 203 w 283"/>
                  <a:gd name="T55" fmla="*/ 590 h 594"/>
                  <a:gd name="T56" fmla="*/ 212 w 283"/>
                  <a:gd name="T57" fmla="*/ 594 h 594"/>
                  <a:gd name="T58" fmla="*/ 218 w 283"/>
                  <a:gd name="T59" fmla="*/ 594 h 594"/>
                  <a:gd name="T60" fmla="*/ 227 w 283"/>
                  <a:gd name="T61" fmla="*/ 590 h 594"/>
                  <a:gd name="T62" fmla="*/ 231 w 283"/>
                  <a:gd name="T63" fmla="*/ 581 h 594"/>
                  <a:gd name="T64" fmla="*/ 231 w 283"/>
                  <a:gd name="T65" fmla="*/ 578 h 594"/>
                  <a:gd name="T66" fmla="*/ 244 w 283"/>
                  <a:gd name="T67" fmla="*/ 578 h 594"/>
                  <a:gd name="T68" fmla="*/ 283 w 283"/>
                  <a:gd name="T69" fmla="*/ 539 h 594"/>
                  <a:gd name="T70" fmla="*/ 283 w 283"/>
                  <a:gd name="T71" fmla="*/ 38 h 594"/>
                  <a:gd name="T72" fmla="*/ 244 w 283"/>
                  <a:gd name="T73" fmla="*/ 0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3" h="594">
                    <a:moveTo>
                      <a:pt x="244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26"/>
                      <a:pt x="26" y="16"/>
                      <a:pt x="38" y="16"/>
                    </a:cubicBezTo>
                    <a:cubicBezTo>
                      <a:pt x="244" y="16"/>
                      <a:pt x="244" y="16"/>
                      <a:pt x="244" y="16"/>
                    </a:cubicBezTo>
                    <a:cubicBezTo>
                      <a:pt x="257" y="16"/>
                      <a:pt x="267" y="26"/>
                      <a:pt x="267" y="38"/>
                    </a:cubicBezTo>
                    <a:cubicBezTo>
                      <a:pt x="267" y="539"/>
                      <a:pt x="267" y="539"/>
                      <a:pt x="267" y="539"/>
                    </a:cubicBezTo>
                    <a:cubicBezTo>
                      <a:pt x="267" y="552"/>
                      <a:pt x="257" y="562"/>
                      <a:pt x="244" y="562"/>
                    </a:cubicBezTo>
                    <a:cubicBezTo>
                      <a:pt x="38" y="562"/>
                      <a:pt x="38" y="562"/>
                      <a:pt x="38" y="562"/>
                    </a:cubicBezTo>
                    <a:cubicBezTo>
                      <a:pt x="26" y="562"/>
                      <a:pt x="16" y="552"/>
                      <a:pt x="16" y="539"/>
                    </a:cubicBezTo>
                    <a:cubicBezTo>
                      <a:pt x="16" y="504"/>
                      <a:pt x="16" y="504"/>
                      <a:pt x="16" y="504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0" y="539"/>
                      <a:pt x="0" y="539"/>
                      <a:pt x="0" y="539"/>
                    </a:cubicBezTo>
                    <a:cubicBezTo>
                      <a:pt x="0" y="560"/>
                      <a:pt x="17" y="578"/>
                      <a:pt x="38" y="578"/>
                    </a:cubicBezTo>
                    <a:cubicBezTo>
                      <a:pt x="51" y="578"/>
                      <a:pt x="51" y="578"/>
                      <a:pt x="51" y="578"/>
                    </a:cubicBezTo>
                    <a:cubicBezTo>
                      <a:pt x="51" y="581"/>
                      <a:pt x="51" y="581"/>
                      <a:pt x="51" y="581"/>
                    </a:cubicBezTo>
                    <a:cubicBezTo>
                      <a:pt x="51" y="584"/>
                      <a:pt x="53" y="588"/>
                      <a:pt x="55" y="590"/>
                    </a:cubicBezTo>
                    <a:cubicBezTo>
                      <a:pt x="58" y="593"/>
                      <a:pt x="61" y="594"/>
                      <a:pt x="64" y="594"/>
                    </a:cubicBezTo>
                    <a:cubicBezTo>
                      <a:pt x="71" y="594"/>
                      <a:pt x="71" y="594"/>
                      <a:pt x="71" y="594"/>
                    </a:cubicBezTo>
                    <a:cubicBezTo>
                      <a:pt x="74" y="594"/>
                      <a:pt x="77" y="593"/>
                      <a:pt x="80" y="590"/>
                    </a:cubicBezTo>
                    <a:cubicBezTo>
                      <a:pt x="82" y="588"/>
                      <a:pt x="83" y="584"/>
                      <a:pt x="83" y="581"/>
                    </a:cubicBezTo>
                    <a:cubicBezTo>
                      <a:pt x="83" y="578"/>
                      <a:pt x="83" y="578"/>
                      <a:pt x="83" y="578"/>
                    </a:cubicBezTo>
                    <a:cubicBezTo>
                      <a:pt x="199" y="578"/>
                      <a:pt x="199" y="578"/>
                      <a:pt x="199" y="578"/>
                    </a:cubicBezTo>
                    <a:cubicBezTo>
                      <a:pt x="199" y="581"/>
                      <a:pt x="199" y="581"/>
                      <a:pt x="199" y="581"/>
                    </a:cubicBezTo>
                    <a:cubicBezTo>
                      <a:pt x="199" y="584"/>
                      <a:pt x="200" y="588"/>
                      <a:pt x="203" y="590"/>
                    </a:cubicBezTo>
                    <a:cubicBezTo>
                      <a:pt x="205" y="593"/>
                      <a:pt x="209" y="594"/>
                      <a:pt x="212" y="594"/>
                    </a:cubicBezTo>
                    <a:cubicBezTo>
                      <a:pt x="218" y="594"/>
                      <a:pt x="218" y="594"/>
                      <a:pt x="218" y="594"/>
                    </a:cubicBezTo>
                    <a:cubicBezTo>
                      <a:pt x="222" y="594"/>
                      <a:pt x="225" y="593"/>
                      <a:pt x="227" y="590"/>
                    </a:cubicBezTo>
                    <a:cubicBezTo>
                      <a:pt x="230" y="588"/>
                      <a:pt x="231" y="584"/>
                      <a:pt x="231" y="581"/>
                    </a:cubicBezTo>
                    <a:cubicBezTo>
                      <a:pt x="231" y="578"/>
                      <a:pt x="231" y="578"/>
                      <a:pt x="231" y="578"/>
                    </a:cubicBezTo>
                    <a:cubicBezTo>
                      <a:pt x="244" y="578"/>
                      <a:pt x="244" y="578"/>
                      <a:pt x="244" y="578"/>
                    </a:cubicBezTo>
                    <a:cubicBezTo>
                      <a:pt x="266" y="578"/>
                      <a:pt x="283" y="560"/>
                      <a:pt x="283" y="539"/>
                    </a:cubicBezTo>
                    <a:cubicBezTo>
                      <a:pt x="283" y="38"/>
                      <a:pt x="283" y="38"/>
                      <a:pt x="283" y="38"/>
                    </a:cubicBezTo>
                    <a:cubicBezTo>
                      <a:pt x="283" y="17"/>
                      <a:pt x="266" y="0"/>
                      <a:pt x="2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46"/>
              <p:cNvSpPr>
                <a:spLocks/>
              </p:cNvSpPr>
              <p:nvPr/>
            </p:nvSpPr>
            <p:spPr bwMode="auto">
              <a:xfrm>
                <a:off x="5545" y="1315"/>
                <a:ext cx="114" cy="143"/>
              </a:xfrm>
              <a:custGeom>
                <a:avLst/>
                <a:gdLst>
                  <a:gd name="T0" fmla="*/ 117 w 120"/>
                  <a:gd name="T1" fmla="*/ 54 h 150"/>
                  <a:gd name="T2" fmla="*/ 108 w 120"/>
                  <a:gd name="T3" fmla="*/ 50 h 150"/>
                  <a:gd name="T4" fmla="*/ 99 w 120"/>
                  <a:gd name="T5" fmla="*/ 54 h 150"/>
                  <a:gd name="T6" fmla="*/ 96 w 120"/>
                  <a:gd name="T7" fmla="*/ 48 h 150"/>
                  <a:gd name="T8" fmla="*/ 87 w 120"/>
                  <a:gd name="T9" fmla="*/ 44 h 150"/>
                  <a:gd name="T10" fmla="*/ 78 w 120"/>
                  <a:gd name="T11" fmla="*/ 48 h 150"/>
                  <a:gd name="T12" fmla="*/ 75 w 120"/>
                  <a:gd name="T13" fmla="*/ 42 h 150"/>
                  <a:gd name="T14" fmla="*/ 66 w 120"/>
                  <a:gd name="T15" fmla="*/ 38 h 150"/>
                  <a:gd name="T16" fmla="*/ 58 w 120"/>
                  <a:gd name="T17" fmla="*/ 41 h 150"/>
                  <a:gd name="T18" fmla="*/ 58 w 120"/>
                  <a:gd name="T19" fmla="*/ 13 h 150"/>
                  <a:gd name="T20" fmla="*/ 54 w 120"/>
                  <a:gd name="T21" fmla="*/ 4 h 150"/>
                  <a:gd name="T22" fmla="*/ 45 w 120"/>
                  <a:gd name="T23" fmla="*/ 0 h 150"/>
                  <a:gd name="T24" fmla="*/ 36 w 120"/>
                  <a:gd name="T25" fmla="*/ 4 h 150"/>
                  <a:gd name="T26" fmla="*/ 33 w 120"/>
                  <a:gd name="T27" fmla="*/ 13 h 150"/>
                  <a:gd name="T28" fmla="*/ 33 w 120"/>
                  <a:gd name="T29" fmla="*/ 84 h 150"/>
                  <a:gd name="T30" fmla="*/ 23 w 120"/>
                  <a:gd name="T31" fmla="*/ 73 h 150"/>
                  <a:gd name="T32" fmla="*/ 15 w 120"/>
                  <a:gd name="T33" fmla="*/ 69 h 150"/>
                  <a:gd name="T34" fmla="*/ 14 w 120"/>
                  <a:gd name="T35" fmla="*/ 69 h 150"/>
                  <a:gd name="T36" fmla="*/ 6 w 120"/>
                  <a:gd name="T37" fmla="*/ 72 h 150"/>
                  <a:gd name="T38" fmla="*/ 5 w 120"/>
                  <a:gd name="T39" fmla="*/ 73 h 150"/>
                  <a:gd name="T40" fmla="*/ 1 w 120"/>
                  <a:gd name="T41" fmla="*/ 81 h 150"/>
                  <a:gd name="T42" fmla="*/ 3 w 120"/>
                  <a:gd name="T43" fmla="*/ 90 h 150"/>
                  <a:gd name="T44" fmla="*/ 37 w 120"/>
                  <a:gd name="T45" fmla="*/ 137 h 150"/>
                  <a:gd name="T46" fmla="*/ 41 w 120"/>
                  <a:gd name="T47" fmla="*/ 146 h 150"/>
                  <a:gd name="T48" fmla="*/ 52 w 120"/>
                  <a:gd name="T49" fmla="*/ 150 h 150"/>
                  <a:gd name="T50" fmla="*/ 95 w 120"/>
                  <a:gd name="T51" fmla="*/ 150 h 150"/>
                  <a:gd name="T52" fmla="*/ 105 w 120"/>
                  <a:gd name="T53" fmla="*/ 146 h 150"/>
                  <a:gd name="T54" fmla="*/ 110 w 120"/>
                  <a:gd name="T55" fmla="*/ 136 h 150"/>
                  <a:gd name="T56" fmla="*/ 118 w 120"/>
                  <a:gd name="T57" fmla="*/ 108 h 150"/>
                  <a:gd name="T58" fmla="*/ 120 w 120"/>
                  <a:gd name="T59" fmla="*/ 101 h 150"/>
                  <a:gd name="T60" fmla="*/ 120 w 120"/>
                  <a:gd name="T61" fmla="*/ 94 h 150"/>
                  <a:gd name="T62" fmla="*/ 120 w 120"/>
                  <a:gd name="T63" fmla="*/ 63 h 150"/>
                  <a:gd name="T64" fmla="*/ 117 w 120"/>
                  <a:gd name="T65" fmla="*/ 54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0" h="150">
                    <a:moveTo>
                      <a:pt x="117" y="54"/>
                    </a:moveTo>
                    <a:cubicBezTo>
                      <a:pt x="114" y="52"/>
                      <a:pt x="111" y="50"/>
                      <a:pt x="108" y="50"/>
                    </a:cubicBezTo>
                    <a:cubicBezTo>
                      <a:pt x="104" y="50"/>
                      <a:pt x="101" y="51"/>
                      <a:pt x="99" y="54"/>
                    </a:cubicBezTo>
                    <a:cubicBezTo>
                      <a:pt x="98" y="52"/>
                      <a:pt x="97" y="50"/>
                      <a:pt x="96" y="48"/>
                    </a:cubicBezTo>
                    <a:cubicBezTo>
                      <a:pt x="93" y="46"/>
                      <a:pt x="90" y="44"/>
                      <a:pt x="87" y="44"/>
                    </a:cubicBezTo>
                    <a:cubicBezTo>
                      <a:pt x="83" y="44"/>
                      <a:pt x="80" y="46"/>
                      <a:pt x="78" y="48"/>
                    </a:cubicBezTo>
                    <a:cubicBezTo>
                      <a:pt x="77" y="46"/>
                      <a:pt x="76" y="44"/>
                      <a:pt x="75" y="42"/>
                    </a:cubicBezTo>
                    <a:cubicBezTo>
                      <a:pt x="72" y="40"/>
                      <a:pt x="69" y="38"/>
                      <a:pt x="66" y="38"/>
                    </a:cubicBezTo>
                    <a:cubicBezTo>
                      <a:pt x="63" y="38"/>
                      <a:pt x="60" y="39"/>
                      <a:pt x="58" y="41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9"/>
                      <a:pt x="56" y="6"/>
                      <a:pt x="54" y="4"/>
                    </a:cubicBezTo>
                    <a:cubicBezTo>
                      <a:pt x="52" y="1"/>
                      <a:pt x="49" y="0"/>
                      <a:pt x="45" y="0"/>
                    </a:cubicBezTo>
                    <a:cubicBezTo>
                      <a:pt x="42" y="0"/>
                      <a:pt x="39" y="1"/>
                      <a:pt x="36" y="4"/>
                    </a:cubicBezTo>
                    <a:cubicBezTo>
                      <a:pt x="34" y="6"/>
                      <a:pt x="33" y="9"/>
                      <a:pt x="33" y="13"/>
                    </a:cubicBezTo>
                    <a:cubicBezTo>
                      <a:pt x="33" y="84"/>
                      <a:pt x="33" y="84"/>
                      <a:pt x="33" y="84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1" y="71"/>
                      <a:pt x="18" y="70"/>
                      <a:pt x="15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1" y="69"/>
                      <a:pt x="8" y="70"/>
                      <a:pt x="6" y="72"/>
                    </a:cubicBezTo>
                    <a:cubicBezTo>
                      <a:pt x="5" y="73"/>
                      <a:pt x="5" y="73"/>
                      <a:pt x="5" y="73"/>
                    </a:cubicBezTo>
                    <a:cubicBezTo>
                      <a:pt x="3" y="75"/>
                      <a:pt x="1" y="78"/>
                      <a:pt x="1" y="81"/>
                    </a:cubicBezTo>
                    <a:cubicBezTo>
                      <a:pt x="0" y="84"/>
                      <a:pt x="1" y="87"/>
                      <a:pt x="3" y="90"/>
                    </a:cubicBezTo>
                    <a:cubicBezTo>
                      <a:pt x="37" y="137"/>
                      <a:pt x="37" y="137"/>
                      <a:pt x="37" y="137"/>
                    </a:cubicBezTo>
                    <a:cubicBezTo>
                      <a:pt x="37" y="141"/>
                      <a:pt x="39" y="144"/>
                      <a:pt x="41" y="146"/>
                    </a:cubicBezTo>
                    <a:cubicBezTo>
                      <a:pt x="44" y="149"/>
                      <a:pt x="48" y="150"/>
                      <a:pt x="52" y="150"/>
                    </a:cubicBezTo>
                    <a:cubicBezTo>
                      <a:pt x="95" y="150"/>
                      <a:pt x="95" y="150"/>
                      <a:pt x="95" y="150"/>
                    </a:cubicBezTo>
                    <a:cubicBezTo>
                      <a:pt x="99" y="150"/>
                      <a:pt x="103" y="149"/>
                      <a:pt x="105" y="146"/>
                    </a:cubicBezTo>
                    <a:cubicBezTo>
                      <a:pt x="108" y="143"/>
                      <a:pt x="110" y="140"/>
                      <a:pt x="110" y="136"/>
                    </a:cubicBezTo>
                    <a:cubicBezTo>
                      <a:pt x="118" y="108"/>
                      <a:pt x="118" y="108"/>
                      <a:pt x="118" y="108"/>
                    </a:cubicBezTo>
                    <a:cubicBezTo>
                      <a:pt x="119" y="105"/>
                      <a:pt x="119" y="103"/>
                      <a:pt x="120" y="101"/>
                    </a:cubicBezTo>
                    <a:cubicBezTo>
                      <a:pt x="120" y="98"/>
                      <a:pt x="120" y="96"/>
                      <a:pt x="120" y="94"/>
                    </a:cubicBezTo>
                    <a:cubicBezTo>
                      <a:pt x="120" y="63"/>
                      <a:pt x="120" y="63"/>
                      <a:pt x="120" y="63"/>
                    </a:cubicBezTo>
                    <a:cubicBezTo>
                      <a:pt x="120" y="59"/>
                      <a:pt x="119" y="56"/>
                      <a:pt x="117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47"/>
              <p:cNvSpPr>
                <a:spLocks noEditPoints="1"/>
              </p:cNvSpPr>
              <p:nvPr/>
            </p:nvSpPr>
            <p:spPr bwMode="auto">
              <a:xfrm>
                <a:off x="5549" y="1276"/>
                <a:ext cx="78" cy="75"/>
              </a:xfrm>
              <a:custGeom>
                <a:avLst/>
                <a:gdLst>
                  <a:gd name="T0" fmla="*/ 0 w 82"/>
                  <a:gd name="T1" fmla="*/ 41 h 79"/>
                  <a:gd name="T2" fmla="*/ 41 w 82"/>
                  <a:gd name="T3" fmla="*/ 0 h 79"/>
                  <a:gd name="T4" fmla="*/ 82 w 82"/>
                  <a:gd name="T5" fmla="*/ 41 h 79"/>
                  <a:gd name="T6" fmla="*/ 62 w 82"/>
                  <a:gd name="T7" fmla="*/ 76 h 79"/>
                  <a:gd name="T8" fmla="*/ 62 w 82"/>
                  <a:gd name="T9" fmla="*/ 76 h 79"/>
                  <a:gd name="T10" fmla="*/ 57 w 82"/>
                  <a:gd name="T11" fmla="*/ 77 h 79"/>
                  <a:gd name="T12" fmla="*/ 57 w 82"/>
                  <a:gd name="T13" fmla="*/ 70 h 79"/>
                  <a:gd name="T14" fmla="*/ 74 w 82"/>
                  <a:gd name="T15" fmla="*/ 41 h 79"/>
                  <a:gd name="T16" fmla="*/ 41 w 82"/>
                  <a:gd name="T17" fmla="*/ 8 h 79"/>
                  <a:gd name="T18" fmla="*/ 8 w 82"/>
                  <a:gd name="T19" fmla="*/ 41 h 79"/>
                  <a:gd name="T20" fmla="*/ 25 w 82"/>
                  <a:gd name="T21" fmla="*/ 70 h 79"/>
                  <a:gd name="T22" fmla="*/ 25 w 82"/>
                  <a:gd name="T23" fmla="*/ 79 h 79"/>
                  <a:gd name="T24" fmla="*/ 0 w 82"/>
                  <a:gd name="T25" fmla="*/ 41 h 79"/>
                  <a:gd name="T26" fmla="*/ 63 w 82"/>
                  <a:gd name="T27" fmla="*/ 41 h 79"/>
                  <a:gd name="T28" fmla="*/ 41 w 82"/>
                  <a:gd name="T29" fmla="*/ 19 h 79"/>
                  <a:gd name="T30" fmla="*/ 19 w 82"/>
                  <a:gd name="T31" fmla="*/ 41 h 79"/>
                  <a:gd name="T32" fmla="*/ 25 w 82"/>
                  <a:gd name="T33" fmla="*/ 56 h 79"/>
                  <a:gd name="T34" fmla="*/ 25 w 82"/>
                  <a:gd name="T35" fmla="*/ 54 h 79"/>
                  <a:gd name="T36" fmla="*/ 27 w 82"/>
                  <a:gd name="T37" fmla="*/ 46 h 79"/>
                  <a:gd name="T38" fmla="*/ 26 w 82"/>
                  <a:gd name="T39" fmla="*/ 41 h 79"/>
                  <a:gd name="T40" fmla="*/ 41 w 82"/>
                  <a:gd name="T41" fmla="*/ 26 h 79"/>
                  <a:gd name="T42" fmla="*/ 56 w 82"/>
                  <a:gd name="T43" fmla="*/ 41 h 79"/>
                  <a:gd name="T44" fmla="*/ 55 w 82"/>
                  <a:gd name="T45" fmla="*/ 46 h 79"/>
                  <a:gd name="T46" fmla="*/ 57 w 82"/>
                  <a:gd name="T47" fmla="*/ 54 h 79"/>
                  <a:gd name="T48" fmla="*/ 57 w 82"/>
                  <a:gd name="T49" fmla="*/ 57 h 79"/>
                  <a:gd name="T50" fmla="*/ 63 w 82"/>
                  <a:gd name="T51" fmla="*/ 4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2" h="79">
                    <a:moveTo>
                      <a:pt x="0" y="41"/>
                    </a:moveTo>
                    <a:cubicBezTo>
                      <a:pt x="0" y="18"/>
                      <a:pt x="19" y="0"/>
                      <a:pt x="41" y="0"/>
                    </a:cubicBezTo>
                    <a:cubicBezTo>
                      <a:pt x="64" y="0"/>
                      <a:pt x="82" y="18"/>
                      <a:pt x="82" y="41"/>
                    </a:cubicBezTo>
                    <a:cubicBezTo>
                      <a:pt x="82" y="56"/>
                      <a:pt x="74" y="69"/>
                      <a:pt x="62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0" y="76"/>
                      <a:pt x="59" y="76"/>
                      <a:pt x="57" y="77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67" y="64"/>
                      <a:pt x="74" y="54"/>
                      <a:pt x="74" y="41"/>
                    </a:cubicBezTo>
                    <a:cubicBezTo>
                      <a:pt x="74" y="23"/>
                      <a:pt x="60" y="8"/>
                      <a:pt x="41" y="8"/>
                    </a:cubicBezTo>
                    <a:cubicBezTo>
                      <a:pt x="23" y="8"/>
                      <a:pt x="8" y="23"/>
                      <a:pt x="8" y="41"/>
                    </a:cubicBezTo>
                    <a:cubicBezTo>
                      <a:pt x="8" y="54"/>
                      <a:pt x="15" y="64"/>
                      <a:pt x="25" y="7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11" y="72"/>
                      <a:pt x="0" y="58"/>
                      <a:pt x="0" y="41"/>
                    </a:cubicBezTo>
                    <a:close/>
                    <a:moveTo>
                      <a:pt x="63" y="41"/>
                    </a:moveTo>
                    <a:cubicBezTo>
                      <a:pt x="63" y="29"/>
                      <a:pt x="53" y="19"/>
                      <a:pt x="41" y="19"/>
                    </a:cubicBezTo>
                    <a:cubicBezTo>
                      <a:pt x="29" y="19"/>
                      <a:pt x="19" y="29"/>
                      <a:pt x="19" y="41"/>
                    </a:cubicBezTo>
                    <a:cubicBezTo>
                      <a:pt x="19" y="47"/>
                      <a:pt x="21" y="52"/>
                      <a:pt x="25" y="56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5" y="51"/>
                      <a:pt x="26" y="48"/>
                      <a:pt x="27" y="46"/>
                    </a:cubicBezTo>
                    <a:cubicBezTo>
                      <a:pt x="27" y="44"/>
                      <a:pt x="26" y="43"/>
                      <a:pt x="26" y="41"/>
                    </a:cubicBezTo>
                    <a:cubicBezTo>
                      <a:pt x="26" y="33"/>
                      <a:pt x="33" y="26"/>
                      <a:pt x="41" y="26"/>
                    </a:cubicBezTo>
                    <a:cubicBezTo>
                      <a:pt x="49" y="26"/>
                      <a:pt x="56" y="33"/>
                      <a:pt x="56" y="41"/>
                    </a:cubicBezTo>
                    <a:cubicBezTo>
                      <a:pt x="56" y="43"/>
                      <a:pt x="56" y="44"/>
                      <a:pt x="55" y="46"/>
                    </a:cubicBezTo>
                    <a:cubicBezTo>
                      <a:pt x="56" y="48"/>
                      <a:pt x="57" y="51"/>
                      <a:pt x="57" y="54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61" y="53"/>
                      <a:pt x="63" y="47"/>
                      <a:pt x="6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7053889" y="1510514"/>
              <a:ext cx="189603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Take a good look. It's the last you're going to get.</a:t>
              </a:r>
              <a:endParaRPr lang="zh-CN" altLang="en-US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54642" y="609289"/>
            <a:ext cx="1896035" cy="1839049"/>
            <a:chOff x="9254642" y="609289"/>
            <a:chExt cx="1896035" cy="1839049"/>
          </a:xfrm>
        </p:grpSpPr>
        <p:grpSp>
          <p:nvGrpSpPr>
            <p:cNvPr id="22" name="Group 108"/>
            <p:cNvGrpSpPr>
              <a:grpSpLocks noChangeAspect="1"/>
            </p:cNvGrpSpPr>
            <p:nvPr/>
          </p:nvGrpSpPr>
          <p:grpSpPr bwMode="auto">
            <a:xfrm>
              <a:off x="9981070" y="609289"/>
              <a:ext cx="350914" cy="606319"/>
              <a:chOff x="1657" y="2103"/>
              <a:chExt cx="327" cy="565"/>
            </a:xfrm>
            <a:solidFill>
              <a:srgbClr val="514B6F"/>
            </a:solidFill>
          </p:grpSpPr>
          <p:sp>
            <p:nvSpPr>
              <p:cNvPr id="23" name="Freeform 109"/>
              <p:cNvSpPr>
                <a:spLocks noEditPoints="1"/>
              </p:cNvSpPr>
              <p:nvPr/>
            </p:nvSpPr>
            <p:spPr bwMode="auto">
              <a:xfrm>
                <a:off x="1657" y="2103"/>
                <a:ext cx="327" cy="565"/>
              </a:xfrm>
              <a:custGeom>
                <a:avLst/>
                <a:gdLst>
                  <a:gd name="T0" fmla="*/ 406 w 462"/>
                  <a:gd name="T1" fmla="*/ 0 h 800"/>
                  <a:gd name="T2" fmla="*/ 56 w 462"/>
                  <a:gd name="T3" fmla="*/ 0 h 800"/>
                  <a:gd name="T4" fmla="*/ 0 w 462"/>
                  <a:gd name="T5" fmla="*/ 56 h 800"/>
                  <a:gd name="T6" fmla="*/ 0 w 462"/>
                  <a:gd name="T7" fmla="*/ 744 h 800"/>
                  <a:gd name="T8" fmla="*/ 56 w 462"/>
                  <a:gd name="T9" fmla="*/ 800 h 800"/>
                  <a:gd name="T10" fmla="*/ 406 w 462"/>
                  <a:gd name="T11" fmla="*/ 800 h 800"/>
                  <a:gd name="T12" fmla="*/ 462 w 462"/>
                  <a:gd name="T13" fmla="*/ 744 h 800"/>
                  <a:gd name="T14" fmla="*/ 462 w 462"/>
                  <a:gd name="T15" fmla="*/ 56 h 800"/>
                  <a:gd name="T16" fmla="*/ 406 w 462"/>
                  <a:gd name="T17" fmla="*/ 0 h 800"/>
                  <a:gd name="T18" fmla="*/ 451 w 462"/>
                  <a:gd name="T19" fmla="*/ 744 h 800"/>
                  <a:gd name="T20" fmla="*/ 406 w 462"/>
                  <a:gd name="T21" fmla="*/ 789 h 800"/>
                  <a:gd name="T22" fmla="*/ 56 w 462"/>
                  <a:gd name="T23" fmla="*/ 789 h 800"/>
                  <a:gd name="T24" fmla="*/ 11 w 462"/>
                  <a:gd name="T25" fmla="*/ 744 h 800"/>
                  <a:gd name="T26" fmla="*/ 11 w 462"/>
                  <a:gd name="T27" fmla="*/ 56 h 800"/>
                  <a:gd name="T28" fmla="*/ 56 w 462"/>
                  <a:gd name="T29" fmla="*/ 11 h 800"/>
                  <a:gd name="T30" fmla="*/ 406 w 462"/>
                  <a:gd name="T31" fmla="*/ 11 h 800"/>
                  <a:gd name="T32" fmla="*/ 451 w 462"/>
                  <a:gd name="T33" fmla="*/ 56 h 800"/>
                  <a:gd name="T34" fmla="*/ 451 w 462"/>
                  <a:gd name="T35" fmla="*/ 74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2" h="800">
                    <a:moveTo>
                      <a:pt x="40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744"/>
                      <a:pt x="0" y="744"/>
                      <a:pt x="0" y="744"/>
                    </a:cubicBezTo>
                    <a:cubicBezTo>
                      <a:pt x="0" y="775"/>
                      <a:pt x="25" y="800"/>
                      <a:pt x="56" y="800"/>
                    </a:cubicBezTo>
                    <a:cubicBezTo>
                      <a:pt x="406" y="800"/>
                      <a:pt x="406" y="800"/>
                      <a:pt x="406" y="800"/>
                    </a:cubicBezTo>
                    <a:cubicBezTo>
                      <a:pt x="437" y="800"/>
                      <a:pt x="462" y="775"/>
                      <a:pt x="462" y="744"/>
                    </a:cubicBezTo>
                    <a:cubicBezTo>
                      <a:pt x="462" y="56"/>
                      <a:pt x="462" y="56"/>
                      <a:pt x="462" y="56"/>
                    </a:cubicBezTo>
                    <a:cubicBezTo>
                      <a:pt x="462" y="25"/>
                      <a:pt x="437" y="0"/>
                      <a:pt x="406" y="0"/>
                    </a:cubicBezTo>
                    <a:close/>
                    <a:moveTo>
                      <a:pt x="451" y="744"/>
                    </a:moveTo>
                    <a:cubicBezTo>
                      <a:pt x="451" y="769"/>
                      <a:pt x="431" y="789"/>
                      <a:pt x="406" y="789"/>
                    </a:cubicBezTo>
                    <a:cubicBezTo>
                      <a:pt x="56" y="789"/>
                      <a:pt x="56" y="789"/>
                      <a:pt x="56" y="789"/>
                    </a:cubicBezTo>
                    <a:cubicBezTo>
                      <a:pt x="31" y="789"/>
                      <a:pt x="11" y="769"/>
                      <a:pt x="11" y="744"/>
                    </a:cubicBezTo>
                    <a:cubicBezTo>
                      <a:pt x="11" y="56"/>
                      <a:pt x="11" y="56"/>
                      <a:pt x="11" y="56"/>
                    </a:cubicBezTo>
                    <a:cubicBezTo>
                      <a:pt x="11" y="31"/>
                      <a:pt x="31" y="11"/>
                      <a:pt x="56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31" y="11"/>
                      <a:pt x="451" y="31"/>
                      <a:pt x="451" y="56"/>
                    </a:cubicBezTo>
                    <a:lnTo>
                      <a:pt x="451" y="7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10"/>
              <p:cNvSpPr>
                <a:spLocks noEditPoints="1"/>
              </p:cNvSpPr>
              <p:nvPr/>
            </p:nvSpPr>
            <p:spPr bwMode="auto">
              <a:xfrm>
                <a:off x="1670" y="2116"/>
                <a:ext cx="300" cy="539"/>
              </a:xfrm>
              <a:custGeom>
                <a:avLst/>
                <a:gdLst>
                  <a:gd name="T0" fmla="*/ 387 w 424"/>
                  <a:gd name="T1" fmla="*/ 0 h 762"/>
                  <a:gd name="T2" fmla="*/ 286 w 424"/>
                  <a:gd name="T3" fmla="*/ 0 h 762"/>
                  <a:gd name="T4" fmla="*/ 286 w 424"/>
                  <a:gd name="T5" fmla="*/ 7 h 762"/>
                  <a:gd name="T6" fmla="*/ 283 w 424"/>
                  <a:gd name="T7" fmla="*/ 15 h 762"/>
                  <a:gd name="T8" fmla="*/ 275 w 424"/>
                  <a:gd name="T9" fmla="*/ 18 h 762"/>
                  <a:gd name="T10" fmla="*/ 149 w 424"/>
                  <a:gd name="T11" fmla="*/ 18 h 762"/>
                  <a:gd name="T12" fmla="*/ 141 w 424"/>
                  <a:gd name="T13" fmla="*/ 15 h 762"/>
                  <a:gd name="T14" fmla="*/ 138 w 424"/>
                  <a:gd name="T15" fmla="*/ 7 h 762"/>
                  <a:gd name="T16" fmla="*/ 138 w 424"/>
                  <a:gd name="T17" fmla="*/ 0 h 762"/>
                  <a:gd name="T18" fmla="*/ 37 w 424"/>
                  <a:gd name="T19" fmla="*/ 0 h 762"/>
                  <a:gd name="T20" fmla="*/ 0 w 424"/>
                  <a:gd name="T21" fmla="*/ 37 h 762"/>
                  <a:gd name="T22" fmla="*/ 0 w 424"/>
                  <a:gd name="T23" fmla="*/ 725 h 762"/>
                  <a:gd name="T24" fmla="*/ 37 w 424"/>
                  <a:gd name="T25" fmla="*/ 762 h 762"/>
                  <a:gd name="T26" fmla="*/ 387 w 424"/>
                  <a:gd name="T27" fmla="*/ 762 h 762"/>
                  <a:gd name="T28" fmla="*/ 424 w 424"/>
                  <a:gd name="T29" fmla="*/ 725 h 762"/>
                  <a:gd name="T30" fmla="*/ 424 w 424"/>
                  <a:gd name="T31" fmla="*/ 37 h 762"/>
                  <a:gd name="T32" fmla="*/ 387 w 424"/>
                  <a:gd name="T33" fmla="*/ 0 h 762"/>
                  <a:gd name="T34" fmla="*/ 82 w 424"/>
                  <a:gd name="T35" fmla="*/ 30 h 762"/>
                  <a:gd name="T36" fmla="*/ 95 w 424"/>
                  <a:gd name="T37" fmla="*/ 44 h 762"/>
                  <a:gd name="T38" fmla="*/ 82 w 424"/>
                  <a:gd name="T39" fmla="*/ 57 h 762"/>
                  <a:gd name="T40" fmla="*/ 69 w 424"/>
                  <a:gd name="T41" fmla="*/ 44 h 762"/>
                  <a:gd name="T42" fmla="*/ 82 w 424"/>
                  <a:gd name="T43" fmla="*/ 30 h 762"/>
                  <a:gd name="T44" fmla="*/ 212 w 424"/>
                  <a:gd name="T45" fmla="*/ 749 h 762"/>
                  <a:gd name="T46" fmla="*/ 185 w 424"/>
                  <a:gd name="T47" fmla="*/ 723 h 762"/>
                  <a:gd name="T48" fmla="*/ 212 w 424"/>
                  <a:gd name="T49" fmla="*/ 696 h 762"/>
                  <a:gd name="T50" fmla="*/ 239 w 424"/>
                  <a:gd name="T51" fmla="*/ 723 h 762"/>
                  <a:gd name="T52" fmla="*/ 212 w 424"/>
                  <a:gd name="T53" fmla="*/ 749 h 762"/>
                  <a:gd name="T54" fmla="*/ 398 w 424"/>
                  <a:gd name="T55" fmla="*/ 683 h 762"/>
                  <a:gd name="T56" fmla="*/ 26 w 424"/>
                  <a:gd name="T57" fmla="*/ 683 h 762"/>
                  <a:gd name="T58" fmla="*/ 26 w 424"/>
                  <a:gd name="T59" fmla="*/ 88 h 762"/>
                  <a:gd name="T60" fmla="*/ 398 w 424"/>
                  <a:gd name="T61" fmla="*/ 88 h 762"/>
                  <a:gd name="T62" fmla="*/ 398 w 424"/>
                  <a:gd name="T63" fmla="*/ 683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24" h="762">
                    <a:moveTo>
                      <a:pt x="387" y="0"/>
                    </a:moveTo>
                    <a:cubicBezTo>
                      <a:pt x="286" y="0"/>
                      <a:pt x="286" y="0"/>
                      <a:pt x="286" y="0"/>
                    </a:cubicBezTo>
                    <a:cubicBezTo>
                      <a:pt x="286" y="7"/>
                      <a:pt x="286" y="7"/>
                      <a:pt x="286" y="7"/>
                    </a:cubicBezTo>
                    <a:cubicBezTo>
                      <a:pt x="286" y="10"/>
                      <a:pt x="285" y="13"/>
                      <a:pt x="283" y="15"/>
                    </a:cubicBezTo>
                    <a:cubicBezTo>
                      <a:pt x="281" y="17"/>
                      <a:pt x="278" y="18"/>
                      <a:pt x="275" y="18"/>
                    </a:cubicBezTo>
                    <a:cubicBezTo>
                      <a:pt x="149" y="18"/>
                      <a:pt x="149" y="18"/>
                      <a:pt x="149" y="18"/>
                    </a:cubicBezTo>
                    <a:cubicBezTo>
                      <a:pt x="146" y="18"/>
                      <a:pt x="143" y="17"/>
                      <a:pt x="141" y="15"/>
                    </a:cubicBezTo>
                    <a:cubicBezTo>
                      <a:pt x="139" y="13"/>
                      <a:pt x="138" y="10"/>
                      <a:pt x="138" y="7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6"/>
                      <a:pt x="0" y="37"/>
                    </a:cubicBezTo>
                    <a:cubicBezTo>
                      <a:pt x="0" y="725"/>
                      <a:pt x="0" y="725"/>
                      <a:pt x="0" y="725"/>
                    </a:cubicBezTo>
                    <a:cubicBezTo>
                      <a:pt x="0" y="746"/>
                      <a:pt x="17" y="762"/>
                      <a:pt x="37" y="762"/>
                    </a:cubicBezTo>
                    <a:cubicBezTo>
                      <a:pt x="387" y="762"/>
                      <a:pt x="387" y="762"/>
                      <a:pt x="387" y="762"/>
                    </a:cubicBezTo>
                    <a:cubicBezTo>
                      <a:pt x="407" y="762"/>
                      <a:pt x="424" y="746"/>
                      <a:pt x="424" y="725"/>
                    </a:cubicBezTo>
                    <a:cubicBezTo>
                      <a:pt x="424" y="37"/>
                      <a:pt x="424" y="37"/>
                      <a:pt x="424" y="37"/>
                    </a:cubicBezTo>
                    <a:cubicBezTo>
                      <a:pt x="424" y="16"/>
                      <a:pt x="407" y="0"/>
                      <a:pt x="387" y="0"/>
                    </a:cubicBezTo>
                    <a:close/>
                    <a:moveTo>
                      <a:pt x="82" y="30"/>
                    </a:moveTo>
                    <a:cubicBezTo>
                      <a:pt x="89" y="30"/>
                      <a:pt x="95" y="36"/>
                      <a:pt x="95" y="44"/>
                    </a:cubicBezTo>
                    <a:cubicBezTo>
                      <a:pt x="95" y="51"/>
                      <a:pt x="89" y="57"/>
                      <a:pt x="82" y="57"/>
                    </a:cubicBezTo>
                    <a:cubicBezTo>
                      <a:pt x="74" y="57"/>
                      <a:pt x="69" y="51"/>
                      <a:pt x="69" y="44"/>
                    </a:cubicBezTo>
                    <a:cubicBezTo>
                      <a:pt x="69" y="36"/>
                      <a:pt x="74" y="30"/>
                      <a:pt x="82" y="30"/>
                    </a:cubicBezTo>
                    <a:close/>
                    <a:moveTo>
                      <a:pt x="212" y="749"/>
                    </a:moveTo>
                    <a:cubicBezTo>
                      <a:pt x="197" y="749"/>
                      <a:pt x="185" y="737"/>
                      <a:pt x="185" y="723"/>
                    </a:cubicBezTo>
                    <a:cubicBezTo>
                      <a:pt x="185" y="708"/>
                      <a:pt x="197" y="696"/>
                      <a:pt x="212" y="696"/>
                    </a:cubicBezTo>
                    <a:cubicBezTo>
                      <a:pt x="227" y="696"/>
                      <a:pt x="239" y="708"/>
                      <a:pt x="239" y="723"/>
                    </a:cubicBezTo>
                    <a:cubicBezTo>
                      <a:pt x="239" y="737"/>
                      <a:pt x="227" y="749"/>
                      <a:pt x="212" y="749"/>
                    </a:cubicBezTo>
                    <a:close/>
                    <a:moveTo>
                      <a:pt x="398" y="683"/>
                    </a:moveTo>
                    <a:cubicBezTo>
                      <a:pt x="26" y="683"/>
                      <a:pt x="26" y="683"/>
                      <a:pt x="26" y="683"/>
                    </a:cubicBezTo>
                    <a:cubicBezTo>
                      <a:pt x="26" y="88"/>
                      <a:pt x="26" y="88"/>
                      <a:pt x="26" y="88"/>
                    </a:cubicBezTo>
                    <a:cubicBezTo>
                      <a:pt x="398" y="88"/>
                      <a:pt x="398" y="88"/>
                      <a:pt x="398" y="88"/>
                    </a:cubicBezTo>
                    <a:cubicBezTo>
                      <a:pt x="398" y="683"/>
                      <a:pt x="398" y="683"/>
                      <a:pt x="398" y="6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9254642" y="1525008"/>
              <a:ext cx="189603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/>
                <a:t>Take a good look. It's the last you're going to get.</a:t>
              </a:r>
              <a:endParaRPr lang="zh-CN" altLang="en-US" dirty="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354702" y="3409950"/>
            <a:ext cx="294664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</a:t>
            </a:r>
          </a:p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something</a:t>
            </a:r>
          </a:p>
          <a:p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Such as</a:t>
            </a:r>
          </a:p>
          <a:p>
            <a:r>
              <a:rPr lang="en-US" altLang="zh-CN" sz="4000" b="1" dirty="0">
                <a:solidFill>
                  <a:srgbClr val="BE99B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3105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15"/>
          <p:cNvSpPr>
            <a:spLocks noChangeArrowheads="1"/>
          </p:cNvSpPr>
          <p:nvPr/>
        </p:nvSpPr>
        <p:spPr bwMode="auto">
          <a:xfrm>
            <a:off x="482600" y="6029325"/>
            <a:ext cx="1052513" cy="339725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rgbClr val="607083"/>
                </a:solidFill>
              </a:rPr>
              <a:t>BY ISCUKER</a:t>
            </a:r>
            <a:endParaRPr lang="zh-CN" altLang="en-US" sz="1400">
              <a:solidFill>
                <a:srgbClr val="607083"/>
              </a:solidFill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363538" y="4990306"/>
            <a:ext cx="5976937" cy="830263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 smtClean="0">
                <a:solidFill>
                  <a:schemeClr val="bg1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THANK YOU</a:t>
            </a:r>
            <a:endParaRPr lang="zh-CN" altLang="en-US" sz="4800" b="1" dirty="0">
              <a:solidFill>
                <a:schemeClr val="bg1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401638" y="5666680"/>
            <a:ext cx="56165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Enter the text </a:t>
            </a:r>
            <a:r>
              <a:rPr lang="en-US" altLang="zh-CN" sz="1400" dirty="0" err="1">
                <a:solidFill>
                  <a:schemeClr val="bg1"/>
                </a:solidFill>
              </a:rPr>
              <a:t>here,All</a:t>
            </a:r>
            <a:r>
              <a:rPr lang="en-US" altLang="zh-CN" sz="1400" dirty="0">
                <a:solidFill>
                  <a:schemeClr val="bg1"/>
                </a:solidFill>
              </a:rPr>
              <a:t> the text is </a:t>
            </a:r>
            <a:r>
              <a:rPr lang="en-US" altLang="zh-CN" sz="1400" dirty="0" err="1">
                <a:solidFill>
                  <a:schemeClr val="bg1"/>
                </a:solidFill>
              </a:rPr>
              <a:t>editable,All</a:t>
            </a:r>
            <a:r>
              <a:rPr lang="en-US" altLang="zh-CN" sz="1400" dirty="0">
                <a:solidFill>
                  <a:schemeClr val="bg1"/>
                </a:solidFill>
              </a:rPr>
              <a:t> the text is editable</a:t>
            </a:r>
            <a:r>
              <a:rPr lang="en-US" altLang="zh-CN" sz="1400" dirty="0" smtClean="0">
                <a:solidFill>
                  <a:schemeClr val="bg1"/>
                </a:solidFill>
              </a:rPr>
              <a:t>..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7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0D0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00513" y="3526750"/>
            <a:ext cx="69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标注</a:t>
            </a: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476875" y="2071013"/>
            <a:ext cx="1401763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字体使用 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中文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英文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行距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背景图片出处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声明</a:t>
            </a: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6" name="矩形 9"/>
          <p:cNvSpPr>
            <a:spLocks noChangeArrowheads="1"/>
          </p:cNvSpPr>
          <p:nvPr/>
        </p:nvSpPr>
        <p:spPr bwMode="auto">
          <a:xfrm>
            <a:off x="7051675" y="1999575"/>
            <a:ext cx="3727450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Source Han Sans </a:t>
            </a:r>
            <a:r>
              <a:rPr lang="en-US" altLang="zh-CN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Light 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（等线）</a:t>
            </a:r>
            <a:endParaRPr lang="en-US" altLang="zh-CN" sz="1400" kern="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sz="1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Tahoma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正文 </a:t>
            </a: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1.5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http://www.Baidu.com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http://www.51pptmoban.com/zt/OfficePLUS/</a:t>
            </a:r>
            <a:endParaRPr lang="zh-CN" altLang="en-US" sz="1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互联网是一个开放共享的平台</a:t>
            </a: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部分设计灵感与元素来源于网络</a:t>
            </a:r>
          </a:p>
        </p:txBody>
      </p:sp>
      <p:sp>
        <p:nvSpPr>
          <p:cNvPr id="7" name="矩形 5"/>
          <p:cNvSpPr>
            <a:spLocks noChangeArrowheads="1"/>
          </p:cNvSpPr>
          <p:nvPr/>
        </p:nvSpPr>
        <p:spPr bwMode="auto">
          <a:xfrm>
            <a:off x="776289" y="3267075"/>
            <a:ext cx="2882900" cy="919401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algn="ctr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纪念英雄联盟简约大气版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PPT</a:t>
            </a:r>
            <a:r>
              <a:rPr lang="zh-CN" altLang="en-US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模板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035550" y="2071013"/>
            <a:ext cx="0" cy="3311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 bwMode="auto">
          <a:xfrm>
            <a:off x="776289" y="417513"/>
            <a:ext cx="698500" cy="4000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schemeClr val="bg1"/>
                </a:solidFill>
              </a:rPr>
              <a:t>附录</a:t>
            </a:r>
          </a:p>
        </p:txBody>
      </p:sp>
    </p:spTree>
    <p:extLst>
      <p:ext uri="{BB962C8B-B14F-4D97-AF65-F5344CB8AC3E}">
        <p14:creationId xmlns:p14="http://schemas.microsoft.com/office/powerpoint/2010/main" val="357486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753100" y="-723900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P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247046" y="2597328"/>
            <a:ext cx="2174244" cy="508001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Snap ITC" panose="04040A07060A02020202" pitchFamily="82" charset="0"/>
              </a:rPr>
              <a:t>Download</a:t>
            </a:r>
            <a:endParaRPr lang="zh-CN" altLang="en-US" sz="2800" dirty="0">
              <a:latin typeface="Snap ITC" panose="04040A07060A02020202" pitchFamily="82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71729" y="2851329"/>
            <a:ext cx="79693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anose="04040A07060A02020202" pitchFamily="82" charset="0"/>
                <a:ea typeface="Microsoft JhengHei Light" panose="020B0304030504040204" pitchFamily="34" charset="-120"/>
              </a:rPr>
              <a:t>PRESENTION</a:t>
            </a:r>
            <a:endParaRPr lang="en-US" altLang="zh-CN" sz="7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anose="04040A07060A02020202" pitchFamily="82" charset="0"/>
              <a:ea typeface="Microsoft JhengHei Light" panose="020B0304030504040204" pitchFamily="34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41040" y="6282273"/>
            <a:ext cx="1991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Made by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iscuker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00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24338" y="3141663"/>
            <a:ext cx="3600450" cy="1439862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46083" name="文本框 1"/>
          <p:cNvSpPr txBox="1">
            <a:spLocks noChangeArrowheads="1"/>
          </p:cNvSpPr>
          <p:nvPr/>
        </p:nvSpPr>
        <p:spPr bwMode="auto">
          <a:xfrm>
            <a:off x="4618038" y="2551113"/>
            <a:ext cx="2955925" cy="17557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defTabSz="91440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ker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更多教程</a:t>
            </a:r>
            <a:endParaRPr lang="en-US" altLang="zh-CN" sz="5400" kern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defTabSz="91440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5400" kern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扫扫就有</a:t>
            </a:r>
          </a:p>
        </p:txBody>
      </p:sp>
      <p:sp>
        <p:nvSpPr>
          <p:cNvPr id="4" name="等腰三角形 3"/>
          <p:cNvSpPr/>
          <p:nvPr/>
        </p:nvSpPr>
        <p:spPr>
          <a:xfrm rot="10605135">
            <a:off x="5845175" y="5527675"/>
            <a:ext cx="501650" cy="431800"/>
          </a:xfrm>
          <a:prstGeom prst="triangle">
            <a:avLst/>
          </a:prstGeom>
          <a:solidFill>
            <a:schemeClr val="bg1"/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8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" y="17813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8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组合 3"/>
          <p:cNvGrpSpPr>
            <a:grpSpLocks/>
          </p:cNvGrpSpPr>
          <p:nvPr/>
        </p:nvGrpSpPr>
        <p:grpSpPr bwMode="auto">
          <a:xfrm>
            <a:off x="2640013" y="2344738"/>
            <a:ext cx="2667000" cy="3013075"/>
            <a:chOff x="1055440" y="2348880"/>
            <a:chExt cx="2667000" cy="3011548"/>
          </a:xfrm>
        </p:grpSpPr>
        <p:pic>
          <p:nvPicPr>
            <p:cNvPr id="4711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5440" y="2348880"/>
              <a:ext cx="2667000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7" name="文本框 2"/>
            <p:cNvSpPr txBox="1">
              <a:spLocks noChangeArrowheads="1"/>
            </p:cNvSpPr>
            <p:nvPr/>
          </p:nvSpPr>
          <p:spPr bwMode="auto">
            <a:xfrm>
              <a:off x="1763465" y="4990727"/>
              <a:ext cx="1338262" cy="369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defTabSz="9144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800" kern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简书二维码</a:t>
              </a:r>
            </a:p>
          </p:txBody>
        </p:sp>
      </p:grpSp>
      <p:grpSp>
        <p:nvGrpSpPr>
          <p:cNvPr id="47107" name="组合 6"/>
          <p:cNvGrpSpPr>
            <a:grpSpLocks/>
          </p:cNvGrpSpPr>
          <p:nvPr/>
        </p:nvGrpSpPr>
        <p:grpSpPr bwMode="auto">
          <a:xfrm>
            <a:off x="6600825" y="2343150"/>
            <a:ext cx="2722563" cy="2908300"/>
            <a:chOff x="7104112" y="2348880"/>
            <a:chExt cx="2723516" cy="2908182"/>
          </a:xfrm>
        </p:grpSpPr>
        <p:pic>
          <p:nvPicPr>
            <p:cNvPr id="47110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4112" y="2348880"/>
              <a:ext cx="2723516" cy="272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5" name="文本框 5"/>
            <p:cNvSpPr txBox="1">
              <a:spLocks noChangeArrowheads="1"/>
            </p:cNvSpPr>
            <p:nvPr/>
          </p:nvSpPr>
          <p:spPr bwMode="auto">
            <a:xfrm>
              <a:off x="7912433" y="4887190"/>
              <a:ext cx="1106874" cy="369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等线" panose="02010600030101010101" pitchFamily="2" charset="-122"/>
                </a:defRPr>
              </a:lvl9pPr>
            </a:lstStyle>
            <a:p>
              <a:pPr defTabSz="914400" eaLnBrk="1" fontAlgn="auto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800" kern="0">
                  <a:solidFill>
                    <a:srgbClr val="7F7F7F"/>
                  </a:solidFill>
                  <a:latin typeface="等线" panose="02010600030101010101" pitchFamily="2" charset="-122"/>
                </a:rPr>
                <a:t>个人微信</a:t>
              </a:r>
            </a:p>
          </p:txBody>
        </p:sp>
      </p:grpSp>
      <p:sp>
        <p:nvSpPr>
          <p:cNvPr id="48132" name="文本框 7"/>
          <p:cNvSpPr txBox="1">
            <a:spLocks noChangeArrowheads="1"/>
          </p:cNvSpPr>
          <p:nvPr/>
        </p:nvSpPr>
        <p:spPr bwMode="auto">
          <a:xfrm>
            <a:off x="839788" y="6021388"/>
            <a:ext cx="10052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等线" panose="02010600030101010101" pitchFamily="2" charset="-122"/>
              </a:defRPr>
            </a:lvl9pPr>
          </a:lstStyle>
          <a:p>
            <a:pPr algn="ctr" defTabSz="914400"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</a:t>
            </a:r>
            <a:r>
              <a:rPr lang="en-US" altLang="zh-CN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定制服务，可联系</a:t>
            </a:r>
            <a:r>
              <a:rPr lang="en-US" altLang="zh-CN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ker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120775606</a:t>
            </a:r>
            <a:endParaRPr lang="zh-CN" altLang="en-US" sz="2000" kern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0" y="1193800"/>
            <a:ext cx="203200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kern="0" dirty="0">
                <a:solidFill>
                  <a:srgbClr val="66666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欢迎关注</a:t>
            </a:r>
            <a:endParaRPr lang="zh-CN" altLang="en-US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3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47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1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2744" y="5795493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5570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00"/>
          <a:stretch/>
        </p:blipFill>
        <p:spPr>
          <a:xfrm>
            <a:off x="0" y="0"/>
            <a:ext cx="12192000" cy="6896100"/>
          </a:xfrm>
          <a:prstGeom prst="rect">
            <a:avLst/>
          </a:prstGeom>
        </p:spPr>
      </p:pic>
      <p:sp>
        <p:nvSpPr>
          <p:cNvPr id="7" name="文本框 15"/>
          <p:cNvSpPr>
            <a:spLocks noChangeArrowheads="1"/>
          </p:cNvSpPr>
          <p:nvPr/>
        </p:nvSpPr>
        <p:spPr bwMode="auto">
          <a:xfrm>
            <a:off x="482600" y="6029325"/>
            <a:ext cx="1052513" cy="339725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rgbClr val="607083"/>
                </a:solidFill>
              </a:rPr>
              <a:t>BY ISCUKER</a:t>
            </a:r>
            <a:endParaRPr lang="zh-CN" altLang="en-US" sz="1400">
              <a:solidFill>
                <a:srgbClr val="607083"/>
              </a:solidFill>
            </a:endParaRPr>
          </a:p>
        </p:txBody>
      </p:sp>
      <p:sp>
        <p:nvSpPr>
          <p:cNvPr id="8" name="文本框 7"/>
          <p:cNvSpPr txBox="1"/>
          <p:nvPr/>
        </p:nvSpPr>
        <p:spPr bwMode="auto">
          <a:xfrm>
            <a:off x="363538" y="4990306"/>
            <a:ext cx="5976937" cy="830263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chemeClr val="bg1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PRESENTATION</a:t>
            </a:r>
            <a:endParaRPr lang="zh-CN" altLang="en-US" sz="4800" b="1" dirty="0">
              <a:solidFill>
                <a:schemeClr val="bg1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401638" y="5666680"/>
            <a:ext cx="56165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chemeClr val="bg1"/>
                </a:solidFill>
              </a:rPr>
              <a:t>Enter the text </a:t>
            </a:r>
            <a:r>
              <a:rPr lang="en-US" altLang="zh-CN" sz="1400" dirty="0" err="1">
                <a:solidFill>
                  <a:schemeClr val="bg1"/>
                </a:solidFill>
              </a:rPr>
              <a:t>here,All</a:t>
            </a:r>
            <a:r>
              <a:rPr lang="en-US" altLang="zh-CN" sz="1400" dirty="0">
                <a:solidFill>
                  <a:schemeClr val="bg1"/>
                </a:solidFill>
              </a:rPr>
              <a:t> the text is </a:t>
            </a:r>
            <a:r>
              <a:rPr lang="en-US" altLang="zh-CN" sz="1400" dirty="0" err="1">
                <a:solidFill>
                  <a:schemeClr val="bg1"/>
                </a:solidFill>
              </a:rPr>
              <a:t>editable,All</a:t>
            </a:r>
            <a:r>
              <a:rPr lang="en-US" altLang="zh-CN" sz="1400" dirty="0">
                <a:solidFill>
                  <a:schemeClr val="bg1"/>
                </a:solidFill>
              </a:rPr>
              <a:t> the text is editable</a:t>
            </a:r>
            <a:r>
              <a:rPr lang="en-US" altLang="zh-CN" sz="1400" dirty="0" smtClean="0">
                <a:solidFill>
                  <a:schemeClr val="bg1"/>
                </a:solidFill>
              </a:rPr>
              <a:t>..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6"/>
          <a:stretch/>
        </p:blipFill>
        <p:spPr>
          <a:xfrm>
            <a:off x="5695950" y="0"/>
            <a:ext cx="6496050" cy="684609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8978" y="1911977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rgbClr val="A528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dirty="0">
              <a:solidFill>
                <a:srgbClr val="A5283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8978" y="3637743"/>
            <a:ext cx="3836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AD3D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title here</a:t>
            </a:r>
            <a:endParaRPr lang="zh-CN" altLang="en-US" sz="4400" b="1" dirty="0">
              <a:solidFill>
                <a:srgbClr val="AD3D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8978" y="3207828"/>
            <a:ext cx="1820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978" y="4437832"/>
            <a:ext cx="2707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"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Death is like the wind; always by my side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ea typeface="Roboto Cn" pitchFamily="2" charset="0"/>
                <a:cs typeface="Arial" panose="020B0604020202020204" pitchFamily="34" charset="0"/>
              </a:rPr>
              <a:t>."</a:t>
            </a:r>
            <a:endParaRPr lang="en-US" altLang="zh-CN" dirty="0">
              <a:solidFill>
                <a:schemeClr val="bg1">
                  <a:lumMod val="50000"/>
                </a:schemeClr>
              </a:solidFill>
              <a:ea typeface="Roboto Cn" pitchFamily="2" charset="0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450" y="1562100"/>
            <a:ext cx="6426200" cy="3911600"/>
          </a:xfrm>
          <a:prstGeom prst="rect">
            <a:avLst/>
          </a:prstGeom>
          <a:noFill/>
          <a:ln w="127000">
            <a:solidFill>
              <a:srgbClr val="A528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61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87450" y="235911"/>
            <a:ext cx="1919935" cy="833713"/>
          </a:xfrm>
          <a:prstGeom prst="rect">
            <a:avLst/>
          </a:prstGeom>
          <a:solidFill>
            <a:srgbClr val="863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1"/>
          <p:cNvSpPr/>
          <p:nvPr/>
        </p:nvSpPr>
        <p:spPr>
          <a:xfrm>
            <a:off x="0" y="-94358"/>
            <a:ext cx="12192000" cy="6952358"/>
          </a:xfrm>
          <a:custGeom>
            <a:avLst/>
            <a:gdLst>
              <a:gd name="connsiteX0" fmla="*/ 0 w 12192000"/>
              <a:gd name="connsiteY0" fmla="*/ 0 h 3413124"/>
              <a:gd name="connsiteX1" fmla="*/ 12192000 w 12192000"/>
              <a:gd name="connsiteY1" fmla="*/ 0 h 3413124"/>
              <a:gd name="connsiteX2" fmla="*/ 12192000 w 12192000"/>
              <a:gd name="connsiteY2" fmla="*/ 3413124 h 3413124"/>
              <a:gd name="connsiteX3" fmla="*/ 0 w 12192000"/>
              <a:gd name="connsiteY3" fmla="*/ 3413124 h 3413124"/>
              <a:gd name="connsiteX4" fmla="*/ 0 w 12192000"/>
              <a:gd name="connsiteY4" fmla="*/ 0 h 3413124"/>
              <a:gd name="connsiteX0" fmla="*/ 0 w 12192000"/>
              <a:gd name="connsiteY0" fmla="*/ 3175 h 3416299"/>
              <a:gd name="connsiteX1" fmla="*/ 2755900 w 12192000"/>
              <a:gd name="connsiteY1" fmla="*/ 0 h 3416299"/>
              <a:gd name="connsiteX2" fmla="*/ 12192000 w 12192000"/>
              <a:gd name="connsiteY2" fmla="*/ 3175 h 3416299"/>
              <a:gd name="connsiteX3" fmla="*/ 12192000 w 12192000"/>
              <a:gd name="connsiteY3" fmla="*/ 3416299 h 3416299"/>
              <a:gd name="connsiteX4" fmla="*/ 0 w 12192000"/>
              <a:gd name="connsiteY4" fmla="*/ 3416299 h 3416299"/>
              <a:gd name="connsiteX5" fmla="*/ 0 w 12192000"/>
              <a:gd name="connsiteY5" fmla="*/ 3175 h 3416299"/>
              <a:gd name="connsiteX0" fmla="*/ 0 w 12192000"/>
              <a:gd name="connsiteY0" fmla="*/ 15874 h 3428998"/>
              <a:gd name="connsiteX1" fmla="*/ 2755900 w 12192000"/>
              <a:gd name="connsiteY1" fmla="*/ 12699 h 3428998"/>
              <a:gd name="connsiteX2" fmla="*/ 6134100 w 12192000"/>
              <a:gd name="connsiteY2" fmla="*/ 0 h 3428998"/>
              <a:gd name="connsiteX3" fmla="*/ 12192000 w 12192000"/>
              <a:gd name="connsiteY3" fmla="*/ 15874 h 3428998"/>
              <a:gd name="connsiteX4" fmla="*/ 12192000 w 12192000"/>
              <a:gd name="connsiteY4" fmla="*/ 3428998 h 3428998"/>
              <a:gd name="connsiteX5" fmla="*/ 0 w 12192000"/>
              <a:gd name="connsiteY5" fmla="*/ 3428998 h 3428998"/>
              <a:gd name="connsiteX6" fmla="*/ 0 w 12192000"/>
              <a:gd name="connsiteY6" fmla="*/ 15874 h 3428998"/>
              <a:gd name="connsiteX0" fmla="*/ 0 w 12192000"/>
              <a:gd name="connsiteY0" fmla="*/ 28574 h 3441698"/>
              <a:gd name="connsiteX1" fmla="*/ 2755900 w 12192000"/>
              <a:gd name="connsiteY1" fmla="*/ 25399 h 3441698"/>
              <a:gd name="connsiteX2" fmla="*/ 6134100 w 12192000"/>
              <a:gd name="connsiteY2" fmla="*/ 12700 h 3441698"/>
              <a:gd name="connsiteX3" fmla="*/ 8623300 w 12192000"/>
              <a:gd name="connsiteY3" fmla="*/ 0 h 3441698"/>
              <a:gd name="connsiteX4" fmla="*/ 12192000 w 12192000"/>
              <a:gd name="connsiteY4" fmla="*/ 28574 h 3441698"/>
              <a:gd name="connsiteX5" fmla="*/ 12192000 w 12192000"/>
              <a:gd name="connsiteY5" fmla="*/ 3441698 h 3441698"/>
              <a:gd name="connsiteX6" fmla="*/ 0 w 12192000"/>
              <a:gd name="connsiteY6" fmla="*/ 3441698 h 3441698"/>
              <a:gd name="connsiteX7" fmla="*/ 0 w 12192000"/>
              <a:gd name="connsiteY7" fmla="*/ 28574 h 3441698"/>
              <a:gd name="connsiteX0" fmla="*/ 0 w 12192000"/>
              <a:gd name="connsiteY0" fmla="*/ 676274 h 4089398"/>
              <a:gd name="connsiteX1" fmla="*/ 2755900 w 12192000"/>
              <a:gd name="connsiteY1" fmla="*/ 673099 h 4089398"/>
              <a:gd name="connsiteX2" fmla="*/ 6921500 w 12192000"/>
              <a:gd name="connsiteY2" fmla="*/ 0 h 4089398"/>
              <a:gd name="connsiteX3" fmla="*/ 8623300 w 12192000"/>
              <a:gd name="connsiteY3" fmla="*/ 647700 h 4089398"/>
              <a:gd name="connsiteX4" fmla="*/ 12192000 w 12192000"/>
              <a:gd name="connsiteY4" fmla="*/ 676274 h 4089398"/>
              <a:gd name="connsiteX5" fmla="*/ 12192000 w 12192000"/>
              <a:gd name="connsiteY5" fmla="*/ 4089398 h 4089398"/>
              <a:gd name="connsiteX6" fmla="*/ 0 w 12192000"/>
              <a:gd name="connsiteY6" fmla="*/ 4089398 h 4089398"/>
              <a:gd name="connsiteX7" fmla="*/ 0 w 12192000"/>
              <a:gd name="connsiteY7" fmla="*/ 676274 h 4089398"/>
              <a:gd name="connsiteX0" fmla="*/ 0 w 12192000"/>
              <a:gd name="connsiteY0" fmla="*/ 1908174 h 5321298"/>
              <a:gd name="connsiteX1" fmla="*/ 2755900 w 12192000"/>
              <a:gd name="connsiteY1" fmla="*/ 1904999 h 5321298"/>
              <a:gd name="connsiteX2" fmla="*/ 6921500 w 12192000"/>
              <a:gd name="connsiteY2" fmla="*/ 1231900 h 5321298"/>
              <a:gd name="connsiteX3" fmla="*/ 8305800 w 12192000"/>
              <a:gd name="connsiteY3" fmla="*/ 0 h 5321298"/>
              <a:gd name="connsiteX4" fmla="*/ 12192000 w 12192000"/>
              <a:gd name="connsiteY4" fmla="*/ 1908174 h 5321298"/>
              <a:gd name="connsiteX5" fmla="*/ 12192000 w 12192000"/>
              <a:gd name="connsiteY5" fmla="*/ 5321298 h 5321298"/>
              <a:gd name="connsiteX6" fmla="*/ 0 w 12192000"/>
              <a:gd name="connsiteY6" fmla="*/ 5321298 h 5321298"/>
              <a:gd name="connsiteX7" fmla="*/ 0 w 12192000"/>
              <a:gd name="connsiteY7" fmla="*/ 1908174 h 5321298"/>
              <a:gd name="connsiteX0" fmla="*/ 0 w 12192000"/>
              <a:gd name="connsiteY0" fmla="*/ 1908174 h 5321298"/>
              <a:gd name="connsiteX1" fmla="*/ 2755900 w 12192000"/>
              <a:gd name="connsiteY1" fmla="*/ 1904999 h 5321298"/>
              <a:gd name="connsiteX2" fmla="*/ 6921500 w 12192000"/>
              <a:gd name="connsiteY2" fmla="*/ 1231900 h 5321298"/>
              <a:gd name="connsiteX3" fmla="*/ 8305800 w 12192000"/>
              <a:gd name="connsiteY3" fmla="*/ 0 h 5321298"/>
              <a:gd name="connsiteX4" fmla="*/ 9931400 w 12192000"/>
              <a:gd name="connsiteY4" fmla="*/ 787400 h 5321298"/>
              <a:gd name="connsiteX5" fmla="*/ 12192000 w 12192000"/>
              <a:gd name="connsiteY5" fmla="*/ 1908174 h 5321298"/>
              <a:gd name="connsiteX6" fmla="*/ 12192000 w 12192000"/>
              <a:gd name="connsiteY6" fmla="*/ 5321298 h 5321298"/>
              <a:gd name="connsiteX7" fmla="*/ 0 w 12192000"/>
              <a:gd name="connsiteY7" fmla="*/ 5321298 h 5321298"/>
              <a:gd name="connsiteX8" fmla="*/ 0 w 12192000"/>
              <a:gd name="connsiteY8" fmla="*/ 1908174 h 5321298"/>
              <a:gd name="connsiteX0" fmla="*/ 0 w 12192000"/>
              <a:gd name="connsiteY0" fmla="*/ 3495674 h 6908798"/>
              <a:gd name="connsiteX1" fmla="*/ 2755900 w 12192000"/>
              <a:gd name="connsiteY1" fmla="*/ 3492499 h 6908798"/>
              <a:gd name="connsiteX2" fmla="*/ 6921500 w 12192000"/>
              <a:gd name="connsiteY2" fmla="*/ 2819400 h 6908798"/>
              <a:gd name="connsiteX3" fmla="*/ 8305800 w 12192000"/>
              <a:gd name="connsiteY3" fmla="*/ 1587500 h 6908798"/>
              <a:gd name="connsiteX4" fmla="*/ 9067800 w 12192000"/>
              <a:gd name="connsiteY4" fmla="*/ 0 h 6908798"/>
              <a:gd name="connsiteX5" fmla="*/ 12192000 w 12192000"/>
              <a:gd name="connsiteY5" fmla="*/ 3495674 h 6908798"/>
              <a:gd name="connsiteX6" fmla="*/ 12192000 w 12192000"/>
              <a:gd name="connsiteY6" fmla="*/ 6908798 h 6908798"/>
              <a:gd name="connsiteX7" fmla="*/ 0 w 12192000"/>
              <a:gd name="connsiteY7" fmla="*/ 6908798 h 6908798"/>
              <a:gd name="connsiteX8" fmla="*/ 0 w 12192000"/>
              <a:gd name="connsiteY8" fmla="*/ 3495674 h 6908798"/>
              <a:gd name="connsiteX0" fmla="*/ 0 w 12192000"/>
              <a:gd name="connsiteY0" fmla="*/ 3495674 h 6908798"/>
              <a:gd name="connsiteX1" fmla="*/ 2755900 w 12192000"/>
              <a:gd name="connsiteY1" fmla="*/ 3492499 h 6908798"/>
              <a:gd name="connsiteX2" fmla="*/ 6921500 w 12192000"/>
              <a:gd name="connsiteY2" fmla="*/ 2819400 h 6908798"/>
              <a:gd name="connsiteX3" fmla="*/ 8305800 w 12192000"/>
              <a:gd name="connsiteY3" fmla="*/ 1587500 h 6908798"/>
              <a:gd name="connsiteX4" fmla="*/ 9067800 w 12192000"/>
              <a:gd name="connsiteY4" fmla="*/ 0 h 6908798"/>
              <a:gd name="connsiteX5" fmla="*/ 10553700 w 12192000"/>
              <a:gd name="connsiteY5" fmla="*/ 1638300 h 6908798"/>
              <a:gd name="connsiteX6" fmla="*/ 12192000 w 12192000"/>
              <a:gd name="connsiteY6" fmla="*/ 3495674 h 6908798"/>
              <a:gd name="connsiteX7" fmla="*/ 12192000 w 12192000"/>
              <a:gd name="connsiteY7" fmla="*/ 6908798 h 6908798"/>
              <a:gd name="connsiteX8" fmla="*/ 0 w 12192000"/>
              <a:gd name="connsiteY8" fmla="*/ 6908798 h 6908798"/>
              <a:gd name="connsiteX9" fmla="*/ 0 w 12192000"/>
              <a:gd name="connsiteY9" fmla="*/ 3495674 h 6908798"/>
              <a:gd name="connsiteX0" fmla="*/ 0 w 12204700"/>
              <a:gd name="connsiteY0" fmla="*/ 3508374 h 6921498"/>
              <a:gd name="connsiteX1" fmla="*/ 2755900 w 12204700"/>
              <a:gd name="connsiteY1" fmla="*/ 3505199 h 6921498"/>
              <a:gd name="connsiteX2" fmla="*/ 6921500 w 12204700"/>
              <a:gd name="connsiteY2" fmla="*/ 2832100 h 6921498"/>
              <a:gd name="connsiteX3" fmla="*/ 8305800 w 12204700"/>
              <a:gd name="connsiteY3" fmla="*/ 1600200 h 6921498"/>
              <a:gd name="connsiteX4" fmla="*/ 9067800 w 12204700"/>
              <a:gd name="connsiteY4" fmla="*/ 12700 h 6921498"/>
              <a:gd name="connsiteX5" fmla="*/ 12204700 w 12204700"/>
              <a:gd name="connsiteY5" fmla="*/ 0 h 6921498"/>
              <a:gd name="connsiteX6" fmla="*/ 12192000 w 12204700"/>
              <a:gd name="connsiteY6" fmla="*/ 3508374 h 6921498"/>
              <a:gd name="connsiteX7" fmla="*/ 12192000 w 12204700"/>
              <a:gd name="connsiteY7" fmla="*/ 6921498 h 6921498"/>
              <a:gd name="connsiteX8" fmla="*/ 0 w 12204700"/>
              <a:gd name="connsiteY8" fmla="*/ 6921498 h 6921498"/>
              <a:gd name="connsiteX9" fmla="*/ 0 w 12204700"/>
              <a:gd name="connsiteY9" fmla="*/ 3508374 h 6921498"/>
              <a:gd name="connsiteX0" fmla="*/ 0 w 12204700"/>
              <a:gd name="connsiteY0" fmla="*/ 3508374 h 6921498"/>
              <a:gd name="connsiteX1" fmla="*/ 2755900 w 12204700"/>
              <a:gd name="connsiteY1" fmla="*/ 3505199 h 6921498"/>
              <a:gd name="connsiteX2" fmla="*/ 6921500 w 12204700"/>
              <a:gd name="connsiteY2" fmla="*/ 2832100 h 6921498"/>
              <a:gd name="connsiteX3" fmla="*/ 8305800 w 12204700"/>
              <a:gd name="connsiteY3" fmla="*/ 1600200 h 6921498"/>
              <a:gd name="connsiteX4" fmla="*/ 8648700 w 12204700"/>
              <a:gd name="connsiteY4" fmla="*/ 60325 h 6921498"/>
              <a:gd name="connsiteX5" fmla="*/ 12204700 w 12204700"/>
              <a:gd name="connsiteY5" fmla="*/ 0 h 6921498"/>
              <a:gd name="connsiteX6" fmla="*/ 12192000 w 12204700"/>
              <a:gd name="connsiteY6" fmla="*/ 3508374 h 6921498"/>
              <a:gd name="connsiteX7" fmla="*/ 12192000 w 12204700"/>
              <a:gd name="connsiteY7" fmla="*/ 6921498 h 6921498"/>
              <a:gd name="connsiteX8" fmla="*/ 0 w 12204700"/>
              <a:gd name="connsiteY8" fmla="*/ 6921498 h 6921498"/>
              <a:gd name="connsiteX9" fmla="*/ 0 w 12204700"/>
              <a:gd name="connsiteY9" fmla="*/ 3508374 h 6921498"/>
              <a:gd name="connsiteX0" fmla="*/ 0 w 12204700"/>
              <a:gd name="connsiteY0" fmla="*/ 3448049 h 6861173"/>
              <a:gd name="connsiteX1" fmla="*/ 2755900 w 12204700"/>
              <a:gd name="connsiteY1" fmla="*/ 3444874 h 6861173"/>
              <a:gd name="connsiteX2" fmla="*/ 6921500 w 12204700"/>
              <a:gd name="connsiteY2" fmla="*/ 2771775 h 6861173"/>
              <a:gd name="connsiteX3" fmla="*/ 8305800 w 12204700"/>
              <a:gd name="connsiteY3" fmla="*/ 1539875 h 6861173"/>
              <a:gd name="connsiteX4" fmla="*/ 8648700 w 12204700"/>
              <a:gd name="connsiteY4" fmla="*/ 0 h 6861173"/>
              <a:gd name="connsiteX5" fmla="*/ 12204700 w 12204700"/>
              <a:gd name="connsiteY5" fmla="*/ 8255 h 6861173"/>
              <a:gd name="connsiteX6" fmla="*/ 12192000 w 12204700"/>
              <a:gd name="connsiteY6" fmla="*/ 3448049 h 6861173"/>
              <a:gd name="connsiteX7" fmla="*/ 12192000 w 12204700"/>
              <a:gd name="connsiteY7" fmla="*/ 6861173 h 6861173"/>
              <a:gd name="connsiteX8" fmla="*/ 0 w 12204700"/>
              <a:gd name="connsiteY8" fmla="*/ 6861173 h 6861173"/>
              <a:gd name="connsiteX9" fmla="*/ 0 w 12204700"/>
              <a:gd name="connsiteY9" fmla="*/ 3448049 h 6861173"/>
              <a:gd name="connsiteX0" fmla="*/ 0 w 12204700"/>
              <a:gd name="connsiteY0" fmla="*/ 3440429 h 6853553"/>
              <a:gd name="connsiteX1" fmla="*/ 2755900 w 12204700"/>
              <a:gd name="connsiteY1" fmla="*/ 3437254 h 6853553"/>
              <a:gd name="connsiteX2" fmla="*/ 6921500 w 12204700"/>
              <a:gd name="connsiteY2" fmla="*/ 2764155 h 6853553"/>
              <a:gd name="connsiteX3" fmla="*/ 8305800 w 12204700"/>
              <a:gd name="connsiteY3" fmla="*/ 1532255 h 6853553"/>
              <a:gd name="connsiteX4" fmla="*/ 8641080 w 12204700"/>
              <a:gd name="connsiteY4" fmla="*/ 0 h 6853553"/>
              <a:gd name="connsiteX5" fmla="*/ 12204700 w 12204700"/>
              <a:gd name="connsiteY5" fmla="*/ 635 h 6853553"/>
              <a:gd name="connsiteX6" fmla="*/ 12192000 w 12204700"/>
              <a:gd name="connsiteY6" fmla="*/ 3440429 h 6853553"/>
              <a:gd name="connsiteX7" fmla="*/ 12192000 w 12204700"/>
              <a:gd name="connsiteY7" fmla="*/ 6853553 h 6853553"/>
              <a:gd name="connsiteX8" fmla="*/ 0 w 12204700"/>
              <a:gd name="connsiteY8" fmla="*/ 6853553 h 6853553"/>
              <a:gd name="connsiteX9" fmla="*/ 0 w 12204700"/>
              <a:gd name="connsiteY9" fmla="*/ 3440429 h 6853553"/>
              <a:gd name="connsiteX0" fmla="*/ 0 w 12204700"/>
              <a:gd name="connsiteY0" fmla="*/ 3448049 h 6861173"/>
              <a:gd name="connsiteX1" fmla="*/ 2755900 w 12204700"/>
              <a:gd name="connsiteY1" fmla="*/ 3444874 h 6861173"/>
              <a:gd name="connsiteX2" fmla="*/ 6921500 w 12204700"/>
              <a:gd name="connsiteY2" fmla="*/ 2771775 h 6861173"/>
              <a:gd name="connsiteX3" fmla="*/ 8305800 w 12204700"/>
              <a:gd name="connsiteY3" fmla="*/ 1539875 h 6861173"/>
              <a:gd name="connsiteX4" fmla="*/ 8648700 w 12204700"/>
              <a:gd name="connsiteY4" fmla="*/ 0 h 6861173"/>
              <a:gd name="connsiteX5" fmla="*/ 12204700 w 12204700"/>
              <a:gd name="connsiteY5" fmla="*/ 8255 h 6861173"/>
              <a:gd name="connsiteX6" fmla="*/ 12192000 w 12204700"/>
              <a:gd name="connsiteY6" fmla="*/ 3448049 h 6861173"/>
              <a:gd name="connsiteX7" fmla="*/ 12192000 w 12204700"/>
              <a:gd name="connsiteY7" fmla="*/ 6861173 h 6861173"/>
              <a:gd name="connsiteX8" fmla="*/ 0 w 12204700"/>
              <a:gd name="connsiteY8" fmla="*/ 6861173 h 6861173"/>
              <a:gd name="connsiteX9" fmla="*/ 0 w 12204700"/>
              <a:gd name="connsiteY9" fmla="*/ 3448049 h 6861173"/>
              <a:gd name="connsiteX0" fmla="*/ 0 w 12204700"/>
              <a:gd name="connsiteY0" fmla="*/ 3455034 h 6868158"/>
              <a:gd name="connsiteX1" fmla="*/ 2755900 w 12204700"/>
              <a:gd name="connsiteY1" fmla="*/ 3451859 h 6868158"/>
              <a:gd name="connsiteX2" fmla="*/ 6921500 w 12204700"/>
              <a:gd name="connsiteY2" fmla="*/ 2778760 h 6868158"/>
              <a:gd name="connsiteX3" fmla="*/ 8305800 w 12204700"/>
              <a:gd name="connsiteY3" fmla="*/ 1546860 h 6868158"/>
              <a:gd name="connsiteX4" fmla="*/ 8648700 w 12204700"/>
              <a:gd name="connsiteY4" fmla="*/ 6985 h 6868158"/>
              <a:gd name="connsiteX5" fmla="*/ 12204700 w 12204700"/>
              <a:gd name="connsiteY5" fmla="*/ 0 h 6868158"/>
              <a:gd name="connsiteX6" fmla="*/ 12192000 w 12204700"/>
              <a:gd name="connsiteY6" fmla="*/ 3455034 h 6868158"/>
              <a:gd name="connsiteX7" fmla="*/ 12192000 w 12204700"/>
              <a:gd name="connsiteY7" fmla="*/ 6868158 h 6868158"/>
              <a:gd name="connsiteX8" fmla="*/ 0 w 12204700"/>
              <a:gd name="connsiteY8" fmla="*/ 6868158 h 6868158"/>
              <a:gd name="connsiteX9" fmla="*/ 0 w 12204700"/>
              <a:gd name="connsiteY9" fmla="*/ 3455034 h 6868158"/>
              <a:gd name="connsiteX0" fmla="*/ 0 w 12192987"/>
              <a:gd name="connsiteY0" fmla="*/ 3448049 h 6861173"/>
              <a:gd name="connsiteX1" fmla="*/ 2755900 w 12192987"/>
              <a:gd name="connsiteY1" fmla="*/ 3444874 h 6861173"/>
              <a:gd name="connsiteX2" fmla="*/ 6921500 w 12192987"/>
              <a:gd name="connsiteY2" fmla="*/ 2771775 h 6861173"/>
              <a:gd name="connsiteX3" fmla="*/ 8305800 w 12192987"/>
              <a:gd name="connsiteY3" fmla="*/ 1539875 h 6861173"/>
              <a:gd name="connsiteX4" fmla="*/ 8648700 w 12192987"/>
              <a:gd name="connsiteY4" fmla="*/ 0 h 6861173"/>
              <a:gd name="connsiteX5" fmla="*/ 12189460 w 12192987"/>
              <a:gd name="connsiteY5" fmla="*/ 635 h 6861173"/>
              <a:gd name="connsiteX6" fmla="*/ 12192000 w 12192987"/>
              <a:gd name="connsiteY6" fmla="*/ 3448049 h 6861173"/>
              <a:gd name="connsiteX7" fmla="*/ 12192000 w 12192987"/>
              <a:gd name="connsiteY7" fmla="*/ 6861173 h 6861173"/>
              <a:gd name="connsiteX8" fmla="*/ 0 w 12192987"/>
              <a:gd name="connsiteY8" fmla="*/ 6861173 h 6861173"/>
              <a:gd name="connsiteX9" fmla="*/ 0 w 12192987"/>
              <a:gd name="connsiteY9" fmla="*/ 3448049 h 6861173"/>
              <a:gd name="connsiteX0" fmla="*/ 0 w 12192987"/>
              <a:gd name="connsiteY0" fmla="*/ 3448049 h 6861173"/>
              <a:gd name="connsiteX1" fmla="*/ 2755900 w 12192987"/>
              <a:gd name="connsiteY1" fmla="*/ 3444874 h 6861173"/>
              <a:gd name="connsiteX2" fmla="*/ 6921500 w 12192987"/>
              <a:gd name="connsiteY2" fmla="*/ 2771775 h 6861173"/>
              <a:gd name="connsiteX3" fmla="*/ 8305800 w 12192987"/>
              <a:gd name="connsiteY3" fmla="*/ 1539875 h 6861173"/>
              <a:gd name="connsiteX4" fmla="*/ 8420100 w 12192987"/>
              <a:gd name="connsiteY4" fmla="*/ 0 h 6861173"/>
              <a:gd name="connsiteX5" fmla="*/ 12189460 w 12192987"/>
              <a:gd name="connsiteY5" fmla="*/ 635 h 6861173"/>
              <a:gd name="connsiteX6" fmla="*/ 12192000 w 12192987"/>
              <a:gd name="connsiteY6" fmla="*/ 3448049 h 6861173"/>
              <a:gd name="connsiteX7" fmla="*/ 12192000 w 12192987"/>
              <a:gd name="connsiteY7" fmla="*/ 6861173 h 6861173"/>
              <a:gd name="connsiteX8" fmla="*/ 0 w 12192987"/>
              <a:gd name="connsiteY8" fmla="*/ 6861173 h 6861173"/>
              <a:gd name="connsiteX9" fmla="*/ 0 w 12192987"/>
              <a:gd name="connsiteY9" fmla="*/ 3448049 h 6861173"/>
              <a:gd name="connsiteX0" fmla="*/ 0 w 12220828"/>
              <a:gd name="connsiteY0" fmla="*/ 4315974 h 6861173"/>
              <a:gd name="connsiteX1" fmla="*/ 2783741 w 12220828"/>
              <a:gd name="connsiteY1" fmla="*/ 3444874 h 6861173"/>
              <a:gd name="connsiteX2" fmla="*/ 6949341 w 12220828"/>
              <a:gd name="connsiteY2" fmla="*/ 2771775 h 6861173"/>
              <a:gd name="connsiteX3" fmla="*/ 8333641 w 12220828"/>
              <a:gd name="connsiteY3" fmla="*/ 1539875 h 6861173"/>
              <a:gd name="connsiteX4" fmla="*/ 8447941 w 12220828"/>
              <a:gd name="connsiteY4" fmla="*/ 0 h 6861173"/>
              <a:gd name="connsiteX5" fmla="*/ 12217301 w 12220828"/>
              <a:gd name="connsiteY5" fmla="*/ 635 h 6861173"/>
              <a:gd name="connsiteX6" fmla="*/ 12219841 w 12220828"/>
              <a:gd name="connsiteY6" fmla="*/ 3448049 h 6861173"/>
              <a:gd name="connsiteX7" fmla="*/ 12219841 w 12220828"/>
              <a:gd name="connsiteY7" fmla="*/ 6861173 h 6861173"/>
              <a:gd name="connsiteX8" fmla="*/ 27841 w 12220828"/>
              <a:gd name="connsiteY8" fmla="*/ 6861173 h 6861173"/>
              <a:gd name="connsiteX9" fmla="*/ 0 w 12220828"/>
              <a:gd name="connsiteY9" fmla="*/ 4315974 h 6861173"/>
              <a:gd name="connsiteX0" fmla="*/ 0 w 12220828"/>
              <a:gd name="connsiteY0" fmla="*/ 4315974 h 6861173"/>
              <a:gd name="connsiteX1" fmla="*/ 2783741 w 12220828"/>
              <a:gd name="connsiteY1" fmla="*/ 3444874 h 6861173"/>
              <a:gd name="connsiteX2" fmla="*/ 4809168 w 12220828"/>
              <a:gd name="connsiteY2" fmla="*/ 3124529 h 6861173"/>
              <a:gd name="connsiteX3" fmla="*/ 6949341 w 12220828"/>
              <a:gd name="connsiteY3" fmla="*/ 2771775 h 6861173"/>
              <a:gd name="connsiteX4" fmla="*/ 8333641 w 12220828"/>
              <a:gd name="connsiteY4" fmla="*/ 1539875 h 6861173"/>
              <a:gd name="connsiteX5" fmla="*/ 8447941 w 12220828"/>
              <a:gd name="connsiteY5" fmla="*/ 0 h 6861173"/>
              <a:gd name="connsiteX6" fmla="*/ 12217301 w 12220828"/>
              <a:gd name="connsiteY6" fmla="*/ 635 h 6861173"/>
              <a:gd name="connsiteX7" fmla="*/ 12219841 w 12220828"/>
              <a:gd name="connsiteY7" fmla="*/ 3448049 h 6861173"/>
              <a:gd name="connsiteX8" fmla="*/ 12219841 w 12220828"/>
              <a:gd name="connsiteY8" fmla="*/ 6861173 h 6861173"/>
              <a:gd name="connsiteX9" fmla="*/ 27841 w 12220828"/>
              <a:gd name="connsiteY9" fmla="*/ 6861173 h 6861173"/>
              <a:gd name="connsiteX10" fmla="*/ 0 w 12220828"/>
              <a:gd name="connsiteY10" fmla="*/ 4315974 h 6861173"/>
              <a:gd name="connsiteX0" fmla="*/ 0 w 12220828"/>
              <a:gd name="connsiteY0" fmla="*/ 4315974 h 6861173"/>
              <a:gd name="connsiteX1" fmla="*/ 2783741 w 12220828"/>
              <a:gd name="connsiteY1" fmla="*/ 3444874 h 6861173"/>
              <a:gd name="connsiteX2" fmla="*/ 4837009 w 12220828"/>
              <a:gd name="connsiteY2" fmla="*/ 3764052 h 6861173"/>
              <a:gd name="connsiteX3" fmla="*/ 6949341 w 12220828"/>
              <a:gd name="connsiteY3" fmla="*/ 2771775 h 6861173"/>
              <a:gd name="connsiteX4" fmla="*/ 8333641 w 12220828"/>
              <a:gd name="connsiteY4" fmla="*/ 1539875 h 6861173"/>
              <a:gd name="connsiteX5" fmla="*/ 8447941 w 12220828"/>
              <a:gd name="connsiteY5" fmla="*/ 0 h 6861173"/>
              <a:gd name="connsiteX6" fmla="*/ 12217301 w 12220828"/>
              <a:gd name="connsiteY6" fmla="*/ 635 h 6861173"/>
              <a:gd name="connsiteX7" fmla="*/ 12219841 w 12220828"/>
              <a:gd name="connsiteY7" fmla="*/ 3448049 h 6861173"/>
              <a:gd name="connsiteX8" fmla="*/ 12219841 w 12220828"/>
              <a:gd name="connsiteY8" fmla="*/ 6861173 h 6861173"/>
              <a:gd name="connsiteX9" fmla="*/ 27841 w 12220828"/>
              <a:gd name="connsiteY9" fmla="*/ 6861173 h 6861173"/>
              <a:gd name="connsiteX10" fmla="*/ 0 w 12220828"/>
              <a:gd name="connsiteY10" fmla="*/ 4315974 h 6861173"/>
              <a:gd name="connsiteX0" fmla="*/ 0 w 12220828"/>
              <a:gd name="connsiteY0" fmla="*/ 4315974 h 6861173"/>
              <a:gd name="connsiteX1" fmla="*/ 2783741 w 12220828"/>
              <a:gd name="connsiteY1" fmla="*/ 3444874 h 6861173"/>
              <a:gd name="connsiteX2" fmla="*/ 4837009 w 12220828"/>
              <a:gd name="connsiteY2" fmla="*/ 3764052 h 6861173"/>
              <a:gd name="connsiteX3" fmla="*/ 6949341 w 12220828"/>
              <a:gd name="connsiteY3" fmla="*/ 2771775 h 6861173"/>
              <a:gd name="connsiteX4" fmla="*/ 8491405 w 12220828"/>
              <a:gd name="connsiteY4" fmla="*/ 3093003 h 6861173"/>
              <a:gd name="connsiteX5" fmla="*/ 8447941 w 12220828"/>
              <a:gd name="connsiteY5" fmla="*/ 0 h 6861173"/>
              <a:gd name="connsiteX6" fmla="*/ 12217301 w 12220828"/>
              <a:gd name="connsiteY6" fmla="*/ 635 h 6861173"/>
              <a:gd name="connsiteX7" fmla="*/ 12219841 w 12220828"/>
              <a:gd name="connsiteY7" fmla="*/ 3448049 h 6861173"/>
              <a:gd name="connsiteX8" fmla="*/ 12219841 w 12220828"/>
              <a:gd name="connsiteY8" fmla="*/ 6861173 h 6861173"/>
              <a:gd name="connsiteX9" fmla="*/ 27841 w 12220828"/>
              <a:gd name="connsiteY9" fmla="*/ 6861173 h 6861173"/>
              <a:gd name="connsiteX10" fmla="*/ 0 w 12220828"/>
              <a:gd name="connsiteY10" fmla="*/ 4315974 h 6861173"/>
              <a:gd name="connsiteX0" fmla="*/ 0 w 12220828"/>
              <a:gd name="connsiteY0" fmla="*/ 4315339 h 6860538"/>
              <a:gd name="connsiteX1" fmla="*/ 2783741 w 12220828"/>
              <a:gd name="connsiteY1" fmla="*/ 3444239 h 6860538"/>
              <a:gd name="connsiteX2" fmla="*/ 4837009 w 12220828"/>
              <a:gd name="connsiteY2" fmla="*/ 3763417 h 6860538"/>
              <a:gd name="connsiteX3" fmla="*/ 6949341 w 12220828"/>
              <a:gd name="connsiteY3" fmla="*/ 2771140 h 6860538"/>
              <a:gd name="connsiteX4" fmla="*/ 8491405 w 12220828"/>
              <a:gd name="connsiteY4" fmla="*/ 3092368 h 6860538"/>
              <a:gd name="connsiteX5" fmla="*/ 9849253 w 12220828"/>
              <a:gd name="connsiteY5" fmla="*/ 35909 h 6860538"/>
              <a:gd name="connsiteX6" fmla="*/ 12217301 w 12220828"/>
              <a:gd name="connsiteY6" fmla="*/ 0 h 6860538"/>
              <a:gd name="connsiteX7" fmla="*/ 12219841 w 12220828"/>
              <a:gd name="connsiteY7" fmla="*/ 3447414 h 6860538"/>
              <a:gd name="connsiteX8" fmla="*/ 12219841 w 12220828"/>
              <a:gd name="connsiteY8" fmla="*/ 6860538 h 6860538"/>
              <a:gd name="connsiteX9" fmla="*/ 27841 w 12220828"/>
              <a:gd name="connsiteY9" fmla="*/ 6860538 h 6860538"/>
              <a:gd name="connsiteX10" fmla="*/ 0 w 12220828"/>
              <a:gd name="connsiteY10" fmla="*/ 4315339 h 686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20828" h="6860538">
                <a:moveTo>
                  <a:pt x="0" y="4315339"/>
                </a:moveTo>
                <a:lnTo>
                  <a:pt x="2783741" y="3444239"/>
                </a:lnTo>
                <a:lnTo>
                  <a:pt x="4837009" y="3763417"/>
                </a:lnTo>
                <a:lnTo>
                  <a:pt x="6949341" y="2771140"/>
                </a:lnTo>
                <a:lnTo>
                  <a:pt x="8491405" y="3092368"/>
                </a:lnTo>
                <a:lnTo>
                  <a:pt x="9849253" y="35909"/>
                </a:lnTo>
                <a:lnTo>
                  <a:pt x="12217301" y="0"/>
                </a:lnTo>
                <a:cubicBezTo>
                  <a:pt x="12213068" y="1169458"/>
                  <a:pt x="12224074" y="2277956"/>
                  <a:pt x="12219841" y="3447414"/>
                </a:cubicBezTo>
                <a:lnTo>
                  <a:pt x="12219841" y="6860538"/>
                </a:lnTo>
                <a:lnTo>
                  <a:pt x="27841" y="6860538"/>
                </a:lnTo>
                <a:lnTo>
                  <a:pt x="0" y="4315339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17000"/>
            </a:stretch>
          </a:blipFill>
          <a:ln w="76200">
            <a:solidFill>
              <a:srgbClr val="AB511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0596" y="157935"/>
            <a:ext cx="45952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</a:t>
            </a:r>
            <a:r>
              <a:rPr lang="zh-CN" altLang="en-US" sz="6000" b="1" dirty="0">
                <a:solidFill>
                  <a:srgbClr val="F3BC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b="1" dirty="0">
                <a:solidFill>
                  <a:srgbClr val="6D4C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6000" dirty="0">
              <a:solidFill>
                <a:srgbClr val="6D4C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8262" y="1313234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Something here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7450" y="1292229"/>
            <a:ext cx="272570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159511" y="4154399"/>
            <a:ext cx="2047875" cy="2422640"/>
            <a:chOff x="159511" y="4154399"/>
            <a:chExt cx="2047875" cy="2422640"/>
          </a:xfrm>
        </p:grpSpPr>
        <p:sp>
          <p:nvSpPr>
            <p:cNvPr id="13" name="文本框 12"/>
            <p:cNvSpPr txBox="1"/>
            <p:nvPr/>
          </p:nvSpPr>
          <p:spPr>
            <a:xfrm>
              <a:off x="159511" y="5653709"/>
              <a:ext cx="20478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Roboto Cn" pitchFamily="2" charset="0"/>
                  <a:cs typeface="Arial" panose="020B0604020202020204" pitchFamily="34" charset="0"/>
                </a:rPr>
                <a:t>The power of the wind is at your command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08986" y="4154399"/>
              <a:ext cx="74892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u="sng" dirty="0">
                  <a:solidFill>
                    <a:schemeClr val="bg1"/>
                  </a:solidFill>
                  <a:latin typeface="汉仪细等线简" panose="02010609000101010101" pitchFamily="49" charset="-122"/>
                  <a:ea typeface="汉仪细等线简" panose="02010609000101010101" pitchFamily="49" charset="-122"/>
                  <a:cs typeface="Meiryo" panose="020B0604030504040204" pitchFamily="34" charset="-128"/>
                </a:rPr>
                <a:t>1</a:t>
              </a:r>
              <a:endParaRPr lang="zh-CN" altLang="en-US" sz="8800" u="sng" dirty="0">
                <a:solidFill>
                  <a:schemeClr val="bg1"/>
                </a:solidFill>
                <a:latin typeface="汉仪细等线简" panose="02010609000101010101" pitchFamily="49" charset="-122"/>
                <a:ea typeface="汉仪细等线简" panose="02010609000101010101" pitchFamily="49" charset="-122"/>
                <a:cs typeface="Meiryo" panose="020B0604030504040204" pitchFamily="34" charset="-128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23254" y="4154399"/>
            <a:ext cx="2047875" cy="2422640"/>
            <a:chOff x="2023254" y="4154399"/>
            <a:chExt cx="2047875" cy="2422640"/>
          </a:xfrm>
        </p:grpSpPr>
        <p:sp>
          <p:nvSpPr>
            <p:cNvPr id="15" name="文本框 14"/>
            <p:cNvSpPr txBox="1"/>
            <p:nvPr/>
          </p:nvSpPr>
          <p:spPr>
            <a:xfrm>
              <a:off x="2666317" y="4154399"/>
              <a:ext cx="761747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/>
                  </a:solidFill>
                  <a:latin typeface="汉仪细等线简" panose="02010609000101010101" pitchFamily="49" charset="-122"/>
                  <a:ea typeface="汉仪细等线简" panose="02010609000101010101" pitchFamily="49" charset="-122"/>
                  <a:cs typeface="Meiryo" panose="020B0604030504040204" pitchFamily="34" charset="-128"/>
                </a:defRPr>
              </a:lvl1pPr>
            </a:lstStyle>
            <a:p>
              <a:r>
                <a:rPr lang="en-US" altLang="zh-CN" u="sng" dirty="0"/>
                <a:t>2</a:t>
              </a:r>
              <a:endParaRPr lang="zh-CN" altLang="en-US" u="sng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23254" y="5653709"/>
              <a:ext cx="20478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Roboto Cn" pitchFamily="2" charset="0"/>
                  <a:cs typeface="Arial" panose="020B0604020202020204" pitchFamily="34" charset="0"/>
                </a:rPr>
                <a:t>The power of the wind is at your command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59701" y="4154399"/>
            <a:ext cx="2047875" cy="2422640"/>
            <a:chOff x="3859701" y="4154399"/>
            <a:chExt cx="2047875" cy="2422640"/>
          </a:xfrm>
        </p:grpSpPr>
        <p:sp>
          <p:nvSpPr>
            <p:cNvPr id="16" name="文本框 15"/>
            <p:cNvSpPr txBox="1"/>
            <p:nvPr/>
          </p:nvSpPr>
          <p:spPr>
            <a:xfrm>
              <a:off x="4536472" y="4154399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/>
                  </a:solidFill>
                  <a:latin typeface="汉仪细等线简" panose="02010609000101010101" pitchFamily="49" charset="-122"/>
                  <a:ea typeface="汉仪细等线简" panose="02010609000101010101" pitchFamily="49" charset="-122"/>
                  <a:cs typeface="Meiryo" panose="020B0604030504040204" pitchFamily="34" charset="-128"/>
                </a:defRPr>
              </a:lvl1pPr>
            </a:lstStyle>
            <a:p>
              <a:r>
                <a:rPr lang="en-US" altLang="zh-CN" u="sng" dirty="0"/>
                <a:t>3</a:t>
              </a:r>
              <a:endParaRPr lang="zh-CN" altLang="en-US" u="sng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59701" y="5653709"/>
              <a:ext cx="20478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Roboto Cn" pitchFamily="2" charset="0"/>
                  <a:cs typeface="Arial" panose="020B0604020202020204" pitchFamily="34" charset="0"/>
                </a:rPr>
                <a:t>The power of the wind is at your command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08496" y="4154399"/>
            <a:ext cx="2047875" cy="2422640"/>
            <a:chOff x="5708496" y="4154399"/>
            <a:chExt cx="2047875" cy="2422640"/>
          </a:xfrm>
        </p:grpSpPr>
        <p:sp>
          <p:nvSpPr>
            <p:cNvPr id="17" name="文本框 16"/>
            <p:cNvSpPr txBox="1"/>
            <p:nvPr/>
          </p:nvSpPr>
          <p:spPr>
            <a:xfrm>
              <a:off x="6300263" y="4154399"/>
              <a:ext cx="8643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solidFill>
                    <a:schemeClr val="bg1"/>
                  </a:solidFill>
                  <a:latin typeface="汉仪细等线简" panose="02010609000101010101" pitchFamily="49" charset="-122"/>
                  <a:ea typeface="汉仪细等线简" panose="02010609000101010101" pitchFamily="49" charset="-122"/>
                  <a:cs typeface="Meiryo" panose="020B0604030504040204" pitchFamily="34" charset="-128"/>
                </a:defRPr>
              </a:lvl1pPr>
            </a:lstStyle>
            <a:p>
              <a:r>
                <a:rPr lang="en-US" altLang="zh-CN" u="sng" dirty="0"/>
                <a:t>4</a:t>
              </a:r>
              <a:endParaRPr lang="zh-CN" altLang="en-US" u="sng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708496" y="5653709"/>
              <a:ext cx="20478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ea typeface="Roboto Cn" pitchFamily="2" charset="0"/>
                  <a:cs typeface="Arial" panose="020B0604020202020204" pitchFamily="34" charset="0"/>
                </a:rPr>
                <a:t>The power of the wind is at your command</a:t>
              </a:r>
            </a:p>
          </p:txBody>
        </p:sp>
      </p:grpSp>
      <p:sp>
        <p:nvSpPr>
          <p:cNvPr id="27" name="等腰三角形 26"/>
          <p:cNvSpPr/>
          <p:nvPr/>
        </p:nvSpPr>
        <p:spPr>
          <a:xfrm rot="1354572">
            <a:off x="8718398" y="1149192"/>
            <a:ext cx="844704" cy="728193"/>
          </a:xfrm>
          <a:prstGeom prst="triangle">
            <a:avLst/>
          </a:prstGeom>
          <a:solidFill>
            <a:srgbClr val="8631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7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8" t="417" r="17535" b="-417"/>
          <a:stretch/>
        </p:blipFill>
        <p:spPr>
          <a:xfrm>
            <a:off x="-85725" y="0"/>
            <a:ext cx="6657975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194248" y="4090854"/>
            <a:ext cx="2627642" cy="1954381"/>
            <a:chOff x="1400436" y="3986763"/>
            <a:chExt cx="2627642" cy="1954381"/>
          </a:xfrm>
        </p:grpSpPr>
        <p:sp>
          <p:nvSpPr>
            <p:cNvPr id="6" name="文本框 5"/>
            <p:cNvSpPr txBox="1"/>
            <p:nvPr/>
          </p:nvSpPr>
          <p:spPr>
            <a:xfrm>
              <a:off x="1400436" y="4294539"/>
              <a:ext cx="2627642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 smtClean="0">
                  <a:solidFill>
                    <a:srgbClr val="2176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79%</a:t>
              </a:r>
              <a:endParaRPr lang="zh-CN" altLang="en-US" sz="8800" b="1" dirty="0">
                <a:solidFill>
                  <a:srgbClr val="2176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60736" y="3986763"/>
              <a:ext cx="23070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Meiryo" panose="020B0604030504040204" pitchFamily="34" charset="-128"/>
                  <a:ea typeface="Meiryo" panose="020B0604030504040204" pitchFamily="34" charset="-128"/>
                  <a:cs typeface="Meiryo" panose="020B0604030504040204" pitchFamily="34" charset="-128"/>
                </a:rPr>
                <a:t>Something here</a:t>
              </a:r>
              <a:endParaRPr lang="zh-CN" altLang="en-US" sz="200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60736" y="5541034"/>
              <a:ext cx="23070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Meiryo" panose="020B0604030504040204" pitchFamily="34" charset="-128"/>
                  <a:ea typeface="Meiryo" panose="020B0604030504040204" pitchFamily="34" charset="-128"/>
                  <a:cs typeface="Meiryo" panose="020B0604030504040204" pitchFamily="34" charset="-128"/>
                </a:rPr>
                <a:t>Something here</a:t>
              </a:r>
              <a:endParaRPr lang="zh-CN" altLang="en-US" sz="2000" dirty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 flipV="1">
            <a:off x="7078327" y="3591381"/>
            <a:ext cx="4720161" cy="2945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7008672" y="350046"/>
            <a:ext cx="4859475" cy="2800777"/>
            <a:chOff x="7292258" y="3506523"/>
            <a:chExt cx="4859475" cy="2800777"/>
          </a:xfrm>
        </p:grpSpPr>
        <p:sp>
          <p:nvSpPr>
            <p:cNvPr id="11" name="矩形 10"/>
            <p:cNvSpPr/>
            <p:nvPr/>
          </p:nvSpPr>
          <p:spPr>
            <a:xfrm>
              <a:off x="7292261" y="3506523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7292261" y="4035412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292260" y="4564301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292259" y="4978573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7292259" y="5507462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7292258" y="5937968"/>
              <a:ext cx="485947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/>
                <a:t>And you thought it was just a harmless breeze!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4904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86" b="9445"/>
            <a:stretch/>
          </p:blipFill>
          <p:spPr>
            <a:xfrm>
              <a:off x="0" y="0"/>
              <a:ext cx="12172950" cy="685800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0D0D0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667792934"/>
              </p:ext>
            </p:extLst>
          </p:nvPr>
        </p:nvGraphicFramePr>
        <p:xfrm>
          <a:off x="6086475" y="699949"/>
          <a:ext cx="5096313" cy="3005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1543716" y="323850"/>
            <a:ext cx="3714084" cy="6210300"/>
            <a:chOff x="1543716" y="323850"/>
            <a:chExt cx="3714084" cy="6210300"/>
          </a:xfrm>
        </p:grpSpPr>
        <p:sp>
          <p:nvSpPr>
            <p:cNvPr id="7" name="矩形 6"/>
            <p:cNvSpPr/>
            <p:nvPr/>
          </p:nvSpPr>
          <p:spPr>
            <a:xfrm>
              <a:off x="1543716" y="323850"/>
              <a:ext cx="3714084" cy="6210300"/>
            </a:xfrm>
            <a:prstGeom prst="rect">
              <a:avLst/>
            </a:prstGeom>
            <a:noFill/>
            <a:ln w="762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927438" y="622300"/>
              <a:ext cx="2946640" cy="31700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White</a:t>
              </a:r>
            </a:p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</a:t>
              </a:r>
            </a:p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here</a:t>
              </a:r>
            </a:p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Such as</a:t>
              </a:r>
            </a:p>
            <a:p>
              <a:r>
                <a:rPr lang="en-US" altLang="zh-CN" sz="40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080532" y="3862564"/>
              <a:ext cx="1727200" cy="110218"/>
            </a:xfrm>
            <a:prstGeom prst="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927438" y="4296632"/>
              <a:ext cx="31242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 That was humor. Other golems find that to be appropriately funny.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927438" y="5277576"/>
              <a:ext cx="31242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 That was humor. Other golems find that to be appropriately funny.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145347" y="3917673"/>
            <a:ext cx="6149734" cy="2580066"/>
            <a:chOff x="7208020" y="3917618"/>
            <a:chExt cx="3735494" cy="2580066"/>
          </a:xfrm>
        </p:grpSpPr>
        <p:sp>
          <p:nvSpPr>
            <p:cNvPr id="14" name="矩形 13"/>
            <p:cNvSpPr/>
            <p:nvPr/>
          </p:nvSpPr>
          <p:spPr>
            <a:xfrm>
              <a:off x="7208020" y="3917618"/>
              <a:ext cx="37354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  <a:latin typeface="Tahoma" panose="020B0604030504040204" pitchFamily="34" charset="0"/>
                </a:rPr>
                <a:t> That was humor. Other golems find that to be appropriately funny.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08020" y="4758297"/>
              <a:ext cx="37354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  <a:latin typeface="Tahoma" panose="020B0604030504040204" pitchFamily="34" charset="0"/>
                </a:rPr>
                <a:t> That was humor. Other golems find that to be appropriately funny.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208020" y="5574354"/>
              <a:ext cx="373549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dirty="0">
                  <a:solidFill>
                    <a:schemeClr val="bg1"/>
                  </a:solidFill>
                  <a:latin typeface="Tahoma" panose="020B0604030504040204" pitchFamily="34" charset="0"/>
                </a:rPr>
                <a:t> That was humor. Other golems find that to be appropriately funny.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293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0" y="1828800"/>
            <a:ext cx="5457826" cy="3857625"/>
          </a:xfrm>
          <a:prstGeom prst="rect">
            <a:avLst/>
          </a:prstGeom>
          <a:solidFill>
            <a:srgbClr val="040109">
              <a:alpha val="6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11803" y="1828800"/>
            <a:ext cx="17043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F1D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9600" b="1" dirty="0">
              <a:solidFill>
                <a:srgbClr val="F1D6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1803" y="3554566"/>
            <a:ext cx="38367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F1D6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Big title here</a:t>
            </a:r>
            <a:endParaRPr lang="zh-CN" altLang="en-US" sz="4400" b="1" dirty="0">
              <a:solidFill>
                <a:srgbClr val="F1D67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1803" y="3124651"/>
            <a:ext cx="1820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DED3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2400" dirty="0">
              <a:solidFill>
                <a:srgbClr val="DED3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11803" y="4354655"/>
            <a:ext cx="2707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DED3B7"/>
                </a:solidFill>
                <a:ea typeface="Roboto Cn" pitchFamily="2" charset="0"/>
                <a:cs typeface="Arial" panose="020B0604020202020204" pitchFamily="34" charset="0"/>
              </a:rPr>
              <a:t>"</a:t>
            </a:r>
            <a:r>
              <a:rPr lang="en-US" altLang="zh-CN" dirty="0">
                <a:solidFill>
                  <a:srgbClr val="DED3B7"/>
                </a:solidFill>
                <a:ea typeface="Roboto Cn" pitchFamily="2" charset="0"/>
                <a:cs typeface="Arial" panose="020B0604020202020204" pitchFamily="34" charset="0"/>
              </a:rPr>
              <a:t>Death is like the wind; always by my side</a:t>
            </a:r>
            <a:r>
              <a:rPr lang="en-US" altLang="zh-CN" dirty="0" smtClean="0">
                <a:solidFill>
                  <a:srgbClr val="DED3B7"/>
                </a:solidFill>
                <a:ea typeface="Roboto Cn" pitchFamily="2" charset="0"/>
                <a:cs typeface="Arial" panose="020B0604020202020204" pitchFamily="34" charset="0"/>
              </a:rPr>
              <a:t>."</a:t>
            </a:r>
            <a:endParaRPr lang="en-US" altLang="zh-CN" dirty="0">
              <a:solidFill>
                <a:srgbClr val="DED3B7"/>
              </a:solidFill>
              <a:ea typeface="Roboto Cn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48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6260123" cy="6858000"/>
          </a:xfrm>
          <a:prstGeom prst="rect">
            <a:avLst/>
          </a:prstGeom>
          <a:solidFill>
            <a:srgbClr val="304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85489" y="270222"/>
            <a:ext cx="536448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White something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Such as</a:t>
            </a:r>
          </a:p>
          <a:p>
            <a:r>
              <a:rPr lang="en-US" altLang="zh-CN" sz="3600" b="1" dirty="0">
                <a:solidFill>
                  <a:srgbClr val="C9B4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131074" y="283276"/>
            <a:ext cx="3868944" cy="1427272"/>
            <a:chOff x="8264424" y="-79832"/>
            <a:chExt cx="3868944" cy="1427272"/>
          </a:xfrm>
        </p:grpSpPr>
        <p:sp>
          <p:nvSpPr>
            <p:cNvPr id="27" name="文本框 26"/>
            <p:cNvSpPr txBox="1"/>
            <p:nvPr/>
          </p:nvSpPr>
          <p:spPr>
            <a:xfrm>
              <a:off x="9752662" y="947330"/>
              <a:ext cx="21478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Meiryo" panose="020B0604030504040204" pitchFamily="34" charset="-128"/>
                </a:rPr>
                <a:t>Something here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174855" y="881444"/>
              <a:ext cx="272570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8264424" y="-79832"/>
              <a:ext cx="386894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>
                  <a:solidFill>
                    <a:srgbClr val="3C3A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Your</a:t>
              </a:r>
              <a:r>
                <a:rPr lang="zh-CN" altLang="en-US" sz="6000" b="1" dirty="0">
                  <a:solidFill>
                    <a:srgbClr val="3C3A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6000" b="1" dirty="0">
                  <a:solidFill>
                    <a:srgbClr val="3C3A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Title</a:t>
              </a:r>
              <a:endParaRPr lang="zh-CN" altLang="en-US" sz="6000" dirty="0">
                <a:solidFill>
                  <a:srgbClr val="3C3A4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810308" y="2405486"/>
            <a:ext cx="3255238" cy="4187071"/>
            <a:chOff x="6967546" y="2428941"/>
            <a:chExt cx="3255238" cy="4187071"/>
          </a:xfrm>
        </p:grpSpPr>
        <p:grpSp>
          <p:nvGrpSpPr>
            <p:cNvPr id="32" name="组合 31"/>
            <p:cNvGrpSpPr/>
            <p:nvPr/>
          </p:nvGrpSpPr>
          <p:grpSpPr>
            <a:xfrm>
              <a:off x="6995214" y="2428941"/>
              <a:ext cx="2262808" cy="2946400"/>
              <a:chOff x="7002882" y="2490496"/>
              <a:chExt cx="2262808" cy="29464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0534" r="11872"/>
              <a:stretch/>
            </p:blipFill>
            <p:spPr>
              <a:xfrm>
                <a:off x="7002882" y="2490496"/>
                <a:ext cx="2262808" cy="2166452"/>
              </a:xfrm>
              <a:prstGeom prst="rect">
                <a:avLst/>
              </a:prstGeom>
              <a:ln w="38100">
                <a:noFill/>
              </a:ln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7035939" y="5067564"/>
                <a:ext cx="319318" cy="369332"/>
              </a:xfrm>
              <a:prstGeom prst="rect">
                <a:avLst/>
              </a:prstGeom>
              <a:solidFill>
                <a:srgbClr val="3C3A47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7355257" y="5067564"/>
              <a:ext cx="1686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here</a:t>
              </a:r>
              <a:endPara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967546" y="5591315"/>
              <a:ext cx="3255238" cy="1024697"/>
              <a:chOff x="6967546" y="5591315"/>
              <a:chExt cx="3255238" cy="102469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967547" y="5591315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967546" y="5961177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967546" y="6308235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417681" y="2401515"/>
            <a:ext cx="3409946" cy="4152215"/>
            <a:chOff x="9417681" y="2440342"/>
            <a:chExt cx="3409946" cy="4152215"/>
          </a:xfrm>
        </p:grpSpPr>
        <p:grpSp>
          <p:nvGrpSpPr>
            <p:cNvPr id="33" name="组合 32"/>
            <p:cNvGrpSpPr/>
            <p:nvPr/>
          </p:nvGrpSpPr>
          <p:grpSpPr>
            <a:xfrm>
              <a:off x="9417681" y="2440342"/>
              <a:ext cx="2248839" cy="2934999"/>
              <a:chOff x="9751179" y="2501897"/>
              <a:chExt cx="2248839" cy="2934999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545" r="24532"/>
              <a:stretch/>
            </p:blipFill>
            <p:spPr>
              <a:xfrm>
                <a:off x="9751179" y="2501897"/>
                <a:ext cx="2248839" cy="2143650"/>
              </a:xfrm>
              <a:prstGeom prst="rect">
                <a:avLst/>
              </a:prstGeom>
              <a:ln w="38100">
                <a:noFill/>
              </a:ln>
            </p:spPr>
          </p:pic>
          <p:sp>
            <p:nvSpPr>
              <p:cNvPr id="31" name="文本框 30"/>
              <p:cNvSpPr txBox="1"/>
              <p:nvPr/>
            </p:nvSpPr>
            <p:spPr>
              <a:xfrm>
                <a:off x="9905887" y="5067564"/>
                <a:ext cx="319318" cy="369332"/>
              </a:xfrm>
              <a:prstGeom prst="rect">
                <a:avLst/>
              </a:prstGeom>
              <a:solidFill>
                <a:srgbClr val="040E1F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9891707" y="5036786"/>
              <a:ext cx="168624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Something here</a:t>
              </a:r>
              <a:endPara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572389" y="5567860"/>
              <a:ext cx="3255238" cy="1024697"/>
              <a:chOff x="6967546" y="5591315"/>
              <a:chExt cx="3255238" cy="102469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6967547" y="5591315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967546" y="5961177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967546" y="6308235"/>
                <a:ext cx="3255237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/>
                  <a:t>A rolling golem gathers no rust.</a:t>
                </a:r>
                <a:endParaRPr lang="zh-CN" altLang="en-US" sz="1400" dirty="0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881131" y="4206760"/>
            <a:ext cx="4419125" cy="1129754"/>
            <a:chOff x="881131" y="4206760"/>
            <a:chExt cx="4419125" cy="1129754"/>
          </a:xfrm>
        </p:grpSpPr>
        <p:sp>
          <p:nvSpPr>
            <p:cNvPr id="46" name="矩形 45"/>
            <p:cNvSpPr/>
            <p:nvPr/>
          </p:nvSpPr>
          <p:spPr>
            <a:xfrm>
              <a:off x="881131" y="4206760"/>
              <a:ext cx="44191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You </a:t>
              </a:r>
              <a:r>
                <a:rPr lang="en-US" altLang="zh-CN" sz="2400" dirty="0" err="1">
                  <a:solidFill>
                    <a:schemeClr val="bg1"/>
                  </a:solidFill>
                </a:rPr>
                <a:t>wanna</a:t>
              </a:r>
              <a:r>
                <a:rPr lang="en-US" altLang="zh-CN" sz="2400" dirty="0">
                  <a:solidFill>
                    <a:schemeClr val="bg1"/>
                  </a:solidFill>
                </a:rPr>
                <a:t> play too? It'll be fun!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81131" y="4874849"/>
              <a:ext cx="41822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Have you seen my bear </a:t>
              </a:r>
              <a:r>
                <a:rPr lang="en-US" altLang="zh-CN" sz="2400" dirty="0" err="1">
                  <a:solidFill>
                    <a:schemeClr val="bg1"/>
                  </a:solidFill>
                </a:rPr>
                <a:t>Tibbers</a:t>
              </a:r>
              <a:r>
                <a:rPr lang="en-US" altLang="zh-CN" sz="2400" dirty="0">
                  <a:solidFill>
                    <a:schemeClr val="bg1"/>
                  </a:solidFill>
                </a:rPr>
                <a:t>?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37435" y="2321628"/>
            <a:ext cx="120577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</a:p>
        </p:txBody>
      </p:sp>
      <p:sp>
        <p:nvSpPr>
          <p:cNvPr id="50" name="文本框 49"/>
          <p:cNvSpPr txBox="1"/>
          <p:nvPr/>
        </p:nvSpPr>
        <p:spPr>
          <a:xfrm rot="10800000">
            <a:off x="4822489" y="3282088"/>
            <a:ext cx="120577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18577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786</Words>
  <Application>Microsoft Office PowerPoint</Application>
  <PresentationFormat>宽屏</PresentationFormat>
  <Paragraphs>161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Aharoni</vt:lpstr>
      <vt:lpstr>Arial Unicode MS</vt:lpstr>
      <vt:lpstr>Meiryo</vt:lpstr>
      <vt:lpstr>Microsoft JhengHei Light</vt:lpstr>
      <vt:lpstr>Roboto Cn</vt:lpstr>
      <vt:lpstr>Source Han Sans Light</vt:lpstr>
      <vt:lpstr>等线</vt:lpstr>
      <vt:lpstr>汉仪细等线简</vt:lpstr>
      <vt:lpstr>宋体</vt:lpstr>
      <vt:lpstr>微软雅黑</vt:lpstr>
      <vt:lpstr>微软雅黑 Light</vt:lpstr>
      <vt:lpstr>幼圆</vt:lpstr>
      <vt:lpstr>Agency FB</vt:lpstr>
      <vt:lpstr>Arial</vt:lpstr>
      <vt:lpstr>Calibri</vt:lpstr>
      <vt:lpstr>Calibri Light</vt:lpstr>
      <vt:lpstr>Segoe UI Light</vt:lpstr>
      <vt:lpstr>Snap ITC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Iscuker</dc:creator>
  <cp:keywords>www.51pptmoban.com</cp:keywords>
  <cp:lastModifiedBy>YANGS</cp:lastModifiedBy>
  <cp:revision>18</cp:revision>
  <dcterms:created xsi:type="dcterms:W3CDTF">2015-05-05T08:02:14Z</dcterms:created>
  <dcterms:modified xsi:type="dcterms:W3CDTF">2017-12-06T14:16:24Z</dcterms:modified>
</cp:coreProperties>
</file>