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8" r:id="rId20"/>
    <p:sldId id="279" r:id="rId21"/>
    <p:sldId id="280" r:id="rId2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52ACB6F-4065-459A-AF06-95AA6427FD7B}">
  <a:tblStyle styleId="{052ACB6F-4065-459A-AF06-95AA6427FD7B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4"/>
  </p:normalViewPr>
  <p:slideViewPr>
    <p:cSldViewPr snapToGrid="0" snapToObjects="1">
      <p:cViewPr varScale="1">
        <p:scale>
          <a:sx n="92" d="100"/>
          <a:sy n="92" d="100"/>
        </p:scale>
        <p:origin x="7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978333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4481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6290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5008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7202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4024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5217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4044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1794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6193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5743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4999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58113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1847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6958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1247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9116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1463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1674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6589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3930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 descr="paint_transparent1.png"/>
          <p:cNvPicPr preferRelativeResize="0"/>
          <p:nvPr/>
        </p:nvPicPr>
        <p:blipFill rotWithShape="1">
          <a:blip r:embed="rId3">
            <a:alphaModFix/>
          </a:blip>
          <a:srcRect l="55211"/>
          <a:stretch/>
        </p:blipFill>
        <p:spPr>
          <a:xfrm>
            <a:off x="0" y="0"/>
            <a:ext cx="40956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208125" y="3287225"/>
            <a:ext cx="5250300" cy="1159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spcBef>
                <a:spcPts val="0"/>
              </a:spcBef>
              <a:buClr>
                <a:srgbClr val="FFFFFF"/>
              </a:buClr>
              <a:buSzPct val="100000"/>
              <a:buFont typeface="Lato Light"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 descr="paint_transparent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4297650" y="444797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rgbClr val="999999"/>
                </a:solidFill>
              </a:rPr>
              <a:t>‹#›</a:t>
            </a:fld>
            <a:endParaRPr lang="en">
              <a:solidFill>
                <a:srgbClr val="99999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half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  <p:pic>
        <p:nvPicPr>
          <p:cNvPr id="55" name="Shape 55" descr="paint_transparent1.png"/>
          <p:cNvPicPr preferRelativeResize="0"/>
          <p:nvPr/>
        </p:nvPicPr>
        <p:blipFill rotWithShape="1">
          <a:blip r:embed="rId3">
            <a:alphaModFix/>
          </a:blip>
          <a:srcRect l="27161"/>
          <a:stretch/>
        </p:blipFill>
        <p:spPr>
          <a:xfrm>
            <a:off x="0" y="0"/>
            <a:ext cx="666055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hape 13" descr="paint_transparent4.png"/>
          <p:cNvPicPr preferRelativeResize="0"/>
          <p:nvPr/>
        </p:nvPicPr>
        <p:blipFill rotWithShape="1">
          <a:blip r:embed="rId3">
            <a:alphaModFix/>
          </a:blip>
          <a:srcRect r="49954"/>
          <a:stretch/>
        </p:blipFill>
        <p:spPr>
          <a:xfrm>
            <a:off x="4567925" y="0"/>
            <a:ext cx="4576075" cy="514352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/>
          <p:nvPr/>
        </p:nvSpPr>
        <p:spPr>
          <a:xfrm>
            <a:off x="0" y="-150"/>
            <a:ext cx="53007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2878750"/>
            <a:ext cx="3914700" cy="1159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4800"/>
            </a:lvl1pPr>
            <a:lvl2pPr lvl="1" rtl="0">
              <a:spcBef>
                <a:spcPts val="0"/>
              </a:spcBef>
              <a:buSzPct val="100000"/>
              <a:defRPr sz="4800"/>
            </a:lvl2pPr>
            <a:lvl3pPr lvl="2" rtl="0">
              <a:spcBef>
                <a:spcPts val="0"/>
              </a:spcBef>
              <a:buSzPct val="100000"/>
              <a:defRPr sz="4800"/>
            </a:lvl3pPr>
            <a:lvl4pPr lvl="3" rtl="0">
              <a:spcBef>
                <a:spcPts val="0"/>
              </a:spcBef>
              <a:buSzPct val="100000"/>
              <a:defRPr sz="4800"/>
            </a:lvl4pPr>
            <a:lvl5pPr lvl="4" rtl="0">
              <a:spcBef>
                <a:spcPts val="0"/>
              </a:spcBef>
              <a:buSzPct val="100000"/>
              <a:defRPr sz="4800"/>
            </a:lvl5pPr>
            <a:lvl6pPr lvl="5" rtl="0">
              <a:spcBef>
                <a:spcPts val="0"/>
              </a:spcBef>
              <a:buSzPct val="100000"/>
              <a:defRPr sz="4800"/>
            </a:lvl6pPr>
            <a:lvl7pPr lvl="6" rtl="0">
              <a:spcBef>
                <a:spcPts val="0"/>
              </a:spcBef>
              <a:buSzPct val="100000"/>
              <a:defRPr sz="4800"/>
            </a:lvl7pPr>
            <a:lvl8pPr lvl="7" rtl="0">
              <a:spcBef>
                <a:spcPts val="0"/>
              </a:spcBef>
              <a:buSzPct val="100000"/>
              <a:defRPr sz="4800"/>
            </a:lvl8pPr>
            <a:lvl9pPr lvl="8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685800" y="4135454"/>
            <a:ext cx="3914700" cy="78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hape 18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"/>
            <a:ext cx="9144000" cy="514351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2483350" y="836125"/>
            <a:ext cx="4177200" cy="3471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buSzPct val="100000"/>
              <a:defRPr sz="2400"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4297650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Shape 22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buFont typeface="Lato Hairline"/>
              <a:defRPr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2244399"/>
            <a:ext cx="5511300" cy="260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Shape 27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0" y="2211825"/>
            <a:ext cx="2675100" cy="2637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600"/>
            </a:lvl1pPr>
            <a:lvl2pPr lvl="1">
              <a:spcBef>
                <a:spcPts val="0"/>
              </a:spcBef>
              <a:buSzPct val="100000"/>
              <a:defRPr sz="1600"/>
            </a:lvl2pPr>
            <a:lvl3pPr lvl="2">
              <a:spcBef>
                <a:spcPts val="0"/>
              </a:spcBef>
              <a:buSzPct val="100000"/>
              <a:defRPr sz="1600"/>
            </a:lvl3pPr>
            <a:lvl4pPr lvl="3">
              <a:spcBef>
                <a:spcPts val="0"/>
              </a:spcBef>
              <a:buSzPct val="100000"/>
              <a:defRPr sz="1600"/>
            </a:lvl4pPr>
            <a:lvl5pPr lvl="4">
              <a:spcBef>
                <a:spcPts val="0"/>
              </a:spcBef>
              <a:buSzPct val="100000"/>
              <a:defRPr sz="1600"/>
            </a:lvl5pPr>
            <a:lvl6pPr lvl="5">
              <a:spcBef>
                <a:spcPts val="0"/>
              </a:spcBef>
              <a:buSzPct val="100000"/>
              <a:defRPr sz="1600"/>
            </a:lvl6pPr>
            <a:lvl7pPr lvl="6">
              <a:spcBef>
                <a:spcPts val="0"/>
              </a:spcBef>
              <a:buSzPct val="100000"/>
              <a:defRPr sz="1600"/>
            </a:lvl7pPr>
            <a:lvl8pPr lvl="7">
              <a:spcBef>
                <a:spcPts val="0"/>
              </a:spcBef>
              <a:buSzPct val="100000"/>
              <a:defRPr sz="1600"/>
            </a:lvl8pPr>
            <a:lvl9pPr lvl="8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3293405" y="2211825"/>
            <a:ext cx="2675100" cy="2637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600"/>
            </a:lvl1pPr>
            <a:lvl2pPr lvl="1">
              <a:spcBef>
                <a:spcPts val="0"/>
              </a:spcBef>
              <a:buSzPct val="100000"/>
              <a:defRPr sz="1600"/>
            </a:lvl2pPr>
            <a:lvl3pPr lvl="2">
              <a:spcBef>
                <a:spcPts val="0"/>
              </a:spcBef>
              <a:buSzPct val="100000"/>
              <a:defRPr sz="1600"/>
            </a:lvl3pPr>
            <a:lvl4pPr lvl="3">
              <a:spcBef>
                <a:spcPts val="0"/>
              </a:spcBef>
              <a:buSzPct val="100000"/>
              <a:defRPr sz="1600"/>
            </a:lvl4pPr>
            <a:lvl5pPr lvl="4">
              <a:spcBef>
                <a:spcPts val="0"/>
              </a:spcBef>
              <a:buSzPct val="100000"/>
              <a:defRPr sz="1600"/>
            </a:lvl5pPr>
            <a:lvl6pPr lvl="5">
              <a:spcBef>
                <a:spcPts val="0"/>
              </a:spcBef>
              <a:buSzPct val="100000"/>
              <a:defRPr sz="1600"/>
            </a:lvl6pPr>
            <a:lvl7pPr lvl="6">
              <a:spcBef>
                <a:spcPts val="0"/>
              </a:spcBef>
              <a:buSzPct val="100000"/>
              <a:defRPr sz="1600"/>
            </a:lvl7pPr>
            <a:lvl8pPr lvl="7">
              <a:spcBef>
                <a:spcPts val="0"/>
              </a:spcBef>
              <a:buSzPct val="100000"/>
              <a:defRPr sz="1600"/>
            </a:lvl8pPr>
            <a:lvl9pPr lvl="8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Shape 33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89775" y="2312475"/>
            <a:ext cx="1831500" cy="2613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2415136" y="2312475"/>
            <a:ext cx="1831500" cy="2613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3"/>
          </p:nvPr>
        </p:nvSpPr>
        <p:spPr>
          <a:xfrm>
            <a:off x="4340497" y="2312475"/>
            <a:ext cx="1831500" cy="2613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Shape 40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hape 44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360"/>
              </a:spcBef>
              <a:buSzPct val="100000"/>
              <a:buNone/>
              <a:defRPr sz="1400"/>
            </a:lvl1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circ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Shape 48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13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4297650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buClr>
                <a:srgbClr val="434343"/>
              </a:buClr>
              <a:buSzPct val="1000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2244399"/>
            <a:ext cx="5511300" cy="260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B7B7B7"/>
              </a:buClr>
              <a:buSzPct val="1000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>
              <a:spcBef>
                <a:spcPts val="480"/>
              </a:spcBef>
              <a:buClr>
                <a:srgbClr val="B7B7B7"/>
              </a:buClr>
              <a:buSzPct val="1000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>
              <a:spcBef>
                <a:spcPts val="480"/>
              </a:spcBef>
              <a:buClr>
                <a:srgbClr val="B7B7B7"/>
              </a:buClr>
              <a:buSzPct val="1000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>
              <a:spcBef>
                <a:spcPts val="360"/>
              </a:spcBef>
              <a:buClr>
                <a:srgbClr val="B7B7B7"/>
              </a:buClr>
              <a:buSzPct val="1000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>
              <a:spcBef>
                <a:spcPts val="360"/>
              </a:spcBef>
              <a:buClr>
                <a:srgbClr val="B7B7B7"/>
              </a:buClr>
              <a:buSzPct val="100000"/>
              <a:buFont typeface="Lato Light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>
              <a:spcBef>
                <a:spcPts val="360"/>
              </a:spcBef>
              <a:buClr>
                <a:srgbClr val="B7B7B7"/>
              </a:buClr>
              <a:buSzPct val="100000"/>
              <a:buFont typeface="Lato Light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>
              <a:spcBef>
                <a:spcPts val="360"/>
              </a:spcBef>
              <a:buClr>
                <a:srgbClr val="B7B7B7"/>
              </a:buClr>
              <a:buSzPct val="100000"/>
              <a:buFont typeface="Lato Light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>
              <a:spcBef>
                <a:spcPts val="360"/>
              </a:spcBef>
              <a:buClr>
                <a:srgbClr val="B7B7B7"/>
              </a:buClr>
              <a:buSzPct val="100000"/>
              <a:buFont typeface="Lato Light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>
              <a:spcBef>
                <a:spcPts val="360"/>
              </a:spcBef>
              <a:buClr>
                <a:srgbClr val="B7B7B7"/>
              </a:buClr>
              <a:buSzPct val="100000"/>
              <a:buFont typeface="Lato Light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‹#›</a:t>
            </a:fld>
            <a:endParaRPr lang="en" sz="18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sheets/about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haitangppt.yanj.cn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ctrTitle"/>
          </p:nvPr>
        </p:nvSpPr>
        <p:spPr>
          <a:xfrm>
            <a:off x="3208125" y="2857500"/>
            <a:ext cx="5250300" cy="1589525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en"/>
              <a:t>PRESENTATION TEMPLATE</a:t>
            </a:r>
            <a:endParaRPr lang="e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 idx="4294967295"/>
          </p:nvPr>
        </p:nvSpPr>
        <p:spPr>
          <a:xfrm>
            <a:off x="457200" y="2720575"/>
            <a:ext cx="32508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 picture is worth a thousand words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body" idx="4294967295"/>
          </p:nvPr>
        </p:nvSpPr>
        <p:spPr>
          <a:xfrm>
            <a:off x="457200" y="3536624"/>
            <a:ext cx="3250800" cy="1110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400"/>
              <a:t>A complex idea can be conveyed with just a single still image, namely making it possible to absorb large amounts of data quickly.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10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 idx="4294967295"/>
          </p:nvPr>
        </p:nvSpPr>
        <p:spPr>
          <a:xfrm>
            <a:off x="2194950" y="2714525"/>
            <a:ext cx="4754100" cy="1380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Want big impact?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Use big image.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xfrm>
            <a:off x="4297650" y="444797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rgbClr val="999999"/>
                </a:solidFill>
              </a:rPr>
              <a:t>11</a:t>
            </a:fld>
            <a:endParaRPr lang="en">
              <a:solidFill>
                <a:srgbClr val="9999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Use charts to explain your ideas</a:t>
            </a:r>
          </a:p>
        </p:txBody>
      </p:sp>
      <p:sp>
        <p:nvSpPr>
          <p:cNvPr id="143" name="Shape 143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12</a:t>
            </a:fld>
            <a:endParaRPr lang="en"/>
          </a:p>
        </p:txBody>
      </p:sp>
      <p:sp>
        <p:nvSpPr>
          <p:cNvPr id="144" name="Shape 144"/>
          <p:cNvSpPr/>
          <p:nvPr/>
        </p:nvSpPr>
        <p:spPr>
          <a:xfrm>
            <a:off x="2194546" y="2382971"/>
            <a:ext cx="2033700" cy="2033700"/>
          </a:xfrm>
          <a:prstGeom prst="ellips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rPr>
              <a:t>Gray</a:t>
            </a:r>
          </a:p>
        </p:txBody>
      </p:sp>
      <p:sp>
        <p:nvSpPr>
          <p:cNvPr id="145" name="Shape 145"/>
          <p:cNvSpPr/>
          <p:nvPr/>
        </p:nvSpPr>
        <p:spPr>
          <a:xfrm>
            <a:off x="457200" y="2382971"/>
            <a:ext cx="2033700" cy="2033700"/>
          </a:xfrm>
          <a:prstGeom prst="ellips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rPr>
              <a:t>White</a:t>
            </a:r>
          </a:p>
        </p:txBody>
      </p:sp>
      <p:sp>
        <p:nvSpPr>
          <p:cNvPr id="146" name="Shape 146"/>
          <p:cNvSpPr/>
          <p:nvPr/>
        </p:nvSpPr>
        <p:spPr>
          <a:xfrm>
            <a:off x="3931892" y="2382971"/>
            <a:ext cx="2033700" cy="2033700"/>
          </a:xfrm>
          <a:prstGeom prst="ellips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rPr>
              <a:t>Black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And tables to compare data</a:t>
            </a:r>
          </a:p>
        </p:txBody>
      </p:sp>
      <p:graphicFrame>
        <p:nvGraphicFramePr>
          <p:cNvPr id="152" name="Shape 152"/>
          <p:cNvGraphicFramePr/>
          <p:nvPr/>
        </p:nvGraphicFramePr>
        <p:xfrm>
          <a:off x="573800" y="2451781"/>
          <a:ext cx="4862100" cy="2123100"/>
        </p:xfrm>
        <a:graphic>
          <a:graphicData uri="http://schemas.openxmlformats.org/drawingml/2006/table">
            <a:tbl>
              <a:tblPr>
                <a:noFill/>
                <a:tableStyleId>{052ACB6F-4065-459A-AF06-95AA6427FD7B}</a:tableStyleId>
              </a:tblPr>
              <a:tblGrid>
                <a:gridCol w="1215525"/>
                <a:gridCol w="1215525"/>
                <a:gridCol w="1215525"/>
                <a:gridCol w="1215525"/>
              </a:tblGrid>
              <a:tr h="5307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666666"/>
                        </a:solidFill>
                        <a:latin typeface="Lato Light"/>
                        <a:ea typeface="Lato Light"/>
                        <a:cs typeface="Lato Light"/>
                        <a:sym typeface="Lato Light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A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B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C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</a:tr>
              <a:tr h="53077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Yellow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20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7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77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Blue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30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15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775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Orange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24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66666"/>
                          </a:solidFill>
                          <a:latin typeface="Lato Light"/>
                          <a:ea typeface="Lato Light"/>
                          <a:cs typeface="Lato Light"/>
                          <a:sym typeface="Lato Light"/>
                        </a:rPr>
                        <a:t>16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13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ctrTitle" idx="4294967295"/>
          </p:nvPr>
        </p:nvSpPr>
        <p:spPr>
          <a:xfrm>
            <a:off x="1752975" y="1811950"/>
            <a:ext cx="56379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7200">
                <a:solidFill>
                  <a:srgbClr val="FFFFFF"/>
                </a:solidFill>
              </a:rPr>
              <a:t>89,526,124</a:t>
            </a:r>
          </a:p>
        </p:txBody>
      </p:sp>
      <p:sp>
        <p:nvSpPr>
          <p:cNvPr id="173" name="Shape 173"/>
          <p:cNvSpPr txBox="1">
            <a:spLocks noGrp="1"/>
          </p:cNvSpPr>
          <p:nvPr>
            <p:ph type="subTitle" idx="4294967295"/>
          </p:nvPr>
        </p:nvSpPr>
        <p:spPr>
          <a:xfrm>
            <a:off x="1752975" y="2763854"/>
            <a:ext cx="5637900" cy="78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Whoa! That’s a big number, aren’t you proud?</a:t>
            </a:r>
          </a:p>
        </p:txBody>
      </p:sp>
      <p:sp>
        <p:nvSpPr>
          <p:cNvPr id="174" name="Shape 174"/>
          <p:cNvSpPr txBox="1">
            <a:spLocks noGrp="1"/>
          </p:cNvSpPr>
          <p:nvPr>
            <p:ph type="sldNum" idx="12"/>
          </p:nvPr>
        </p:nvSpPr>
        <p:spPr>
          <a:xfrm>
            <a:off x="4297650" y="444797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rgbClr val="999999"/>
                </a:solidFill>
              </a:rPr>
              <a:t>14</a:t>
            </a:fld>
            <a:endParaRPr lang="en">
              <a:solidFill>
                <a:srgbClr val="9999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ctrTitle" idx="4294967295"/>
          </p:nvPr>
        </p:nvSpPr>
        <p:spPr>
          <a:xfrm>
            <a:off x="685800" y="647999"/>
            <a:ext cx="7772400" cy="894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89,526,124$</a:t>
            </a:r>
          </a:p>
        </p:txBody>
      </p:sp>
      <p:sp>
        <p:nvSpPr>
          <p:cNvPr id="180" name="Shape 180"/>
          <p:cNvSpPr txBox="1">
            <a:spLocks noGrp="1"/>
          </p:cNvSpPr>
          <p:nvPr>
            <p:ph type="subTitle" idx="4294967295"/>
          </p:nvPr>
        </p:nvSpPr>
        <p:spPr>
          <a:xfrm>
            <a:off x="685800" y="1258908"/>
            <a:ext cx="7772400" cy="463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</a:rPr>
              <a:t>That’s a lot of money</a:t>
            </a:r>
          </a:p>
        </p:txBody>
      </p:sp>
      <p:sp>
        <p:nvSpPr>
          <p:cNvPr id="181" name="Shape 181"/>
          <p:cNvSpPr txBox="1">
            <a:spLocks noGrp="1"/>
          </p:cNvSpPr>
          <p:nvPr>
            <p:ph type="ctrTitle" idx="4294967295"/>
          </p:nvPr>
        </p:nvSpPr>
        <p:spPr>
          <a:xfrm>
            <a:off x="685800" y="3276899"/>
            <a:ext cx="7772400" cy="894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100%</a:t>
            </a:r>
          </a:p>
        </p:txBody>
      </p:sp>
      <p:sp>
        <p:nvSpPr>
          <p:cNvPr id="182" name="Shape 182"/>
          <p:cNvSpPr txBox="1">
            <a:spLocks noGrp="1"/>
          </p:cNvSpPr>
          <p:nvPr>
            <p:ph type="subTitle" idx="4294967295"/>
          </p:nvPr>
        </p:nvSpPr>
        <p:spPr>
          <a:xfrm>
            <a:off x="685800" y="3887808"/>
            <a:ext cx="7772400" cy="46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</a:rPr>
              <a:t>Total success!</a:t>
            </a:r>
          </a:p>
        </p:txBody>
      </p:sp>
      <p:sp>
        <p:nvSpPr>
          <p:cNvPr id="183" name="Shape 183"/>
          <p:cNvSpPr txBox="1">
            <a:spLocks noGrp="1"/>
          </p:cNvSpPr>
          <p:nvPr>
            <p:ph type="ctrTitle" idx="4294967295"/>
          </p:nvPr>
        </p:nvSpPr>
        <p:spPr>
          <a:xfrm>
            <a:off x="685800" y="1962449"/>
            <a:ext cx="7772400" cy="894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185,244 users</a:t>
            </a:r>
          </a:p>
        </p:txBody>
      </p:sp>
      <p:sp>
        <p:nvSpPr>
          <p:cNvPr id="184" name="Shape 184"/>
          <p:cNvSpPr txBox="1">
            <a:spLocks noGrp="1"/>
          </p:cNvSpPr>
          <p:nvPr>
            <p:ph type="subTitle" idx="4294967295"/>
          </p:nvPr>
        </p:nvSpPr>
        <p:spPr>
          <a:xfrm>
            <a:off x="685800" y="2573358"/>
            <a:ext cx="7772400" cy="46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</a:rPr>
              <a:t>And a lot of users</a:t>
            </a:r>
          </a:p>
        </p:txBody>
      </p:sp>
      <p:sp>
        <p:nvSpPr>
          <p:cNvPr id="185" name="Shape 185"/>
          <p:cNvSpPr txBox="1">
            <a:spLocks noGrp="1"/>
          </p:cNvSpPr>
          <p:nvPr>
            <p:ph type="sldNum" idx="12"/>
          </p:nvPr>
        </p:nvSpPr>
        <p:spPr>
          <a:xfrm>
            <a:off x="4297650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15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Our process is easy</a:t>
            </a:r>
          </a:p>
        </p:txBody>
      </p:sp>
      <p:sp>
        <p:nvSpPr>
          <p:cNvPr id="191" name="Shape 191"/>
          <p:cNvSpPr/>
          <p:nvPr/>
        </p:nvSpPr>
        <p:spPr>
          <a:xfrm>
            <a:off x="611475" y="2513578"/>
            <a:ext cx="1816800" cy="1495800"/>
          </a:xfrm>
          <a:prstGeom prst="homePlate">
            <a:avLst>
              <a:gd name="adj" fmla="val 30129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rPr>
              <a:t>first</a:t>
            </a:r>
          </a:p>
        </p:txBody>
      </p:sp>
      <p:sp>
        <p:nvSpPr>
          <p:cNvPr id="192" name="Shape 192"/>
          <p:cNvSpPr/>
          <p:nvPr/>
        </p:nvSpPr>
        <p:spPr>
          <a:xfrm>
            <a:off x="2187129" y="2513578"/>
            <a:ext cx="1851900" cy="1495800"/>
          </a:xfrm>
          <a:prstGeom prst="chevron">
            <a:avLst>
              <a:gd name="adj" fmla="val 29853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rPr>
              <a:t>second</a:t>
            </a:r>
          </a:p>
        </p:txBody>
      </p:sp>
      <p:sp>
        <p:nvSpPr>
          <p:cNvPr id="193" name="Shape 193"/>
          <p:cNvSpPr/>
          <p:nvPr/>
        </p:nvSpPr>
        <p:spPr>
          <a:xfrm>
            <a:off x="3797723" y="2513578"/>
            <a:ext cx="1851900" cy="1495800"/>
          </a:xfrm>
          <a:prstGeom prst="chevron">
            <a:avLst>
              <a:gd name="adj" fmla="val 29853"/>
            </a:avLst>
          </a:prstGeom>
          <a:solidFill>
            <a:srgbClr val="EFEFE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rPr>
              <a:t>last</a:t>
            </a:r>
          </a:p>
        </p:txBody>
      </p:sp>
      <p:sp>
        <p:nvSpPr>
          <p:cNvPr id="194" name="Shape 194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16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review some concepts</a:t>
            </a:r>
          </a:p>
        </p:txBody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489775" y="2083875"/>
            <a:ext cx="1831500" cy="1388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Yellow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gold, butter and ripe lemons. In the spectrum of visible light, yellow is found between green and orange.</a:t>
            </a:r>
          </a:p>
        </p:txBody>
      </p:sp>
      <p:sp>
        <p:nvSpPr>
          <p:cNvPr id="201" name="Shape 201"/>
          <p:cNvSpPr txBox="1">
            <a:spLocks noGrp="1"/>
          </p:cNvSpPr>
          <p:nvPr>
            <p:ph type="body" idx="2"/>
          </p:nvPr>
        </p:nvSpPr>
        <p:spPr>
          <a:xfrm>
            <a:off x="2415137" y="2083875"/>
            <a:ext cx="1831500" cy="1388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Blue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colour of the clear sky and the deep sea. It is located between violet and green on the optical spectrum.</a:t>
            </a:r>
          </a:p>
        </p:txBody>
      </p:sp>
      <p:sp>
        <p:nvSpPr>
          <p:cNvPr id="202" name="Shape 202"/>
          <p:cNvSpPr txBox="1">
            <a:spLocks noGrp="1"/>
          </p:cNvSpPr>
          <p:nvPr>
            <p:ph type="body" idx="3"/>
          </p:nvPr>
        </p:nvSpPr>
        <p:spPr>
          <a:xfrm>
            <a:off x="4340499" y="2083875"/>
            <a:ext cx="1831500" cy="1388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blood, and because of this it has historically been associated with sacrifice, danger and courage. </a:t>
            </a:r>
          </a:p>
          <a:p>
            <a:pPr lvl="0" rtl="0">
              <a:spcBef>
                <a:spcPts val="0"/>
              </a:spcBef>
              <a:buNone/>
            </a:pPr>
            <a:endParaRPr sz="1100"/>
          </a:p>
        </p:txBody>
      </p:sp>
      <p:sp>
        <p:nvSpPr>
          <p:cNvPr id="203" name="Shape 203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17</a:t>
            </a:fld>
            <a:endParaRPr lang="en"/>
          </a:p>
        </p:txBody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489775" y="3455475"/>
            <a:ext cx="1831500" cy="1388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Yellow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gold, butter and ripe lemons. In the spectrum of visible light, yellow is found between green and orange.</a:t>
            </a:r>
          </a:p>
        </p:txBody>
      </p:sp>
      <p:sp>
        <p:nvSpPr>
          <p:cNvPr id="205" name="Shape 205"/>
          <p:cNvSpPr txBox="1">
            <a:spLocks noGrp="1"/>
          </p:cNvSpPr>
          <p:nvPr>
            <p:ph type="body" idx="2"/>
          </p:nvPr>
        </p:nvSpPr>
        <p:spPr>
          <a:xfrm>
            <a:off x="2415137" y="3455475"/>
            <a:ext cx="1831500" cy="1388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Blue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colour of the clear sky and the deep sea. It is located between violet and green on the optical spectrum.</a:t>
            </a:r>
          </a:p>
        </p:txBody>
      </p:sp>
      <p:sp>
        <p:nvSpPr>
          <p:cNvPr id="206" name="Shape 206"/>
          <p:cNvSpPr txBox="1">
            <a:spLocks noGrp="1"/>
          </p:cNvSpPr>
          <p:nvPr>
            <p:ph type="body" idx="3"/>
          </p:nvPr>
        </p:nvSpPr>
        <p:spPr>
          <a:xfrm>
            <a:off x="4340499" y="3455475"/>
            <a:ext cx="1831500" cy="1388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blood, and because of this it has historically been associated with sacrifice, danger and courage. </a:t>
            </a:r>
          </a:p>
          <a:p>
            <a:pPr lvl="0" rtl="0">
              <a:spcBef>
                <a:spcPts val="0"/>
              </a:spcBef>
              <a:buNone/>
            </a:pPr>
            <a:endParaRPr sz="1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</a:pPr>
            <a:r>
              <a:rPr lang="en" dirty="0"/>
              <a:t>You will get a copy of this document on your Google Drive and this copy will be created. </a:t>
            </a:r>
            <a:endParaRPr lang="en-US" dirty="0" smtClean="0"/>
          </a:p>
          <a:p>
            <a:pPr lvl="0">
              <a:spcBef>
                <a:spcPts val="0"/>
              </a:spcBef>
            </a:pPr>
            <a:r>
              <a:rPr lang="en" dirty="0" smtClean="0"/>
              <a:t>So </a:t>
            </a:r>
            <a:r>
              <a:rPr lang="en" dirty="0"/>
              <a:t>you will be able to edit, add or delete slides.</a:t>
            </a:r>
            <a:endParaRPr lang="en" u="sng" dirty="0">
              <a:hlinkClick r:id="rId3"/>
            </a:endParaRPr>
          </a:p>
        </p:txBody>
      </p:sp>
      <p:sp>
        <p:nvSpPr>
          <p:cNvPr id="212" name="Shape 212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18</a:t>
            </a:fld>
            <a:endParaRPr lang="en"/>
          </a:p>
        </p:txBody>
      </p:sp>
      <p:pic>
        <p:nvPicPr>
          <p:cNvPr id="213" name="Shape 213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4945131" cy="4101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/>
        </p:nvSpPr>
        <p:spPr>
          <a:xfrm>
            <a:off x="516325" y="1071106"/>
            <a:ext cx="3855147" cy="3001276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677650" y="1230487"/>
            <a:ext cx="3532500" cy="225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rPr>
              <a:t>Place your screenshot here</a:t>
            </a:r>
          </a:p>
        </p:txBody>
      </p:sp>
      <p:sp>
        <p:nvSpPr>
          <p:cNvPr id="244" name="Shape 244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fld id="{00000000-1234-1234-1234-123412341234}" type="slidenum">
              <a:rPr lang="en"/>
              <a:t>19</a:t>
            </a:fld>
            <a:endParaRPr lang="en"/>
          </a:p>
        </p:txBody>
      </p:sp>
      <p:sp>
        <p:nvSpPr>
          <p:cNvPr id="245" name="Shape 245"/>
          <p:cNvSpPr txBox="1">
            <a:spLocks noGrp="1"/>
          </p:cNvSpPr>
          <p:nvPr>
            <p:ph type="body" idx="4294967295"/>
          </p:nvPr>
        </p:nvSpPr>
        <p:spPr>
          <a:xfrm>
            <a:off x="5889250" y="444300"/>
            <a:ext cx="2738700" cy="42549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800">
                <a:solidFill>
                  <a:srgbClr val="FFFFFF"/>
                </a:solidFill>
                <a:latin typeface="Lato Hairline"/>
                <a:ea typeface="Lato Hairline"/>
                <a:cs typeface="Lato Hairline"/>
                <a:sym typeface="Lato Hairline"/>
              </a:rPr>
              <a:t>Desktop project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</a:rPr>
              <a:t>Show and explain your web, app or software projects using these gadget templates.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Instructions for use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3293405" y="1297425"/>
            <a:ext cx="2675100" cy="2637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200" b="1" dirty="0"/>
              <a:t>EDIT IN </a:t>
            </a:r>
            <a:r>
              <a:rPr lang="en" sz="1200" b="1" dirty="0" smtClean="0"/>
              <a:t>POWERPOINT</a:t>
            </a:r>
            <a:endParaRPr lang="en" sz="1200" b="1" dirty="0"/>
          </a:p>
          <a:p>
            <a:pPr lvl="0" rtl="0">
              <a:spcBef>
                <a:spcPts val="0"/>
              </a:spcBef>
              <a:buNone/>
            </a:pPr>
            <a:endParaRPr lang="en-US" sz="1200" dirty="0" smtClean="0"/>
          </a:p>
          <a:p>
            <a:pPr lvl="0">
              <a:buClr>
                <a:schemeClr val="dk1"/>
              </a:buClr>
              <a:buSzPct val="91666"/>
              <a:buNone/>
            </a:pPr>
            <a:r>
              <a:rPr lang="en-US" sz="1200" b="1" dirty="0"/>
              <a:t>You will get a copy of this document on your Google Drive and this copy will be created. So you will be able to edit, add or delete slides. You will get a copy of this document on your Google Drive and this copy will be created. So you will be able to edit, add or delete slides.</a:t>
            </a:r>
            <a:endParaRPr sz="1200" b="1" dirty="0"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457200" y="1297425"/>
            <a:ext cx="2675100" cy="2637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buNone/>
            </a:pPr>
            <a:r>
              <a:rPr lang="en" altLang="zh-CN" sz="1200" b="1" dirty="0"/>
              <a:t>EDIT IN POWERPOINT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lang="en" sz="1200" b="1" dirty="0"/>
          </a:p>
          <a:p>
            <a:pPr lvl="0">
              <a:buClr>
                <a:schemeClr val="dk1"/>
              </a:buClr>
              <a:buSzPct val="91666"/>
              <a:buNone/>
            </a:pPr>
            <a:r>
              <a:rPr lang="en" sz="1200" dirty="0"/>
              <a:t>You will get a copy of this document on your Google Drive and this copy will be created. So you will be able to edit, add or delete slides. You will get a copy of this document on your Google Drive and this copy will be created. So you will be able to edit, add or delete slides</a:t>
            </a:r>
            <a:r>
              <a:rPr lang="en" sz="1200" dirty="0" smtClean="0"/>
              <a:t>.</a:t>
            </a:r>
            <a:endParaRPr lang="en" sz="1200" b="1"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2"/>
          </p:nvPr>
        </p:nvSpPr>
        <p:spPr>
          <a:xfrm>
            <a:off x="457200" y="3823850"/>
            <a:ext cx="5511300" cy="1141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buNone/>
            </a:pPr>
            <a:r>
              <a:rPr lang="en" sz="1000" b="1" dirty="0">
                <a:solidFill>
                  <a:srgbClr val="B45F06"/>
                </a:solidFill>
              </a:rPr>
              <a:t>You will get a copy of this document on your Google Drive and this copy will be created. So you will be able to edit, add or delete slides. You will get a copy of this document on your Google Drive and this copy will be created. So you will be able to edit, add or delete slides. You will get a copy of this document on your Google Drive and this copy will be created. So you will be able to edit, add or delete slides.</a:t>
            </a:r>
            <a:endParaRPr sz="1000" dirty="0">
              <a:solidFill>
                <a:srgbClr val="B45F06"/>
              </a:solidFill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B45F06"/>
              </a:solidFill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2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ctrTitle" idx="4294967295"/>
          </p:nvPr>
        </p:nvSpPr>
        <p:spPr>
          <a:xfrm>
            <a:off x="2104881" y="1857613"/>
            <a:ext cx="48639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>
                <a:solidFill>
                  <a:srgbClr val="FFFFFF"/>
                </a:solidFill>
              </a:rPr>
              <a:t>Thanks!</a:t>
            </a:r>
          </a:p>
        </p:txBody>
      </p:sp>
      <p:sp>
        <p:nvSpPr>
          <p:cNvPr id="253" name="Shape 253"/>
          <p:cNvSpPr txBox="1">
            <a:spLocks noGrp="1"/>
          </p:cNvSpPr>
          <p:nvPr>
            <p:ph type="sldNum" idx="12"/>
          </p:nvPr>
        </p:nvSpPr>
        <p:spPr>
          <a:xfrm>
            <a:off x="4297650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20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algn="ctr">
              <a:spcBef>
                <a:spcPts val="0"/>
              </a:spcBef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sp>
        <p:nvSpPr>
          <p:cNvPr id="4" name="矩形 3"/>
          <p:cNvSpPr/>
          <p:nvPr/>
        </p:nvSpPr>
        <p:spPr>
          <a:xfrm>
            <a:off x="2286000" y="231014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海棠PPT演示设计</a:t>
            </a:r>
          </a:p>
          <a:p>
            <a:r>
              <a:rPr lang="zh-CN" altLang="en-US" dirty="0">
                <a:hlinkClick r:id="rId2"/>
              </a:rPr>
              <a:t>http://haitangppt.yanj.cn</a:t>
            </a:r>
            <a:r>
              <a:rPr lang="zh-CN" altLang="en-US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5718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ctrTitle" idx="4294967295"/>
          </p:nvPr>
        </p:nvSpPr>
        <p:spPr>
          <a:xfrm>
            <a:off x="1275150" y="2337625"/>
            <a:ext cx="65937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6000">
                <a:solidFill>
                  <a:srgbClr val="FFFFFF"/>
                </a:solidFill>
              </a:rPr>
              <a:t>Hello!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subTitle" idx="4294967295"/>
          </p:nvPr>
        </p:nvSpPr>
        <p:spPr>
          <a:xfrm>
            <a:off x="1275150" y="3345593"/>
            <a:ext cx="6593700" cy="151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400" b="1" dirty="0">
                <a:solidFill>
                  <a:srgbClr val="FFFFFF"/>
                </a:solidFill>
              </a:rPr>
              <a:t>You will get a copy of this document on your Google Drive </a:t>
            </a:r>
            <a:endParaRPr lang="en-US" sz="1400" b="1" dirty="0" smtClean="0">
              <a:solidFill>
                <a:srgbClr val="FFFFFF"/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sz="1400" b="1" dirty="0" smtClean="0">
                <a:solidFill>
                  <a:srgbClr val="FFFFFF"/>
                </a:solidFill>
              </a:rPr>
              <a:t>and </a:t>
            </a:r>
            <a:r>
              <a:rPr lang="en" sz="1400" b="1" dirty="0">
                <a:solidFill>
                  <a:srgbClr val="FFFFFF"/>
                </a:solidFill>
              </a:rPr>
              <a:t>this copy will be created. So you will be </a:t>
            </a:r>
            <a:r>
              <a:rPr lang="en" sz="1400" b="1" dirty="0" smtClean="0">
                <a:solidFill>
                  <a:srgbClr val="FFFFFF"/>
                </a:solidFill>
              </a:rPr>
              <a:t>able</a:t>
            </a:r>
            <a:endParaRPr lang="en-US" sz="1400" b="1" dirty="0" smtClean="0">
              <a:solidFill>
                <a:srgbClr val="FFFFFF"/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sz="1400" b="1" dirty="0" smtClean="0">
                <a:solidFill>
                  <a:srgbClr val="FFFFFF"/>
                </a:solidFill>
              </a:rPr>
              <a:t> </a:t>
            </a:r>
            <a:r>
              <a:rPr lang="en" sz="1400" b="1" dirty="0">
                <a:solidFill>
                  <a:srgbClr val="FFFFFF"/>
                </a:solidFill>
              </a:rPr>
              <a:t>to edit, add or delete slides.</a:t>
            </a:r>
            <a:endParaRPr lang="en" sz="1400" dirty="0">
              <a:solidFill>
                <a:srgbClr val="FFFFFF"/>
              </a:solidFill>
            </a:endParaRPr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4297650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3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ctrTitle"/>
          </p:nvPr>
        </p:nvSpPr>
        <p:spPr>
          <a:xfrm>
            <a:off x="685800" y="2878750"/>
            <a:ext cx="39147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1155CC"/>
                </a:solidFill>
              </a:rPr>
              <a:t>1.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Transition headline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subTitle" idx="1"/>
          </p:nvPr>
        </p:nvSpPr>
        <p:spPr>
          <a:xfrm>
            <a:off x="685800" y="4135454"/>
            <a:ext cx="3914700" cy="78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start with the first set of slides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sldNum" idx="4294967295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4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2483350" y="836125"/>
            <a:ext cx="4177200" cy="34713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“Quotations are commonly printed as a means of inspiration and to invoke philosophical thoughts from the reader”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4297650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5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a slide title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57200" y="2244399"/>
            <a:ext cx="5511300" cy="260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Here you have a list of items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And some text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But remember not to overload your slides with content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Your audience will listen to you or read the content, but won’t do both. 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6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ctrTitle" idx="4294967295"/>
          </p:nvPr>
        </p:nvSpPr>
        <p:spPr>
          <a:xfrm>
            <a:off x="2524850" y="2345350"/>
            <a:ext cx="40944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>
                <a:solidFill>
                  <a:srgbClr val="FFFFFF"/>
                </a:solidFill>
              </a:rPr>
              <a:t>Big concept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subTitle" idx="4294967295"/>
          </p:nvPr>
        </p:nvSpPr>
        <p:spPr>
          <a:xfrm>
            <a:off x="2524850" y="3411554"/>
            <a:ext cx="4094400" cy="78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</a:rPr>
              <a:t>Bring the attention of your audience over a key concept using icons or illustrations</a:t>
            </a:r>
          </a:p>
        </p:txBody>
      </p:sp>
      <p:sp>
        <p:nvSpPr>
          <p:cNvPr id="103" name="Shape 103"/>
          <p:cNvSpPr/>
          <p:nvPr/>
        </p:nvSpPr>
        <p:spPr>
          <a:xfrm>
            <a:off x="4752244" y="839201"/>
            <a:ext cx="1343513" cy="1361400"/>
          </a:xfrm>
          <a:custGeom>
            <a:avLst/>
            <a:gdLst/>
            <a:ahLst/>
            <a:cxnLst/>
            <a:rect l="0" t="0" r="0" b="0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4" name="Shape 104"/>
          <p:cNvSpPr/>
          <p:nvPr/>
        </p:nvSpPr>
        <p:spPr>
          <a:xfrm rot="1472949">
            <a:off x="3530682" y="1518930"/>
            <a:ext cx="785493" cy="765156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5" name="Shape 105"/>
          <p:cNvSpPr/>
          <p:nvPr/>
        </p:nvSpPr>
        <p:spPr>
          <a:xfrm>
            <a:off x="4492396" y="709100"/>
            <a:ext cx="343889" cy="334172"/>
          </a:xfrm>
          <a:custGeom>
            <a:avLst/>
            <a:gdLst/>
            <a:ahLst/>
            <a:cxnLst/>
            <a:rect l="0" t="0" r="0" b="0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6" name="Shape 106"/>
          <p:cNvSpPr/>
          <p:nvPr/>
        </p:nvSpPr>
        <p:spPr>
          <a:xfrm rot="2487341">
            <a:off x="4271226" y="2225433"/>
            <a:ext cx="244676" cy="237762"/>
          </a:xfrm>
          <a:custGeom>
            <a:avLst/>
            <a:gdLst/>
            <a:ahLst/>
            <a:cxnLst/>
            <a:rect l="0" t="0" r="0" b="0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4297650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7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457200" y="2211825"/>
            <a:ext cx="2675100" cy="2637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White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color of milk and fresh snow, the color produced by the combination of all the colors of the visible spectrum.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You can also split your content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2"/>
          </p:nvPr>
        </p:nvSpPr>
        <p:spPr>
          <a:xfrm>
            <a:off x="3293405" y="2211825"/>
            <a:ext cx="2675100" cy="2637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Black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color of coal, ebony, and of outer space. It is the darkest color, the result of the absence of or complete absorption of light.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8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457200" y="1348975"/>
            <a:ext cx="55113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 two or three columns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489775" y="2312475"/>
            <a:ext cx="1831500" cy="2613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Yellow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color of gold, butter and ripe lemons. In the spectrum of visible light, yellow is found between green and orange.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body" idx="2"/>
          </p:nvPr>
        </p:nvSpPr>
        <p:spPr>
          <a:xfrm>
            <a:off x="2415136" y="2312475"/>
            <a:ext cx="1831500" cy="2613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Blue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colour of the clear sky and the deep sea. It is located between violet and green on the optical spectrum.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3"/>
          </p:nvPr>
        </p:nvSpPr>
        <p:spPr>
          <a:xfrm>
            <a:off x="4340497" y="2312475"/>
            <a:ext cx="1831500" cy="2613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Is the color of blood, and because of this it has historically been associated with sacrifice, danger and courage.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8480583" y="467365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9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glamou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856</Words>
  <Application>Microsoft Office PowerPoint</Application>
  <PresentationFormat>全屏显示(16:9)</PresentationFormat>
  <Paragraphs>117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Lato Hairline</vt:lpstr>
      <vt:lpstr>Lato Light</vt:lpstr>
      <vt:lpstr>Arial</vt:lpstr>
      <vt:lpstr>Eglamour template</vt:lpstr>
      <vt:lpstr>PRESENTATION TEMPLATE</vt:lpstr>
      <vt:lpstr>Instructions for use</vt:lpstr>
      <vt:lpstr>Hello!</vt:lpstr>
      <vt:lpstr>1. Transition headline</vt:lpstr>
      <vt:lpstr>PowerPoint 演示文稿</vt:lpstr>
      <vt:lpstr>This is a slide title</vt:lpstr>
      <vt:lpstr>Big concept</vt:lpstr>
      <vt:lpstr>You can also split your content</vt:lpstr>
      <vt:lpstr>In two or three columns</vt:lpstr>
      <vt:lpstr>A picture is worth a thousand words</vt:lpstr>
      <vt:lpstr>Want big impact? Use big image.</vt:lpstr>
      <vt:lpstr>Use charts to explain your ideas</vt:lpstr>
      <vt:lpstr>And tables to compare data</vt:lpstr>
      <vt:lpstr>89,526,124</vt:lpstr>
      <vt:lpstr>89,526,124$</vt:lpstr>
      <vt:lpstr>Our process is easy</vt:lpstr>
      <vt:lpstr>Let’s review some concepts</vt:lpstr>
      <vt:lpstr>PowerPoint 演示文稿</vt:lpstr>
      <vt:lpstr>PowerPoint 演示文稿</vt:lpstr>
      <vt:lpstr>Thanks!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海棠PPT演示设计</dc:creator>
  <cp:keywords>www.51pptmoban.com</cp:keywords>
  <cp:lastModifiedBy>YANGS</cp:lastModifiedBy>
  <cp:revision>12</cp:revision>
  <dcterms:modified xsi:type="dcterms:W3CDTF">2017-12-07T15:02:21Z</dcterms:modified>
</cp:coreProperties>
</file>