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6"/>
  </p:notes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59" r:id="rId9"/>
    <p:sldId id="267" r:id="rId10"/>
    <p:sldId id="268" r:id="rId11"/>
    <p:sldId id="269" r:id="rId12"/>
    <p:sldId id="270" r:id="rId13"/>
    <p:sldId id="266" r:id="rId14"/>
    <p:sldId id="272" r:id="rId15"/>
    <p:sldId id="273" r:id="rId16"/>
    <p:sldId id="275" r:id="rId17"/>
    <p:sldId id="276" r:id="rId18"/>
    <p:sldId id="265" r:id="rId19"/>
    <p:sldId id="277" r:id="rId20"/>
    <p:sldId id="278" r:id="rId21"/>
    <p:sldId id="279" r:id="rId22"/>
    <p:sldId id="280" r:id="rId23"/>
    <p:sldId id="282" r:id="rId24"/>
    <p:sldId id="283" r:id="rId25"/>
  </p:sldIdLst>
  <p:sldSz cx="12192000" cy="6858000"/>
  <p:notesSz cx="6858000" cy="9144000"/>
  <p:embeddedFontLst>
    <p:embeddedFont>
      <p:font typeface="Verdana" panose="020B0604030504040204" pitchFamily="34" charset="0"/>
      <p:regular r:id="rId27"/>
      <p:bold r:id="rId28"/>
      <p:italic r:id="rId29"/>
      <p:boldItalic r:id="rId30"/>
    </p:embeddedFont>
    <p:embeddedFont>
      <p:font typeface="Calibri" panose="020F0502020204030204" pitchFamily="34" charset="0"/>
      <p:regular r:id="rId31"/>
      <p:bold r:id="rId32"/>
      <p:italic r:id="rId33"/>
      <p:boldItalic r:id="rId34"/>
    </p:embeddedFont>
    <p:embeddedFont>
      <p:font typeface="微软雅黑 Light" panose="020B0502040204020203" pitchFamily="34" charset="-122"/>
      <p:regular r:id="rId35"/>
    </p:embeddedFont>
    <p:embeddedFont>
      <p:font typeface="汉仪尚巍手书W" panose="00020600040101010101" pitchFamily="18" charset="-122"/>
      <p:regular r:id="rId36"/>
    </p:embeddedFont>
    <p:embeddedFont>
      <p:font typeface="等线 Light" panose="02010600030101010101" pitchFamily="2" charset="-122"/>
      <p:regular r:id="rId37"/>
    </p:embeddedFont>
    <p:embeddedFont>
      <p:font typeface="等线" panose="02010600030101010101" pitchFamily="2" charset="-122"/>
      <p:regular r:id="rId38"/>
      <p:bold r:id="rId39"/>
    </p:embeddedFont>
    <p:embeddedFont>
      <p:font typeface="微软雅黑" panose="020B0503020204020204" pitchFamily="34" charset="-122"/>
      <p:regular r:id="rId40"/>
      <p:bold r:id="rId41"/>
    </p:embeddedFont>
  </p:embeddedFontLst>
  <p:custDataLst>
    <p:tags r:id="rId4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7375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19" autoAdjust="0"/>
    <p:restoredTop sz="93800" autoAdjust="0"/>
  </p:normalViewPr>
  <p:slideViewPr>
    <p:cSldViewPr snapToGrid="0" showGuides="1">
      <p:cViewPr varScale="1">
        <p:scale>
          <a:sx n="70" d="100"/>
          <a:sy n="70" d="100"/>
        </p:scale>
        <p:origin x="762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9" Type="http://schemas.openxmlformats.org/officeDocument/2006/relationships/font" Target="fonts/font13.fntdata"/><Relationship Id="rId21" Type="http://schemas.openxmlformats.org/officeDocument/2006/relationships/slide" Target="slides/slide20.xml"/><Relationship Id="rId34" Type="http://schemas.openxmlformats.org/officeDocument/2006/relationships/font" Target="fonts/font8.fntdata"/><Relationship Id="rId42" Type="http://schemas.openxmlformats.org/officeDocument/2006/relationships/tags" Target="tags/tag1.xml"/><Relationship Id="rId47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6.fntdata"/><Relationship Id="rId37" Type="http://schemas.openxmlformats.org/officeDocument/2006/relationships/font" Target="fonts/font11.fntdata"/><Relationship Id="rId40" Type="http://schemas.openxmlformats.org/officeDocument/2006/relationships/font" Target="fonts/font14.fntdata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openxmlformats.org/officeDocument/2006/relationships/font" Target="fonts/font10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5.fntdata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font" Target="fonts/font9.fntdata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7.fntdata"/><Relationship Id="rId38" Type="http://schemas.openxmlformats.org/officeDocument/2006/relationships/font" Target="fonts/font12.fntdata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font" Target="fonts/font15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7C1D3E-B84E-4148-9DD9-395112E210F1}" type="datetimeFigureOut">
              <a:rPr lang="zh-CN" altLang="en-US" smtClean="0"/>
              <a:t>2017/12/10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666E96-5828-4F2E-AC97-11DA47C77B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39377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关注公众号“小白学个</a:t>
            </a:r>
            <a:r>
              <a:rPr lang="en-US" altLang="zh-CN" dirty="0"/>
              <a:t>P</a:t>
            </a:r>
            <a:r>
              <a:rPr lang="zh-CN" altLang="en-US" dirty="0"/>
              <a:t>”，每周干货更新，福利不断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666E96-5828-4F2E-AC97-11DA47C77BF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42553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DFB750F-23F5-4271-A6FA-E440022B602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014D48ED-CCD7-42B1-9DA3-E1F29C902DB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82D64C4B-33E3-4823-A8B5-67BCA01F77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29562-901F-4F08-8A54-492104B56C8F}" type="datetimeFigureOut">
              <a:rPr lang="zh-CN" altLang="en-US" smtClean="0"/>
              <a:t>2017/12/10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820BC75-6762-4232-AECB-6EE524BB06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0572197-5A19-4854-930E-252E04370D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E9670-166B-4B17-910D-4782558DDF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6246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801FE6B-7B8F-4F1A-B29B-1692B7E7DC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BF721921-2FFC-4D87-9CD2-6E1A983AE5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4C9372C-1452-421E-B359-701F74326F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29562-901F-4F08-8A54-492104B56C8F}" type="datetimeFigureOut">
              <a:rPr lang="zh-CN" altLang="en-US" smtClean="0"/>
              <a:t>2017/12/10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82BA819-54F8-46CC-BA99-4C3397380D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B782EC6-FC55-4FA3-89A6-F508DCB791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E9670-166B-4B17-910D-4782558DDF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02405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CE0ACF30-24F0-4C2E-80C3-FCD3F5C5811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0AFAFFCD-6ABC-4582-A638-B88457A2EE9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2B15651-98F3-4E81-B4D5-FDAFCBF4A1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29562-901F-4F08-8A54-492104B56C8F}" type="datetimeFigureOut">
              <a:rPr lang="zh-CN" altLang="en-US" smtClean="0"/>
              <a:t>2017/12/10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2CB1A2F9-E201-450F-B5A2-AC62A775E4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8A0CAE2-2D78-4EC6-85E7-2F4BD1E9CC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E9670-166B-4B17-910D-4782558DDF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5371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8DC2754-2509-4361-9127-A43C932F4B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F76B5890-AE5B-49E0-B4B6-5BE9F1815B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2601BD3-8558-4CF2-9AD5-513C16EDDA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29562-901F-4F08-8A54-492104B56C8F}" type="datetimeFigureOut">
              <a:rPr lang="zh-CN" altLang="en-US" smtClean="0"/>
              <a:t>2017/12/10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9E6486C-7BB8-459F-A3E2-E1910E5C88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1DE2662-CEE5-47C0-91D6-27856DDD5C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E9670-166B-4B17-910D-4782558DDF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12282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7E16728-5753-4C3D-A672-6807C1D6A7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6AAD1899-7CC1-440D-AFCA-6EA9958164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34F8836-5AB4-487E-A10E-D8A2B024C3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29562-901F-4F08-8A54-492104B56C8F}" type="datetimeFigureOut">
              <a:rPr lang="zh-CN" altLang="en-US" smtClean="0"/>
              <a:t>2017/12/10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B5104C9-C74F-45C2-8920-C6E809CE54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4B02D72-808A-42B6-8F72-425AC016B1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E9670-166B-4B17-910D-4782558DDF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49595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AEE9E0A-46D8-48AB-B4E8-0BCBFE7C8F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241BC738-AEF9-4111-ACC3-163BADF3563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1EDD3CDE-747A-4F78-BA38-355DA3EAF57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FB1F8066-309F-4A0A-A701-DA9DF94D81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29562-901F-4F08-8A54-492104B56C8F}" type="datetimeFigureOut">
              <a:rPr lang="zh-CN" altLang="en-US" smtClean="0"/>
              <a:t>2017/12/10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7503D1CE-C316-48DF-9870-5BD4B2C881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70F0FDF1-B277-489C-A98E-8F0CFE7325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E9670-166B-4B17-910D-4782558DDF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03421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28DDDE4-BB30-444A-BCA6-AF8AE2872E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B138BD73-0390-46F2-8A9E-DCED42136E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D19FD76D-BC5E-4632-B253-99D7E06B308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F2DF22C4-FE2F-44BA-A548-94BB011F6AD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FD168792-2255-4156-B2F6-9E54B251214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B6561DAC-B41D-4A4E-A44A-AF017ED80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29562-901F-4F08-8A54-492104B56C8F}" type="datetimeFigureOut">
              <a:rPr lang="zh-CN" altLang="en-US" smtClean="0"/>
              <a:t>2017/12/10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12414284-CC32-4C95-A8C8-B29C3652F0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11316A44-16E1-4AFD-8AB4-3391399271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E9670-166B-4B17-910D-4782558DDF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9785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83C00BB-F81F-4F86-936C-14EC281CD2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C7EC39C3-FAA2-4331-909A-D4AFA544D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29562-901F-4F08-8A54-492104B56C8F}" type="datetimeFigureOut">
              <a:rPr lang="zh-CN" altLang="en-US" smtClean="0"/>
              <a:t>2017/12/10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16B8D2E3-5FA6-466F-9A73-23C08CA1E8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5A085B98-5947-4298-82D2-A859208DD9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E9670-166B-4B17-910D-4782558DDF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2719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7FE1897F-4B5E-457A-8FDD-AD687087ED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29562-901F-4F08-8A54-492104B56C8F}" type="datetimeFigureOut">
              <a:rPr lang="zh-CN" altLang="en-US" smtClean="0"/>
              <a:t>2017/12/10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1C7EDC1-2964-4C5E-844F-3EABCC67BA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B029271-7A57-4073-802F-604CE04190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E9670-166B-4B17-910D-4782558DDF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34908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3250BF1-C17E-4451-AD81-2059063AFE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A34F9F4F-03C1-4C8A-BE8F-80B4978826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75C3CD3E-8B5E-4DDE-80B4-8DF7C7A46B9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DFFAF0AB-14FC-4AAE-B46D-3E3272236E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29562-901F-4F08-8A54-492104B56C8F}" type="datetimeFigureOut">
              <a:rPr lang="zh-CN" altLang="en-US" smtClean="0"/>
              <a:t>2017/12/10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6667B5E4-BDF5-4650-943B-B9A6154875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6AD24481-1121-4C63-8C85-E98190A422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E9670-166B-4B17-910D-4782558DDF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28500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2861021-95FB-42B0-8000-C79CEC8E6D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FE0D7378-EF22-4FFC-B637-81DDD650EB0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27663FBC-5AA6-448C-A90D-B80804C76E0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78270121-8D91-49DF-A120-35942F603F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29562-901F-4F08-8A54-492104B56C8F}" type="datetimeFigureOut">
              <a:rPr lang="zh-CN" altLang="en-US" smtClean="0"/>
              <a:t>2017/12/10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8A5FB432-79C0-4D5F-BBCC-EC0288DC6C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127B8FB0-00C2-4C7B-8BC7-CA403E3055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2E9670-166B-4B17-910D-4782558DDF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64419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DD003563-DD24-4268-B8FB-6C2829A040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989852D7-8DB3-4F15-BC60-0DE9A99933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7F28A34-14DC-40D5-AC21-36109B1261F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A29562-901F-4F08-8A54-492104B56C8F}" type="datetimeFigureOut">
              <a:rPr lang="zh-CN" altLang="en-US" smtClean="0"/>
              <a:t>2017/12/10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A0BC3C3-62AD-4B5E-8565-924E5206092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5F90092-C0A2-40F5-8656-B7A35B54C5B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2E9670-166B-4B17-910D-4782558DDF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9319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743A5857-C4CF-4871-935C-05EE826CB3F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4" b="525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80B3D9F-12F4-48FD-B00F-6ED3495471D8}"/>
              </a:ext>
            </a:extLst>
          </p:cNvPr>
          <p:cNvSpPr/>
          <p:nvPr/>
        </p:nvSpPr>
        <p:spPr>
          <a:xfrm>
            <a:off x="0" y="908050"/>
            <a:ext cx="12192000" cy="5949950"/>
          </a:xfrm>
          <a:prstGeom prst="rect">
            <a:avLst/>
          </a:prstGeom>
          <a:gradFill>
            <a:gsLst>
              <a:gs pos="0">
                <a:srgbClr val="17375D">
                  <a:alpha val="0"/>
                </a:srgbClr>
              </a:gs>
              <a:gs pos="100000">
                <a:srgbClr val="17375D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38734BA8-E3A3-4D32-9A22-505BAEA423BA}"/>
              </a:ext>
            </a:extLst>
          </p:cNvPr>
          <p:cNvSpPr txBox="1"/>
          <p:nvPr/>
        </p:nvSpPr>
        <p:spPr>
          <a:xfrm>
            <a:off x="1374321" y="2451249"/>
            <a:ext cx="942430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小白公司年终总结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3D00C2BF-635E-4D3F-A086-47E0C777B365}"/>
              </a:ext>
            </a:extLst>
          </p:cNvPr>
          <p:cNvSpPr txBox="1"/>
          <p:nvPr/>
        </p:nvSpPr>
        <p:spPr>
          <a:xfrm>
            <a:off x="5002893" y="4945102"/>
            <a:ext cx="21671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</a:rPr>
              <a:t>汇报人：</a:t>
            </a:r>
            <a:r>
              <a:rPr lang="en-US" altLang="zh-CN" dirty="0">
                <a:solidFill>
                  <a:schemeClr val="bg1"/>
                </a:solidFill>
              </a:rPr>
              <a:t>P</a:t>
            </a:r>
            <a:r>
              <a:rPr lang="zh-CN" altLang="en-US" dirty="0">
                <a:solidFill>
                  <a:schemeClr val="bg1"/>
                </a:solidFill>
              </a:rPr>
              <a:t>小白</a:t>
            </a: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BAA31A5A-1A51-466E-81A6-4397B4B606DF}"/>
              </a:ext>
            </a:extLst>
          </p:cNvPr>
          <p:cNvCxnSpPr/>
          <p:nvPr/>
        </p:nvCxnSpPr>
        <p:spPr>
          <a:xfrm>
            <a:off x="3314700" y="4586516"/>
            <a:ext cx="5562600" cy="0"/>
          </a:xfrm>
          <a:prstGeom prst="line">
            <a:avLst/>
          </a:prstGeom>
          <a:ln>
            <a:solidFill>
              <a:schemeClr val="bg1"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B395100A-3EAC-486F-97E0-464AD1D70DD1}"/>
              </a:ext>
            </a:extLst>
          </p:cNvPr>
          <p:cNvSpPr/>
          <p:nvPr/>
        </p:nvSpPr>
        <p:spPr>
          <a:xfrm>
            <a:off x="1752600" y="3858598"/>
            <a:ext cx="8686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SMALL WHITE COMPANY YEAR-END SUMMARY</a:t>
            </a:r>
          </a:p>
        </p:txBody>
      </p:sp>
    </p:spTree>
    <p:extLst>
      <p:ext uri="{BB962C8B-B14F-4D97-AF65-F5344CB8AC3E}">
        <p14:creationId xmlns:p14="http://schemas.microsoft.com/office/powerpoint/2010/main" val="3173917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7164604-35A6-42DA-9DB9-D3A0F34E8B8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1" r="47592"/>
          <a:stretch/>
        </p:blipFill>
        <p:spPr>
          <a:xfrm>
            <a:off x="6096000" y="0"/>
            <a:ext cx="4781550" cy="685800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79B7696A-3A9A-4883-B1F2-FC00C7BDCAD0}"/>
              </a:ext>
            </a:extLst>
          </p:cNvPr>
          <p:cNvSpPr/>
          <p:nvPr/>
        </p:nvSpPr>
        <p:spPr>
          <a:xfrm rot="5400000">
            <a:off x="10719435" y="3329940"/>
            <a:ext cx="1630680" cy="198120"/>
          </a:xfrm>
          <a:prstGeom prst="rect">
            <a:avLst/>
          </a:prstGeom>
          <a:solidFill>
            <a:srgbClr val="173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46363592-68E1-479E-B06F-CED806022121}"/>
              </a:ext>
            </a:extLst>
          </p:cNvPr>
          <p:cNvGrpSpPr/>
          <p:nvPr/>
        </p:nvGrpSpPr>
        <p:grpSpPr>
          <a:xfrm>
            <a:off x="669925" y="1798650"/>
            <a:ext cx="4389120" cy="3260701"/>
            <a:chOff x="6518122" y="1588114"/>
            <a:chExt cx="4389120" cy="3260701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xmlns="" id="{9D216C36-4FEA-4C47-9EFC-E77CAEF93F54}"/>
                </a:ext>
              </a:extLst>
            </p:cNvPr>
            <p:cNvSpPr txBox="1"/>
            <p:nvPr/>
          </p:nvSpPr>
          <p:spPr>
            <a:xfrm>
              <a:off x="6518122" y="1588114"/>
              <a:ext cx="438912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rgbClr val="17375D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</a:t>
              </a:r>
              <a:endParaRPr lang="en-US" altLang="zh-CN" sz="3600" b="1" dirty="0">
                <a:solidFill>
                  <a:srgbClr val="17375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r>
                <a:rPr lang="zh-CN" altLang="en-US" sz="3600" b="1" dirty="0">
                  <a:solidFill>
                    <a:srgbClr val="17375D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你的标题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86E7756E-7103-45EA-944F-710FDEB700D0}"/>
                </a:ext>
              </a:extLst>
            </p:cNvPr>
            <p:cNvSpPr txBox="1"/>
            <p:nvPr/>
          </p:nvSpPr>
          <p:spPr>
            <a:xfrm>
              <a:off x="6518122" y="2788443"/>
              <a:ext cx="4389120" cy="20603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你的文本，添加合适的内容。请输入你的文本，添加合适的内容。请输入你的文本，添加合适的内容。请输入你的文本，添加合适的内容。请输入你的文本，添加合适的内容。请输入你的文本，添加合适的内容。</a:t>
              </a:r>
            </a:p>
          </p:txBody>
        </p:sp>
      </p:grp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6835C8FE-EF4B-4278-8EF5-37E7DA8FDBA8}"/>
              </a:ext>
            </a:extLst>
          </p:cNvPr>
          <p:cNvSpPr/>
          <p:nvPr/>
        </p:nvSpPr>
        <p:spPr>
          <a:xfrm>
            <a:off x="6096000" y="0"/>
            <a:ext cx="4781550" cy="6858000"/>
          </a:xfrm>
          <a:prstGeom prst="rect">
            <a:avLst/>
          </a:prstGeom>
          <a:solidFill>
            <a:srgbClr val="17375D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10DFCDC9-55C2-4643-8513-A8511B2C518E}"/>
              </a:ext>
            </a:extLst>
          </p:cNvPr>
          <p:cNvGrpSpPr/>
          <p:nvPr/>
        </p:nvGrpSpPr>
        <p:grpSpPr>
          <a:xfrm>
            <a:off x="7294245" y="2487204"/>
            <a:ext cx="2385060" cy="1883593"/>
            <a:chOff x="7066099" y="2537314"/>
            <a:chExt cx="2385060" cy="1883593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xmlns="" id="{B504120A-8C90-4627-B57E-F7C8D71220B8}"/>
                </a:ext>
              </a:extLst>
            </p:cNvPr>
            <p:cNvSpPr/>
            <p:nvPr/>
          </p:nvSpPr>
          <p:spPr>
            <a:xfrm>
              <a:off x="7066099" y="2998979"/>
              <a:ext cx="2385060" cy="14219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请输入你的文本，添加合适的内容。请输入你的文本，添加合适的内容。</a:t>
              </a: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77310BB9-5BAA-495A-80AD-DB7B19754369}"/>
                </a:ext>
              </a:extLst>
            </p:cNvPr>
            <p:cNvSpPr/>
            <p:nvPr/>
          </p:nvSpPr>
          <p:spPr>
            <a:xfrm>
              <a:off x="7066099" y="2537314"/>
              <a:ext cx="238506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请输入你的标题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722DDBDC-C086-4D22-8877-94EF0C836552}"/>
              </a:ext>
            </a:extLst>
          </p:cNvPr>
          <p:cNvSpPr/>
          <p:nvPr/>
        </p:nvSpPr>
        <p:spPr>
          <a:xfrm>
            <a:off x="7060294" y="2002520"/>
            <a:ext cx="2852964" cy="2852962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4308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6CC143C7-47A2-4E69-89A6-AF55EAA21BC2}"/>
              </a:ext>
            </a:extLst>
          </p:cNvPr>
          <p:cNvGrpSpPr/>
          <p:nvPr/>
        </p:nvGrpSpPr>
        <p:grpSpPr>
          <a:xfrm>
            <a:off x="752951" y="2980227"/>
            <a:ext cx="2385060" cy="2881317"/>
            <a:chOff x="834390" y="3693957"/>
            <a:chExt cx="2385060" cy="2881317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xmlns="" id="{6A042337-7B96-4AE7-805A-6AC9416EB8B8}"/>
                </a:ext>
              </a:extLst>
            </p:cNvPr>
            <p:cNvGrpSpPr/>
            <p:nvPr/>
          </p:nvGrpSpPr>
          <p:grpSpPr>
            <a:xfrm>
              <a:off x="1617039" y="3693957"/>
              <a:ext cx="819763" cy="819763"/>
              <a:chOff x="1485287" y="3650459"/>
              <a:chExt cx="1103586" cy="1103586"/>
            </a:xfrm>
          </p:grpSpPr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xmlns="" id="{32878813-9742-4889-BAA8-E886597130F2}"/>
                  </a:ext>
                </a:extLst>
              </p:cNvPr>
              <p:cNvSpPr/>
              <p:nvPr/>
            </p:nvSpPr>
            <p:spPr>
              <a:xfrm>
                <a:off x="1485287" y="3650459"/>
                <a:ext cx="1103586" cy="1103586"/>
              </a:xfrm>
              <a:prstGeom prst="ellipse">
                <a:avLst/>
              </a:prstGeom>
              <a:noFill/>
              <a:ln>
                <a:solidFill>
                  <a:srgbClr val="17375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KSO_Shape">
                <a:extLst>
                  <a:ext uri="{FF2B5EF4-FFF2-40B4-BE49-F238E27FC236}">
                    <a16:creationId xmlns:a16="http://schemas.microsoft.com/office/drawing/2014/main" xmlns="" id="{DA8534B4-ED35-45AB-BAE6-1B8560C8CF8E}"/>
                  </a:ext>
                </a:extLst>
              </p:cNvPr>
              <p:cNvSpPr/>
              <p:nvPr/>
            </p:nvSpPr>
            <p:spPr>
              <a:xfrm flipH="1">
                <a:off x="1767490" y="4011292"/>
                <a:ext cx="539180" cy="381920"/>
              </a:xfrm>
              <a:custGeom>
                <a:avLst/>
                <a:gdLst>
                  <a:gd name="connsiteX0" fmla="*/ 7782622 w 7782622"/>
                  <a:gd name="connsiteY0" fmla="*/ 1956116 h 5514836"/>
                  <a:gd name="connsiteX1" fmla="*/ 1120218 w 7782622"/>
                  <a:gd name="connsiteY1" fmla="*/ 1956116 h 5514836"/>
                  <a:gd name="connsiteX2" fmla="*/ 4 w 7782622"/>
                  <a:gd name="connsiteY2" fmla="*/ 5514836 h 5514836"/>
                  <a:gd name="connsiteX3" fmla="*/ 6662408 w 7782622"/>
                  <a:gd name="connsiteY3" fmla="*/ 5514836 h 5514836"/>
                  <a:gd name="connsiteX4" fmla="*/ 2210075 w 7782622"/>
                  <a:gd name="connsiteY4" fmla="*/ 0 h 5514836"/>
                  <a:gd name="connsiteX5" fmla="*/ 0 w 7782622"/>
                  <a:gd name="connsiteY5" fmla="*/ 0 h 5514836"/>
                  <a:gd name="connsiteX6" fmla="*/ 0 w 7782622"/>
                  <a:gd name="connsiteY6" fmla="*/ 1356040 h 5514836"/>
                  <a:gd name="connsiteX7" fmla="*/ 2 w 7782622"/>
                  <a:gd name="connsiteY7" fmla="*/ 1356040 h 5514836"/>
                  <a:gd name="connsiteX8" fmla="*/ 2 w 7782622"/>
                  <a:gd name="connsiteY8" fmla="*/ 4425111 h 5514836"/>
                  <a:gd name="connsiteX9" fmla="*/ 872566 w 7782622"/>
                  <a:gd name="connsiteY9" fmla="*/ 1653131 h 5514836"/>
                  <a:gd name="connsiteX10" fmla="*/ 6705945 w 7782622"/>
                  <a:gd name="connsiteY10" fmla="*/ 1653131 h 5514836"/>
                  <a:gd name="connsiteX11" fmla="*/ 6705945 w 7782622"/>
                  <a:gd name="connsiteY11" fmla="*/ 984566 h 5514836"/>
                  <a:gd name="connsiteX12" fmla="*/ 2611236 w 7782622"/>
                  <a:gd name="connsiteY12" fmla="*/ 984566 h 5514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82622" h="5514836">
                    <a:moveTo>
                      <a:pt x="7782622" y="1956116"/>
                    </a:moveTo>
                    <a:lnTo>
                      <a:pt x="1120218" y="1956116"/>
                    </a:lnTo>
                    <a:lnTo>
                      <a:pt x="4" y="5514836"/>
                    </a:lnTo>
                    <a:lnTo>
                      <a:pt x="6662408" y="5514836"/>
                    </a:lnTo>
                    <a:close/>
                    <a:moveTo>
                      <a:pt x="2210075" y="0"/>
                    </a:moveTo>
                    <a:lnTo>
                      <a:pt x="0" y="0"/>
                    </a:lnTo>
                    <a:lnTo>
                      <a:pt x="0" y="1356040"/>
                    </a:lnTo>
                    <a:lnTo>
                      <a:pt x="2" y="1356040"/>
                    </a:lnTo>
                    <a:lnTo>
                      <a:pt x="2" y="4425111"/>
                    </a:lnTo>
                    <a:lnTo>
                      <a:pt x="872566" y="1653131"/>
                    </a:lnTo>
                    <a:lnTo>
                      <a:pt x="6705945" y="1653131"/>
                    </a:lnTo>
                    <a:lnTo>
                      <a:pt x="6705945" y="984566"/>
                    </a:lnTo>
                    <a:lnTo>
                      <a:pt x="2611236" y="984566"/>
                    </a:lnTo>
                    <a:close/>
                  </a:path>
                </a:pathLst>
              </a:custGeom>
              <a:solidFill>
                <a:srgbClr val="1737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E23B772D-1A45-4A03-8880-2342DBE2514A}"/>
                </a:ext>
              </a:extLst>
            </p:cNvPr>
            <p:cNvSpPr/>
            <p:nvPr/>
          </p:nvSpPr>
          <p:spPr>
            <a:xfrm>
              <a:off x="834390" y="5153346"/>
              <a:ext cx="2385060" cy="14219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请输入你的文本，添加合适的内容。请输入你的文本，添加合适的内容。</a:t>
              </a: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A2D7D6F3-5B86-48A7-BFCE-D7FDE71C440A}"/>
                </a:ext>
              </a:extLst>
            </p:cNvPr>
            <p:cNvSpPr/>
            <p:nvPr/>
          </p:nvSpPr>
          <p:spPr>
            <a:xfrm>
              <a:off x="834390" y="4691681"/>
              <a:ext cx="238506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rgbClr val="17375D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请输入你的标题</a:t>
              </a:r>
              <a:endParaRPr lang="zh-CN" altLang="en-US" sz="2400" b="1" dirty="0">
                <a:solidFill>
                  <a:srgbClr val="17375D"/>
                </a:solidFill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B94ADA46-8E6E-4491-8BBD-E571D8617417}"/>
              </a:ext>
            </a:extLst>
          </p:cNvPr>
          <p:cNvGrpSpPr/>
          <p:nvPr/>
        </p:nvGrpSpPr>
        <p:grpSpPr>
          <a:xfrm>
            <a:off x="4903470" y="2980227"/>
            <a:ext cx="2385060" cy="2858811"/>
            <a:chOff x="4903470" y="3693957"/>
            <a:chExt cx="2385060" cy="2858811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356AC4C7-2ECA-4774-8EBA-CFFDF56FD25D}"/>
                </a:ext>
              </a:extLst>
            </p:cNvPr>
            <p:cNvGrpSpPr/>
            <p:nvPr/>
          </p:nvGrpSpPr>
          <p:grpSpPr>
            <a:xfrm>
              <a:off x="5686119" y="3693957"/>
              <a:ext cx="819763" cy="819763"/>
              <a:chOff x="4839839" y="6240334"/>
              <a:chExt cx="1103586" cy="1103586"/>
            </a:xfrm>
          </p:grpSpPr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xmlns="" id="{C2918BA0-E9E5-4DD0-9BF9-37A0EDA58929}"/>
                  </a:ext>
                </a:extLst>
              </p:cNvPr>
              <p:cNvSpPr/>
              <p:nvPr/>
            </p:nvSpPr>
            <p:spPr>
              <a:xfrm>
                <a:off x="4839839" y="6240334"/>
                <a:ext cx="1103586" cy="1103586"/>
              </a:xfrm>
              <a:prstGeom prst="ellipse">
                <a:avLst/>
              </a:prstGeom>
              <a:noFill/>
              <a:ln>
                <a:solidFill>
                  <a:srgbClr val="17375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KSO_Shape">
                <a:extLst>
                  <a:ext uri="{FF2B5EF4-FFF2-40B4-BE49-F238E27FC236}">
                    <a16:creationId xmlns:a16="http://schemas.microsoft.com/office/drawing/2014/main" xmlns="" id="{6197B9BE-D7F5-45DF-85FE-398B61E73E47}"/>
                  </a:ext>
                </a:extLst>
              </p:cNvPr>
              <p:cNvSpPr/>
              <p:nvPr/>
            </p:nvSpPr>
            <p:spPr>
              <a:xfrm>
                <a:off x="5122042" y="6611953"/>
                <a:ext cx="539180" cy="360350"/>
              </a:xfrm>
              <a:custGeom>
                <a:avLst/>
                <a:gdLst/>
                <a:ahLst/>
                <a:cxnLst/>
                <a:rect l="l" t="t" r="r" b="b"/>
                <a:pathLst>
                  <a:path w="4974795" h="3320682">
                    <a:moveTo>
                      <a:pt x="1897867" y="1805825"/>
                    </a:moveTo>
                    <a:lnTo>
                      <a:pt x="2485737" y="2315734"/>
                    </a:lnTo>
                    <a:lnTo>
                      <a:pt x="3073607" y="1805825"/>
                    </a:lnTo>
                    <a:lnTo>
                      <a:pt x="4820061" y="3320682"/>
                    </a:lnTo>
                    <a:lnTo>
                      <a:pt x="151413" y="3320682"/>
                    </a:lnTo>
                    <a:close/>
                    <a:moveTo>
                      <a:pt x="0" y="159634"/>
                    </a:moveTo>
                    <a:lnTo>
                      <a:pt x="1788328" y="1710812"/>
                    </a:lnTo>
                    <a:lnTo>
                      <a:pt x="0" y="3261996"/>
                    </a:lnTo>
                    <a:close/>
                    <a:moveTo>
                      <a:pt x="4974795" y="156753"/>
                    </a:moveTo>
                    <a:lnTo>
                      <a:pt x="4974795" y="3264872"/>
                    </a:lnTo>
                    <a:lnTo>
                      <a:pt x="3183146" y="1710812"/>
                    </a:lnTo>
                    <a:close/>
                    <a:moveTo>
                      <a:pt x="35040" y="0"/>
                    </a:moveTo>
                    <a:lnTo>
                      <a:pt x="4936434" y="0"/>
                    </a:lnTo>
                    <a:lnTo>
                      <a:pt x="2485737" y="2125709"/>
                    </a:lnTo>
                    <a:close/>
                  </a:path>
                </a:pathLst>
              </a:custGeom>
              <a:solidFill>
                <a:srgbClr val="1737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B9155088-719A-488C-9368-814E86C05809}"/>
                </a:ext>
              </a:extLst>
            </p:cNvPr>
            <p:cNvSpPr/>
            <p:nvPr/>
          </p:nvSpPr>
          <p:spPr>
            <a:xfrm>
              <a:off x="4903470" y="5153346"/>
              <a:ext cx="2385060" cy="13994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请输入你的文本，添加合适的内容。请输入你的文本，添加合适的内容。</a:t>
              </a:r>
              <a:endParaRPr lang="zh-CN" altLang="en-US" dirty="0"/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AC3F9410-DB30-4CCA-854F-DF8EEE76A792}"/>
                </a:ext>
              </a:extLst>
            </p:cNvPr>
            <p:cNvSpPr/>
            <p:nvPr/>
          </p:nvSpPr>
          <p:spPr>
            <a:xfrm>
              <a:off x="4903470" y="4691681"/>
              <a:ext cx="238506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rgbClr val="17375D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请输入你的标题</a:t>
              </a:r>
              <a:endParaRPr lang="zh-CN" altLang="en-US" sz="2400" b="1" dirty="0">
                <a:solidFill>
                  <a:srgbClr val="17375D"/>
                </a:solidFill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7F6ECAD9-F8E7-4CA2-89A3-9D327542C994}"/>
              </a:ext>
            </a:extLst>
          </p:cNvPr>
          <p:cNvGrpSpPr/>
          <p:nvPr/>
        </p:nvGrpSpPr>
        <p:grpSpPr>
          <a:xfrm>
            <a:off x="9053989" y="2980227"/>
            <a:ext cx="2385060" cy="2858811"/>
            <a:chOff x="9135428" y="3693957"/>
            <a:chExt cx="2385060" cy="2858811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xmlns="" id="{FFFA9BC2-E783-480F-92BC-837DA3D6A9C2}"/>
                </a:ext>
              </a:extLst>
            </p:cNvPr>
            <p:cNvGrpSpPr/>
            <p:nvPr/>
          </p:nvGrpSpPr>
          <p:grpSpPr>
            <a:xfrm>
              <a:off x="9918077" y="3693957"/>
              <a:ext cx="819763" cy="819763"/>
              <a:chOff x="4839839" y="7935128"/>
              <a:chExt cx="1103586" cy="1103586"/>
            </a:xfrm>
          </p:grpSpPr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xmlns="" id="{A217F0AD-1556-4C38-8DC1-F6E77E2A3972}"/>
                  </a:ext>
                </a:extLst>
              </p:cNvPr>
              <p:cNvSpPr/>
              <p:nvPr/>
            </p:nvSpPr>
            <p:spPr>
              <a:xfrm>
                <a:off x="4839839" y="7935128"/>
                <a:ext cx="1103586" cy="1103586"/>
              </a:xfrm>
              <a:prstGeom prst="ellipse">
                <a:avLst/>
              </a:prstGeom>
              <a:noFill/>
              <a:ln>
                <a:solidFill>
                  <a:srgbClr val="17375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KSO_Shape">
                <a:extLst>
                  <a:ext uri="{FF2B5EF4-FFF2-40B4-BE49-F238E27FC236}">
                    <a16:creationId xmlns:a16="http://schemas.microsoft.com/office/drawing/2014/main" xmlns="" id="{A78B4402-46C3-40BF-A998-563DEC9A42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22042" y="8279618"/>
                <a:ext cx="539180" cy="414606"/>
              </a:xfrm>
              <a:custGeom>
                <a:avLst/>
                <a:gdLst>
                  <a:gd name="T0" fmla="*/ 1558905 w 2669"/>
                  <a:gd name="T1" fmla="*/ 137081 h 2051"/>
                  <a:gd name="T2" fmla="*/ 1484704 w 2669"/>
                  <a:gd name="T3" fmla="*/ 1351 h 2051"/>
                  <a:gd name="T4" fmla="*/ 1295827 w 2669"/>
                  <a:gd name="T5" fmla="*/ 62800 h 2051"/>
                  <a:gd name="T6" fmla="*/ 1167661 w 2669"/>
                  <a:gd name="T7" fmla="*/ 190427 h 2051"/>
                  <a:gd name="T8" fmla="*/ 507268 w 2669"/>
                  <a:gd name="T9" fmla="*/ 137081 h 2051"/>
                  <a:gd name="T10" fmla="*/ 441161 w 2669"/>
                  <a:gd name="T11" fmla="*/ 0 h 2051"/>
                  <a:gd name="T12" fmla="*/ 244190 w 2669"/>
                  <a:gd name="T13" fmla="*/ 57398 h 2051"/>
                  <a:gd name="T14" fmla="*/ 135586 w 2669"/>
                  <a:gd name="T15" fmla="*/ 192453 h 2051"/>
                  <a:gd name="T16" fmla="*/ 0 w 2669"/>
                  <a:gd name="T17" fmla="*/ 1257359 h 2051"/>
                  <a:gd name="T18" fmla="*/ 1660089 w 2669"/>
                  <a:gd name="T19" fmla="*/ 1384986 h 2051"/>
                  <a:gd name="T20" fmla="*/ 1800397 w 2669"/>
                  <a:gd name="T21" fmla="*/ 320080 h 2051"/>
                  <a:gd name="T22" fmla="*/ 1361934 w 2669"/>
                  <a:gd name="T23" fmla="*/ 133029 h 2051"/>
                  <a:gd name="T24" fmla="*/ 1427366 w 2669"/>
                  <a:gd name="T25" fmla="*/ 66852 h 2051"/>
                  <a:gd name="T26" fmla="*/ 1493473 w 2669"/>
                  <a:gd name="T27" fmla="*/ 264032 h 2051"/>
                  <a:gd name="T28" fmla="*/ 1425342 w 2669"/>
                  <a:gd name="T29" fmla="*/ 330209 h 2051"/>
                  <a:gd name="T30" fmla="*/ 1361934 w 2669"/>
                  <a:gd name="T31" fmla="*/ 133029 h 2051"/>
                  <a:gd name="T32" fmla="*/ 1000370 w 2669"/>
                  <a:gd name="T33" fmla="*/ 861649 h 2051"/>
                  <a:gd name="T34" fmla="*/ 1000370 w 2669"/>
                  <a:gd name="T35" fmla="*/ 786018 h 2051"/>
                  <a:gd name="T36" fmla="*/ 1361934 w 2669"/>
                  <a:gd name="T37" fmla="*/ 825184 h 2051"/>
                  <a:gd name="T38" fmla="*/ 1359910 w 2669"/>
                  <a:gd name="T39" fmla="*/ 973744 h 2051"/>
                  <a:gd name="T40" fmla="*/ 1004418 w 2669"/>
                  <a:gd name="T41" fmla="*/ 1010884 h 2051"/>
                  <a:gd name="T42" fmla="*/ 1004418 w 2669"/>
                  <a:gd name="T43" fmla="*/ 938630 h 2051"/>
                  <a:gd name="T44" fmla="*/ 1359910 w 2669"/>
                  <a:gd name="T45" fmla="*/ 973744 h 2051"/>
                  <a:gd name="T46" fmla="*/ 636783 w 2669"/>
                  <a:gd name="T47" fmla="*/ 752930 h 2051"/>
                  <a:gd name="T48" fmla="*/ 372356 w 2669"/>
                  <a:gd name="T49" fmla="*/ 752930 h 2051"/>
                  <a:gd name="T50" fmla="*/ 312321 w 2669"/>
                  <a:gd name="T51" fmla="*/ 129653 h 2051"/>
                  <a:gd name="T52" fmla="*/ 377753 w 2669"/>
                  <a:gd name="T53" fmla="*/ 67527 h 2051"/>
                  <a:gd name="T54" fmla="*/ 441161 w 2669"/>
                  <a:gd name="T55" fmla="*/ 264032 h 2051"/>
                  <a:gd name="T56" fmla="*/ 371682 w 2669"/>
                  <a:gd name="T57" fmla="*/ 330209 h 2051"/>
                  <a:gd name="T58" fmla="*/ 312321 w 2669"/>
                  <a:gd name="T59" fmla="*/ 129653 h 2051"/>
                  <a:gd name="T60" fmla="*/ 283315 w 2669"/>
                  <a:gd name="T61" fmla="*/ 1158094 h 2051"/>
                  <a:gd name="T62" fmla="*/ 262403 w 2669"/>
                  <a:gd name="T63" fmla="*/ 1059504 h 2051"/>
                  <a:gd name="T64" fmla="*/ 411481 w 2669"/>
                  <a:gd name="T65" fmla="*/ 962940 h 2051"/>
                  <a:gd name="T66" fmla="*/ 520759 w 2669"/>
                  <a:gd name="T67" fmla="*/ 1005482 h 2051"/>
                  <a:gd name="T68" fmla="*/ 690748 w 2669"/>
                  <a:gd name="T69" fmla="*/ 962940 h 2051"/>
                  <a:gd name="T70" fmla="*/ 776417 w 2669"/>
                  <a:gd name="T71" fmla="*/ 1100021 h 2051"/>
                  <a:gd name="T72" fmla="*/ 1332253 w 2669"/>
                  <a:gd name="T73" fmla="*/ 1162146 h 2051"/>
                  <a:gd name="T74" fmla="*/ 965293 w 2669"/>
                  <a:gd name="T75" fmla="*/ 1120954 h 2051"/>
                  <a:gd name="T76" fmla="*/ 1332253 w 2669"/>
                  <a:gd name="T77" fmla="*/ 1085840 h 2051"/>
                  <a:gd name="T78" fmla="*/ 1332253 w 2669"/>
                  <a:gd name="T79" fmla="*/ 1162146 h 2051"/>
                  <a:gd name="T80" fmla="*/ 1032075 w 2669"/>
                  <a:gd name="T81" fmla="*/ 711063 h 2051"/>
                  <a:gd name="T82" fmla="*/ 1032075 w 2669"/>
                  <a:gd name="T83" fmla="*/ 596942 h 2051"/>
                  <a:gd name="T84" fmla="*/ 1560929 w 2669"/>
                  <a:gd name="T85" fmla="*/ 649613 h 2051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0" t="0" r="r" b="b"/>
                <a:pathLst>
                  <a:path w="2669" h="2051">
                    <a:moveTo>
                      <a:pt x="2467" y="285"/>
                    </a:moveTo>
                    <a:cubicBezTo>
                      <a:pt x="2467" y="285"/>
                      <a:pt x="2311" y="282"/>
                      <a:pt x="2311" y="203"/>
                    </a:cubicBezTo>
                    <a:cubicBezTo>
                      <a:pt x="2311" y="99"/>
                      <a:pt x="2311" y="99"/>
                      <a:pt x="2311" y="99"/>
                    </a:cubicBezTo>
                    <a:cubicBezTo>
                      <a:pt x="2311" y="99"/>
                      <a:pt x="2299" y="2"/>
                      <a:pt x="2201" y="2"/>
                    </a:cubicBezTo>
                    <a:cubicBezTo>
                      <a:pt x="2019" y="2"/>
                      <a:pt x="2019" y="2"/>
                      <a:pt x="2019" y="2"/>
                    </a:cubicBezTo>
                    <a:cubicBezTo>
                      <a:pt x="2019" y="2"/>
                      <a:pt x="1921" y="2"/>
                      <a:pt x="1921" y="93"/>
                    </a:cubicBezTo>
                    <a:cubicBezTo>
                      <a:pt x="1921" y="190"/>
                      <a:pt x="1921" y="190"/>
                      <a:pt x="1921" y="190"/>
                    </a:cubicBezTo>
                    <a:cubicBezTo>
                      <a:pt x="1921" y="294"/>
                      <a:pt x="1731" y="282"/>
                      <a:pt x="1731" y="282"/>
                    </a:cubicBezTo>
                    <a:cubicBezTo>
                      <a:pt x="946" y="283"/>
                      <a:pt x="946" y="283"/>
                      <a:pt x="946" y="283"/>
                    </a:cubicBezTo>
                    <a:cubicBezTo>
                      <a:pt x="946" y="283"/>
                      <a:pt x="752" y="288"/>
                      <a:pt x="752" y="203"/>
                    </a:cubicBezTo>
                    <a:cubicBezTo>
                      <a:pt x="752" y="79"/>
                      <a:pt x="752" y="79"/>
                      <a:pt x="752" y="79"/>
                    </a:cubicBezTo>
                    <a:cubicBezTo>
                      <a:pt x="752" y="79"/>
                      <a:pt x="758" y="0"/>
                      <a:pt x="654" y="0"/>
                    </a:cubicBezTo>
                    <a:cubicBezTo>
                      <a:pt x="459" y="0"/>
                      <a:pt x="459" y="0"/>
                      <a:pt x="459" y="0"/>
                    </a:cubicBezTo>
                    <a:cubicBezTo>
                      <a:pt x="459" y="0"/>
                      <a:pt x="362" y="0"/>
                      <a:pt x="362" y="85"/>
                    </a:cubicBezTo>
                    <a:cubicBezTo>
                      <a:pt x="362" y="203"/>
                      <a:pt x="362" y="203"/>
                      <a:pt x="362" y="203"/>
                    </a:cubicBezTo>
                    <a:cubicBezTo>
                      <a:pt x="362" y="203"/>
                      <a:pt x="396" y="285"/>
                      <a:pt x="201" y="285"/>
                    </a:cubicBezTo>
                    <a:cubicBezTo>
                      <a:pt x="201" y="285"/>
                      <a:pt x="0" y="260"/>
                      <a:pt x="0" y="480"/>
                    </a:cubicBezTo>
                    <a:cubicBezTo>
                      <a:pt x="0" y="1862"/>
                      <a:pt x="0" y="1862"/>
                      <a:pt x="0" y="1862"/>
                    </a:cubicBezTo>
                    <a:cubicBezTo>
                      <a:pt x="0" y="1862"/>
                      <a:pt x="6" y="2051"/>
                      <a:pt x="195" y="2051"/>
                    </a:cubicBezTo>
                    <a:cubicBezTo>
                      <a:pt x="2461" y="2051"/>
                      <a:pt x="2461" y="2051"/>
                      <a:pt x="2461" y="2051"/>
                    </a:cubicBezTo>
                    <a:cubicBezTo>
                      <a:pt x="2461" y="2051"/>
                      <a:pt x="2669" y="2039"/>
                      <a:pt x="2669" y="1868"/>
                    </a:cubicBezTo>
                    <a:cubicBezTo>
                      <a:pt x="2669" y="474"/>
                      <a:pt x="2669" y="474"/>
                      <a:pt x="2669" y="474"/>
                    </a:cubicBezTo>
                    <a:cubicBezTo>
                      <a:pt x="2669" y="474"/>
                      <a:pt x="2662" y="285"/>
                      <a:pt x="2467" y="285"/>
                    </a:cubicBezTo>
                    <a:close/>
                    <a:moveTo>
                      <a:pt x="2019" y="197"/>
                    </a:moveTo>
                    <a:cubicBezTo>
                      <a:pt x="2019" y="143"/>
                      <a:pt x="2056" y="99"/>
                      <a:pt x="2110" y="99"/>
                    </a:cubicBezTo>
                    <a:cubicBezTo>
                      <a:pt x="2116" y="99"/>
                      <a:pt x="2116" y="99"/>
                      <a:pt x="2116" y="99"/>
                    </a:cubicBezTo>
                    <a:cubicBezTo>
                      <a:pt x="2170" y="99"/>
                      <a:pt x="2214" y="143"/>
                      <a:pt x="2214" y="197"/>
                    </a:cubicBezTo>
                    <a:cubicBezTo>
                      <a:pt x="2214" y="391"/>
                      <a:pt x="2214" y="391"/>
                      <a:pt x="2214" y="391"/>
                    </a:cubicBezTo>
                    <a:cubicBezTo>
                      <a:pt x="2214" y="445"/>
                      <a:pt x="2173" y="489"/>
                      <a:pt x="2119" y="489"/>
                    </a:cubicBezTo>
                    <a:cubicBezTo>
                      <a:pt x="2113" y="489"/>
                      <a:pt x="2113" y="489"/>
                      <a:pt x="2113" y="489"/>
                    </a:cubicBezTo>
                    <a:cubicBezTo>
                      <a:pt x="2059" y="489"/>
                      <a:pt x="2019" y="445"/>
                      <a:pt x="2019" y="391"/>
                    </a:cubicBezTo>
                    <a:lnTo>
                      <a:pt x="2019" y="197"/>
                    </a:lnTo>
                    <a:close/>
                    <a:moveTo>
                      <a:pt x="1970" y="1276"/>
                    </a:moveTo>
                    <a:cubicBezTo>
                      <a:pt x="1483" y="1276"/>
                      <a:pt x="1483" y="1276"/>
                      <a:pt x="1483" y="1276"/>
                    </a:cubicBezTo>
                    <a:cubicBezTo>
                      <a:pt x="1456" y="1276"/>
                      <a:pt x="1434" y="1249"/>
                      <a:pt x="1434" y="1222"/>
                    </a:cubicBezTo>
                    <a:cubicBezTo>
                      <a:pt x="1434" y="1195"/>
                      <a:pt x="1456" y="1164"/>
                      <a:pt x="1483" y="1164"/>
                    </a:cubicBezTo>
                    <a:cubicBezTo>
                      <a:pt x="1970" y="1164"/>
                      <a:pt x="1970" y="1164"/>
                      <a:pt x="1970" y="1164"/>
                    </a:cubicBezTo>
                    <a:cubicBezTo>
                      <a:pt x="1997" y="1164"/>
                      <a:pt x="2019" y="1195"/>
                      <a:pt x="2019" y="1222"/>
                    </a:cubicBezTo>
                    <a:cubicBezTo>
                      <a:pt x="2019" y="1249"/>
                      <a:pt x="1997" y="1276"/>
                      <a:pt x="1970" y="1276"/>
                    </a:cubicBezTo>
                    <a:close/>
                    <a:moveTo>
                      <a:pt x="2016" y="1442"/>
                    </a:moveTo>
                    <a:cubicBezTo>
                      <a:pt x="2016" y="1470"/>
                      <a:pt x="1992" y="1497"/>
                      <a:pt x="1964" y="1497"/>
                    </a:cubicBezTo>
                    <a:cubicBezTo>
                      <a:pt x="1489" y="1497"/>
                      <a:pt x="1489" y="1497"/>
                      <a:pt x="1489" y="1497"/>
                    </a:cubicBezTo>
                    <a:cubicBezTo>
                      <a:pt x="1460" y="1497"/>
                      <a:pt x="1437" y="1470"/>
                      <a:pt x="1437" y="1442"/>
                    </a:cubicBezTo>
                    <a:cubicBezTo>
                      <a:pt x="1437" y="1413"/>
                      <a:pt x="1460" y="1390"/>
                      <a:pt x="1489" y="1390"/>
                    </a:cubicBezTo>
                    <a:cubicBezTo>
                      <a:pt x="1964" y="1390"/>
                      <a:pt x="1964" y="1390"/>
                      <a:pt x="1964" y="1390"/>
                    </a:cubicBezTo>
                    <a:cubicBezTo>
                      <a:pt x="1992" y="1390"/>
                      <a:pt x="2016" y="1413"/>
                      <a:pt x="2016" y="1442"/>
                    </a:cubicBezTo>
                    <a:close/>
                    <a:moveTo>
                      <a:pt x="748" y="881"/>
                    </a:moveTo>
                    <a:cubicBezTo>
                      <a:pt x="856" y="881"/>
                      <a:pt x="944" y="986"/>
                      <a:pt x="944" y="1115"/>
                    </a:cubicBezTo>
                    <a:cubicBezTo>
                      <a:pt x="944" y="1245"/>
                      <a:pt x="856" y="1349"/>
                      <a:pt x="748" y="1349"/>
                    </a:cubicBezTo>
                    <a:cubicBezTo>
                      <a:pt x="640" y="1349"/>
                      <a:pt x="552" y="1245"/>
                      <a:pt x="552" y="1115"/>
                    </a:cubicBezTo>
                    <a:cubicBezTo>
                      <a:pt x="552" y="986"/>
                      <a:pt x="640" y="881"/>
                      <a:pt x="748" y="881"/>
                    </a:cubicBezTo>
                    <a:close/>
                    <a:moveTo>
                      <a:pt x="463" y="192"/>
                    </a:moveTo>
                    <a:cubicBezTo>
                      <a:pt x="463" y="138"/>
                      <a:pt x="500" y="100"/>
                      <a:pt x="554" y="100"/>
                    </a:cubicBezTo>
                    <a:cubicBezTo>
                      <a:pt x="560" y="100"/>
                      <a:pt x="560" y="100"/>
                      <a:pt x="560" y="100"/>
                    </a:cubicBezTo>
                    <a:cubicBezTo>
                      <a:pt x="614" y="100"/>
                      <a:pt x="654" y="138"/>
                      <a:pt x="654" y="192"/>
                    </a:cubicBezTo>
                    <a:cubicBezTo>
                      <a:pt x="654" y="391"/>
                      <a:pt x="654" y="391"/>
                      <a:pt x="654" y="391"/>
                    </a:cubicBezTo>
                    <a:cubicBezTo>
                      <a:pt x="654" y="445"/>
                      <a:pt x="611" y="489"/>
                      <a:pt x="557" y="489"/>
                    </a:cubicBezTo>
                    <a:cubicBezTo>
                      <a:pt x="551" y="489"/>
                      <a:pt x="551" y="489"/>
                      <a:pt x="551" y="489"/>
                    </a:cubicBezTo>
                    <a:cubicBezTo>
                      <a:pt x="497" y="489"/>
                      <a:pt x="463" y="445"/>
                      <a:pt x="463" y="391"/>
                    </a:cubicBezTo>
                    <a:lnTo>
                      <a:pt x="463" y="192"/>
                    </a:lnTo>
                    <a:close/>
                    <a:moveTo>
                      <a:pt x="1089" y="1715"/>
                    </a:moveTo>
                    <a:cubicBezTo>
                      <a:pt x="420" y="1715"/>
                      <a:pt x="420" y="1715"/>
                      <a:pt x="420" y="1715"/>
                    </a:cubicBezTo>
                    <a:cubicBezTo>
                      <a:pt x="420" y="1715"/>
                      <a:pt x="359" y="1690"/>
                      <a:pt x="359" y="1629"/>
                    </a:cubicBezTo>
                    <a:cubicBezTo>
                      <a:pt x="389" y="1569"/>
                      <a:pt x="389" y="1569"/>
                      <a:pt x="389" y="1569"/>
                    </a:cubicBezTo>
                    <a:cubicBezTo>
                      <a:pt x="389" y="1569"/>
                      <a:pt x="428" y="1491"/>
                      <a:pt x="485" y="1426"/>
                    </a:cubicBezTo>
                    <a:cubicBezTo>
                      <a:pt x="543" y="1361"/>
                      <a:pt x="610" y="1426"/>
                      <a:pt x="610" y="1426"/>
                    </a:cubicBezTo>
                    <a:cubicBezTo>
                      <a:pt x="610" y="1426"/>
                      <a:pt x="639" y="1487"/>
                      <a:pt x="738" y="1489"/>
                    </a:cubicBezTo>
                    <a:cubicBezTo>
                      <a:pt x="772" y="1489"/>
                      <a:pt x="772" y="1489"/>
                      <a:pt x="772" y="1489"/>
                    </a:cubicBezTo>
                    <a:cubicBezTo>
                      <a:pt x="870" y="1487"/>
                      <a:pt x="900" y="1426"/>
                      <a:pt x="900" y="1426"/>
                    </a:cubicBezTo>
                    <a:cubicBezTo>
                      <a:pt x="900" y="1426"/>
                      <a:pt x="967" y="1361"/>
                      <a:pt x="1024" y="1426"/>
                    </a:cubicBezTo>
                    <a:cubicBezTo>
                      <a:pt x="1081" y="1491"/>
                      <a:pt x="1121" y="1569"/>
                      <a:pt x="1121" y="1569"/>
                    </a:cubicBezTo>
                    <a:cubicBezTo>
                      <a:pt x="1151" y="1629"/>
                      <a:pt x="1151" y="1629"/>
                      <a:pt x="1151" y="1629"/>
                    </a:cubicBezTo>
                    <a:cubicBezTo>
                      <a:pt x="1151" y="1690"/>
                      <a:pt x="1089" y="1715"/>
                      <a:pt x="1089" y="1715"/>
                    </a:cubicBezTo>
                    <a:close/>
                    <a:moveTo>
                      <a:pt x="1975" y="1721"/>
                    </a:moveTo>
                    <a:cubicBezTo>
                      <a:pt x="1478" y="1721"/>
                      <a:pt x="1478" y="1721"/>
                      <a:pt x="1478" y="1721"/>
                    </a:cubicBezTo>
                    <a:cubicBezTo>
                      <a:pt x="1452" y="1721"/>
                      <a:pt x="1431" y="1686"/>
                      <a:pt x="1431" y="1660"/>
                    </a:cubicBezTo>
                    <a:cubicBezTo>
                      <a:pt x="1431" y="1634"/>
                      <a:pt x="1452" y="1608"/>
                      <a:pt x="1478" y="1608"/>
                    </a:cubicBezTo>
                    <a:cubicBezTo>
                      <a:pt x="1975" y="1608"/>
                      <a:pt x="1975" y="1608"/>
                      <a:pt x="1975" y="1608"/>
                    </a:cubicBezTo>
                    <a:cubicBezTo>
                      <a:pt x="2001" y="1608"/>
                      <a:pt x="2022" y="1634"/>
                      <a:pt x="2022" y="1660"/>
                    </a:cubicBezTo>
                    <a:cubicBezTo>
                      <a:pt x="2022" y="1686"/>
                      <a:pt x="2001" y="1721"/>
                      <a:pt x="1975" y="1721"/>
                    </a:cubicBezTo>
                    <a:close/>
                    <a:moveTo>
                      <a:pt x="2218" y="1053"/>
                    </a:moveTo>
                    <a:cubicBezTo>
                      <a:pt x="1530" y="1053"/>
                      <a:pt x="1530" y="1053"/>
                      <a:pt x="1530" y="1053"/>
                    </a:cubicBezTo>
                    <a:cubicBezTo>
                      <a:pt x="1477" y="1053"/>
                      <a:pt x="1434" y="1015"/>
                      <a:pt x="1434" y="962"/>
                    </a:cubicBezTo>
                    <a:cubicBezTo>
                      <a:pt x="1434" y="909"/>
                      <a:pt x="1477" y="884"/>
                      <a:pt x="1530" y="884"/>
                    </a:cubicBezTo>
                    <a:cubicBezTo>
                      <a:pt x="2218" y="884"/>
                      <a:pt x="2218" y="884"/>
                      <a:pt x="2218" y="884"/>
                    </a:cubicBezTo>
                    <a:cubicBezTo>
                      <a:pt x="2271" y="884"/>
                      <a:pt x="2314" y="909"/>
                      <a:pt x="2314" y="962"/>
                    </a:cubicBezTo>
                    <a:cubicBezTo>
                      <a:pt x="2314" y="1015"/>
                      <a:pt x="2271" y="1053"/>
                      <a:pt x="2218" y="1053"/>
                    </a:cubicBezTo>
                    <a:close/>
                  </a:path>
                </a:pathLst>
              </a:custGeom>
              <a:solidFill>
                <a:srgbClr val="173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6AAD3EC5-3B2A-4F93-9547-29ED0D341320}"/>
                </a:ext>
              </a:extLst>
            </p:cNvPr>
            <p:cNvSpPr/>
            <p:nvPr/>
          </p:nvSpPr>
          <p:spPr>
            <a:xfrm>
              <a:off x="9135428" y="5153346"/>
              <a:ext cx="2385060" cy="13994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请输入你的文本，添加合适的内容。请输入你的文本，添加合适的内容。</a:t>
              </a:r>
              <a:endParaRPr lang="zh-CN" altLang="en-US" dirty="0"/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="" id="{0ABD8AFE-FF8F-4C9B-B2D9-F9A41708F4DC}"/>
                </a:ext>
              </a:extLst>
            </p:cNvPr>
            <p:cNvSpPr/>
            <p:nvPr/>
          </p:nvSpPr>
          <p:spPr>
            <a:xfrm>
              <a:off x="9135428" y="4691681"/>
              <a:ext cx="238506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rgbClr val="17375D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请输入你的标题</a:t>
              </a:r>
              <a:endParaRPr lang="zh-CN" altLang="en-US" sz="2400" b="1" dirty="0">
                <a:solidFill>
                  <a:srgbClr val="17375D"/>
                </a:solidFill>
              </a:endParaRPr>
            </a:p>
          </p:txBody>
        </p: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C56E05D4-DC8E-4082-A2C4-83E85640C769}"/>
              </a:ext>
            </a:extLst>
          </p:cNvPr>
          <p:cNvSpPr txBox="1"/>
          <p:nvPr/>
        </p:nvSpPr>
        <p:spPr>
          <a:xfrm>
            <a:off x="943451" y="913678"/>
            <a:ext cx="43891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17375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</a:t>
            </a:r>
            <a:endParaRPr lang="en-US" altLang="zh-CN" sz="3600" b="1" dirty="0">
              <a:solidFill>
                <a:srgbClr val="17375D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sz="3600" b="1" dirty="0">
                <a:solidFill>
                  <a:srgbClr val="17375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你的标题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86A7A343-B323-4568-9997-1E3F94677EFC}"/>
              </a:ext>
            </a:extLst>
          </p:cNvPr>
          <p:cNvSpPr txBox="1"/>
          <p:nvPr/>
        </p:nvSpPr>
        <p:spPr>
          <a:xfrm>
            <a:off x="3569538" y="965976"/>
            <a:ext cx="6579785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请输入你的文本，添加合适的内容。请输入你的文本，添加合适的内容。请输入你的文本，添加合适的内容。请输入你的文本，添加合适的内容。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4790A39A-28D9-4EB0-BC90-8F6F49E715E3}"/>
              </a:ext>
            </a:extLst>
          </p:cNvPr>
          <p:cNvSpPr/>
          <p:nvPr/>
        </p:nvSpPr>
        <p:spPr>
          <a:xfrm rot="5400000">
            <a:off x="10630377" y="716280"/>
            <a:ext cx="1630680" cy="198120"/>
          </a:xfrm>
          <a:prstGeom prst="rect">
            <a:avLst/>
          </a:prstGeom>
          <a:solidFill>
            <a:srgbClr val="173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5035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等腰三角形 32">
            <a:extLst>
              <a:ext uri="{FF2B5EF4-FFF2-40B4-BE49-F238E27FC236}">
                <a16:creationId xmlns:a16="http://schemas.microsoft.com/office/drawing/2014/main" xmlns="" id="{E2A999F4-872F-4893-9098-AB54AFA71587}"/>
              </a:ext>
            </a:extLst>
          </p:cNvPr>
          <p:cNvSpPr/>
          <p:nvPr/>
        </p:nvSpPr>
        <p:spPr>
          <a:xfrm flipV="1">
            <a:off x="7993757" y="-23019"/>
            <a:ext cx="2552323" cy="1179151"/>
          </a:xfrm>
          <a:prstGeom prst="triangle">
            <a:avLst/>
          </a:prstGeom>
          <a:solidFill>
            <a:srgbClr val="17375D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等腰三角形 26">
            <a:extLst>
              <a:ext uri="{FF2B5EF4-FFF2-40B4-BE49-F238E27FC236}">
                <a16:creationId xmlns:a16="http://schemas.microsoft.com/office/drawing/2014/main" xmlns="" id="{84A905FD-66A1-4D7E-A8FD-82BCFADA01D8}"/>
              </a:ext>
            </a:extLst>
          </p:cNvPr>
          <p:cNvSpPr/>
          <p:nvPr/>
        </p:nvSpPr>
        <p:spPr>
          <a:xfrm flipV="1">
            <a:off x="6400638" y="-23019"/>
            <a:ext cx="3872906" cy="1789249"/>
          </a:xfrm>
          <a:prstGeom prst="triangle">
            <a:avLst/>
          </a:prstGeom>
          <a:solidFill>
            <a:srgbClr val="173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等腰三角形 25">
            <a:extLst>
              <a:ext uri="{FF2B5EF4-FFF2-40B4-BE49-F238E27FC236}">
                <a16:creationId xmlns:a16="http://schemas.microsoft.com/office/drawing/2014/main" xmlns="" id="{D352E724-558F-4B88-8DE6-0123BA6EDFDC}"/>
              </a:ext>
            </a:extLst>
          </p:cNvPr>
          <p:cNvSpPr/>
          <p:nvPr/>
        </p:nvSpPr>
        <p:spPr>
          <a:xfrm flipV="1">
            <a:off x="1249977" y="-23019"/>
            <a:ext cx="3872906" cy="1789249"/>
          </a:xfrm>
          <a:prstGeom prst="triangle">
            <a:avLst/>
          </a:prstGeom>
          <a:solidFill>
            <a:srgbClr val="173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BDD339F6-755A-4A92-A703-0B3522156A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373" b="861"/>
          <a:stretch>
            <a:fillRect/>
          </a:stretch>
        </p:blipFill>
        <p:spPr>
          <a:xfrm>
            <a:off x="2419350" y="-23019"/>
            <a:ext cx="7327604" cy="3409950"/>
          </a:xfrm>
          <a:custGeom>
            <a:avLst/>
            <a:gdLst>
              <a:gd name="connsiteX0" fmla="*/ 0 w 7327604"/>
              <a:gd name="connsiteY0" fmla="*/ 0 h 3409950"/>
              <a:gd name="connsiteX1" fmla="*/ 3676650 w 7327604"/>
              <a:gd name="connsiteY1" fmla="*/ 0 h 3409950"/>
              <a:gd name="connsiteX2" fmla="*/ 7327604 w 7327604"/>
              <a:gd name="connsiteY2" fmla="*/ 0 h 3409950"/>
              <a:gd name="connsiteX3" fmla="*/ 7327604 w 7327604"/>
              <a:gd name="connsiteY3" fmla="*/ 23832 h 3409950"/>
              <a:gd name="connsiteX4" fmla="*/ 3676650 w 7327604"/>
              <a:gd name="connsiteY4" fmla="*/ 3409950 h 3409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27604" h="3409950">
                <a:moveTo>
                  <a:pt x="0" y="0"/>
                </a:moveTo>
                <a:lnTo>
                  <a:pt x="3676650" y="0"/>
                </a:lnTo>
                <a:lnTo>
                  <a:pt x="7327604" y="0"/>
                </a:lnTo>
                <a:lnTo>
                  <a:pt x="7327604" y="23832"/>
                </a:lnTo>
                <a:lnTo>
                  <a:pt x="3676650" y="3409950"/>
                </a:lnTo>
                <a:close/>
              </a:path>
            </a:pathLst>
          </a:cu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2AA87715-A9D4-44CD-B57C-CDCF15322149}"/>
              </a:ext>
            </a:extLst>
          </p:cNvPr>
          <p:cNvSpPr/>
          <p:nvPr/>
        </p:nvSpPr>
        <p:spPr>
          <a:xfrm>
            <a:off x="0" y="5743935"/>
            <a:ext cx="1630680" cy="198120"/>
          </a:xfrm>
          <a:prstGeom prst="rect">
            <a:avLst/>
          </a:prstGeom>
          <a:solidFill>
            <a:srgbClr val="173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3307AA6F-B674-40FA-9D3D-71C42335B011}"/>
              </a:ext>
            </a:extLst>
          </p:cNvPr>
          <p:cNvSpPr txBox="1"/>
          <p:nvPr/>
        </p:nvSpPr>
        <p:spPr>
          <a:xfrm>
            <a:off x="669925" y="3012297"/>
            <a:ext cx="43891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17375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</a:t>
            </a:r>
            <a:endParaRPr lang="en-US" altLang="zh-CN" sz="3600" b="1" dirty="0">
              <a:solidFill>
                <a:srgbClr val="17375D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sz="3600" b="1" dirty="0">
                <a:solidFill>
                  <a:srgbClr val="17375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你的标题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E0A9F8E1-05BF-41FE-BC61-509B27B842BF}"/>
              </a:ext>
            </a:extLst>
          </p:cNvPr>
          <p:cNvSpPr txBox="1"/>
          <p:nvPr/>
        </p:nvSpPr>
        <p:spPr>
          <a:xfrm>
            <a:off x="669925" y="4355781"/>
            <a:ext cx="5033010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请输入你的文本，添加合适的内容。请输入你的文本，添加合适的内容。请输入你的文本，添加合适的内容。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0DCE3642-0AF3-4698-A4DB-D92D461BF935}"/>
              </a:ext>
            </a:extLst>
          </p:cNvPr>
          <p:cNvGrpSpPr/>
          <p:nvPr/>
        </p:nvGrpSpPr>
        <p:grpSpPr>
          <a:xfrm>
            <a:off x="6952012" y="3060732"/>
            <a:ext cx="819763" cy="819763"/>
            <a:chOff x="1485287" y="3650459"/>
            <a:chExt cx="1103586" cy="1103586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xmlns="" id="{7EC8D5E0-5936-4B63-B7FC-6F9463BC8835}"/>
                </a:ext>
              </a:extLst>
            </p:cNvPr>
            <p:cNvSpPr/>
            <p:nvPr/>
          </p:nvSpPr>
          <p:spPr>
            <a:xfrm>
              <a:off x="1485287" y="3650459"/>
              <a:ext cx="1103586" cy="1103586"/>
            </a:xfrm>
            <a:prstGeom prst="ellipse">
              <a:avLst/>
            </a:prstGeom>
            <a:noFill/>
            <a:ln>
              <a:solidFill>
                <a:srgbClr val="17375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KSO_Shape">
              <a:extLst>
                <a:ext uri="{FF2B5EF4-FFF2-40B4-BE49-F238E27FC236}">
                  <a16:creationId xmlns:a16="http://schemas.microsoft.com/office/drawing/2014/main" xmlns="" id="{A7E18118-0325-4874-A7E3-11DC0A75C9E7}"/>
                </a:ext>
              </a:extLst>
            </p:cNvPr>
            <p:cNvSpPr/>
            <p:nvPr/>
          </p:nvSpPr>
          <p:spPr>
            <a:xfrm flipH="1">
              <a:off x="1767490" y="4011292"/>
              <a:ext cx="539180" cy="381920"/>
            </a:xfrm>
            <a:custGeom>
              <a:avLst/>
              <a:gdLst>
                <a:gd name="connsiteX0" fmla="*/ 7782622 w 7782622"/>
                <a:gd name="connsiteY0" fmla="*/ 1956116 h 5514836"/>
                <a:gd name="connsiteX1" fmla="*/ 1120218 w 7782622"/>
                <a:gd name="connsiteY1" fmla="*/ 1956116 h 5514836"/>
                <a:gd name="connsiteX2" fmla="*/ 4 w 7782622"/>
                <a:gd name="connsiteY2" fmla="*/ 5514836 h 5514836"/>
                <a:gd name="connsiteX3" fmla="*/ 6662408 w 7782622"/>
                <a:gd name="connsiteY3" fmla="*/ 5514836 h 5514836"/>
                <a:gd name="connsiteX4" fmla="*/ 2210075 w 7782622"/>
                <a:gd name="connsiteY4" fmla="*/ 0 h 5514836"/>
                <a:gd name="connsiteX5" fmla="*/ 0 w 7782622"/>
                <a:gd name="connsiteY5" fmla="*/ 0 h 5514836"/>
                <a:gd name="connsiteX6" fmla="*/ 0 w 7782622"/>
                <a:gd name="connsiteY6" fmla="*/ 1356040 h 5514836"/>
                <a:gd name="connsiteX7" fmla="*/ 2 w 7782622"/>
                <a:gd name="connsiteY7" fmla="*/ 1356040 h 5514836"/>
                <a:gd name="connsiteX8" fmla="*/ 2 w 7782622"/>
                <a:gd name="connsiteY8" fmla="*/ 4425111 h 5514836"/>
                <a:gd name="connsiteX9" fmla="*/ 872566 w 7782622"/>
                <a:gd name="connsiteY9" fmla="*/ 1653131 h 5514836"/>
                <a:gd name="connsiteX10" fmla="*/ 6705945 w 7782622"/>
                <a:gd name="connsiteY10" fmla="*/ 1653131 h 5514836"/>
                <a:gd name="connsiteX11" fmla="*/ 6705945 w 7782622"/>
                <a:gd name="connsiteY11" fmla="*/ 984566 h 5514836"/>
                <a:gd name="connsiteX12" fmla="*/ 2611236 w 7782622"/>
                <a:gd name="connsiteY12" fmla="*/ 984566 h 5514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782622" h="5514836">
                  <a:moveTo>
                    <a:pt x="7782622" y="1956116"/>
                  </a:moveTo>
                  <a:lnTo>
                    <a:pt x="1120218" y="1956116"/>
                  </a:lnTo>
                  <a:lnTo>
                    <a:pt x="4" y="5514836"/>
                  </a:lnTo>
                  <a:lnTo>
                    <a:pt x="6662408" y="5514836"/>
                  </a:lnTo>
                  <a:close/>
                  <a:moveTo>
                    <a:pt x="2210075" y="0"/>
                  </a:moveTo>
                  <a:lnTo>
                    <a:pt x="0" y="0"/>
                  </a:lnTo>
                  <a:lnTo>
                    <a:pt x="0" y="1356040"/>
                  </a:lnTo>
                  <a:lnTo>
                    <a:pt x="2" y="1356040"/>
                  </a:lnTo>
                  <a:lnTo>
                    <a:pt x="2" y="4425111"/>
                  </a:lnTo>
                  <a:lnTo>
                    <a:pt x="872566" y="1653131"/>
                  </a:lnTo>
                  <a:lnTo>
                    <a:pt x="6705945" y="1653131"/>
                  </a:lnTo>
                  <a:lnTo>
                    <a:pt x="6705945" y="984566"/>
                  </a:lnTo>
                  <a:lnTo>
                    <a:pt x="2611236" y="984566"/>
                  </a:lnTo>
                  <a:close/>
                </a:path>
              </a:pathLst>
            </a:custGeom>
            <a:solidFill>
              <a:srgbClr val="173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8960F70A-79A0-41F9-92D7-66571418E259}"/>
              </a:ext>
            </a:extLst>
          </p:cNvPr>
          <p:cNvGrpSpPr/>
          <p:nvPr/>
        </p:nvGrpSpPr>
        <p:grpSpPr>
          <a:xfrm>
            <a:off x="7917694" y="2905819"/>
            <a:ext cx="3868147" cy="1129588"/>
            <a:chOff x="8156585" y="2445273"/>
            <a:chExt cx="3868147" cy="1129588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4C7CB265-3FD4-460E-87CC-4120AD7DC6B7}"/>
                </a:ext>
              </a:extLst>
            </p:cNvPr>
            <p:cNvSpPr/>
            <p:nvPr/>
          </p:nvSpPr>
          <p:spPr>
            <a:xfrm>
              <a:off x="8156585" y="2817731"/>
              <a:ext cx="3868147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请输入你的文本，添加合适的内容。请输入你的文本，添加合适的内容。</a:t>
              </a: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1751C4AE-A2A1-4DCD-92CB-2D8CAA7A3BE8}"/>
                </a:ext>
              </a:extLst>
            </p:cNvPr>
            <p:cNvSpPr/>
            <p:nvPr/>
          </p:nvSpPr>
          <p:spPr>
            <a:xfrm>
              <a:off x="8156585" y="2445273"/>
              <a:ext cx="238506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rgbClr val="17375D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请输入你的标题</a:t>
              </a:r>
              <a:endParaRPr lang="zh-CN" altLang="en-US" sz="2400" b="1" dirty="0">
                <a:solidFill>
                  <a:srgbClr val="17375D"/>
                </a:solidFill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4CF1D8C4-C56B-4DD4-B408-3072970E9979}"/>
              </a:ext>
            </a:extLst>
          </p:cNvPr>
          <p:cNvGrpSpPr/>
          <p:nvPr/>
        </p:nvGrpSpPr>
        <p:grpSpPr>
          <a:xfrm>
            <a:off x="6952012" y="4769260"/>
            <a:ext cx="819763" cy="819763"/>
            <a:chOff x="1485287" y="3650459"/>
            <a:chExt cx="1103586" cy="1103586"/>
          </a:xfrm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xmlns="" id="{93C14001-9597-4AF4-AEE6-E953C64108E3}"/>
                </a:ext>
              </a:extLst>
            </p:cNvPr>
            <p:cNvSpPr/>
            <p:nvPr/>
          </p:nvSpPr>
          <p:spPr>
            <a:xfrm>
              <a:off x="1485287" y="3650459"/>
              <a:ext cx="1103586" cy="1103586"/>
            </a:xfrm>
            <a:prstGeom prst="ellipse">
              <a:avLst/>
            </a:prstGeom>
            <a:noFill/>
            <a:ln>
              <a:solidFill>
                <a:srgbClr val="17375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KSO_Shape">
              <a:extLst>
                <a:ext uri="{FF2B5EF4-FFF2-40B4-BE49-F238E27FC236}">
                  <a16:creationId xmlns:a16="http://schemas.microsoft.com/office/drawing/2014/main" xmlns="" id="{FE6E3FFE-BF35-4C82-9C21-678EC58F4489}"/>
                </a:ext>
              </a:extLst>
            </p:cNvPr>
            <p:cNvSpPr/>
            <p:nvPr/>
          </p:nvSpPr>
          <p:spPr>
            <a:xfrm flipH="1">
              <a:off x="1767490" y="4011292"/>
              <a:ext cx="539180" cy="381920"/>
            </a:xfrm>
            <a:custGeom>
              <a:avLst/>
              <a:gdLst>
                <a:gd name="connsiteX0" fmla="*/ 7782622 w 7782622"/>
                <a:gd name="connsiteY0" fmla="*/ 1956116 h 5514836"/>
                <a:gd name="connsiteX1" fmla="*/ 1120218 w 7782622"/>
                <a:gd name="connsiteY1" fmla="*/ 1956116 h 5514836"/>
                <a:gd name="connsiteX2" fmla="*/ 4 w 7782622"/>
                <a:gd name="connsiteY2" fmla="*/ 5514836 h 5514836"/>
                <a:gd name="connsiteX3" fmla="*/ 6662408 w 7782622"/>
                <a:gd name="connsiteY3" fmla="*/ 5514836 h 5514836"/>
                <a:gd name="connsiteX4" fmla="*/ 2210075 w 7782622"/>
                <a:gd name="connsiteY4" fmla="*/ 0 h 5514836"/>
                <a:gd name="connsiteX5" fmla="*/ 0 w 7782622"/>
                <a:gd name="connsiteY5" fmla="*/ 0 h 5514836"/>
                <a:gd name="connsiteX6" fmla="*/ 0 w 7782622"/>
                <a:gd name="connsiteY6" fmla="*/ 1356040 h 5514836"/>
                <a:gd name="connsiteX7" fmla="*/ 2 w 7782622"/>
                <a:gd name="connsiteY7" fmla="*/ 1356040 h 5514836"/>
                <a:gd name="connsiteX8" fmla="*/ 2 w 7782622"/>
                <a:gd name="connsiteY8" fmla="*/ 4425111 h 5514836"/>
                <a:gd name="connsiteX9" fmla="*/ 872566 w 7782622"/>
                <a:gd name="connsiteY9" fmla="*/ 1653131 h 5514836"/>
                <a:gd name="connsiteX10" fmla="*/ 6705945 w 7782622"/>
                <a:gd name="connsiteY10" fmla="*/ 1653131 h 5514836"/>
                <a:gd name="connsiteX11" fmla="*/ 6705945 w 7782622"/>
                <a:gd name="connsiteY11" fmla="*/ 984566 h 5514836"/>
                <a:gd name="connsiteX12" fmla="*/ 2611236 w 7782622"/>
                <a:gd name="connsiteY12" fmla="*/ 984566 h 5514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782622" h="5514836">
                  <a:moveTo>
                    <a:pt x="7782622" y="1956116"/>
                  </a:moveTo>
                  <a:lnTo>
                    <a:pt x="1120218" y="1956116"/>
                  </a:lnTo>
                  <a:lnTo>
                    <a:pt x="4" y="5514836"/>
                  </a:lnTo>
                  <a:lnTo>
                    <a:pt x="6662408" y="5514836"/>
                  </a:lnTo>
                  <a:close/>
                  <a:moveTo>
                    <a:pt x="2210075" y="0"/>
                  </a:moveTo>
                  <a:lnTo>
                    <a:pt x="0" y="0"/>
                  </a:lnTo>
                  <a:lnTo>
                    <a:pt x="0" y="1356040"/>
                  </a:lnTo>
                  <a:lnTo>
                    <a:pt x="2" y="1356040"/>
                  </a:lnTo>
                  <a:lnTo>
                    <a:pt x="2" y="4425111"/>
                  </a:lnTo>
                  <a:lnTo>
                    <a:pt x="872566" y="1653131"/>
                  </a:lnTo>
                  <a:lnTo>
                    <a:pt x="6705945" y="1653131"/>
                  </a:lnTo>
                  <a:lnTo>
                    <a:pt x="6705945" y="984566"/>
                  </a:lnTo>
                  <a:lnTo>
                    <a:pt x="2611236" y="984566"/>
                  </a:lnTo>
                  <a:close/>
                </a:path>
              </a:pathLst>
            </a:custGeom>
            <a:solidFill>
              <a:srgbClr val="173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6F61F43C-ED0A-47C1-B17A-DE3631F3875C}"/>
              </a:ext>
            </a:extLst>
          </p:cNvPr>
          <p:cNvGrpSpPr/>
          <p:nvPr/>
        </p:nvGrpSpPr>
        <p:grpSpPr>
          <a:xfrm>
            <a:off x="7917694" y="4614347"/>
            <a:ext cx="3868147" cy="1129588"/>
            <a:chOff x="8156585" y="2445273"/>
            <a:chExt cx="3868147" cy="1129588"/>
          </a:xfrm>
        </p:grpSpPr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="" id="{A23417FF-6DB6-40E5-B381-23C1D494FFED}"/>
                </a:ext>
              </a:extLst>
            </p:cNvPr>
            <p:cNvSpPr/>
            <p:nvPr/>
          </p:nvSpPr>
          <p:spPr>
            <a:xfrm>
              <a:off x="8156585" y="2817731"/>
              <a:ext cx="3868147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请输入你的文本，添加合适的内容。请输入你的文本，添加合适的内容。</a:t>
              </a: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xmlns="" id="{DFF6B4AB-5D8B-4A67-8247-3F3DD336AE3F}"/>
                </a:ext>
              </a:extLst>
            </p:cNvPr>
            <p:cNvSpPr/>
            <p:nvPr/>
          </p:nvSpPr>
          <p:spPr>
            <a:xfrm>
              <a:off x="8156585" y="2445273"/>
              <a:ext cx="238506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rgbClr val="17375D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请输入你的标题</a:t>
              </a:r>
              <a:endParaRPr lang="zh-CN" altLang="en-US" sz="2400" b="1" dirty="0">
                <a:solidFill>
                  <a:srgbClr val="17375D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91998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537289A4-73FC-464F-B959-630DF52D7A4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2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580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xmlns="" id="{7DDF6940-7434-447B-83D4-8B996F8DDA30}"/>
              </a:ext>
            </a:extLst>
          </p:cNvPr>
          <p:cNvSpPr/>
          <p:nvPr/>
        </p:nvSpPr>
        <p:spPr>
          <a:xfrm>
            <a:off x="190500" y="107156"/>
            <a:ext cx="11811000" cy="6643688"/>
          </a:xfrm>
          <a:custGeom>
            <a:avLst/>
            <a:gdLst/>
            <a:ahLst/>
            <a:cxnLst/>
            <a:rect l="l" t="t" r="r" b="b"/>
            <a:pathLst>
              <a:path w="11811000" h="6643688">
                <a:moveTo>
                  <a:pt x="1911755" y="2095586"/>
                </a:moveTo>
                <a:cubicBezTo>
                  <a:pt x="2150847" y="2095586"/>
                  <a:pt x="2323407" y="2200901"/>
                  <a:pt x="2429433" y="2411529"/>
                </a:cubicBezTo>
                <a:cubicBezTo>
                  <a:pt x="2535459" y="2622158"/>
                  <a:pt x="2588471" y="2957315"/>
                  <a:pt x="2588471" y="3416998"/>
                </a:cubicBezTo>
                <a:cubicBezTo>
                  <a:pt x="2588471" y="3853911"/>
                  <a:pt x="2532612" y="4183019"/>
                  <a:pt x="2420894" y="4404322"/>
                </a:cubicBezTo>
                <a:cubicBezTo>
                  <a:pt x="2309175" y="4625624"/>
                  <a:pt x="2136616" y="4736276"/>
                  <a:pt x="1903216" y="4736276"/>
                </a:cubicBezTo>
                <a:cubicBezTo>
                  <a:pt x="1668393" y="4736276"/>
                  <a:pt x="1495478" y="4628471"/>
                  <a:pt x="1384471" y="4412861"/>
                </a:cubicBezTo>
                <a:cubicBezTo>
                  <a:pt x="1273464" y="4197250"/>
                  <a:pt x="1217960" y="3865296"/>
                  <a:pt x="1217960" y="3416998"/>
                </a:cubicBezTo>
                <a:cubicBezTo>
                  <a:pt x="1217960" y="2958738"/>
                  <a:pt x="1271685" y="2623937"/>
                  <a:pt x="1379134" y="2412597"/>
                </a:cubicBezTo>
                <a:cubicBezTo>
                  <a:pt x="1486583" y="2201256"/>
                  <a:pt x="1664124" y="2095586"/>
                  <a:pt x="1911755" y="2095586"/>
                </a:cubicBezTo>
                <a:close/>
                <a:moveTo>
                  <a:pt x="4169840" y="1869302"/>
                </a:moveTo>
                <a:cubicBezTo>
                  <a:pt x="3919363" y="1869302"/>
                  <a:pt x="3716205" y="1934412"/>
                  <a:pt x="3560368" y="2064632"/>
                </a:cubicBezTo>
                <a:cubicBezTo>
                  <a:pt x="3404531" y="2194852"/>
                  <a:pt x="3313093" y="2378796"/>
                  <a:pt x="3286052" y="2616466"/>
                </a:cubicBezTo>
                <a:lnTo>
                  <a:pt x="3555031" y="2639948"/>
                </a:lnTo>
                <a:cubicBezTo>
                  <a:pt x="3573533" y="2456359"/>
                  <a:pt x="3637219" y="2320091"/>
                  <a:pt x="3746092" y="2231143"/>
                </a:cubicBezTo>
                <a:cubicBezTo>
                  <a:pt x="3854964" y="2142195"/>
                  <a:pt x="3995502" y="2097721"/>
                  <a:pt x="4167705" y="2097721"/>
                </a:cubicBezTo>
                <a:cubicBezTo>
                  <a:pt x="4359833" y="2097721"/>
                  <a:pt x="4505352" y="2148955"/>
                  <a:pt x="4604263" y="2251423"/>
                </a:cubicBezTo>
                <a:cubicBezTo>
                  <a:pt x="4703173" y="2353891"/>
                  <a:pt x="4752628" y="2499054"/>
                  <a:pt x="4752628" y="2686913"/>
                </a:cubicBezTo>
                <a:cubicBezTo>
                  <a:pt x="4752628" y="2813575"/>
                  <a:pt x="4722741" y="2919957"/>
                  <a:pt x="4662968" y="3006058"/>
                </a:cubicBezTo>
                <a:cubicBezTo>
                  <a:pt x="4603196" y="3092160"/>
                  <a:pt x="4521719" y="3157270"/>
                  <a:pt x="4418539" y="3201388"/>
                </a:cubicBezTo>
                <a:cubicBezTo>
                  <a:pt x="4315360" y="3245507"/>
                  <a:pt x="4196880" y="3267565"/>
                  <a:pt x="4063102" y="3267565"/>
                </a:cubicBezTo>
                <a:lnTo>
                  <a:pt x="3864571" y="3267565"/>
                </a:lnTo>
                <a:lnTo>
                  <a:pt x="3864571" y="3517332"/>
                </a:lnTo>
                <a:lnTo>
                  <a:pt x="4069507" y="3517332"/>
                </a:lnTo>
                <a:cubicBezTo>
                  <a:pt x="4310022" y="3517332"/>
                  <a:pt x="4496813" y="3566431"/>
                  <a:pt x="4629880" y="3664630"/>
                </a:cubicBezTo>
                <a:cubicBezTo>
                  <a:pt x="4762946" y="3762828"/>
                  <a:pt x="4829479" y="3905857"/>
                  <a:pt x="4829479" y="4093715"/>
                </a:cubicBezTo>
                <a:cubicBezTo>
                  <a:pt x="4829479" y="4304344"/>
                  <a:pt x="4773620" y="4463739"/>
                  <a:pt x="4661901" y="4571900"/>
                </a:cubicBezTo>
                <a:cubicBezTo>
                  <a:pt x="4550182" y="4680061"/>
                  <a:pt x="4388297" y="4734141"/>
                  <a:pt x="4176244" y="4734141"/>
                </a:cubicBezTo>
                <a:cubicBezTo>
                  <a:pt x="3776334" y="4734141"/>
                  <a:pt x="3551473" y="4541302"/>
                  <a:pt x="3501663" y="4155623"/>
                </a:cubicBezTo>
                <a:lnTo>
                  <a:pt x="3226279" y="4185510"/>
                </a:lnTo>
                <a:cubicBezTo>
                  <a:pt x="3291745" y="4704966"/>
                  <a:pt x="3608400" y="4964694"/>
                  <a:pt x="4176244" y="4964694"/>
                </a:cubicBezTo>
                <a:cubicBezTo>
                  <a:pt x="4472264" y="4964694"/>
                  <a:pt x="4701394" y="4888555"/>
                  <a:pt x="4863635" y="4736276"/>
                </a:cubicBezTo>
                <a:cubicBezTo>
                  <a:pt x="5025877" y="4583997"/>
                  <a:pt x="5106997" y="4369810"/>
                  <a:pt x="5106997" y="4093715"/>
                </a:cubicBezTo>
                <a:cubicBezTo>
                  <a:pt x="5106997" y="3904433"/>
                  <a:pt x="5046868" y="3746106"/>
                  <a:pt x="4926611" y="3618732"/>
                </a:cubicBezTo>
                <a:cubicBezTo>
                  <a:pt x="4806353" y="3491359"/>
                  <a:pt x="4639486" y="3414152"/>
                  <a:pt x="4426011" y="3387112"/>
                </a:cubicBezTo>
                <a:lnTo>
                  <a:pt x="4426011" y="3378573"/>
                </a:lnTo>
                <a:cubicBezTo>
                  <a:pt x="4616715" y="3337301"/>
                  <a:pt x="4764725" y="3253689"/>
                  <a:pt x="4870040" y="3127739"/>
                </a:cubicBezTo>
                <a:cubicBezTo>
                  <a:pt x="4975354" y="3001789"/>
                  <a:pt x="5028012" y="2847019"/>
                  <a:pt x="5028012" y="2663430"/>
                </a:cubicBezTo>
                <a:cubicBezTo>
                  <a:pt x="5028012" y="2411529"/>
                  <a:pt x="4952939" y="2216200"/>
                  <a:pt x="4802795" y="2077441"/>
                </a:cubicBezTo>
                <a:cubicBezTo>
                  <a:pt x="4652650" y="1938681"/>
                  <a:pt x="4441665" y="1869302"/>
                  <a:pt x="4169840" y="1869302"/>
                </a:cubicBezTo>
                <a:close/>
                <a:moveTo>
                  <a:pt x="1913890" y="1869302"/>
                </a:moveTo>
                <a:cubicBezTo>
                  <a:pt x="1580868" y="1869302"/>
                  <a:pt x="1336439" y="1996676"/>
                  <a:pt x="1180602" y="2251423"/>
                </a:cubicBezTo>
                <a:cubicBezTo>
                  <a:pt x="1024765" y="2506170"/>
                  <a:pt x="946846" y="2894695"/>
                  <a:pt x="946846" y="3416998"/>
                </a:cubicBezTo>
                <a:cubicBezTo>
                  <a:pt x="946846" y="3930762"/>
                  <a:pt x="1026900" y="4317152"/>
                  <a:pt x="1187006" y="4576169"/>
                </a:cubicBezTo>
                <a:cubicBezTo>
                  <a:pt x="1347113" y="4835186"/>
                  <a:pt x="1584426" y="4964694"/>
                  <a:pt x="1898946" y="4964694"/>
                </a:cubicBezTo>
                <a:cubicBezTo>
                  <a:pt x="2216313" y="4964694"/>
                  <a:pt x="2456117" y="4832340"/>
                  <a:pt x="2618359" y="4567630"/>
                </a:cubicBezTo>
                <a:cubicBezTo>
                  <a:pt x="2780600" y="4302921"/>
                  <a:pt x="2861720" y="3919377"/>
                  <a:pt x="2861720" y="3416998"/>
                </a:cubicBezTo>
                <a:cubicBezTo>
                  <a:pt x="2861720" y="2897542"/>
                  <a:pt x="2783802" y="2509728"/>
                  <a:pt x="2627965" y="2253558"/>
                </a:cubicBezTo>
                <a:cubicBezTo>
                  <a:pt x="2472128" y="1997387"/>
                  <a:pt x="2234103" y="1869302"/>
                  <a:pt x="1913890" y="1869302"/>
                </a:cubicBezTo>
                <a:close/>
                <a:moveTo>
                  <a:pt x="0" y="0"/>
                </a:moveTo>
                <a:lnTo>
                  <a:pt x="11811000" y="0"/>
                </a:lnTo>
                <a:lnTo>
                  <a:pt x="11811000" y="6643688"/>
                </a:lnTo>
                <a:lnTo>
                  <a:pt x="0" y="6643688"/>
                </a:lnTo>
                <a:close/>
              </a:path>
            </a:pathLst>
          </a:custGeom>
          <a:solidFill>
            <a:srgbClr val="17375D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BF589F0D-1051-422B-8379-C38F1E75FF72}"/>
              </a:ext>
            </a:extLst>
          </p:cNvPr>
          <p:cNvSpPr txBox="1"/>
          <p:nvPr/>
        </p:nvSpPr>
        <p:spPr>
          <a:xfrm>
            <a:off x="6572250" y="4400550"/>
            <a:ext cx="45529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请输入你的标题</a:t>
            </a: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012DFBBB-DECB-4994-B8DE-F4512CFA6817}"/>
              </a:ext>
            </a:extLst>
          </p:cNvPr>
          <p:cNvCxnSpPr>
            <a:cxnSpLocks/>
          </p:cNvCxnSpPr>
          <p:nvPr/>
        </p:nvCxnSpPr>
        <p:spPr>
          <a:xfrm>
            <a:off x="6677025" y="4262755"/>
            <a:ext cx="942975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891923D3-3F7E-4EE0-A986-4606DC34731E}"/>
              </a:ext>
            </a:extLst>
          </p:cNvPr>
          <p:cNvSpPr/>
          <p:nvPr/>
        </p:nvSpPr>
        <p:spPr>
          <a:xfrm>
            <a:off x="361950" y="231942"/>
            <a:ext cx="11468100" cy="639411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97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D7A6F72A-0C71-4C2A-B065-EEE18888DAFF}"/>
              </a:ext>
            </a:extLst>
          </p:cNvPr>
          <p:cNvSpPr/>
          <p:nvPr/>
        </p:nvSpPr>
        <p:spPr>
          <a:xfrm>
            <a:off x="7315403" y="4324350"/>
            <a:ext cx="2686050" cy="0"/>
          </a:xfrm>
          <a:custGeom>
            <a:avLst/>
            <a:gdLst>
              <a:gd name="connsiteX0" fmla="*/ 0 w 2686050"/>
              <a:gd name="connsiteY0" fmla="*/ 0 h 2686050"/>
              <a:gd name="connsiteX1" fmla="*/ 2686050 w 2686050"/>
              <a:gd name="connsiteY1" fmla="*/ 0 h 2686050"/>
              <a:gd name="connsiteX2" fmla="*/ 2686050 w 2686050"/>
              <a:gd name="connsiteY2" fmla="*/ 2686050 h 2686050"/>
              <a:gd name="connsiteX3" fmla="*/ 0 w 2686050"/>
              <a:gd name="connsiteY3" fmla="*/ 2686050 h 2686050"/>
              <a:gd name="connsiteX4" fmla="*/ 0 w 2686050"/>
              <a:gd name="connsiteY4" fmla="*/ 0 h 2686050"/>
              <a:gd name="connsiteX0" fmla="*/ 2686050 w 2777490"/>
              <a:gd name="connsiteY0" fmla="*/ 2686050 h 2777490"/>
              <a:gd name="connsiteX1" fmla="*/ 0 w 2777490"/>
              <a:gd name="connsiteY1" fmla="*/ 2686050 h 2777490"/>
              <a:gd name="connsiteX2" fmla="*/ 0 w 2777490"/>
              <a:gd name="connsiteY2" fmla="*/ 0 h 2777490"/>
              <a:gd name="connsiteX3" fmla="*/ 2686050 w 2777490"/>
              <a:gd name="connsiteY3" fmla="*/ 0 h 2777490"/>
              <a:gd name="connsiteX4" fmla="*/ 2777490 w 2777490"/>
              <a:gd name="connsiteY4" fmla="*/ 2777490 h 2777490"/>
              <a:gd name="connsiteX0" fmla="*/ 2686050 w 2686050"/>
              <a:gd name="connsiteY0" fmla="*/ 2686050 h 2686050"/>
              <a:gd name="connsiteX1" fmla="*/ 0 w 2686050"/>
              <a:gd name="connsiteY1" fmla="*/ 2686050 h 2686050"/>
              <a:gd name="connsiteX2" fmla="*/ 0 w 2686050"/>
              <a:gd name="connsiteY2" fmla="*/ 0 h 2686050"/>
              <a:gd name="connsiteX3" fmla="*/ 2686050 w 2686050"/>
              <a:gd name="connsiteY3" fmla="*/ 0 h 2686050"/>
              <a:gd name="connsiteX0" fmla="*/ 2686050 w 2686050"/>
              <a:gd name="connsiteY0" fmla="*/ 2686050 h 2686050"/>
              <a:gd name="connsiteX1" fmla="*/ 0 w 2686050"/>
              <a:gd name="connsiteY1" fmla="*/ 2686050 h 2686050"/>
              <a:gd name="connsiteX2" fmla="*/ 0 w 2686050"/>
              <a:gd name="connsiteY2" fmla="*/ 0 h 2686050"/>
              <a:gd name="connsiteX0" fmla="*/ 2686050 w 2686050"/>
              <a:gd name="connsiteY0" fmla="*/ 0 h 0"/>
              <a:gd name="connsiteX1" fmla="*/ 0 w 268605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686050">
                <a:moveTo>
                  <a:pt x="2686050" y="0"/>
                </a:moveTo>
                <a:lnTo>
                  <a:pt x="0" y="0"/>
                </a:lnTo>
              </a:path>
            </a:pathLst>
          </a:custGeom>
          <a:noFill/>
          <a:ln w="25400">
            <a:solidFill>
              <a:srgbClr val="1737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FD998CC4-00C0-4D6D-840D-608DD41F089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11" r="16645"/>
          <a:stretch/>
        </p:blipFill>
        <p:spPr>
          <a:xfrm>
            <a:off x="6761235" y="1076791"/>
            <a:ext cx="2845415" cy="2630737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C67D6A32-8EE0-4581-AEC8-4B3D0647518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28" r="13928"/>
          <a:stretch/>
        </p:blipFill>
        <p:spPr>
          <a:xfrm>
            <a:off x="7746670" y="2114091"/>
            <a:ext cx="2845415" cy="2630737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xmlns="" id="{6110A992-BDDE-425B-A497-C8E19C041629}"/>
              </a:ext>
            </a:extLst>
          </p:cNvPr>
          <p:cNvSpPr/>
          <p:nvPr/>
        </p:nvSpPr>
        <p:spPr>
          <a:xfrm>
            <a:off x="7315403" y="1638300"/>
            <a:ext cx="2686050" cy="2686050"/>
          </a:xfrm>
          <a:custGeom>
            <a:avLst/>
            <a:gdLst>
              <a:gd name="connsiteX0" fmla="*/ 0 w 2686050"/>
              <a:gd name="connsiteY0" fmla="*/ 0 h 2686050"/>
              <a:gd name="connsiteX1" fmla="*/ 2686050 w 2686050"/>
              <a:gd name="connsiteY1" fmla="*/ 0 h 2686050"/>
              <a:gd name="connsiteX2" fmla="*/ 2686050 w 2686050"/>
              <a:gd name="connsiteY2" fmla="*/ 2686050 h 2686050"/>
              <a:gd name="connsiteX3" fmla="*/ 0 w 2686050"/>
              <a:gd name="connsiteY3" fmla="*/ 2686050 h 2686050"/>
              <a:gd name="connsiteX4" fmla="*/ 0 w 2686050"/>
              <a:gd name="connsiteY4" fmla="*/ 0 h 2686050"/>
              <a:gd name="connsiteX0" fmla="*/ 0 w 2686050"/>
              <a:gd name="connsiteY0" fmla="*/ 2686050 h 2777490"/>
              <a:gd name="connsiteX1" fmla="*/ 0 w 2686050"/>
              <a:gd name="connsiteY1" fmla="*/ 0 h 2777490"/>
              <a:gd name="connsiteX2" fmla="*/ 2686050 w 2686050"/>
              <a:gd name="connsiteY2" fmla="*/ 0 h 2777490"/>
              <a:gd name="connsiteX3" fmla="*/ 2686050 w 2686050"/>
              <a:gd name="connsiteY3" fmla="*/ 2686050 h 2777490"/>
              <a:gd name="connsiteX4" fmla="*/ 91440 w 2686050"/>
              <a:gd name="connsiteY4" fmla="*/ 2777490 h 2777490"/>
              <a:gd name="connsiteX0" fmla="*/ 0 w 2686050"/>
              <a:gd name="connsiteY0" fmla="*/ 2686050 h 2686050"/>
              <a:gd name="connsiteX1" fmla="*/ 0 w 2686050"/>
              <a:gd name="connsiteY1" fmla="*/ 0 h 2686050"/>
              <a:gd name="connsiteX2" fmla="*/ 2686050 w 2686050"/>
              <a:gd name="connsiteY2" fmla="*/ 0 h 2686050"/>
              <a:gd name="connsiteX3" fmla="*/ 2686050 w 2686050"/>
              <a:gd name="connsiteY3" fmla="*/ 2686050 h 2686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86050" h="2686050">
                <a:moveTo>
                  <a:pt x="0" y="2686050"/>
                </a:moveTo>
                <a:lnTo>
                  <a:pt x="0" y="0"/>
                </a:lnTo>
                <a:lnTo>
                  <a:pt x="2686050" y="0"/>
                </a:lnTo>
                <a:lnTo>
                  <a:pt x="2686050" y="2686050"/>
                </a:lnTo>
              </a:path>
            </a:pathLst>
          </a:custGeom>
          <a:noFill/>
          <a:ln w="25400">
            <a:solidFill>
              <a:srgbClr val="1737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2CCDEC56-80D6-4EEA-997D-49CC4C7FE70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82" r="19773"/>
          <a:stretch/>
        </p:blipFill>
        <p:spPr>
          <a:xfrm>
            <a:off x="8676660" y="3150472"/>
            <a:ext cx="2845415" cy="2630737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0C280FDF-96ED-4BC0-B01A-BCBA8065F577}"/>
              </a:ext>
            </a:extLst>
          </p:cNvPr>
          <p:cNvGrpSpPr/>
          <p:nvPr/>
        </p:nvGrpSpPr>
        <p:grpSpPr>
          <a:xfrm>
            <a:off x="669925" y="1798650"/>
            <a:ext cx="4389120" cy="3260701"/>
            <a:chOff x="6518122" y="1588114"/>
            <a:chExt cx="4389120" cy="3260701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E432FA7C-CBDE-47CE-815D-3F3A4C945EB7}"/>
                </a:ext>
              </a:extLst>
            </p:cNvPr>
            <p:cNvSpPr txBox="1"/>
            <p:nvPr/>
          </p:nvSpPr>
          <p:spPr>
            <a:xfrm>
              <a:off x="6518122" y="1588114"/>
              <a:ext cx="438912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rgbClr val="17375D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</a:t>
              </a:r>
              <a:endParaRPr lang="en-US" altLang="zh-CN" sz="3600" b="1" dirty="0">
                <a:solidFill>
                  <a:srgbClr val="17375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r>
                <a:rPr lang="zh-CN" altLang="en-US" sz="3600" b="1" dirty="0">
                  <a:solidFill>
                    <a:srgbClr val="17375D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你的标题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6F00B9B1-7F3B-451C-844A-FE191264669A}"/>
                </a:ext>
              </a:extLst>
            </p:cNvPr>
            <p:cNvSpPr txBox="1"/>
            <p:nvPr/>
          </p:nvSpPr>
          <p:spPr>
            <a:xfrm>
              <a:off x="6518122" y="2788443"/>
              <a:ext cx="4389120" cy="20603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你的文本，添加合适的内容。请输入你的文本，添加合适的内容。请输入你的文本，添加合适的内容。请输入你的文本，添加合适的内容。请输入你的文本，添加合适的内容。请输入你的文本，添加合适的内容。</a:t>
              </a: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455B539A-1394-4CDE-AD8D-646A152486B2}"/>
              </a:ext>
            </a:extLst>
          </p:cNvPr>
          <p:cNvSpPr/>
          <p:nvPr/>
        </p:nvSpPr>
        <p:spPr>
          <a:xfrm rot="5400000">
            <a:off x="5280660" y="5943600"/>
            <a:ext cx="1630680" cy="198120"/>
          </a:xfrm>
          <a:prstGeom prst="rect">
            <a:avLst/>
          </a:prstGeom>
          <a:solidFill>
            <a:srgbClr val="173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4839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2BE7260E-F21C-46ED-93B0-DC1696BB400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90" r="33569"/>
          <a:stretch/>
        </p:blipFill>
        <p:spPr>
          <a:xfrm>
            <a:off x="669925" y="0"/>
            <a:ext cx="3079115" cy="466344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31D20A6C-1B4F-4717-BF78-960BC28C8FEA}"/>
              </a:ext>
            </a:extLst>
          </p:cNvPr>
          <p:cNvSpPr/>
          <p:nvPr/>
        </p:nvSpPr>
        <p:spPr>
          <a:xfrm>
            <a:off x="10561320" y="580072"/>
            <a:ext cx="1630680" cy="198120"/>
          </a:xfrm>
          <a:prstGeom prst="rect">
            <a:avLst/>
          </a:prstGeom>
          <a:solidFill>
            <a:srgbClr val="173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C684B220-E0D0-40E0-9319-189CD3A876E3}"/>
              </a:ext>
            </a:extLst>
          </p:cNvPr>
          <p:cNvSpPr txBox="1"/>
          <p:nvPr/>
        </p:nvSpPr>
        <p:spPr>
          <a:xfrm>
            <a:off x="2708910" y="896353"/>
            <a:ext cx="43891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</a:t>
            </a:r>
            <a:r>
              <a:rPr lang="zh-CN" altLang="en-US" sz="3600" b="1" dirty="0">
                <a:solidFill>
                  <a:srgbClr val="17375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入你的标题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39C4E739-75A4-453E-8AD7-3C74988E60BA}"/>
              </a:ext>
            </a:extLst>
          </p:cNvPr>
          <p:cNvSpPr txBox="1"/>
          <p:nvPr/>
        </p:nvSpPr>
        <p:spPr>
          <a:xfrm>
            <a:off x="2766060" y="1542684"/>
            <a:ext cx="26561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bg1"/>
                </a:solidFill>
              </a:rPr>
              <a:t>Your</a:t>
            </a:r>
            <a:r>
              <a:rPr lang="zh-CN" altLang="en-US" dirty="0">
                <a:solidFill>
                  <a:schemeClr val="bg1"/>
                </a:solidFill>
              </a:rPr>
              <a:t> </a:t>
            </a:r>
            <a:r>
              <a:rPr lang="en-US" altLang="zh-CN" dirty="0">
                <a:solidFill>
                  <a:srgbClr val="17375D"/>
                </a:solidFill>
              </a:rPr>
              <a:t>title</a:t>
            </a:r>
            <a:r>
              <a:rPr lang="zh-CN" altLang="en-US" dirty="0">
                <a:solidFill>
                  <a:srgbClr val="17375D"/>
                </a:solidFill>
              </a:rPr>
              <a:t> </a:t>
            </a:r>
            <a:r>
              <a:rPr lang="en-US" altLang="zh-CN" dirty="0">
                <a:solidFill>
                  <a:srgbClr val="17375D"/>
                </a:solidFill>
              </a:rPr>
              <a:t>here</a:t>
            </a:r>
            <a:endParaRPr lang="zh-CN" altLang="en-US" dirty="0">
              <a:solidFill>
                <a:srgbClr val="17375D"/>
              </a:solidFill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07173286-4C3B-49ED-8736-C3E5DE8FA94D}"/>
              </a:ext>
            </a:extLst>
          </p:cNvPr>
          <p:cNvGrpSpPr/>
          <p:nvPr/>
        </p:nvGrpSpPr>
        <p:grpSpPr>
          <a:xfrm>
            <a:off x="4075157" y="2097227"/>
            <a:ext cx="7095400" cy="1186934"/>
            <a:chOff x="4075157" y="2242066"/>
            <a:chExt cx="7095400" cy="1186934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xmlns="" id="{87B0F42C-3DD2-4B55-8D52-7E2C677B5559}"/>
                </a:ext>
              </a:extLst>
            </p:cNvPr>
            <p:cNvGrpSpPr/>
            <p:nvPr/>
          </p:nvGrpSpPr>
          <p:grpSpPr>
            <a:xfrm>
              <a:off x="5477147" y="2242066"/>
              <a:ext cx="5693410" cy="1186934"/>
              <a:chOff x="5477147" y="2242066"/>
              <a:chExt cx="5693410" cy="1186934"/>
            </a:xfrm>
          </p:grpSpPr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xmlns="" id="{E442B2F6-6599-4B97-9BE1-A9103FDD3FC1}"/>
                  </a:ext>
                </a:extLst>
              </p:cNvPr>
              <p:cNvSpPr txBox="1"/>
              <p:nvPr/>
            </p:nvSpPr>
            <p:spPr>
              <a:xfrm>
                <a:off x="5477147" y="2671870"/>
                <a:ext cx="5693410" cy="7571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dirty="0"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请输入你的文本，添加合适的内容。请输入你的文本，添加合适的内容。请输入你的文本，添加合适的内容。</a:t>
                </a:r>
              </a:p>
            </p:txBody>
          </p:sp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xmlns="" id="{95D4AFA3-D71C-4200-A4DD-4110DA09E1B1}"/>
                  </a:ext>
                </a:extLst>
              </p:cNvPr>
              <p:cNvSpPr/>
              <p:nvPr/>
            </p:nvSpPr>
            <p:spPr>
              <a:xfrm>
                <a:off x="5477147" y="2242066"/>
                <a:ext cx="2385060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400" b="1" dirty="0">
                    <a:solidFill>
                      <a:srgbClr val="17375D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请输入你的标题</a:t>
                </a:r>
                <a:endParaRPr lang="zh-CN" altLang="en-US" sz="2400" b="1" dirty="0">
                  <a:solidFill>
                    <a:srgbClr val="17375D"/>
                  </a:solidFill>
                </a:endParaRPr>
              </a:p>
            </p:txBody>
          </p:sp>
        </p:grp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A4B543ED-4EF8-4317-8936-5D449AF34C61}"/>
                </a:ext>
              </a:extLst>
            </p:cNvPr>
            <p:cNvSpPr txBox="1"/>
            <p:nvPr/>
          </p:nvSpPr>
          <p:spPr>
            <a:xfrm>
              <a:off x="4075157" y="2373868"/>
              <a:ext cx="132805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400" b="1" dirty="0">
                  <a:solidFill>
                    <a:srgbClr val="17375D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01</a:t>
              </a:r>
              <a:endParaRPr lang="zh-CN" altLang="en-US" sz="5400" b="1" dirty="0">
                <a:solidFill>
                  <a:srgbClr val="17375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38323046-8564-46F5-BA40-20F9F2A52BDA}"/>
              </a:ext>
            </a:extLst>
          </p:cNvPr>
          <p:cNvGrpSpPr/>
          <p:nvPr/>
        </p:nvGrpSpPr>
        <p:grpSpPr>
          <a:xfrm>
            <a:off x="4075157" y="3594111"/>
            <a:ext cx="7095400" cy="1186934"/>
            <a:chOff x="4075157" y="3727002"/>
            <a:chExt cx="7095400" cy="1186934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xmlns="" id="{116A1FCA-6129-46C9-8FB1-45E355AEA99C}"/>
                </a:ext>
              </a:extLst>
            </p:cNvPr>
            <p:cNvGrpSpPr/>
            <p:nvPr/>
          </p:nvGrpSpPr>
          <p:grpSpPr>
            <a:xfrm>
              <a:off x="5477147" y="3727002"/>
              <a:ext cx="5693410" cy="1186934"/>
              <a:chOff x="5477147" y="2242066"/>
              <a:chExt cx="5693410" cy="1186934"/>
            </a:xfrm>
          </p:grpSpPr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xmlns="" id="{B0BA1B90-0E06-42C4-8A1B-2BDD5A69DA0F}"/>
                  </a:ext>
                </a:extLst>
              </p:cNvPr>
              <p:cNvSpPr txBox="1"/>
              <p:nvPr/>
            </p:nvSpPr>
            <p:spPr>
              <a:xfrm>
                <a:off x="5477147" y="2671870"/>
                <a:ext cx="5693410" cy="7571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dirty="0"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请输入你的文本，添加合适的内容。请输入你的文本，添加合适的内容。请输入你的文本，添加合适的内容。</a:t>
                </a:r>
              </a:p>
            </p:txBody>
          </p:sp>
          <p:sp>
            <p:nvSpPr>
              <p:cNvPr id="16" name="矩形 15">
                <a:extLst>
                  <a:ext uri="{FF2B5EF4-FFF2-40B4-BE49-F238E27FC236}">
                    <a16:creationId xmlns:a16="http://schemas.microsoft.com/office/drawing/2014/main" xmlns="" id="{1231AAFD-7809-4AC6-9FCB-5458F9A87524}"/>
                  </a:ext>
                </a:extLst>
              </p:cNvPr>
              <p:cNvSpPr/>
              <p:nvPr/>
            </p:nvSpPr>
            <p:spPr>
              <a:xfrm>
                <a:off x="5477147" y="2242066"/>
                <a:ext cx="2385060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400" b="1" dirty="0">
                    <a:solidFill>
                      <a:srgbClr val="17375D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请输入你的标题</a:t>
                </a:r>
                <a:endParaRPr lang="zh-CN" altLang="en-US" sz="2400" b="1" dirty="0">
                  <a:solidFill>
                    <a:srgbClr val="17375D"/>
                  </a:solidFill>
                </a:endParaRPr>
              </a:p>
            </p:txBody>
          </p:sp>
        </p:grp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4B8717EC-1DEB-4834-AD61-5827DE7B724B}"/>
                </a:ext>
              </a:extLst>
            </p:cNvPr>
            <p:cNvSpPr txBox="1"/>
            <p:nvPr/>
          </p:nvSpPr>
          <p:spPr>
            <a:xfrm>
              <a:off x="4075157" y="3858804"/>
              <a:ext cx="132805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400" b="1" dirty="0">
                  <a:solidFill>
                    <a:srgbClr val="17375D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02</a:t>
              </a:r>
              <a:endParaRPr lang="zh-CN" altLang="en-US" sz="5400" b="1" dirty="0">
                <a:solidFill>
                  <a:srgbClr val="17375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F56A4489-D4AB-4E29-B058-9D76475F6848}"/>
              </a:ext>
            </a:extLst>
          </p:cNvPr>
          <p:cNvGrpSpPr/>
          <p:nvPr/>
        </p:nvGrpSpPr>
        <p:grpSpPr>
          <a:xfrm>
            <a:off x="4075157" y="5090994"/>
            <a:ext cx="7095400" cy="1186934"/>
            <a:chOff x="4075157" y="5235833"/>
            <a:chExt cx="7095400" cy="1186934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B45E5756-4CC6-4855-9578-50A1E50C4280}"/>
                </a:ext>
              </a:extLst>
            </p:cNvPr>
            <p:cNvGrpSpPr/>
            <p:nvPr/>
          </p:nvGrpSpPr>
          <p:grpSpPr>
            <a:xfrm>
              <a:off x="5477147" y="5235833"/>
              <a:ext cx="5693410" cy="1186934"/>
              <a:chOff x="5477147" y="2242066"/>
              <a:chExt cx="5693410" cy="1186934"/>
            </a:xfrm>
          </p:grpSpPr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xmlns="" id="{0FB525B6-4782-4B83-BFCF-8993758850AE}"/>
                  </a:ext>
                </a:extLst>
              </p:cNvPr>
              <p:cNvSpPr txBox="1"/>
              <p:nvPr/>
            </p:nvSpPr>
            <p:spPr>
              <a:xfrm>
                <a:off x="5477147" y="2671870"/>
                <a:ext cx="5693410" cy="7571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dirty="0"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请输入你的文本，添加合适的内容。请输入你的文本，添加合适的内容。请输入你的文本，添加合适的内容。</a:t>
                </a:r>
              </a:p>
            </p:txBody>
          </p:sp>
          <p:sp>
            <p:nvSpPr>
              <p:cNvPr id="20" name="矩形 19">
                <a:extLst>
                  <a:ext uri="{FF2B5EF4-FFF2-40B4-BE49-F238E27FC236}">
                    <a16:creationId xmlns:a16="http://schemas.microsoft.com/office/drawing/2014/main" xmlns="" id="{4C63C939-DC53-4916-B222-478C7DC8B48E}"/>
                  </a:ext>
                </a:extLst>
              </p:cNvPr>
              <p:cNvSpPr/>
              <p:nvPr/>
            </p:nvSpPr>
            <p:spPr>
              <a:xfrm>
                <a:off x="5477147" y="2242066"/>
                <a:ext cx="2385060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400" b="1" dirty="0">
                    <a:solidFill>
                      <a:srgbClr val="17375D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请输入你的标题</a:t>
                </a:r>
                <a:endParaRPr lang="zh-CN" altLang="en-US" sz="2400" b="1" dirty="0">
                  <a:solidFill>
                    <a:srgbClr val="17375D"/>
                  </a:solidFill>
                </a:endParaRPr>
              </a:p>
            </p:txBody>
          </p:sp>
        </p:grp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E7991CFF-DF0B-4C05-8845-B300EFBF6476}"/>
                </a:ext>
              </a:extLst>
            </p:cNvPr>
            <p:cNvSpPr txBox="1"/>
            <p:nvPr/>
          </p:nvSpPr>
          <p:spPr>
            <a:xfrm>
              <a:off x="4075157" y="5367635"/>
              <a:ext cx="132805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400" b="1" dirty="0">
                  <a:solidFill>
                    <a:srgbClr val="17375D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03</a:t>
              </a:r>
              <a:endParaRPr lang="zh-CN" altLang="en-US" sz="5400" b="1" dirty="0">
                <a:solidFill>
                  <a:srgbClr val="17375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25223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7375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xmlns="" id="{05968093-5F91-4CCC-8DCE-037B23DEA306}"/>
              </a:ext>
            </a:extLst>
          </p:cNvPr>
          <p:cNvSpPr/>
          <p:nvPr/>
        </p:nvSpPr>
        <p:spPr>
          <a:xfrm>
            <a:off x="522514" y="2031999"/>
            <a:ext cx="11161486" cy="43885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27CB6792-9B2A-4AC1-BAD5-BB2ABA62EFDD}"/>
              </a:ext>
            </a:extLst>
          </p:cNvPr>
          <p:cNvSpPr txBox="1"/>
          <p:nvPr/>
        </p:nvSpPr>
        <p:spPr>
          <a:xfrm>
            <a:off x="3901440" y="4098040"/>
            <a:ext cx="43891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17375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请输入你的标题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C314ECB8-2EAA-4404-AC61-0C6DA9C292F1}"/>
              </a:ext>
            </a:extLst>
          </p:cNvPr>
          <p:cNvSpPr txBox="1"/>
          <p:nvPr/>
        </p:nvSpPr>
        <p:spPr>
          <a:xfrm>
            <a:off x="2177143" y="4984326"/>
            <a:ext cx="7837714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请输入你的文本，添加合适的内容。请输入你的文本，添加合适的内容。请输入你的文本，添加合适的内容。请输入你的文本，添加合适的内容。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6F91EDCA-A78D-4ABA-B94B-912BEB10EFE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" t="26256" r="363" b="26256"/>
          <a:stretch/>
        </p:blipFill>
        <p:spPr>
          <a:xfrm>
            <a:off x="876300" y="402908"/>
            <a:ext cx="10439400" cy="3330892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1DE74599-8925-447E-A854-CFE903D5C7AA}"/>
              </a:ext>
            </a:extLst>
          </p:cNvPr>
          <p:cNvSpPr/>
          <p:nvPr/>
        </p:nvSpPr>
        <p:spPr>
          <a:xfrm>
            <a:off x="1569720" y="890588"/>
            <a:ext cx="9067800" cy="5213032"/>
          </a:xfrm>
          <a:prstGeom prst="rect">
            <a:avLst/>
          </a:prstGeom>
          <a:noFill/>
          <a:ln w="25400">
            <a:solidFill>
              <a:srgbClr val="1737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0475CD9-3AFE-4CAC-A040-932D0E09CD58}"/>
              </a:ext>
            </a:extLst>
          </p:cNvPr>
          <p:cNvSpPr/>
          <p:nvPr/>
        </p:nvSpPr>
        <p:spPr>
          <a:xfrm>
            <a:off x="5287917" y="3634740"/>
            <a:ext cx="1630680" cy="198120"/>
          </a:xfrm>
          <a:prstGeom prst="rect">
            <a:avLst/>
          </a:prstGeom>
          <a:solidFill>
            <a:srgbClr val="173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6215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7375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08468539-FDC6-457C-AB81-DE12342E286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66" r="19242"/>
          <a:stretch/>
        </p:blipFill>
        <p:spPr>
          <a:xfrm>
            <a:off x="-1" y="0"/>
            <a:ext cx="6096001" cy="685800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12AD7A4E-C65E-44DF-AE68-EB2992E1716A}"/>
              </a:ext>
            </a:extLst>
          </p:cNvPr>
          <p:cNvSpPr txBox="1"/>
          <p:nvPr/>
        </p:nvSpPr>
        <p:spPr>
          <a:xfrm>
            <a:off x="6594475" y="3056129"/>
            <a:ext cx="4389120" cy="2086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你的文本，添加合适的内容。请输入你的文本，添加合适的内容。请输入你的文本，添加合适的内容。请输入你的文本，添加合适的内容。请输入你的文本，添加合适的内容。请输入你的文本，添加合适的内容。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6E935DFB-C734-4D89-B591-3A18E08BFDD7}"/>
              </a:ext>
            </a:extLst>
          </p:cNvPr>
          <p:cNvSpPr txBox="1"/>
          <p:nvPr/>
        </p:nvSpPr>
        <p:spPr>
          <a:xfrm>
            <a:off x="6594475" y="5474833"/>
            <a:ext cx="43891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请输入你的标题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C00F016A-B98A-45D7-9047-B5EF6BC207AC}"/>
              </a:ext>
            </a:extLst>
          </p:cNvPr>
          <p:cNvSpPr/>
          <p:nvPr/>
        </p:nvSpPr>
        <p:spPr>
          <a:xfrm>
            <a:off x="10561320" y="6240463"/>
            <a:ext cx="1630680" cy="198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4790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6B4583DD-51BF-41FA-8CC0-45F4EB5E03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2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632" b="763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xmlns="" id="{CCDBB596-9F19-4E7E-A938-CC137EA0B57D}"/>
              </a:ext>
            </a:extLst>
          </p:cNvPr>
          <p:cNvSpPr/>
          <p:nvPr/>
        </p:nvSpPr>
        <p:spPr>
          <a:xfrm>
            <a:off x="190500" y="107156"/>
            <a:ext cx="11811000" cy="6643688"/>
          </a:xfrm>
          <a:custGeom>
            <a:avLst/>
            <a:gdLst/>
            <a:ahLst/>
            <a:cxnLst/>
            <a:rect l="l" t="t" r="r" b="b"/>
            <a:pathLst>
              <a:path w="11811000" h="6643688">
                <a:moveTo>
                  <a:pt x="4496457" y="2272770"/>
                </a:moveTo>
                <a:lnTo>
                  <a:pt x="4496457" y="3978438"/>
                </a:lnTo>
                <a:lnTo>
                  <a:pt x="3412003" y="3978438"/>
                </a:lnTo>
                <a:close/>
                <a:moveTo>
                  <a:pt x="1911755" y="2095586"/>
                </a:moveTo>
                <a:cubicBezTo>
                  <a:pt x="2150847" y="2095586"/>
                  <a:pt x="2323407" y="2200901"/>
                  <a:pt x="2429432" y="2411529"/>
                </a:cubicBezTo>
                <a:cubicBezTo>
                  <a:pt x="2535459" y="2622158"/>
                  <a:pt x="2588472" y="2957315"/>
                  <a:pt x="2588472" y="3416998"/>
                </a:cubicBezTo>
                <a:cubicBezTo>
                  <a:pt x="2588472" y="3853911"/>
                  <a:pt x="2532612" y="4183019"/>
                  <a:pt x="2420894" y="4404322"/>
                </a:cubicBezTo>
                <a:cubicBezTo>
                  <a:pt x="2309175" y="4625624"/>
                  <a:pt x="2136616" y="4736276"/>
                  <a:pt x="1903216" y="4736276"/>
                </a:cubicBezTo>
                <a:cubicBezTo>
                  <a:pt x="1668393" y="4736276"/>
                  <a:pt x="1495478" y="4628471"/>
                  <a:pt x="1384471" y="4412861"/>
                </a:cubicBezTo>
                <a:cubicBezTo>
                  <a:pt x="1273464" y="4197250"/>
                  <a:pt x="1217960" y="3865296"/>
                  <a:pt x="1217960" y="3416998"/>
                </a:cubicBezTo>
                <a:cubicBezTo>
                  <a:pt x="1217960" y="2958738"/>
                  <a:pt x="1271685" y="2623937"/>
                  <a:pt x="1379134" y="2412597"/>
                </a:cubicBezTo>
                <a:cubicBezTo>
                  <a:pt x="1486583" y="2201256"/>
                  <a:pt x="1664124" y="2095586"/>
                  <a:pt x="1911755" y="2095586"/>
                </a:cubicBezTo>
                <a:close/>
                <a:moveTo>
                  <a:pt x="4470840" y="1914132"/>
                </a:moveTo>
                <a:lnTo>
                  <a:pt x="3140889" y="3989112"/>
                </a:lnTo>
                <a:lnTo>
                  <a:pt x="3140889" y="4202587"/>
                </a:lnTo>
                <a:lnTo>
                  <a:pt x="4496457" y="4202587"/>
                </a:lnTo>
                <a:lnTo>
                  <a:pt x="4496457" y="4921999"/>
                </a:lnTo>
                <a:lnTo>
                  <a:pt x="4763302" y="4921999"/>
                </a:lnTo>
                <a:lnTo>
                  <a:pt x="4763302" y="4202587"/>
                </a:lnTo>
                <a:lnTo>
                  <a:pt x="5171040" y="4202587"/>
                </a:lnTo>
                <a:lnTo>
                  <a:pt x="5171040" y="3978438"/>
                </a:lnTo>
                <a:lnTo>
                  <a:pt x="4763302" y="3978438"/>
                </a:lnTo>
                <a:lnTo>
                  <a:pt x="4763302" y="1914132"/>
                </a:lnTo>
                <a:close/>
                <a:moveTo>
                  <a:pt x="1913890" y="1869302"/>
                </a:moveTo>
                <a:cubicBezTo>
                  <a:pt x="1580868" y="1869302"/>
                  <a:pt x="1336439" y="1996676"/>
                  <a:pt x="1180602" y="2251423"/>
                </a:cubicBezTo>
                <a:cubicBezTo>
                  <a:pt x="1024765" y="2506170"/>
                  <a:pt x="946846" y="2894695"/>
                  <a:pt x="946846" y="3416998"/>
                </a:cubicBezTo>
                <a:cubicBezTo>
                  <a:pt x="946846" y="3930762"/>
                  <a:pt x="1026900" y="4317152"/>
                  <a:pt x="1187006" y="4576169"/>
                </a:cubicBezTo>
                <a:cubicBezTo>
                  <a:pt x="1347113" y="4835186"/>
                  <a:pt x="1584426" y="4964694"/>
                  <a:pt x="1898946" y="4964694"/>
                </a:cubicBezTo>
                <a:cubicBezTo>
                  <a:pt x="2216313" y="4964694"/>
                  <a:pt x="2456117" y="4832340"/>
                  <a:pt x="2618358" y="4567630"/>
                </a:cubicBezTo>
                <a:cubicBezTo>
                  <a:pt x="2780600" y="4302921"/>
                  <a:pt x="2861720" y="3919377"/>
                  <a:pt x="2861720" y="3416998"/>
                </a:cubicBezTo>
                <a:cubicBezTo>
                  <a:pt x="2861720" y="2897542"/>
                  <a:pt x="2783802" y="2509728"/>
                  <a:pt x="2627965" y="2253558"/>
                </a:cubicBezTo>
                <a:cubicBezTo>
                  <a:pt x="2472128" y="1997387"/>
                  <a:pt x="2234103" y="1869302"/>
                  <a:pt x="1913890" y="1869302"/>
                </a:cubicBezTo>
                <a:close/>
                <a:moveTo>
                  <a:pt x="0" y="0"/>
                </a:moveTo>
                <a:lnTo>
                  <a:pt x="11811000" y="0"/>
                </a:lnTo>
                <a:lnTo>
                  <a:pt x="11811000" y="6643688"/>
                </a:lnTo>
                <a:lnTo>
                  <a:pt x="0" y="6643688"/>
                </a:lnTo>
                <a:close/>
              </a:path>
            </a:pathLst>
          </a:custGeom>
          <a:solidFill>
            <a:srgbClr val="17375D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A9F78E75-1ECF-4761-BA74-753EAD48A8AC}"/>
              </a:ext>
            </a:extLst>
          </p:cNvPr>
          <p:cNvSpPr txBox="1"/>
          <p:nvPr/>
        </p:nvSpPr>
        <p:spPr>
          <a:xfrm>
            <a:off x="6572250" y="4400550"/>
            <a:ext cx="45529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请输入你的标题</a:t>
            </a: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3F4CA1EF-9193-411D-A383-A74BA5C8034D}"/>
              </a:ext>
            </a:extLst>
          </p:cNvPr>
          <p:cNvCxnSpPr>
            <a:cxnSpLocks/>
          </p:cNvCxnSpPr>
          <p:nvPr/>
        </p:nvCxnSpPr>
        <p:spPr>
          <a:xfrm>
            <a:off x="6677025" y="4262755"/>
            <a:ext cx="942975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62330D38-2250-4CE3-A83C-65BACDD82CBC}"/>
              </a:ext>
            </a:extLst>
          </p:cNvPr>
          <p:cNvSpPr/>
          <p:nvPr/>
        </p:nvSpPr>
        <p:spPr>
          <a:xfrm>
            <a:off x="361950" y="231942"/>
            <a:ext cx="11468100" cy="639411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5332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5982B6B4-F025-4A67-A3A5-484D681E4B9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56"/>
          <a:stretch/>
        </p:blipFill>
        <p:spPr>
          <a:xfrm>
            <a:off x="4866968" y="0"/>
            <a:ext cx="7325032" cy="6858000"/>
          </a:xfrm>
          <a:custGeom>
            <a:avLst/>
            <a:gdLst>
              <a:gd name="connsiteX0" fmla="*/ 5229532 w 7325032"/>
              <a:gd name="connsiteY0" fmla="*/ 0 h 6858000"/>
              <a:gd name="connsiteX1" fmla="*/ 7325032 w 7325032"/>
              <a:gd name="connsiteY1" fmla="*/ 0 h 6858000"/>
              <a:gd name="connsiteX2" fmla="*/ 7325032 w 7325032"/>
              <a:gd name="connsiteY2" fmla="*/ 6858000 h 6858000"/>
              <a:gd name="connsiteX3" fmla="*/ 0 w 732503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5032" h="6858000">
                <a:moveTo>
                  <a:pt x="5229532" y="0"/>
                </a:moveTo>
                <a:lnTo>
                  <a:pt x="7325032" y="0"/>
                </a:lnTo>
                <a:lnTo>
                  <a:pt x="7325032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xmlns="" id="{DBD27914-E9BF-4EED-84C9-1CABFCC6258B}"/>
              </a:ext>
            </a:extLst>
          </p:cNvPr>
          <p:cNvSpPr/>
          <p:nvPr/>
        </p:nvSpPr>
        <p:spPr>
          <a:xfrm>
            <a:off x="4866968" y="0"/>
            <a:ext cx="7325032" cy="6858000"/>
          </a:xfrm>
          <a:custGeom>
            <a:avLst/>
            <a:gdLst>
              <a:gd name="connsiteX0" fmla="*/ 5229532 w 7325032"/>
              <a:gd name="connsiteY0" fmla="*/ 0 h 6858000"/>
              <a:gd name="connsiteX1" fmla="*/ 7325032 w 7325032"/>
              <a:gd name="connsiteY1" fmla="*/ 0 h 6858000"/>
              <a:gd name="connsiteX2" fmla="*/ 7325032 w 7325032"/>
              <a:gd name="connsiteY2" fmla="*/ 6858000 h 6858000"/>
              <a:gd name="connsiteX3" fmla="*/ 0 w 732503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5032" h="6858000">
                <a:moveTo>
                  <a:pt x="5229532" y="0"/>
                </a:moveTo>
                <a:lnTo>
                  <a:pt x="7325032" y="0"/>
                </a:lnTo>
                <a:lnTo>
                  <a:pt x="7325032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17375D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018C0922-161C-43F6-873B-8B245223EB64}"/>
              </a:ext>
            </a:extLst>
          </p:cNvPr>
          <p:cNvSpPr txBox="1"/>
          <p:nvPr/>
        </p:nvSpPr>
        <p:spPr>
          <a:xfrm>
            <a:off x="669925" y="2228672"/>
            <a:ext cx="43891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17375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请输入你的标题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51A697DC-EA2A-4BD0-88C0-6F56BFF946DB}"/>
              </a:ext>
            </a:extLst>
          </p:cNvPr>
          <p:cNvSpPr txBox="1"/>
          <p:nvPr/>
        </p:nvSpPr>
        <p:spPr>
          <a:xfrm>
            <a:off x="669924" y="2875003"/>
            <a:ext cx="481647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你的文本，添加合适的内容。请输入你的文本，添加合适的内容。请输入你的文本，添加合适的内容。请输入你的文本，添加合适的内容。请输入你的文本，添加合适的内容。请输入你的文本，添加合适的内容。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B498811-A607-45F6-A2E7-CE8D0AFB5595}"/>
              </a:ext>
            </a:extLst>
          </p:cNvPr>
          <p:cNvSpPr/>
          <p:nvPr/>
        </p:nvSpPr>
        <p:spPr>
          <a:xfrm>
            <a:off x="0" y="5008690"/>
            <a:ext cx="1630680" cy="198120"/>
          </a:xfrm>
          <a:prstGeom prst="rect">
            <a:avLst/>
          </a:prstGeom>
          <a:solidFill>
            <a:srgbClr val="173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8449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直角三角形 10">
            <a:extLst>
              <a:ext uri="{FF2B5EF4-FFF2-40B4-BE49-F238E27FC236}">
                <a16:creationId xmlns:a16="http://schemas.microsoft.com/office/drawing/2014/main" xmlns="" id="{1FA5095F-29A6-4052-9E11-84DBA5429981}"/>
              </a:ext>
            </a:extLst>
          </p:cNvPr>
          <p:cNvSpPr/>
          <p:nvPr/>
        </p:nvSpPr>
        <p:spPr>
          <a:xfrm flipV="1">
            <a:off x="0" y="0"/>
            <a:ext cx="4781550" cy="2724150"/>
          </a:xfrm>
          <a:prstGeom prst="rtTriangle">
            <a:avLst/>
          </a:prstGeom>
          <a:solidFill>
            <a:srgbClr val="173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3529FBEE-ABC2-40AE-A84B-BF9541C55D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" y="0"/>
            <a:ext cx="4084053" cy="2724150"/>
          </a:xfrm>
          <a:custGeom>
            <a:avLst/>
            <a:gdLst>
              <a:gd name="connsiteX0" fmla="*/ 0 w 4084053"/>
              <a:gd name="connsiteY0" fmla="*/ 0 h 2724150"/>
              <a:gd name="connsiteX1" fmla="*/ 4084053 w 4084053"/>
              <a:gd name="connsiteY1" fmla="*/ 0 h 2724150"/>
              <a:gd name="connsiteX2" fmla="*/ 0 w 4084053"/>
              <a:gd name="connsiteY2" fmla="*/ 2724150 h 2724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084053" h="2724150">
                <a:moveTo>
                  <a:pt x="0" y="0"/>
                </a:moveTo>
                <a:lnTo>
                  <a:pt x="4084053" y="0"/>
                </a:lnTo>
                <a:lnTo>
                  <a:pt x="0" y="2724150"/>
                </a:lnTo>
                <a:close/>
              </a:path>
            </a:pathLst>
          </a:custGeom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2B210D82-0A04-4185-B87D-57170CB6C2FC}"/>
              </a:ext>
            </a:extLst>
          </p:cNvPr>
          <p:cNvSpPr txBox="1"/>
          <p:nvPr/>
        </p:nvSpPr>
        <p:spPr>
          <a:xfrm>
            <a:off x="2799443" y="1635859"/>
            <a:ext cx="2438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1737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D6B4334D-4291-4E82-94CB-4D2BBFFDE91B}"/>
              </a:ext>
            </a:extLst>
          </p:cNvPr>
          <p:cNvSpPr txBox="1"/>
          <p:nvPr/>
        </p:nvSpPr>
        <p:spPr>
          <a:xfrm>
            <a:off x="2799443" y="2216558"/>
            <a:ext cx="2438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1737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</a:t>
            </a:r>
            <a:endParaRPr lang="zh-CN" altLang="en-US" sz="3200" dirty="0">
              <a:solidFill>
                <a:srgbClr val="17375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D38D90A0-39C6-45B5-A76E-6876FC71A8BA}"/>
              </a:ext>
            </a:extLst>
          </p:cNvPr>
          <p:cNvGrpSpPr/>
          <p:nvPr/>
        </p:nvGrpSpPr>
        <p:grpSpPr>
          <a:xfrm>
            <a:off x="2799443" y="3207657"/>
            <a:ext cx="638629" cy="638629"/>
            <a:chOff x="2799443" y="3207657"/>
            <a:chExt cx="638629" cy="638629"/>
          </a:xfrm>
        </p:grpSpPr>
        <p:sp>
          <p:nvSpPr>
            <p:cNvPr id="18" name="矩形 17">
              <a:extLst>
                <a:ext uri="{FF2B5EF4-FFF2-40B4-BE49-F238E27FC236}">
                  <a16:creationId xmlns:a16="http://schemas.microsoft.com/office/drawing/2014/main" xmlns="" id="{8100E9A0-3AB4-4726-8162-7CCBDF65DCBB}"/>
                </a:ext>
              </a:extLst>
            </p:cNvPr>
            <p:cNvSpPr/>
            <p:nvPr/>
          </p:nvSpPr>
          <p:spPr>
            <a:xfrm>
              <a:off x="2799443" y="3207657"/>
              <a:ext cx="638629" cy="638629"/>
            </a:xfrm>
            <a:prstGeom prst="rect">
              <a:avLst/>
            </a:prstGeom>
            <a:solidFill>
              <a:srgbClr val="173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06D31579-2549-48D4-80A4-056D6840AF1F}"/>
                </a:ext>
              </a:extLst>
            </p:cNvPr>
            <p:cNvSpPr txBox="1"/>
            <p:nvPr/>
          </p:nvSpPr>
          <p:spPr>
            <a:xfrm>
              <a:off x="2860221" y="3265361"/>
              <a:ext cx="51707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</a:rPr>
                <a:t>1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79A42B1E-390D-4F70-8730-14A7D2BBBBC8}"/>
              </a:ext>
            </a:extLst>
          </p:cNvPr>
          <p:cNvSpPr txBox="1"/>
          <p:nvPr/>
        </p:nvSpPr>
        <p:spPr>
          <a:xfrm>
            <a:off x="3845379" y="3342305"/>
            <a:ext cx="23050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请输入你的标题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FE9A0CB1-F3A8-410E-81BA-8943507D7D34}"/>
              </a:ext>
            </a:extLst>
          </p:cNvPr>
          <p:cNvGrpSpPr/>
          <p:nvPr/>
        </p:nvGrpSpPr>
        <p:grpSpPr>
          <a:xfrm>
            <a:off x="7879443" y="3207657"/>
            <a:ext cx="638629" cy="638629"/>
            <a:chOff x="2799443" y="3207657"/>
            <a:chExt cx="638629" cy="638629"/>
          </a:xfrm>
        </p:grpSpPr>
        <p:sp>
          <p:nvSpPr>
            <p:cNvPr id="23" name="矩形 22">
              <a:extLst>
                <a:ext uri="{FF2B5EF4-FFF2-40B4-BE49-F238E27FC236}">
                  <a16:creationId xmlns:a16="http://schemas.microsoft.com/office/drawing/2014/main" xmlns="" id="{878C01B8-6651-4D86-AB8E-F9689772FB33}"/>
                </a:ext>
              </a:extLst>
            </p:cNvPr>
            <p:cNvSpPr/>
            <p:nvPr/>
          </p:nvSpPr>
          <p:spPr>
            <a:xfrm>
              <a:off x="2799443" y="3207657"/>
              <a:ext cx="638629" cy="638629"/>
            </a:xfrm>
            <a:prstGeom prst="rect">
              <a:avLst/>
            </a:prstGeom>
            <a:solidFill>
              <a:srgbClr val="173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C3E37B2C-A6F7-4E47-9602-6FF880E5E472}"/>
                </a:ext>
              </a:extLst>
            </p:cNvPr>
            <p:cNvSpPr txBox="1"/>
            <p:nvPr/>
          </p:nvSpPr>
          <p:spPr>
            <a:xfrm>
              <a:off x="2860221" y="3265361"/>
              <a:ext cx="51707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</a:rPr>
                <a:t>2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3B87C457-A3CA-4D75-B814-F73A91918BD8}"/>
              </a:ext>
            </a:extLst>
          </p:cNvPr>
          <p:cNvSpPr txBox="1"/>
          <p:nvPr/>
        </p:nvSpPr>
        <p:spPr>
          <a:xfrm>
            <a:off x="8925379" y="3342305"/>
            <a:ext cx="23050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请输入你的标题</a:t>
            </a: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036DD521-6B9C-4DCF-BC00-6ADC5039D27A}"/>
              </a:ext>
            </a:extLst>
          </p:cNvPr>
          <p:cNvGrpSpPr/>
          <p:nvPr/>
        </p:nvGrpSpPr>
        <p:grpSpPr>
          <a:xfrm>
            <a:off x="2799443" y="4753218"/>
            <a:ext cx="638629" cy="638629"/>
            <a:chOff x="2799443" y="3207657"/>
            <a:chExt cx="638629" cy="638629"/>
          </a:xfrm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xmlns="" id="{702A5096-D95F-46FD-ABD3-53B3809F74CD}"/>
                </a:ext>
              </a:extLst>
            </p:cNvPr>
            <p:cNvSpPr/>
            <p:nvPr/>
          </p:nvSpPr>
          <p:spPr>
            <a:xfrm>
              <a:off x="2799443" y="3207657"/>
              <a:ext cx="638629" cy="638629"/>
            </a:xfrm>
            <a:prstGeom prst="rect">
              <a:avLst/>
            </a:prstGeom>
            <a:solidFill>
              <a:srgbClr val="173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xmlns="" id="{D68F5047-62D6-4ACE-AD4E-B1A5006920F5}"/>
                </a:ext>
              </a:extLst>
            </p:cNvPr>
            <p:cNvSpPr txBox="1"/>
            <p:nvPr/>
          </p:nvSpPr>
          <p:spPr>
            <a:xfrm>
              <a:off x="2860221" y="3265361"/>
              <a:ext cx="51707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</a:rPr>
                <a:t>3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B2E551F4-C79D-4209-8F47-F34A69646925}"/>
              </a:ext>
            </a:extLst>
          </p:cNvPr>
          <p:cNvSpPr txBox="1"/>
          <p:nvPr/>
        </p:nvSpPr>
        <p:spPr>
          <a:xfrm>
            <a:off x="3845379" y="4887866"/>
            <a:ext cx="23050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请输入你的标题</a:t>
            </a: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8C7BE066-6E72-4C97-9E63-4D3BCE077933}"/>
              </a:ext>
            </a:extLst>
          </p:cNvPr>
          <p:cNvGrpSpPr/>
          <p:nvPr/>
        </p:nvGrpSpPr>
        <p:grpSpPr>
          <a:xfrm>
            <a:off x="7879443" y="4753218"/>
            <a:ext cx="638629" cy="638629"/>
            <a:chOff x="2799443" y="3207657"/>
            <a:chExt cx="638629" cy="638629"/>
          </a:xfrm>
        </p:grpSpPr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6309F7C1-C617-40F6-8051-2CA1CA8B1A5D}"/>
                </a:ext>
              </a:extLst>
            </p:cNvPr>
            <p:cNvSpPr/>
            <p:nvPr/>
          </p:nvSpPr>
          <p:spPr>
            <a:xfrm>
              <a:off x="2799443" y="3207657"/>
              <a:ext cx="638629" cy="638629"/>
            </a:xfrm>
            <a:prstGeom prst="rect">
              <a:avLst/>
            </a:prstGeom>
            <a:solidFill>
              <a:srgbClr val="173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xmlns="" id="{E78528BE-11B1-4E65-8F8E-DF042777AFA4}"/>
                </a:ext>
              </a:extLst>
            </p:cNvPr>
            <p:cNvSpPr txBox="1"/>
            <p:nvPr/>
          </p:nvSpPr>
          <p:spPr>
            <a:xfrm>
              <a:off x="2860221" y="3265361"/>
              <a:ext cx="51707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</a:rPr>
                <a:t>4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</p:grp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9037D846-FE4C-46AF-A3BD-E6C6F7BE2888}"/>
              </a:ext>
            </a:extLst>
          </p:cNvPr>
          <p:cNvSpPr txBox="1"/>
          <p:nvPr/>
        </p:nvSpPr>
        <p:spPr>
          <a:xfrm>
            <a:off x="8925379" y="4887866"/>
            <a:ext cx="23050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请输入你的标题</a:t>
            </a:r>
          </a:p>
        </p:txBody>
      </p:sp>
      <p:sp>
        <p:nvSpPr>
          <p:cNvPr id="34" name="直角三角形 33">
            <a:extLst>
              <a:ext uri="{FF2B5EF4-FFF2-40B4-BE49-F238E27FC236}">
                <a16:creationId xmlns:a16="http://schemas.microsoft.com/office/drawing/2014/main" xmlns="" id="{3E4EF0FB-4D3B-4AC6-B564-3FB65A91591D}"/>
              </a:ext>
            </a:extLst>
          </p:cNvPr>
          <p:cNvSpPr/>
          <p:nvPr/>
        </p:nvSpPr>
        <p:spPr>
          <a:xfrm flipH="1">
            <a:off x="11230428" y="6310172"/>
            <a:ext cx="961571" cy="547827"/>
          </a:xfrm>
          <a:prstGeom prst="rtTriangle">
            <a:avLst/>
          </a:prstGeom>
          <a:solidFill>
            <a:srgbClr val="173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5882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D8309957-B3F6-43AC-AB1D-78993B72ACBD}"/>
              </a:ext>
            </a:extLst>
          </p:cNvPr>
          <p:cNvGrpSpPr/>
          <p:nvPr/>
        </p:nvGrpSpPr>
        <p:grpSpPr>
          <a:xfrm>
            <a:off x="643224" y="398780"/>
            <a:ext cx="3927599" cy="7672707"/>
            <a:chOff x="1970280" y="1004609"/>
            <a:chExt cx="2750079" cy="5372379"/>
          </a:xfrm>
        </p:grpSpPr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xmlns="" id="{A10AD133-ABBF-4782-A641-3A912605455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413" r="29413"/>
            <a:stretch>
              <a:fillRect/>
            </a:stretch>
          </p:blipFill>
          <p:spPr>
            <a:xfrm>
              <a:off x="2190750" y="1821808"/>
              <a:ext cx="2309141" cy="3740792"/>
            </a:xfrm>
            <a:custGeom>
              <a:avLst/>
              <a:gdLst>
                <a:gd name="connsiteX0" fmla="*/ 0 w 2309141"/>
                <a:gd name="connsiteY0" fmla="*/ 0 h 3740792"/>
                <a:gd name="connsiteX1" fmla="*/ 2309141 w 2309141"/>
                <a:gd name="connsiteY1" fmla="*/ 0 h 3740792"/>
                <a:gd name="connsiteX2" fmla="*/ 2309141 w 2309141"/>
                <a:gd name="connsiteY2" fmla="*/ 3740792 h 3740792"/>
                <a:gd name="connsiteX3" fmla="*/ 0 w 2309141"/>
                <a:gd name="connsiteY3" fmla="*/ 3740792 h 3740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9141" h="3740792">
                  <a:moveTo>
                    <a:pt x="0" y="0"/>
                  </a:moveTo>
                  <a:lnTo>
                    <a:pt x="2309141" y="0"/>
                  </a:lnTo>
                  <a:lnTo>
                    <a:pt x="2309141" y="3740792"/>
                  </a:lnTo>
                  <a:lnTo>
                    <a:pt x="0" y="3740792"/>
                  </a:lnTo>
                  <a:close/>
                </a:path>
              </a:pathLst>
            </a:custGeom>
          </p:spPr>
        </p:pic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xmlns="" id="{1BC225E8-069E-4623-96B3-F0313DD79CF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70280" y="1004609"/>
              <a:ext cx="2750079" cy="5372379"/>
            </a:xfrm>
            <a:prstGeom prst="rect">
              <a:avLst/>
            </a:prstGeom>
          </p:spPr>
        </p:pic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C1DBA5B3-3BAE-46DA-951B-A3D393B513E5}"/>
              </a:ext>
            </a:extLst>
          </p:cNvPr>
          <p:cNvSpPr/>
          <p:nvPr/>
        </p:nvSpPr>
        <p:spPr>
          <a:xfrm rot="10800000">
            <a:off x="0" y="830580"/>
            <a:ext cx="1630680" cy="198120"/>
          </a:xfrm>
          <a:prstGeom prst="rect">
            <a:avLst/>
          </a:prstGeom>
          <a:solidFill>
            <a:srgbClr val="173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40B371EE-9C53-44D9-BA37-6CF1087220C8}"/>
              </a:ext>
            </a:extLst>
          </p:cNvPr>
          <p:cNvSpPr/>
          <p:nvPr/>
        </p:nvSpPr>
        <p:spPr>
          <a:xfrm>
            <a:off x="8878529" y="0"/>
            <a:ext cx="3313471" cy="6858000"/>
          </a:xfrm>
          <a:prstGeom prst="rect">
            <a:avLst/>
          </a:prstGeom>
          <a:solidFill>
            <a:srgbClr val="173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KSO_Shape">
            <a:extLst>
              <a:ext uri="{FF2B5EF4-FFF2-40B4-BE49-F238E27FC236}">
                <a16:creationId xmlns:a16="http://schemas.microsoft.com/office/drawing/2014/main" xmlns="" id="{491DD5E1-AFC7-4A92-AE4A-1701BD5F4665}"/>
              </a:ext>
            </a:extLst>
          </p:cNvPr>
          <p:cNvSpPr/>
          <p:nvPr/>
        </p:nvSpPr>
        <p:spPr>
          <a:xfrm flipH="1">
            <a:off x="9869346" y="1494345"/>
            <a:ext cx="1331836" cy="943384"/>
          </a:xfrm>
          <a:custGeom>
            <a:avLst/>
            <a:gdLst>
              <a:gd name="connsiteX0" fmla="*/ 7782622 w 7782622"/>
              <a:gd name="connsiteY0" fmla="*/ 1956116 h 5514836"/>
              <a:gd name="connsiteX1" fmla="*/ 1120218 w 7782622"/>
              <a:gd name="connsiteY1" fmla="*/ 1956116 h 5514836"/>
              <a:gd name="connsiteX2" fmla="*/ 4 w 7782622"/>
              <a:gd name="connsiteY2" fmla="*/ 5514836 h 5514836"/>
              <a:gd name="connsiteX3" fmla="*/ 6662408 w 7782622"/>
              <a:gd name="connsiteY3" fmla="*/ 5514836 h 5514836"/>
              <a:gd name="connsiteX4" fmla="*/ 2210075 w 7782622"/>
              <a:gd name="connsiteY4" fmla="*/ 0 h 5514836"/>
              <a:gd name="connsiteX5" fmla="*/ 0 w 7782622"/>
              <a:gd name="connsiteY5" fmla="*/ 0 h 5514836"/>
              <a:gd name="connsiteX6" fmla="*/ 0 w 7782622"/>
              <a:gd name="connsiteY6" fmla="*/ 1356040 h 5514836"/>
              <a:gd name="connsiteX7" fmla="*/ 2 w 7782622"/>
              <a:gd name="connsiteY7" fmla="*/ 1356040 h 5514836"/>
              <a:gd name="connsiteX8" fmla="*/ 2 w 7782622"/>
              <a:gd name="connsiteY8" fmla="*/ 4425111 h 5514836"/>
              <a:gd name="connsiteX9" fmla="*/ 872566 w 7782622"/>
              <a:gd name="connsiteY9" fmla="*/ 1653131 h 5514836"/>
              <a:gd name="connsiteX10" fmla="*/ 6705945 w 7782622"/>
              <a:gd name="connsiteY10" fmla="*/ 1653131 h 5514836"/>
              <a:gd name="connsiteX11" fmla="*/ 6705945 w 7782622"/>
              <a:gd name="connsiteY11" fmla="*/ 984566 h 5514836"/>
              <a:gd name="connsiteX12" fmla="*/ 2611236 w 7782622"/>
              <a:gd name="connsiteY12" fmla="*/ 984566 h 5514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782622" h="5514836">
                <a:moveTo>
                  <a:pt x="7782622" y="1956116"/>
                </a:moveTo>
                <a:lnTo>
                  <a:pt x="1120218" y="1956116"/>
                </a:lnTo>
                <a:lnTo>
                  <a:pt x="4" y="5514836"/>
                </a:lnTo>
                <a:lnTo>
                  <a:pt x="6662408" y="5514836"/>
                </a:lnTo>
                <a:close/>
                <a:moveTo>
                  <a:pt x="2210075" y="0"/>
                </a:moveTo>
                <a:lnTo>
                  <a:pt x="0" y="0"/>
                </a:lnTo>
                <a:lnTo>
                  <a:pt x="0" y="1356040"/>
                </a:lnTo>
                <a:lnTo>
                  <a:pt x="2" y="1356040"/>
                </a:lnTo>
                <a:lnTo>
                  <a:pt x="2" y="4425111"/>
                </a:lnTo>
                <a:lnTo>
                  <a:pt x="872566" y="1653131"/>
                </a:lnTo>
                <a:lnTo>
                  <a:pt x="6705945" y="1653131"/>
                </a:lnTo>
                <a:lnTo>
                  <a:pt x="6705945" y="984566"/>
                </a:lnTo>
                <a:lnTo>
                  <a:pt x="2611236" y="98456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255B187D-34CE-4B09-904B-20367FAE610E}"/>
              </a:ext>
            </a:extLst>
          </p:cNvPr>
          <p:cNvSpPr/>
          <p:nvPr/>
        </p:nvSpPr>
        <p:spPr>
          <a:xfrm>
            <a:off x="9342734" y="3890665"/>
            <a:ext cx="2385060" cy="1399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请输入你的文本，添加合适的内容。请输入你的文本，添加合适的内容。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28B7415E-5D11-49BE-A52C-A728EF4C780D}"/>
              </a:ext>
            </a:extLst>
          </p:cNvPr>
          <p:cNvSpPr/>
          <p:nvPr/>
        </p:nvSpPr>
        <p:spPr>
          <a:xfrm>
            <a:off x="9342734" y="3429000"/>
            <a:ext cx="23850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请输入你的标题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9746F41F-5426-44D5-A495-8C6CFAE03B12}"/>
              </a:ext>
            </a:extLst>
          </p:cNvPr>
          <p:cNvGrpSpPr/>
          <p:nvPr/>
        </p:nvGrpSpPr>
        <p:grpSpPr>
          <a:xfrm>
            <a:off x="4782573" y="2437729"/>
            <a:ext cx="3884207" cy="3287054"/>
            <a:chOff x="6518121" y="1588114"/>
            <a:chExt cx="3884207" cy="3287054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xmlns="" id="{B89B6C84-27ED-44CA-9D64-56524ADD004C}"/>
                </a:ext>
              </a:extLst>
            </p:cNvPr>
            <p:cNvSpPr txBox="1"/>
            <p:nvPr/>
          </p:nvSpPr>
          <p:spPr>
            <a:xfrm>
              <a:off x="6518122" y="1588114"/>
              <a:ext cx="248028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rgbClr val="17375D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</a:t>
              </a:r>
              <a:endParaRPr lang="en-US" altLang="zh-CN" sz="3600" b="1" dirty="0">
                <a:solidFill>
                  <a:srgbClr val="17375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r>
                <a:rPr lang="zh-CN" altLang="en-US" sz="3600" b="1" dirty="0">
                  <a:solidFill>
                    <a:srgbClr val="17375D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你的标题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xmlns="" id="{4EA12263-D92D-4999-B57E-1947E68E91AB}"/>
                </a:ext>
              </a:extLst>
            </p:cNvPr>
            <p:cNvSpPr txBox="1"/>
            <p:nvPr/>
          </p:nvSpPr>
          <p:spPr>
            <a:xfrm>
              <a:off x="6518121" y="2788443"/>
              <a:ext cx="3884207" cy="2086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你的文本，添加合适的内容。请输入你的文本，添加合适的内容。请输入你的文本，添加合适的内容。请输入你的文本，添加合适的内容。请输入你的文本，添加合适的内容。请输入你的文本，添加合适的内容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60131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01D291EB-ADBF-48C3-B521-F0A1C4FAEF0C}"/>
              </a:ext>
            </a:extLst>
          </p:cNvPr>
          <p:cNvSpPr/>
          <p:nvPr/>
        </p:nvSpPr>
        <p:spPr>
          <a:xfrm>
            <a:off x="4648200" y="0"/>
            <a:ext cx="7543800" cy="6858000"/>
          </a:xfrm>
          <a:prstGeom prst="rect">
            <a:avLst/>
          </a:prstGeom>
          <a:solidFill>
            <a:srgbClr val="173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FD795A15-D209-4C7A-ACF0-E559AF76496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12270" r="364" b="5121"/>
          <a:stretch/>
        </p:blipFill>
        <p:spPr>
          <a:xfrm>
            <a:off x="877888" y="543214"/>
            <a:ext cx="10436225" cy="5771572"/>
          </a:xfrm>
          <a:prstGeom prst="rect">
            <a:avLst/>
          </a:prstGeom>
        </p:spPr>
      </p:pic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3C355BD4-2C8D-450F-A379-88AF1927D1B7}"/>
              </a:ext>
            </a:extLst>
          </p:cNvPr>
          <p:cNvSpPr/>
          <p:nvPr/>
        </p:nvSpPr>
        <p:spPr>
          <a:xfrm>
            <a:off x="876299" y="543214"/>
            <a:ext cx="10436225" cy="5771572"/>
          </a:xfrm>
          <a:prstGeom prst="rect">
            <a:avLst/>
          </a:prstGeom>
          <a:gradFill>
            <a:gsLst>
              <a:gs pos="0">
                <a:srgbClr val="17375D"/>
              </a:gs>
              <a:gs pos="100000">
                <a:srgbClr val="17375D">
                  <a:alpha val="15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DF47E71A-B1D4-42C9-9DA3-823853B6ED61}"/>
              </a:ext>
            </a:extLst>
          </p:cNvPr>
          <p:cNvSpPr/>
          <p:nvPr/>
        </p:nvSpPr>
        <p:spPr>
          <a:xfrm>
            <a:off x="1596202" y="1028700"/>
            <a:ext cx="3657600" cy="2133600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F4145332-4373-4B1A-978C-02F27F71AD0F}"/>
              </a:ext>
            </a:extLst>
          </p:cNvPr>
          <p:cNvSpPr txBox="1"/>
          <p:nvPr/>
        </p:nvSpPr>
        <p:spPr>
          <a:xfrm>
            <a:off x="1888937" y="1265465"/>
            <a:ext cx="4389120" cy="1660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</a:t>
            </a:r>
            <a:endParaRPr lang="en-US" altLang="zh-CN" sz="3600" b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你的标题</a:t>
            </a: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xmlns="" id="{4AE6A272-40C0-45F6-8215-2755CA870BD3}"/>
              </a:ext>
            </a:extLst>
          </p:cNvPr>
          <p:cNvSpPr/>
          <p:nvPr/>
        </p:nvSpPr>
        <p:spPr>
          <a:xfrm>
            <a:off x="5997443" y="1246207"/>
            <a:ext cx="1103586" cy="1103586"/>
          </a:xfrm>
          <a:prstGeom prst="ellipse">
            <a:avLst/>
          </a:prstGeom>
          <a:noFill/>
          <a:ln>
            <a:solidFill>
              <a:srgbClr val="1737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KSO_Shape">
            <a:extLst>
              <a:ext uri="{FF2B5EF4-FFF2-40B4-BE49-F238E27FC236}">
                <a16:creationId xmlns:a16="http://schemas.microsoft.com/office/drawing/2014/main" xmlns="" id="{143AB638-0547-4FF3-B73A-904770B34378}"/>
              </a:ext>
            </a:extLst>
          </p:cNvPr>
          <p:cNvSpPr/>
          <p:nvPr/>
        </p:nvSpPr>
        <p:spPr>
          <a:xfrm flipH="1">
            <a:off x="6279646" y="1607040"/>
            <a:ext cx="539180" cy="381920"/>
          </a:xfrm>
          <a:custGeom>
            <a:avLst/>
            <a:gdLst>
              <a:gd name="connsiteX0" fmla="*/ 7782622 w 7782622"/>
              <a:gd name="connsiteY0" fmla="*/ 1956116 h 5514836"/>
              <a:gd name="connsiteX1" fmla="*/ 1120218 w 7782622"/>
              <a:gd name="connsiteY1" fmla="*/ 1956116 h 5514836"/>
              <a:gd name="connsiteX2" fmla="*/ 4 w 7782622"/>
              <a:gd name="connsiteY2" fmla="*/ 5514836 h 5514836"/>
              <a:gd name="connsiteX3" fmla="*/ 6662408 w 7782622"/>
              <a:gd name="connsiteY3" fmla="*/ 5514836 h 5514836"/>
              <a:gd name="connsiteX4" fmla="*/ 2210075 w 7782622"/>
              <a:gd name="connsiteY4" fmla="*/ 0 h 5514836"/>
              <a:gd name="connsiteX5" fmla="*/ 0 w 7782622"/>
              <a:gd name="connsiteY5" fmla="*/ 0 h 5514836"/>
              <a:gd name="connsiteX6" fmla="*/ 0 w 7782622"/>
              <a:gd name="connsiteY6" fmla="*/ 1356040 h 5514836"/>
              <a:gd name="connsiteX7" fmla="*/ 2 w 7782622"/>
              <a:gd name="connsiteY7" fmla="*/ 1356040 h 5514836"/>
              <a:gd name="connsiteX8" fmla="*/ 2 w 7782622"/>
              <a:gd name="connsiteY8" fmla="*/ 4425111 h 5514836"/>
              <a:gd name="connsiteX9" fmla="*/ 872566 w 7782622"/>
              <a:gd name="connsiteY9" fmla="*/ 1653131 h 5514836"/>
              <a:gd name="connsiteX10" fmla="*/ 6705945 w 7782622"/>
              <a:gd name="connsiteY10" fmla="*/ 1653131 h 5514836"/>
              <a:gd name="connsiteX11" fmla="*/ 6705945 w 7782622"/>
              <a:gd name="connsiteY11" fmla="*/ 984566 h 5514836"/>
              <a:gd name="connsiteX12" fmla="*/ 2611236 w 7782622"/>
              <a:gd name="connsiteY12" fmla="*/ 984566 h 5514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782622" h="5514836">
                <a:moveTo>
                  <a:pt x="7782622" y="1956116"/>
                </a:moveTo>
                <a:lnTo>
                  <a:pt x="1120218" y="1956116"/>
                </a:lnTo>
                <a:lnTo>
                  <a:pt x="4" y="5514836"/>
                </a:lnTo>
                <a:lnTo>
                  <a:pt x="6662408" y="5514836"/>
                </a:lnTo>
                <a:close/>
                <a:moveTo>
                  <a:pt x="2210075" y="0"/>
                </a:moveTo>
                <a:lnTo>
                  <a:pt x="0" y="0"/>
                </a:lnTo>
                <a:lnTo>
                  <a:pt x="0" y="1356040"/>
                </a:lnTo>
                <a:lnTo>
                  <a:pt x="2" y="1356040"/>
                </a:lnTo>
                <a:lnTo>
                  <a:pt x="2" y="4425111"/>
                </a:lnTo>
                <a:lnTo>
                  <a:pt x="872566" y="1653131"/>
                </a:lnTo>
                <a:lnTo>
                  <a:pt x="6705945" y="1653131"/>
                </a:lnTo>
                <a:lnTo>
                  <a:pt x="6705945" y="984566"/>
                </a:lnTo>
                <a:lnTo>
                  <a:pt x="2611236" y="984566"/>
                </a:lnTo>
                <a:close/>
              </a:path>
            </a:pathLst>
          </a:custGeom>
          <a:solidFill>
            <a:srgbClr val="173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598C0500-D2FE-433F-BD2B-FB39BD72A09D}"/>
              </a:ext>
            </a:extLst>
          </p:cNvPr>
          <p:cNvSpPr/>
          <p:nvPr/>
        </p:nvSpPr>
        <p:spPr>
          <a:xfrm>
            <a:off x="7258684" y="1641873"/>
            <a:ext cx="4053840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请输入你的文本，添加合适的内容。请输入你的文本，添加合适的内容。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31C9EF1E-163E-44CA-A462-486825B89592}"/>
              </a:ext>
            </a:extLst>
          </p:cNvPr>
          <p:cNvSpPr/>
          <p:nvPr/>
        </p:nvSpPr>
        <p:spPr>
          <a:xfrm>
            <a:off x="7258684" y="1180208"/>
            <a:ext cx="40538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17375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请输入你的标题</a:t>
            </a:r>
            <a:endParaRPr lang="zh-CN" altLang="en-US" sz="2400" b="1" dirty="0">
              <a:solidFill>
                <a:srgbClr val="17375D"/>
              </a:solidFill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73129E7B-4EA5-4A9C-B3A6-0478F27F1B85}"/>
              </a:ext>
            </a:extLst>
          </p:cNvPr>
          <p:cNvSpPr/>
          <p:nvPr/>
        </p:nvSpPr>
        <p:spPr>
          <a:xfrm>
            <a:off x="5997443" y="2941001"/>
            <a:ext cx="1103586" cy="1103586"/>
          </a:xfrm>
          <a:prstGeom prst="ellipse">
            <a:avLst/>
          </a:prstGeom>
          <a:noFill/>
          <a:ln>
            <a:solidFill>
              <a:srgbClr val="1737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88F9CBC8-EEC6-41E6-B841-FC8F40B3D27F}"/>
              </a:ext>
            </a:extLst>
          </p:cNvPr>
          <p:cNvSpPr/>
          <p:nvPr/>
        </p:nvSpPr>
        <p:spPr>
          <a:xfrm>
            <a:off x="7258684" y="3336667"/>
            <a:ext cx="4053840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请输入你的文本，添加合适的内容。请输入你的文本，添加合适的内容。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E63A532C-CFB0-419C-8788-EF8B29A8F507}"/>
              </a:ext>
            </a:extLst>
          </p:cNvPr>
          <p:cNvSpPr/>
          <p:nvPr/>
        </p:nvSpPr>
        <p:spPr>
          <a:xfrm>
            <a:off x="7258684" y="2875002"/>
            <a:ext cx="40538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17375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请输入你的标题</a:t>
            </a:r>
            <a:endParaRPr lang="zh-CN" altLang="en-US" sz="2400" b="1" dirty="0">
              <a:solidFill>
                <a:srgbClr val="17375D"/>
              </a:solidFill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xmlns="" id="{86D8EBD5-545B-4F28-8657-6DC10719A09B}"/>
              </a:ext>
            </a:extLst>
          </p:cNvPr>
          <p:cNvSpPr/>
          <p:nvPr/>
        </p:nvSpPr>
        <p:spPr>
          <a:xfrm>
            <a:off x="5997443" y="4635795"/>
            <a:ext cx="1103586" cy="1103586"/>
          </a:xfrm>
          <a:prstGeom prst="ellipse">
            <a:avLst/>
          </a:prstGeom>
          <a:noFill/>
          <a:ln>
            <a:solidFill>
              <a:srgbClr val="1737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27195022-1840-4B27-926D-AFA1A576386E}"/>
              </a:ext>
            </a:extLst>
          </p:cNvPr>
          <p:cNvSpPr/>
          <p:nvPr/>
        </p:nvSpPr>
        <p:spPr>
          <a:xfrm>
            <a:off x="7258684" y="5031461"/>
            <a:ext cx="4053840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请输入你的文本，添加合适的内容。请输入你的文本，添加合适的内容。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81E9163A-E6B5-4654-8783-E6D0A572CEFB}"/>
              </a:ext>
            </a:extLst>
          </p:cNvPr>
          <p:cNvSpPr/>
          <p:nvPr/>
        </p:nvSpPr>
        <p:spPr>
          <a:xfrm>
            <a:off x="7258684" y="4569796"/>
            <a:ext cx="40538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17375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请输入你的标题</a:t>
            </a:r>
            <a:endParaRPr lang="zh-CN" altLang="en-US" sz="2400" b="1" dirty="0">
              <a:solidFill>
                <a:srgbClr val="17375D"/>
              </a:solidFill>
            </a:endParaRPr>
          </a:p>
        </p:txBody>
      </p:sp>
      <p:sp>
        <p:nvSpPr>
          <p:cNvPr id="31" name="KSO_Shape">
            <a:extLst>
              <a:ext uri="{FF2B5EF4-FFF2-40B4-BE49-F238E27FC236}">
                <a16:creationId xmlns:a16="http://schemas.microsoft.com/office/drawing/2014/main" xmlns="" id="{6C027214-5060-469B-A6F5-E6F7D4B79131}"/>
              </a:ext>
            </a:extLst>
          </p:cNvPr>
          <p:cNvSpPr/>
          <p:nvPr/>
        </p:nvSpPr>
        <p:spPr>
          <a:xfrm>
            <a:off x="6279646" y="3312620"/>
            <a:ext cx="539180" cy="360350"/>
          </a:xfrm>
          <a:custGeom>
            <a:avLst/>
            <a:gdLst/>
            <a:ahLst/>
            <a:cxnLst/>
            <a:rect l="l" t="t" r="r" b="b"/>
            <a:pathLst>
              <a:path w="4974795" h="3320682">
                <a:moveTo>
                  <a:pt x="1897867" y="1805825"/>
                </a:moveTo>
                <a:lnTo>
                  <a:pt x="2485737" y="2315734"/>
                </a:lnTo>
                <a:lnTo>
                  <a:pt x="3073607" y="1805825"/>
                </a:lnTo>
                <a:lnTo>
                  <a:pt x="4820061" y="3320682"/>
                </a:lnTo>
                <a:lnTo>
                  <a:pt x="151413" y="3320682"/>
                </a:lnTo>
                <a:close/>
                <a:moveTo>
                  <a:pt x="0" y="159634"/>
                </a:moveTo>
                <a:lnTo>
                  <a:pt x="1788328" y="1710812"/>
                </a:lnTo>
                <a:lnTo>
                  <a:pt x="0" y="3261996"/>
                </a:lnTo>
                <a:close/>
                <a:moveTo>
                  <a:pt x="4974795" y="156753"/>
                </a:moveTo>
                <a:lnTo>
                  <a:pt x="4974795" y="3264872"/>
                </a:lnTo>
                <a:lnTo>
                  <a:pt x="3183146" y="1710812"/>
                </a:lnTo>
                <a:close/>
                <a:moveTo>
                  <a:pt x="35040" y="0"/>
                </a:moveTo>
                <a:lnTo>
                  <a:pt x="4936434" y="0"/>
                </a:lnTo>
                <a:lnTo>
                  <a:pt x="2485737" y="2125709"/>
                </a:lnTo>
                <a:close/>
              </a:path>
            </a:pathLst>
          </a:custGeom>
          <a:solidFill>
            <a:srgbClr val="173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32" name="KSO_Shape">
            <a:extLst>
              <a:ext uri="{FF2B5EF4-FFF2-40B4-BE49-F238E27FC236}">
                <a16:creationId xmlns:a16="http://schemas.microsoft.com/office/drawing/2014/main" xmlns="" id="{801B4F62-6CAD-411B-B6FB-2F8CA77104FC}"/>
              </a:ext>
            </a:extLst>
          </p:cNvPr>
          <p:cNvSpPr>
            <a:spLocks/>
          </p:cNvSpPr>
          <p:nvPr/>
        </p:nvSpPr>
        <p:spPr bwMode="auto">
          <a:xfrm>
            <a:off x="6279646" y="4980285"/>
            <a:ext cx="539180" cy="414606"/>
          </a:xfrm>
          <a:custGeom>
            <a:avLst/>
            <a:gdLst>
              <a:gd name="T0" fmla="*/ 1558905 w 2669"/>
              <a:gd name="T1" fmla="*/ 137081 h 2051"/>
              <a:gd name="T2" fmla="*/ 1484704 w 2669"/>
              <a:gd name="T3" fmla="*/ 1351 h 2051"/>
              <a:gd name="T4" fmla="*/ 1295827 w 2669"/>
              <a:gd name="T5" fmla="*/ 62800 h 2051"/>
              <a:gd name="T6" fmla="*/ 1167661 w 2669"/>
              <a:gd name="T7" fmla="*/ 190427 h 2051"/>
              <a:gd name="T8" fmla="*/ 507268 w 2669"/>
              <a:gd name="T9" fmla="*/ 137081 h 2051"/>
              <a:gd name="T10" fmla="*/ 441161 w 2669"/>
              <a:gd name="T11" fmla="*/ 0 h 2051"/>
              <a:gd name="T12" fmla="*/ 244190 w 2669"/>
              <a:gd name="T13" fmla="*/ 57398 h 2051"/>
              <a:gd name="T14" fmla="*/ 135586 w 2669"/>
              <a:gd name="T15" fmla="*/ 192453 h 2051"/>
              <a:gd name="T16" fmla="*/ 0 w 2669"/>
              <a:gd name="T17" fmla="*/ 1257359 h 2051"/>
              <a:gd name="T18" fmla="*/ 1660089 w 2669"/>
              <a:gd name="T19" fmla="*/ 1384986 h 2051"/>
              <a:gd name="T20" fmla="*/ 1800397 w 2669"/>
              <a:gd name="T21" fmla="*/ 320080 h 2051"/>
              <a:gd name="T22" fmla="*/ 1361934 w 2669"/>
              <a:gd name="T23" fmla="*/ 133029 h 2051"/>
              <a:gd name="T24" fmla="*/ 1427366 w 2669"/>
              <a:gd name="T25" fmla="*/ 66852 h 2051"/>
              <a:gd name="T26" fmla="*/ 1493473 w 2669"/>
              <a:gd name="T27" fmla="*/ 264032 h 2051"/>
              <a:gd name="T28" fmla="*/ 1425342 w 2669"/>
              <a:gd name="T29" fmla="*/ 330209 h 2051"/>
              <a:gd name="T30" fmla="*/ 1361934 w 2669"/>
              <a:gd name="T31" fmla="*/ 133029 h 2051"/>
              <a:gd name="T32" fmla="*/ 1000370 w 2669"/>
              <a:gd name="T33" fmla="*/ 861649 h 2051"/>
              <a:gd name="T34" fmla="*/ 1000370 w 2669"/>
              <a:gd name="T35" fmla="*/ 786018 h 2051"/>
              <a:gd name="T36" fmla="*/ 1361934 w 2669"/>
              <a:gd name="T37" fmla="*/ 825184 h 2051"/>
              <a:gd name="T38" fmla="*/ 1359910 w 2669"/>
              <a:gd name="T39" fmla="*/ 973744 h 2051"/>
              <a:gd name="T40" fmla="*/ 1004418 w 2669"/>
              <a:gd name="T41" fmla="*/ 1010884 h 2051"/>
              <a:gd name="T42" fmla="*/ 1004418 w 2669"/>
              <a:gd name="T43" fmla="*/ 938630 h 2051"/>
              <a:gd name="T44" fmla="*/ 1359910 w 2669"/>
              <a:gd name="T45" fmla="*/ 973744 h 2051"/>
              <a:gd name="T46" fmla="*/ 636783 w 2669"/>
              <a:gd name="T47" fmla="*/ 752930 h 2051"/>
              <a:gd name="T48" fmla="*/ 372356 w 2669"/>
              <a:gd name="T49" fmla="*/ 752930 h 2051"/>
              <a:gd name="T50" fmla="*/ 312321 w 2669"/>
              <a:gd name="T51" fmla="*/ 129653 h 2051"/>
              <a:gd name="T52" fmla="*/ 377753 w 2669"/>
              <a:gd name="T53" fmla="*/ 67527 h 2051"/>
              <a:gd name="T54" fmla="*/ 441161 w 2669"/>
              <a:gd name="T55" fmla="*/ 264032 h 2051"/>
              <a:gd name="T56" fmla="*/ 371682 w 2669"/>
              <a:gd name="T57" fmla="*/ 330209 h 2051"/>
              <a:gd name="T58" fmla="*/ 312321 w 2669"/>
              <a:gd name="T59" fmla="*/ 129653 h 2051"/>
              <a:gd name="T60" fmla="*/ 283315 w 2669"/>
              <a:gd name="T61" fmla="*/ 1158094 h 2051"/>
              <a:gd name="T62" fmla="*/ 262403 w 2669"/>
              <a:gd name="T63" fmla="*/ 1059504 h 2051"/>
              <a:gd name="T64" fmla="*/ 411481 w 2669"/>
              <a:gd name="T65" fmla="*/ 962940 h 2051"/>
              <a:gd name="T66" fmla="*/ 520759 w 2669"/>
              <a:gd name="T67" fmla="*/ 1005482 h 2051"/>
              <a:gd name="T68" fmla="*/ 690748 w 2669"/>
              <a:gd name="T69" fmla="*/ 962940 h 2051"/>
              <a:gd name="T70" fmla="*/ 776417 w 2669"/>
              <a:gd name="T71" fmla="*/ 1100021 h 2051"/>
              <a:gd name="T72" fmla="*/ 1332253 w 2669"/>
              <a:gd name="T73" fmla="*/ 1162146 h 2051"/>
              <a:gd name="T74" fmla="*/ 965293 w 2669"/>
              <a:gd name="T75" fmla="*/ 1120954 h 2051"/>
              <a:gd name="T76" fmla="*/ 1332253 w 2669"/>
              <a:gd name="T77" fmla="*/ 1085840 h 2051"/>
              <a:gd name="T78" fmla="*/ 1332253 w 2669"/>
              <a:gd name="T79" fmla="*/ 1162146 h 2051"/>
              <a:gd name="T80" fmla="*/ 1032075 w 2669"/>
              <a:gd name="T81" fmla="*/ 711063 h 2051"/>
              <a:gd name="T82" fmla="*/ 1032075 w 2669"/>
              <a:gd name="T83" fmla="*/ 596942 h 2051"/>
              <a:gd name="T84" fmla="*/ 1560929 w 2669"/>
              <a:gd name="T85" fmla="*/ 649613 h 2051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2669" h="2051">
                <a:moveTo>
                  <a:pt x="2467" y="285"/>
                </a:moveTo>
                <a:cubicBezTo>
                  <a:pt x="2467" y="285"/>
                  <a:pt x="2311" y="282"/>
                  <a:pt x="2311" y="203"/>
                </a:cubicBezTo>
                <a:cubicBezTo>
                  <a:pt x="2311" y="99"/>
                  <a:pt x="2311" y="99"/>
                  <a:pt x="2311" y="99"/>
                </a:cubicBezTo>
                <a:cubicBezTo>
                  <a:pt x="2311" y="99"/>
                  <a:pt x="2299" y="2"/>
                  <a:pt x="2201" y="2"/>
                </a:cubicBezTo>
                <a:cubicBezTo>
                  <a:pt x="2019" y="2"/>
                  <a:pt x="2019" y="2"/>
                  <a:pt x="2019" y="2"/>
                </a:cubicBezTo>
                <a:cubicBezTo>
                  <a:pt x="2019" y="2"/>
                  <a:pt x="1921" y="2"/>
                  <a:pt x="1921" y="93"/>
                </a:cubicBezTo>
                <a:cubicBezTo>
                  <a:pt x="1921" y="190"/>
                  <a:pt x="1921" y="190"/>
                  <a:pt x="1921" y="190"/>
                </a:cubicBezTo>
                <a:cubicBezTo>
                  <a:pt x="1921" y="294"/>
                  <a:pt x="1731" y="282"/>
                  <a:pt x="1731" y="282"/>
                </a:cubicBezTo>
                <a:cubicBezTo>
                  <a:pt x="946" y="283"/>
                  <a:pt x="946" y="283"/>
                  <a:pt x="946" y="283"/>
                </a:cubicBezTo>
                <a:cubicBezTo>
                  <a:pt x="946" y="283"/>
                  <a:pt x="752" y="288"/>
                  <a:pt x="752" y="203"/>
                </a:cubicBezTo>
                <a:cubicBezTo>
                  <a:pt x="752" y="79"/>
                  <a:pt x="752" y="79"/>
                  <a:pt x="752" y="79"/>
                </a:cubicBezTo>
                <a:cubicBezTo>
                  <a:pt x="752" y="79"/>
                  <a:pt x="758" y="0"/>
                  <a:pt x="654" y="0"/>
                </a:cubicBezTo>
                <a:cubicBezTo>
                  <a:pt x="459" y="0"/>
                  <a:pt x="459" y="0"/>
                  <a:pt x="459" y="0"/>
                </a:cubicBezTo>
                <a:cubicBezTo>
                  <a:pt x="459" y="0"/>
                  <a:pt x="362" y="0"/>
                  <a:pt x="362" y="85"/>
                </a:cubicBezTo>
                <a:cubicBezTo>
                  <a:pt x="362" y="203"/>
                  <a:pt x="362" y="203"/>
                  <a:pt x="362" y="203"/>
                </a:cubicBezTo>
                <a:cubicBezTo>
                  <a:pt x="362" y="203"/>
                  <a:pt x="396" y="285"/>
                  <a:pt x="201" y="285"/>
                </a:cubicBezTo>
                <a:cubicBezTo>
                  <a:pt x="201" y="285"/>
                  <a:pt x="0" y="260"/>
                  <a:pt x="0" y="480"/>
                </a:cubicBezTo>
                <a:cubicBezTo>
                  <a:pt x="0" y="1862"/>
                  <a:pt x="0" y="1862"/>
                  <a:pt x="0" y="1862"/>
                </a:cubicBezTo>
                <a:cubicBezTo>
                  <a:pt x="0" y="1862"/>
                  <a:pt x="6" y="2051"/>
                  <a:pt x="195" y="2051"/>
                </a:cubicBezTo>
                <a:cubicBezTo>
                  <a:pt x="2461" y="2051"/>
                  <a:pt x="2461" y="2051"/>
                  <a:pt x="2461" y="2051"/>
                </a:cubicBezTo>
                <a:cubicBezTo>
                  <a:pt x="2461" y="2051"/>
                  <a:pt x="2669" y="2039"/>
                  <a:pt x="2669" y="1868"/>
                </a:cubicBezTo>
                <a:cubicBezTo>
                  <a:pt x="2669" y="474"/>
                  <a:pt x="2669" y="474"/>
                  <a:pt x="2669" y="474"/>
                </a:cubicBezTo>
                <a:cubicBezTo>
                  <a:pt x="2669" y="474"/>
                  <a:pt x="2662" y="285"/>
                  <a:pt x="2467" y="285"/>
                </a:cubicBezTo>
                <a:close/>
                <a:moveTo>
                  <a:pt x="2019" y="197"/>
                </a:moveTo>
                <a:cubicBezTo>
                  <a:pt x="2019" y="143"/>
                  <a:pt x="2056" y="99"/>
                  <a:pt x="2110" y="99"/>
                </a:cubicBezTo>
                <a:cubicBezTo>
                  <a:pt x="2116" y="99"/>
                  <a:pt x="2116" y="99"/>
                  <a:pt x="2116" y="99"/>
                </a:cubicBezTo>
                <a:cubicBezTo>
                  <a:pt x="2170" y="99"/>
                  <a:pt x="2214" y="143"/>
                  <a:pt x="2214" y="197"/>
                </a:cubicBezTo>
                <a:cubicBezTo>
                  <a:pt x="2214" y="391"/>
                  <a:pt x="2214" y="391"/>
                  <a:pt x="2214" y="391"/>
                </a:cubicBezTo>
                <a:cubicBezTo>
                  <a:pt x="2214" y="445"/>
                  <a:pt x="2173" y="489"/>
                  <a:pt x="2119" y="489"/>
                </a:cubicBezTo>
                <a:cubicBezTo>
                  <a:pt x="2113" y="489"/>
                  <a:pt x="2113" y="489"/>
                  <a:pt x="2113" y="489"/>
                </a:cubicBezTo>
                <a:cubicBezTo>
                  <a:pt x="2059" y="489"/>
                  <a:pt x="2019" y="445"/>
                  <a:pt x="2019" y="391"/>
                </a:cubicBezTo>
                <a:lnTo>
                  <a:pt x="2019" y="197"/>
                </a:lnTo>
                <a:close/>
                <a:moveTo>
                  <a:pt x="1970" y="1276"/>
                </a:moveTo>
                <a:cubicBezTo>
                  <a:pt x="1483" y="1276"/>
                  <a:pt x="1483" y="1276"/>
                  <a:pt x="1483" y="1276"/>
                </a:cubicBezTo>
                <a:cubicBezTo>
                  <a:pt x="1456" y="1276"/>
                  <a:pt x="1434" y="1249"/>
                  <a:pt x="1434" y="1222"/>
                </a:cubicBezTo>
                <a:cubicBezTo>
                  <a:pt x="1434" y="1195"/>
                  <a:pt x="1456" y="1164"/>
                  <a:pt x="1483" y="1164"/>
                </a:cubicBezTo>
                <a:cubicBezTo>
                  <a:pt x="1970" y="1164"/>
                  <a:pt x="1970" y="1164"/>
                  <a:pt x="1970" y="1164"/>
                </a:cubicBezTo>
                <a:cubicBezTo>
                  <a:pt x="1997" y="1164"/>
                  <a:pt x="2019" y="1195"/>
                  <a:pt x="2019" y="1222"/>
                </a:cubicBezTo>
                <a:cubicBezTo>
                  <a:pt x="2019" y="1249"/>
                  <a:pt x="1997" y="1276"/>
                  <a:pt x="1970" y="1276"/>
                </a:cubicBezTo>
                <a:close/>
                <a:moveTo>
                  <a:pt x="2016" y="1442"/>
                </a:moveTo>
                <a:cubicBezTo>
                  <a:pt x="2016" y="1470"/>
                  <a:pt x="1992" y="1497"/>
                  <a:pt x="1964" y="1497"/>
                </a:cubicBezTo>
                <a:cubicBezTo>
                  <a:pt x="1489" y="1497"/>
                  <a:pt x="1489" y="1497"/>
                  <a:pt x="1489" y="1497"/>
                </a:cubicBezTo>
                <a:cubicBezTo>
                  <a:pt x="1460" y="1497"/>
                  <a:pt x="1437" y="1470"/>
                  <a:pt x="1437" y="1442"/>
                </a:cubicBezTo>
                <a:cubicBezTo>
                  <a:pt x="1437" y="1413"/>
                  <a:pt x="1460" y="1390"/>
                  <a:pt x="1489" y="1390"/>
                </a:cubicBezTo>
                <a:cubicBezTo>
                  <a:pt x="1964" y="1390"/>
                  <a:pt x="1964" y="1390"/>
                  <a:pt x="1964" y="1390"/>
                </a:cubicBezTo>
                <a:cubicBezTo>
                  <a:pt x="1992" y="1390"/>
                  <a:pt x="2016" y="1413"/>
                  <a:pt x="2016" y="1442"/>
                </a:cubicBezTo>
                <a:close/>
                <a:moveTo>
                  <a:pt x="748" y="881"/>
                </a:moveTo>
                <a:cubicBezTo>
                  <a:pt x="856" y="881"/>
                  <a:pt x="944" y="986"/>
                  <a:pt x="944" y="1115"/>
                </a:cubicBezTo>
                <a:cubicBezTo>
                  <a:pt x="944" y="1245"/>
                  <a:pt x="856" y="1349"/>
                  <a:pt x="748" y="1349"/>
                </a:cubicBezTo>
                <a:cubicBezTo>
                  <a:pt x="640" y="1349"/>
                  <a:pt x="552" y="1245"/>
                  <a:pt x="552" y="1115"/>
                </a:cubicBezTo>
                <a:cubicBezTo>
                  <a:pt x="552" y="986"/>
                  <a:pt x="640" y="881"/>
                  <a:pt x="748" y="881"/>
                </a:cubicBezTo>
                <a:close/>
                <a:moveTo>
                  <a:pt x="463" y="192"/>
                </a:moveTo>
                <a:cubicBezTo>
                  <a:pt x="463" y="138"/>
                  <a:pt x="500" y="100"/>
                  <a:pt x="554" y="100"/>
                </a:cubicBezTo>
                <a:cubicBezTo>
                  <a:pt x="560" y="100"/>
                  <a:pt x="560" y="100"/>
                  <a:pt x="560" y="100"/>
                </a:cubicBezTo>
                <a:cubicBezTo>
                  <a:pt x="614" y="100"/>
                  <a:pt x="654" y="138"/>
                  <a:pt x="654" y="192"/>
                </a:cubicBezTo>
                <a:cubicBezTo>
                  <a:pt x="654" y="391"/>
                  <a:pt x="654" y="391"/>
                  <a:pt x="654" y="391"/>
                </a:cubicBezTo>
                <a:cubicBezTo>
                  <a:pt x="654" y="445"/>
                  <a:pt x="611" y="489"/>
                  <a:pt x="557" y="489"/>
                </a:cubicBezTo>
                <a:cubicBezTo>
                  <a:pt x="551" y="489"/>
                  <a:pt x="551" y="489"/>
                  <a:pt x="551" y="489"/>
                </a:cubicBezTo>
                <a:cubicBezTo>
                  <a:pt x="497" y="489"/>
                  <a:pt x="463" y="445"/>
                  <a:pt x="463" y="391"/>
                </a:cubicBezTo>
                <a:lnTo>
                  <a:pt x="463" y="192"/>
                </a:lnTo>
                <a:close/>
                <a:moveTo>
                  <a:pt x="1089" y="1715"/>
                </a:moveTo>
                <a:cubicBezTo>
                  <a:pt x="420" y="1715"/>
                  <a:pt x="420" y="1715"/>
                  <a:pt x="420" y="1715"/>
                </a:cubicBezTo>
                <a:cubicBezTo>
                  <a:pt x="420" y="1715"/>
                  <a:pt x="359" y="1690"/>
                  <a:pt x="359" y="1629"/>
                </a:cubicBezTo>
                <a:cubicBezTo>
                  <a:pt x="389" y="1569"/>
                  <a:pt x="389" y="1569"/>
                  <a:pt x="389" y="1569"/>
                </a:cubicBezTo>
                <a:cubicBezTo>
                  <a:pt x="389" y="1569"/>
                  <a:pt x="428" y="1491"/>
                  <a:pt x="485" y="1426"/>
                </a:cubicBezTo>
                <a:cubicBezTo>
                  <a:pt x="543" y="1361"/>
                  <a:pt x="610" y="1426"/>
                  <a:pt x="610" y="1426"/>
                </a:cubicBezTo>
                <a:cubicBezTo>
                  <a:pt x="610" y="1426"/>
                  <a:pt x="639" y="1487"/>
                  <a:pt x="738" y="1489"/>
                </a:cubicBezTo>
                <a:cubicBezTo>
                  <a:pt x="772" y="1489"/>
                  <a:pt x="772" y="1489"/>
                  <a:pt x="772" y="1489"/>
                </a:cubicBezTo>
                <a:cubicBezTo>
                  <a:pt x="870" y="1487"/>
                  <a:pt x="900" y="1426"/>
                  <a:pt x="900" y="1426"/>
                </a:cubicBezTo>
                <a:cubicBezTo>
                  <a:pt x="900" y="1426"/>
                  <a:pt x="967" y="1361"/>
                  <a:pt x="1024" y="1426"/>
                </a:cubicBezTo>
                <a:cubicBezTo>
                  <a:pt x="1081" y="1491"/>
                  <a:pt x="1121" y="1569"/>
                  <a:pt x="1121" y="1569"/>
                </a:cubicBezTo>
                <a:cubicBezTo>
                  <a:pt x="1151" y="1629"/>
                  <a:pt x="1151" y="1629"/>
                  <a:pt x="1151" y="1629"/>
                </a:cubicBezTo>
                <a:cubicBezTo>
                  <a:pt x="1151" y="1690"/>
                  <a:pt x="1089" y="1715"/>
                  <a:pt x="1089" y="1715"/>
                </a:cubicBezTo>
                <a:close/>
                <a:moveTo>
                  <a:pt x="1975" y="1721"/>
                </a:moveTo>
                <a:cubicBezTo>
                  <a:pt x="1478" y="1721"/>
                  <a:pt x="1478" y="1721"/>
                  <a:pt x="1478" y="1721"/>
                </a:cubicBezTo>
                <a:cubicBezTo>
                  <a:pt x="1452" y="1721"/>
                  <a:pt x="1431" y="1686"/>
                  <a:pt x="1431" y="1660"/>
                </a:cubicBezTo>
                <a:cubicBezTo>
                  <a:pt x="1431" y="1634"/>
                  <a:pt x="1452" y="1608"/>
                  <a:pt x="1478" y="1608"/>
                </a:cubicBezTo>
                <a:cubicBezTo>
                  <a:pt x="1975" y="1608"/>
                  <a:pt x="1975" y="1608"/>
                  <a:pt x="1975" y="1608"/>
                </a:cubicBezTo>
                <a:cubicBezTo>
                  <a:pt x="2001" y="1608"/>
                  <a:pt x="2022" y="1634"/>
                  <a:pt x="2022" y="1660"/>
                </a:cubicBezTo>
                <a:cubicBezTo>
                  <a:pt x="2022" y="1686"/>
                  <a:pt x="2001" y="1721"/>
                  <a:pt x="1975" y="1721"/>
                </a:cubicBezTo>
                <a:close/>
                <a:moveTo>
                  <a:pt x="2218" y="1053"/>
                </a:moveTo>
                <a:cubicBezTo>
                  <a:pt x="1530" y="1053"/>
                  <a:pt x="1530" y="1053"/>
                  <a:pt x="1530" y="1053"/>
                </a:cubicBezTo>
                <a:cubicBezTo>
                  <a:pt x="1477" y="1053"/>
                  <a:pt x="1434" y="1015"/>
                  <a:pt x="1434" y="962"/>
                </a:cubicBezTo>
                <a:cubicBezTo>
                  <a:pt x="1434" y="909"/>
                  <a:pt x="1477" y="884"/>
                  <a:pt x="1530" y="884"/>
                </a:cubicBezTo>
                <a:cubicBezTo>
                  <a:pt x="2218" y="884"/>
                  <a:pt x="2218" y="884"/>
                  <a:pt x="2218" y="884"/>
                </a:cubicBezTo>
                <a:cubicBezTo>
                  <a:pt x="2271" y="884"/>
                  <a:pt x="2314" y="909"/>
                  <a:pt x="2314" y="962"/>
                </a:cubicBezTo>
                <a:cubicBezTo>
                  <a:pt x="2314" y="1015"/>
                  <a:pt x="2271" y="1053"/>
                  <a:pt x="2218" y="1053"/>
                </a:cubicBezTo>
                <a:close/>
              </a:path>
            </a:pathLst>
          </a:custGeom>
          <a:solidFill>
            <a:srgbClr val="1737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E847F8DD-E8AC-4055-8C30-48A5496C9989}"/>
              </a:ext>
            </a:extLst>
          </p:cNvPr>
          <p:cNvSpPr/>
          <p:nvPr/>
        </p:nvSpPr>
        <p:spPr>
          <a:xfrm rot="10800000">
            <a:off x="4366763" y="2570334"/>
            <a:ext cx="1630680" cy="198120"/>
          </a:xfrm>
          <a:prstGeom prst="rect">
            <a:avLst/>
          </a:prstGeom>
          <a:solidFill>
            <a:srgbClr val="173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7391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743A5857-C4CF-4871-935C-05EE826CB3F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4" b="525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80B3D9F-12F4-48FD-B00F-6ED3495471D8}"/>
              </a:ext>
            </a:extLst>
          </p:cNvPr>
          <p:cNvSpPr/>
          <p:nvPr/>
        </p:nvSpPr>
        <p:spPr>
          <a:xfrm>
            <a:off x="0" y="908050"/>
            <a:ext cx="12192000" cy="5949950"/>
          </a:xfrm>
          <a:prstGeom prst="rect">
            <a:avLst/>
          </a:prstGeom>
          <a:gradFill>
            <a:gsLst>
              <a:gs pos="0">
                <a:srgbClr val="17375D">
                  <a:alpha val="0"/>
                </a:srgbClr>
              </a:gs>
              <a:gs pos="100000">
                <a:srgbClr val="17375D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38734BA8-E3A3-4D32-9A22-505BAEA423BA}"/>
              </a:ext>
            </a:extLst>
          </p:cNvPr>
          <p:cNvSpPr txBox="1"/>
          <p:nvPr/>
        </p:nvSpPr>
        <p:spPr>
          <a:xfrm>
            <a:off x="1374321" y="2451249"/>
            <a:ext cx="942430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谢谢聆听</a:t>
            </a: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BAA31A5A-1A51-466E-81A6-4397B4B606DF}"/>
              </a:ext>
            </a:extLst>
          </p:cNvPr>
          <p:cNvCxnSpPr/>
          <p:nvPr/>
        </p:nvCxnSpPr>
        <p:spPr>
          <a:xfrm>
            <a:off x="3314700" y="4586516"/>
            <a:ext cx="5562600" cy="0"/>
          </a:xfrm>
          <a:prstGeom prst="line">
            <a:avLst/>
          </a:prstGeom>
          <a:ln>
            <a:solidFill>
              <a:schemeClr val="bg1"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B395100A-3EAC-486F-97E0-464AD1D70DD1}"/>
              </a:ext>
            </a:extLst>
          </p:cNvPr>
          <p:cNvSpPr/>
          <p:nvPr/>
        </p:nvSpPr>
        <p:spPr>
          <a:xfrm>
            <a:off x="3889829" y="3858598"/>
            <a:ext cx="44123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Thanks For Listening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61525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6" name="组合 75"/>
          <p:cNvGrpSpPr/>
          <p:nvPr/>
        </p:nvGrpSpPr>
        <p:grpSpPr>
          <a:xfrm>
            <a:off x="4064209" y="539356"/>
            <a:ext cx="4063582" cy="4063582"/>
            <a:chOff x="3106994" y="439994"/>
            <a:chExt cx="5978012" cy="5978012"/>
          </a:xfrm>
        </p:grpSpPr>
        <p:sp>
          <p:nvSpPr>
            <p:cNvPr id="75" name="椭圆 74"/>
            <p:cNvSpPr/>
            <p:nvPr/>
          </p:nvSpPr>
          <p:spPr>
            <a:xfrm>
              <a:off x="3106994" y="439994"/>
              <a:ext cx="5978012" cy="5978012"/>
            </a:xfrm>
            <a:prstGeom prst="ellipse">
              <a:avLst/>
            </a:prstGeom>
            <a:solidFill>
              <a:srgbClr val="60DD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2" name="组合 71"/>
            <p:cNvGrpSpPr/>
            <p:nvPr/>
          </p:nvGrpSpPr>
          <p:grpSpPr>
            <a:xfrm>
              <a:off x="3985260" y="1336935"/>
              <a:ext cx="4206966" cy="4184131"/>
              <a:chOff x="6108065" y="1098809"/>
              <a:chExt cx="4206966" cy="4184131"/>
            </a:xfrm>
          </p:grpSpPr>
          <p:grpSp>
            <p:nvGrpSpPr>
              <p:cNvPr id="37" name="组合 36"/>
              <p:cNvGrpSpPr/>
              <p:nvPr/>
            </p:nvGrpSpPr>
            <p:grpSpPr>
              <a:xfrm>
                <a:off x="6108065" y="1098809"/>
                <a:ext cx="4206966" cy="4184131"/>
                <a:chOff x="0" y="1568970"/>
                <a:chExt cx="4206966" cy="4184131"/>
              </a:xfrm>
              <a:solidFill>
                <a:srgbClr val="EF463F"/>
              </a:solidFill>
            </p:grpSpPr>
            <p:sp>
              <p:nvSpPr>
                <p:cNvPr id="43" name="任意多边形: 形状 42"/>
                <p:cNvSpPr/>
                <p:nvPr/>
              </p:nvSpPr>
              <p:spPr>
                <a:xfrm flipH="1">
                  <a:off x="0" y="1568970"/>
                  <a:ext cx="2110740" cy="4184131"/>
                </a:xfrm>
                <a:custGeom>
                  <a:avLst/>
                  <a:gdLst>
                    <a:gd name="connsiteX0" fmla="*/ 1313378 w 2110740"/>
                    <a:gd name="connsiteY0" fmla="*/ 541 h 4172467"/>
                    <a:gd name="connsiteX1" fmla="*/ 967740 w 2110740"/>
                    <a:gd name="connsiteY1" fmla="*/ 32267 h 4172467"/>
                    <a:gd name="connsiteX2" fmla="*/ 142240 w 2110740"/>
                    <a:gd name="connsiteY2" fmla="*/ 489467 h 4172467"/>
                    <a:gd name="connsiteX3" fmla="*/ 0 w 2110740"/>
                    <a:gd name="connsiteY3" fmla="*/ 500409 h 4172467"/>
                    <a:gd name="connsiteX4" fmla="*/ 0 w 2110740"/>
                    <a:gd name="connsiteY4" fmla="*/ 3580685 h 4172467"/>
                    <a:gd name="connsiteX5" fmla="*/ 2540 w 2110740"/>
                    <a:gd name="connsiteY5" fmla="*/ 4172467 h 4172467"/>
                    <a:gd name="connsiteX6" fmla="*/ 523240 w 2110740"/>
                    <a:gd name="connsiteY6" fmla="*/ 4134367 h 4172467"/>
                    <a:gd name="connsiteX7" fmla="*/ 1234440 w 2110740"/>
                    <a:gd name="connsiteY7" fmla="*/ 3981967 h 4172467"/>
                    <a:gd name="connsiteX8" fmla="*/ 1818640 w 2110740"/>
                    <a:gd name="connsiteY8" fmla="*/ 3629542 h 4172467"/>
                    <a:gd name="connsiteX9" fmla="*/ 1942465 w 2110740"/>
                    <a:gd name="connsiteY9" fmla="*/ 3178692 h 4172467"/>
                    <a:gd name="connsiteX10" fmla="*/ 1856740 w 2110740"/>
                    <a:gd name="connsiteY10" fmla="*/ 2356367 h 4172467"/>
                    <a:gd name="connsiteX11" fmla="*/ 2110740 w 2110740"/>
                    <a:gd name="connsiteY11" fmla="*/ 1111767 h 4172467"/>
                    <a:gd name="connsiteX12" fmla="*/ 1977390 w 2110740"/>
                    <a:gd name="connsiteY12" fmla="*/ 298967 h 4172467"/>
                    <a:gd name="connsiteX13" fmla="*/ 1780540 w 2110740"/>
                    <a:gd name="connsiteY13" fmla="*/ 57667 h 4172467"/>
                    <a:gd name="connsiteX14" fmla="*/ 1313378 w 2110740"/>
                    <a:gd name="connsiteY14" fmla="*/ 541 h 4172467"/>
                    <a:gd name="connsiteX0" fmla="*/ 1313378 w 2110740"/>
                    <a:gd name="connsiteY0" fmla="*/ 12205 h 4184131"/>
                    <a:gd name="connsiteX1" fmla="*/ 967740 w 2110740"/>
                    <a:gd name="connsiteY1" fmla="*/ 43931 h 4184131"/>
                    <a:gd name="connsiteX2" fmla="*/ 142240 w 2110740"/>
                    <a:gd name="connsiteY2" fmla="*/ 501131 h 4184131"/>
                    <a:gd name="connsiteX3" fmla="*/ 0 w 2110740"/>
                    <a:gd name="connsiteY3" fmla="*/ 512073 h 4184131"/>
                    <a:gd name="connsiteX4" fmla="*/ 0 w 2110740"/>
                    <a:gd name="connsiteY4" fmla="*/ 3592349 h 4184131"/>
                    <a:gd name="connsiteX5" fmla="*/ 2540 w 2110740"/>
                    <a:gd name="connsiteY5" fmla="*/ 4184131 h 4184131"/>
                    <a:gd name="connsiteX6" fmla="*/ 523240 w 2110740"/>
                    <a:gd name="connsiteY6" fmla="*/ 4146031 h 4184131"/>
                    <a:gd name="connsiteX7" fmla="*/ 1234440 w 2110740"/>
                    <a:gd name="connsiteY7" fmla="*/ 3993631 h 4184131"/>
                    <a:gd name="connsiteX8" fmla="*/ 1818640 w 2110740"/>
                    <a:gd name="connsiteY8" fmla="*/ 3641206 h 4184131"/>
                    <a:gd name="connsiteX9" fmla="*/ 1942465 w 2110740"/>
                    <a:gd name="connsiteY9" fmla="*/ 3190356 h 4184131"/>
                    <a:gd name="connsiteX10" fmla="*/ 1856740 w 2110740"/>
                    <a:gd name="connsiteY10" fmla="*/ 2368031 h 4184131"/>
                    <a:gd name="connsiteX11" fmla="*/ 2110740 w 2110740"/>
                    <a:gd name="connsiteY11" fmla="*/ 1123431 h 4184131"/>
                    <a:gd name="connsiteX12" fmla="*/ 1977390 w 2110740"/>
                    <a:gd name="connsiteY12" fmla="*/ 310631 h 4184131"/>
                    <a:gd name="connsiteX13" fmla="*/ 1780540 w 2110740"/>
                    <a:gd name="connsiteY13" fmla="*/ 69331 h 4184131"/>
                    <a:gd name="connsiteX14" fmla="*/ 1313378 w 2110740"/>
                    <a:gd name="connsiteY14" fmla="*/ 12205 h 41841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2110740" h="4184131">
                      <a:moveTo>
                        <a:pt x="1313378" y="12205"/>
                      </a:moveTo>
                      <a:cubicBezTo>
                        <a:pt x="1193216" y="9429"/>
                        <a:pt x="1240790" y="-28036"/>
                        <a:pt x="967740" y="43931"/>
                      </a:cubicBezTo>
                      <a:cubicBezTo>
                        <a:pt x="694690" y="115898"/>
                        <a:pt x="307340" y="424931"/>
                        <a:pt x="142240" y="501131"/>
                      </a:cubicBezTo>
                      <a:lnTo>
                        <a:pt x="0" y="512073"/>
                      </a:lnTo>
                      <a:lnTo>
                        <a:pt x="0" y="3592349"/>
                      </a:lnTo>
                      <a:cubicBezTo>
                        <a:pt x="847" y="3789610"/>
                        <a:pt x="1693" y="3986870"/>
                        <a:pt x="2540" y="4184131"/>
                      </a:cubicBezTo>
                      <a:cubicBezTo>
                        <a:pt x="172932" y="4184131"/>
                        <a:pt x="349673" y="4158731"/>
                        <a:pt x="523240" y="4146031"/>
                      </a:cubicBezTo>
                      <a:cubicBezTo>
                        <a:pt x="696807" y="4133331"/>
                        <a:pt x="994198" y="4069831"/>
                        <a:pt x="1234440" y="3993631"/>
                      </a:cubicBezTo>
                      <a:cubicBezTo>
                        <a:pt x="1484207" y="3907906"/>
                        <a:pt x="1627082" y="3847581"/>
                        <a:pt x="1818640" y="3641206"/>
                      </a:cubicBezTo>
                      <a:cubicBezTo>
                        <a:pt x="1941407" y="3482456"/>
                        <a:pt x="1946698" y="3293014"/>
                        <a:pt x="1942465" y="3190356"/>
                      </a:cubicBezTo>
                      <a:cubicBezTo>
                        <a:pt x="1944582" y="2728923"/>
                        <a:pt x="1958340" y="2810414"/>
                        <a:pt x="1856740" y="2368031"/>
                      </a:cubicBezTo>
                      <a:cubicBezTo>
                        <a:pt x="2002790" y="2166948"/>
                        <a:pt x="2092748" y="1620848"/>
                        <a:pt x="2110740" y="1123431"/>
                      </a:cubicBezTo>
                      <a:cubicBezTo>
                        <a:pt x="2093807" y="609081"/>
                        <a:pt x="2111798" y="721264"/>
                        <a:pt x="1977390" y="310631"/>
                      </a:cubicBezTo>
                      <a:cubicBezTo>
                        <a:pt x="1911773" y="230198"/>
                        <a:pt x="1920240" y="180456"/>
                        <a:pt x="1780540" y="69331"/>
                      </a:cubicBezTo>
                      <a:cubicBezTo>
                        <a:pt x="1705802" y="50044"/>
                        <a:pt x="1513647" y="16831"/>
                        <a:pt x="1313378" y="1220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42" name="任意多边形: 形状 41"/>
                <p:cNvSpPr/>
                <p:nvPr/>
              </p:nvSpPr>
              <p:spPr>
                <a:xfrm flipH="1">
                  <a:off x="2096226" y="1580044"/>
                  <a:ext cx="2110740" cy="4173057"/>
                </a:xfrm>
                <a:custGeom>
                  <a:avLst/>
                  <a:gdLst>
                    <a:gd name="connsiteX0" fmla="*/ 797362 w 2110740"/>
                    <a:gd name="connsiteY0" fmla="*/ 541 h 4172467"/>
                    <a:gd name="connsiteX1" fmla="*/ 330200 w 2110740"/>
                    <a:gd name="connsiteY1" fmla="*/ 57667 h 4172467"/>
                    <a:gd name="connsiteX2" fmla="*/ 133350 w 2110740"/>
                    <a:gd name="connsiteY2" fmla="*/ 298967 h 4172467"/>
                    <a:gd name="connsiteX3" fmla="*/ 0 w 2110740"/>
                    <a:gd name="connsiteY3" fmla="*/ 1111767 h 4172467"/>
                    <a:gd name="connsiteX4" fmla="*/ 254000 w 2110740"/>
                    <a:gd name="connsiteY4" fmla="*/ 2356367 h 4172467"/>
                    <a:gd name="connsiteX5" fmla="*/ 168275 w 2110740"/>
                    <a:gd name="connsiteY5" fmla="*/ 3178692 h 4172467"/>
                    <a:gd name="connsiteX6" fmla="*/ 292100 w 2110740"/>
                    <a:gd name="connsiteY6" fmla="*/ 3629542 h 4172467"/>
                    <a:gd name="connsiteX7" fmla="*/ 876300 w 2110740"/>
                    <a:gd name="connsiteY7" fmla="*/ 3981967 h 4172467"/>
                    <a:gd name="connsiteX8" fmla="*/ 1587500 w 2110740"/>
                    <a:gd name="connsiteY8" fmla="*/ 4134367 h 4172467"/>
                    <a:gd name="connsiteX9" fmla="*/ 2108200 w 2110740"/>
                    <a:gd name="connsiteY9" fmla="*/ 4172467 h 4172467"/>
                    <a:gd name="connsiteX10" fmla="*/ 2110740 w 2110740"/>
                    <a:gd name="connsiteY10" fmla="*/ 3580610 h 4172467"/>
                    <a:gd name="connsiteX11" fmla="*/ 2110740 w 2110740"/>
                    <a:gd name="connsiteY11" fmla="*/ 500409 h 4172467"/>
                    <a:gd name="connsiteX12" fmla="*/ 1968500 w 2110740"/>
                    <a:gd name="connsiteY12" fmla="*/ 489467 h 4172467"/>
                    <a:gd name="connsiteX13" fmla="*/ 1143000 w 2110740"/>
                    <a:gd name="connsiteY13" fmla="*/ 32267 h 4172467"/>
                    <a:gd name="connsiteX14" fmla="*/ 797362 w 2110740"/>
                    <a:gd name="connsiteY14" fmla="*/ 541 h 4172467"/>
                    <a:gd name="connsiteX0" fmla="*/ 797362 w 2110740"/>
                    <a:gd name="connsiteY0" fmla="*/ 1131 h 4173057"/>
                    <a:gd name="connsiteX1" fmla="*/ 330200 w 2110740"/>
                    <a:gd name="connsiteY1" fmla="*/ 58257 h 4173057"/>
                    <a:gd name="connsiteX2" fmla="*/ 133350 w 2110740"/>
                    <a:gd name="connsiteY2" fmla="*/ 299557 h 4173057"/>
                    <a:gd name="connsiteX3" fmla="*/ 0 w 2110740"/>
                    <a:gd name="connsiteY3" fmla="*/ 1112357 h 4173057"/>
                    <a:gd name="connsiteX4" fmla="*/ 254000 w 2110740"/>
                    <a:gd name="connsiteY4" fmla="*/ 2356957 h 4173057"/>
                    <a:gd name="connsiteX5" fmla="*/ 168275 w 2110740"/>
                    <a:gd name="connsiteY5" fmla="*/ 3179282 h 4173057"/>
                    <a:gd name="connsiteX6" fmla="*/ 292100 w 2110740"/>
                    <a:gd name="connsiteY6" fmla="*/ 3630132 h 4173057"/>
                    <a:gd name="connsiteX7" fmla="*/ 876300 w 2110740"/>
                    <a:gd name="connsiteY7" fmla="*/ 3982557 h 4173057"/>
                    <a:gd name="connsiteX8" fmla="*/ 1587500 w 2110740"/>
                    <a:gd name="connsiteY8" fmla="*/ 4134957 h 4173057"/>
                    <a:gd name="connsiteX9" fmla="*/ 2108200 w 2110740"/>
                    <a:gd name="connsiteY9" fmla="*/ 4173057 h 4173057"/>
                    <a:gd name="connsiteX10" fmla="*/ 2110740 w 2110740"/>
                    <a:gd name="connsiteY10" fmla="*/ 3581200 h 4173057"/>
                    <a:gd name="connsiteX11" fmla="*/ 2110740 w 2110740"/>
                    <a:gd name="connsiteY11" fmla="*/ 500999 h 4173057"/>
                    <a:gd name="connsiteX12" fmla="*/ 1968500 w 2110740"/>
                    <a:gd name="connsiteY12" fmla="*/ 490057 h 4173057"/>
                    <a:gd name="connsiteX13" fmla="*/ 1143000 w 2110740"/>
                    <a:gd name="connsiteY13" fmla="*/ 32857 h 4173057"/>
                    <a:gd name="connsiteX14" fmla="*/ 797362 w 2110740"/>
                    <a:gd name="connsiteY14" fmla="*/ 1131 h 41730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2110740" h="4173057">
                      <a:moveTo>
                        <a:pt x="797362" y="1131"/>
                      </a:moveTo>
                      <a:cubicBezTo>
                        <a:pt x="597094" y="5757"/>
                        <a:pt x="404938" y="38970"/>
                        <a:pt x="330200" y="58257"/>
                      </a:cubicBezTo>
                      <a:cubicBezTo>
                        <a:pt x="190500" y="169382"/>
                        <a:pt x="198967" y="219124"/>
                        <a:pt x="133350" y="299557"/>
                      </a:cubicBezTo>
                      <a:cubicBezTo>
                        <a:pt x="-1058" y="710190"/>
                        <a:pt x="16933" y="598007"/>
                        <a:pt x="0" y="1112357"/>
                      </a:cubicBezTo>
                      <a:cubicBezTo>
                        <a:pt x="17992" y="1609774"/>
                        <a:pt x="107950" y="2155874"/>
                        <a:pt x="254000" y="2356957"/>
                      </a:cubicBezTo>
                      <a:cubicBezTo>
                        <a:pt x="152400" y="2799340"/>
                        <a:pt x="166158" y="2717849"/>
                        <a:pt x="168275" y="3179282"/>
                      </a:cubicBezTo>
                      <a:cubicBezTo>
                        <a:pt x="164042" y="3281940"/>
                        <a:pt x="169333" y="3471382"/>
                        <a:pt x="292100" y="3630132"/>
                      </a:cubicBezTo>
                      <a:cubicBezTo>
                        <a:pt x="483658" y="3836507"/>
                        <a:pt x="626533" y="3896832"/>
                        <a:pt x="876300" y="3982557"/>
                      </a:cubicBezTo>
                      <a:cubicBezTo>
                        <a:pt x="1116542" y="4058757"/>
                        <a:pt x="1413933" y="4122257"/>
                        <a:pt x="1587500" y="4134957"/>
                      </a:cubicBezTo>
                      <a:cubicBezTo>
                        <a:pt x="1761067" y="4147657"/>
                        <a:pt x="1937808" y="4173057"/>
                        <a:pt x="2108200" y="4173057"/>
                      </a:cubicBezTo>
                      <a:cubicBezTo>
                        <a:pt x="2109047" y="3975771"/>
                        <a:pt x="2109893" y="3778486"/>
                        <a:pt x="2110740" y="3581200"/>
                      </a:cubicBezTo>
                      <a:lnTo>
                        <a:pt x="2110740" y="500999"/>
                      </a:lnTo>
                      <a:lnTo>
                        <a:pt x="1968500" y="490057"/>
                      </a:lnTo>
                      <a:cubicBezTo>
                        <a:pt x="1803400" y="413857"/>
                        <a:pt x="1416050" y="104824"/>
                        <a:pt x="1143000" y="32857"/>
                      </a:cubicBezTo>
                      <a:cubicBezTo>
                        <a:pt x="1040606" y="5869"/>
                        <a:pt x="997630" y="-3495"/>
                        <a:pt x="797362" y="113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74" name="任意多边形: 形状 73"/>
              <p:cNvSpPr/>
              <p:nvPr/>
            </p:nvSpPr>
            <p:spPr>
              <a:xfrm flipH="1">
                <a:off x="8168955" y="2617880"/>
                <a:ext cx="1567789" cy="2555149"/>
              </a:xfrm>
              <a:custGeom>
                <a:avLst/>
                <a:gdLst>
                  <a:gd name="connsiteX0" fmla="*/ 835634 w 1567789"/>
                  <a:gd name="connsiteY0" fmla="*/ 45 h 2555149"/>
                  <a:gd name="connsiteX1" fmla="*/ 1064234 w 1567789"/>
                  <a:gd name="connsiteY1" fmla="*/ 95295 h 2555149"/>
                  <a:gd name="connsiteX2" fmla="*/ 1211871 w 1567789"/>
                  <a:gd name="connsiteY2" fmla="*/ 333420 h 2555149"/>
                  <a:gd name="connsiteX3" fmla="*/ 1554772 w 1567789"/>
                  <a:gd name="connsiteY3" fmla="*/ 338183 h 2555149"/>
                  <a:gd name="connsiteX4" fmla="*/ 1567789 w 1567789"/>
                  <a:gd name="connsiteY4" fmla="*/ 339122 h 2555149"/>
                  <a:gd name="connsiteX5" fmla="*/ 1567789 w 1567789"/>
                  <a:gd name="connsiteY5" fmla="*/ 2552970 h 2555149"/>
                  <a:gd name="connsiteX6" fmla="*/ 1550009 w 1567789"/>
                  <a:gd name="connsiteY6" fmla="*/ 2552745 h 2555149"/>
                  <a:gd name="connsiteX7" fmla="*/ 797534 w 1567789"/>
                  <a:gd name="connsiteY7" fmla="*/ 2495595 h 2555149"/>
                  <a:gd name="connsiteX8" fmla="*/ 363194 w 1567789"/>
                  <a:gd name="connsiteY8" fmla="*/ 2388280 h 2555149"/>
                  <a:gd name="connsiteX9" fmla="*/ 321284 w 1567789"/>
                  <a:gd name="connsiteY9" fmla="*/ 2052683 h 2555149"/>
                  <a:gd name="connsiteX10" fmla="*/ 64109 w 1567789"/>
                  <a:gd name="connsiteY10" fmla="*/ 1876470 h 2555149"/>
                  <a:gd name="connsiteX11" fmla="*/ 6959 w 1567789"/>
                  <a:gd name="connsiteY11" fmla="*/ 1590720 h 2555149"/>
                  <a:gd name="connsiteX12" fmla="*/ 54584 w 1567789"/>
                  <a:gd name="connsiteY12" fmla="*/ 1057320 h 2555149"/>
                  <a:gd name="connsiteX13" fmla="*/ 306996 w 1567789"/>
                  <a:gd name="connsiteY13" fmla="*/ 338182 h 2555149"/>
                  <a:gd name="connsiteX14" fmla="*/ 607034 w 1567789"/>
                  <a:gd name="connsiteY14" fmla="*/ 47670 h 2555149"/>
                  <a:gd name="connsiteX15" fmla="*/ 835634 w 1567789"/>
                  <a:gd name="connsiteY15" fmla="*/ 45 h 25551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567789" h="2555149">
                    <a:moveTo>
                      <a:pt x="835634" y="45"/>
                    </a:moveTo>
                    <a:cubicBezTo>
                      <a:pt x="902309" y="-1543"/>
                      <a:pt x="1001528" y="39732"/>
                      <a:pt x="1064234" y="95295"/>
                    </a:cubicBezTo>
                    <a:cubicBezTo>
                      <a:pt x="1126940" y="150858"/>
                      <a:pt x="1134084" y="293733"/>
                      <a:pt x="1211871" y="333420"/>
                    </a:cubicBezTo>
                    <a:cubicBezTo>
                      <a:pt x="1418247" y="344533"/>
                      <a:pt x="1428566" y="333421"/>
                      <a:pt x="1554772" y="338183"/>
                    </a:cubicBezTo>
                    <a:lnTo>
                      <a:pt x="1567789" y="339122"/>
                    </a:lnTo>
                    <a:lnTo>
                      <a:pt x="1567789" y="2552970"/>
                    </a:lnTo>
                    <a:lnTo>
                      <a:pt x="1550009" y="2552745"/>
                    </a:lnTo>
                    <a:cubicBezTo>
                      <a:pt x="1311884" y="2565445"/>
                      <a:pt x="1001686" y="2525122"/>
                      <a:pt x="797534" y="2495595"/>
                    </a:cubicBezTo>
                    <a:cubicBezTo>
                      <a:pt x="573379" y="2450828"/>
                      <a:pt x="520674" y="2428285"/>
                      <a:pt x="363194" y="2388280"/>
                    </a:cubicBezTo>
                    <a:cubicBezTo>
                      <a:pt x="356844" y="2286680"/>
                      <a:pt x="364782" y="2178731"/>
                      <a:pt x="321284" y="2052683"/>
                    </a:cubicBezTo>
                    <a:cubicBezTo>
                      <a:pt x="277787" y="1945686"/>
                      <a:pt x="130784" y="2024108"/>
                      <a:pt x="64109" y="1876470"/>
                    </a:cubicBezTo>
                    <a:cubicBezTo>
                      <a:pt x="45059" y="1781220"/>
                      <a:pt x="21246" y="1795508"/>
                      <a:pt x="6959" y="1590720"/>
                    </a:cubicBezTo>
                    <a:cubicBezTo>
                      <a:pt x="-12091" y="1495470"/>
                      <a:pt x="9340" y="1356563"/>
                      <a:pt x="54584" y="1057320"/>
                    </a:cubicBezTo>
                    <a:cubicBezTo>
                      <a:pt x="104590" y="848564"/>
                      <a:pt x="184759" y="615995"/>
                      <a:pt x="306996" y="338182"/>
                    </a:cubicBezTo>
                    <a:cubicBezTo>
                      <a:pt x="524484" y="77832"/>
                      <a:pt x="507022" y="141332"/>
                      <a:pt x="607034" y="47670"/>
                    </a:cubicBezTo>
                    <a:cubicBezTo>
                      <a:pt x="683234" y="31795"/>
                      <a:pt x="768959" y="1633"/>
                      <a:pt x="835634" y="45"/>
                    </a:cubicBezTo>
                    <a:close/>
                  </a:path>
                </a:pathLst>
              </a:custGeom>
              <a:solidFill>
                <a:srgbClr val="F4D4C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任意多边形: 形状 72"/>
              <p:cNvSpPr/>
              <p:nvPr/>
            </p:nvSpPr>
            <p:spPr>
              <a:xfrm>
                <a:off x="6651017" y="2628108"/>
                <a:ext cx="1567789" cy="2555149"/>
              </a:xfrm>
              <a:custGeom>
                <a:avLst/>
                <a:gdLst>
                  <a:gd name="connsiteX0" fmla="*/ 835634 w 1567789"/>
                  <a:gd name="connsiteY0" fmla="*/ 45 h 2555149"/>
                  <a:gd name="connsiteX1" fmla="*/ 1064234 w 1567789"/>
                  <a:gd name="connsiteY1" fmla="*/ 95295 h 2555149"/>
                  <a:gd name="connsiteX2" fmla="*/ 1211871 w 1567789"/>
                  <a:gd name="connsiteY2" fmla="*/ 333420 h 2555149"/>
                  <a:gd name="connsiteX3" fmla="*/ 1554772 w 1567789"/>
                  <a:gd name="connsiteY3" fmla="*/ 338183 h 2555149"/>
                  <a:gd name="connsiteX4" fmla="*/ 1567789 w 1567789"/>
                  <a:gd name="connsiteY4" fmla="*/ 339122 h 2555149"/>
                  <a:gd name="connsiteX5" fmla="*/ 1567789 w 1567789"/>
                  <a:gd name="connsiteY5" fmla="*/ 2552970 h 2555149"/>
                  <a:gd name="connsiteX6" fmla="*/ 1550009 w 1567789"/>
                  <a:gd name="connsiteY6" fmla="*/ 2552745 h 2555149"/>
                  <a:gd name="connsiteX7" fmla="*/ 797534 w 1567789"/>
                  <a:gd name="connsiteY7" fmla="*/ 2495595 h 2555149"/>
                  <a:gd name="connsiteX8" fmla="*/ 363194 w 1567789"/>
                  <a:gd name="connsiteY8" fmla="*/ 2388280 h 2555149"/>
                  <a:gd name="connsiteX9" fmla="*/ 321284 w 1567789"/>
                  <a:gd name="connsiteY9" fmla="*/ 2052683 h 2555149"/>
                  <a:gd name="connsiteX10" fmla="*/ 64109 w 1567789"/>
                  <a:gd name="connsiteY10" fmla="*/ 1876470 h 2555149"/>
                  <a:gd name="connsiteX11" fmla="*/ 6959 w 1567789"/>
                  <a:gd name="connsiteY11" fmla="*/ 1590720 h 2555149"/>
                  <a:gd name="connsiteX12" fmla="*/ 54584 w 1567789"/>
                  <a:gd name="connsiteY12" fmla="*/ 1057320 h 2555149"/>
                  <a:gd name="connsiteX13" fmla="*/ 306996 w 1567789"/>
                  <a:gd name="connsiteY13" fmla="*/ 338182 h 2555149"/>
                  <a:gd name="connsiteX14" fmla="*/ 607034 w 1567789"/>
                  <a:gd name="connsiteY14" fmla="*/ 47670 h 2555149"/>
                  <a:gd name="connsiteX15" fmla="*/ 835634 w 1567789"/>
                  <a:gd name="connsiteY15" fmla="*/ 45 h 25551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567789" h="2555149">
                    <a:moveTo>
                      <a:pt x="835634" y="45"/>
                    </a:moveTo>
                    <a:cubicBezTo>
                      <a:pt x="902309" y="-1543"/>
                      <a:pt x="1001528" y="39732"/>
                      <a:pt x="1064234" y="95295"/>
                    </a:cubicBezTo>
                    <a:cubicBezTo>
                      <a:pt x="1126940" y="150858"/>
                      <a:pt x="1134084" y="293733"/>
                      <a:pt x="1211871" y="333420"/>
                    </a:cubicBezTo>
                    <a:cubicBezTo>
                      <a:pt x="1418247" y="344533"/>
                      <a:pt x="1428566" y="333421"/>
                      <a:pt x="1554772" y="338183"/>
                    </a:cubicBezTo>
                    <a:lnTo>
                      <a:pt x="1567789" y="339122"/>
                    </a:lnTo>
                    <a:lnTo>
                      <a:pt x="1567789" y="2552970"/>
                    </a:lnTo>
                    <a:lnTo>
                      <a:pt x="1550009" y="2552745"/>
                    </a:lnTo>
                    <a:cubicBezTo>
                      <a:pt x="1311884" y="2565445"/>
                      <a:pt x="1001686" y="2525122"/>
                      <a:pt x="797534" y="2495595"/>
                    </a:cubicBezTo>
                    <a:cubicBezTo>
                      <a:pt x="573379" y="2450828"/>
                      <a:pt x="520674" y="2428285"/>
                      <a:pt x="363194" y="2388280"/>
                    </a:cubicBezTo>
                    <a:cubicBezTo>
                      <a:pt x="356844" y="2286680"/>
                      <a:pt x="364782" y="2178731"/>
                      <a:pt x="321284" y="2052683"/>
                    </a:cubicBezTo>
                    <a:cubicBezTo>
                      <a:pt x="277787" y="1945686"/>
                      <a:pt x="130784" y="2024108"/>
                      <a:pt x="64109" y="1876470"/>
                    </a:cubicBezTo>
                    <a:cubicBezTo>
                      <a:pt x="45059" y="1781220"/>
                      <a:pt x="21246" y="1795508"/>
                      <a:pt x="6959" y="1590720"/>
                    </a:cubicBezTo>
                    <a:cubicBezTo>
                      <a:pt x="-12091" y="1495470"/>
                      <a:pt x="9340" y="1356563"/>
                      <a:pt x="54584" y="1057320"/>
                    </a:cubicBezTo>
                    <a:cubicBezTo>
                      <a:pt x="104590" y="848564"/>
                      <a:pt x="184759" y="615995"/>
                      <a:pt x="306996" y="338182"/>
                    </a:cubicBezTo>
                    <a:cubicBezTo>
                      <a:pt x="524484" y="77832"/>
                      <a:pt x="507022" y="141332"/>
                      <a:pt x="607034" y="47670"/>
                    </a:cubicBezTo>
                    <a:cubicBezTo>
                      <a:pt x="683234" y="31795"/>
                      <a:pt x="768959" y="1633"/>
                      <a:pt x="835634" y="45"/>
                    </a:cubicBezTo>
                    <a:close/>
                  </a:path>
                </a:pathLst>
              </a:custGeom>
              <a:solidFill>
                <a:srgbClr val="F4D4C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7891463" y="4192036"/>
                <a:ext cx="604837" cy="347663"/>
              </a:xfrm>
              <a:prstGeom prst="ellipse">
                <a:avLst/>
              </a:prstGeom>
              <a:solidFill>
                <a:srgbClr val="61403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椭圆 47"/>
              <p:cNvSpPr/>
              <p:nvPr/>
            </p:nvSpPr>
            <p:spPr>
              <a:xfrm>
                <a:off x="8962483" y="3895455"/>
                <a:ext cx="544832" cy="544830"/>
              </a:xfrm>
              <a:prstGeom prst="ellipse">
                <a:avLst/>
              </a:prstGeom>
              <a:solidFill>
                <a:srgbClr val="61403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任意多边形: 形状 45"/>
              <p:cNvSpPr/>
              <p:nvPr/>
            </p:nvSpPr>
            <p:spPr>
              <a:xfrm>
                <a:off x="6388100" y="1494634"/>
                <a:ext cx="1206500" cy="1388265"/>
              </a:xfrm>
              <a:custGeom>
                <a:avLst/>
                <a:gdLst>
                  <a:gd name="connsiteX0" fmla="*/ 50800 w 1206500"/>
                  <a:gd name="connsiteY0" fmla="*/ 0 h 1384300"/>
                  <a:gd name="connsiteX1" fmla="*/ 0 w 1206500"/>
                  <a:gd name="connsiteY1" fmla="*/ 622300 h 1384300"/>
                  <a:gd name="connsiteX2" fmla="*/ 114300 w 1206500"/>
                  <a:gd name="connsiteY2" fmla="*/ 1384300 h 1384300"/>
                  <a:gd name="connsiteX3" fmla="*/ 1206500 w 1206500"/>
                  <a:gd name="connsiteY3" fmla="*/ 317500 h 1384300"/>
                  <a:gd name="connsiteX4" fmla="*/ 660400 w 1206500"/>
                  <a:gd name="connsiteY4" fmla="*/ 0 h 1384300"/>
                  <a:gd name="connsiteX5" fmla="*/ 50800 w 1206500"/>
                  <a:gd name="connsiteY5" fmla="*/ 0 h 1384300"/>
                  <a:gd name="connsiteX0" fmla="*/ 70647 w 1226347"/>
                  <a:gd name="connsiteY0" fmla="*/ 60209 h 1444509"/>
                  <a:gd name="connsiteX1" fmla="*/ 19847 w 1226347"/>
                  <a:gd name="connsiteY1" fmla="*/ 682509 h 1444509"/>
                  <a:gd name="connsiteX2" fmla="*/ 134147 w 1226347"/>
                  <a:gd name="connsiteY2" fmla="*/ 1444509 h 1444509"/>
                  <a:gd name="connsiteX3" fmla="*/ 1226347 w 1226347"/>
                  <a:gd name="connsiteY3" fmla="*/ 377709 h 1444509"/>
                  <a:gd name="connsiteX4" fmla="*/ 680247 w 1226347"/>
                  <a:gd name="connsiteY4" fmla="*/ 60209 h 1444509"/>
                  <a:gd name="connsiteX5" fmla="*/ 70647 w 1226347"/>
                  <a:gd name="connsiteY5" fmla="*/ 60209 h 1444509"/>
                  <a:gd name="connsiteX0" fmla="*/ 81533 w 1237233"/>
                  <a:gd name="connsiteY0" fmla="*/ 60209 h 1444509"/>
                  <a:gd name="connsiteX1" fmla="*/ 30733 w 1237233"/>
                  <a:gd name="connsiteY1" fmla="*/ 682509 h 1444509"/>
                  <a:gd name="connsiteX2" fmla="*/ 145033 w 1237233"/>
                  <a:gd name="connsiteY2" fmla="*/ 1444509 h 1444509"/>
                  <a:gd name="connsiteX3" fmla="*/ 1237233 w 1237233"/>
                  <a:gd name="connsiteY3" fmla="*/ 377709 h 1444509"/>
                  <a:gd name="connsiteX4" fmla="*/ 691133 w 1237233"/>
                  <a:gd name="connsiteY4" fmla="*/ 60209 h 1444509"/>
                  <a:gd name="connsiteX5" fmla="*/ 81533 w 1237233"/>
                  <a:gd name="connsiteY5" fmla="*/ 60209 h 1444509"/>
                  <a:gd name="connsiteX0" fmla="*/ 81533 w 1237233"/>
                  <a:gd name="connsiteY0" fmla="*/ 60209 h 1482624"/>
                  <a:gd name="connsiteX1" fmla="*/ 30733 w 1237233"/>
                  <a:gd name="connsiteY1" fmla="*/ 682509 h 1482624"/>
                  <a:gd name="connsiteX2" fmla="*/ 145033 w 1237233"/>
                  <a:gd name="connsiteY2" fmla="*/ 1444509 h 1482624"/>
                  <a:gd name="connsiteX3" fmla="*/ 1237233 w 1237233"/>
                  <a:gd name="connsiteY3" fmla="*/ 377709 h 1482624"/>
                  <a:gd name="connsiteX4" fmla="*/ 691133 w 1237233"/>
                  <a:gd name="connsiteY4" fmla="*/ 60209 h 1482624"/>
                  <a:gd name="connsiteX5" fmla="*/ 81533 w 1237233"/>
                  <a:gd name="connsiteY5" fmla="*/ 60209 h 1482624"/>
                  <a:gd name="connsiteX0" fmla="*/ 81533 w 1257929"/>
                  <a:gd name="connsiteY0" fmla="*/ 60209 h 1444509"/>
                  <a:gd name="connsiteX1" fmla="*/ 30733 w 1257929"/>
                  <a:gd name="connsiteY1" fmla="*/ 682509 h 1444509"/>
                  <a:gd name="connsiteX2" fmla="*/ 145033 w 1257929"/>
                  <a:gd name="connsiteY2" fmla="*/ 1444509 h 1444509"/>
                  <a:gd name="connsiteX3" fmla="*/ 1237233 w 1257929"/>
                  <a:gd name="connsiteY3" fmla="*/ 377709 h 1444509"/>
                  <a:gd name="connsiteX4" fmla="*/ 691133 w 1257929"/>
                  <a:gd name="connsiteY4" fmla="*/ 60209 h 1444509"/>
                  <a:gd name="connsiteX5" fmla="*/ 81533 w 1257929"/>
                  <a:gd name="connsiteY5" fmla="*/ 60209 h 1444509"/>
                  <a:gd name="connsiteX0" fmla="*/ 81533 w 1257929"/>
                  <a:gd name="connsiteY0" fmla="*/ 78583 h 1462883"/>
                  <a:gd name="connsiteX1" fmla="*/ 30733 w 1257929"/>
                  <a:gd name="connsiteY1" fmla="*/ 700883 h 1462883"/>
                  <a:gd name="connsiteX2" fmla="*/ 145033 w 1257929"/>
                  <a:gd name="connsiteY2" fmla="*/ 1462883 h 1462883"/>
                  <a:gd name="connsiteX3" fmla="*/ 1237233 w 1257929"/>
                  <a:gd name="connsiteY3" fmla="*/ 396083 h 1462883"/>
                  <a:gd name="connsiteX4" fmla="*/ 691133 w 1257929"/>
                  <a:gd name="connsiteY4" fmla="*/ 78583 h 1462883"/>
                  <a:gd name="connsiteX5" fmla="*/ 81533 w 1257929"/>
                  <a:gd name="connsiteY5" fmla="*/ 78583 h 1462883"/>
                  <a:gd name="connsiteX0" fmla="*/ 81533 w 1237233"/>
                  <a:gd name="connsiteY0" fmla="*/ 78583 h 1462883"/>
                  <a:gd name="connsiteX1" fmla="*/ 30733 w 1237233"/>
                  <a:gd name="connsiteY1" fmla="*/ 700883 h 1462883"/>
                  <a:gd name="connsiteX2" fmla="*/ 145033 w 1237233"/>
                  <a:gd name="connsiteY2" fmla="*/ 1462883 h 1462883"/>
                  <a:gd name="connsiteX3" fmla="*/ 1237233 w 1237233"/>
                  <a:gd name="connsiteY3" fmla="*/ 396083 h 1462883"/>
                  <a:gd name="connsiteX4" fmla="*/ 691133 w 1237233"/>
                  <a:gd name="connsiteY4" fmla="*/ 78583 h 1462883"/>
                  <a:gd name="connsiteX5" fmla="*/ 81533 w 1237233"/>
                  <a:gd name="connsiteY5" fmla="*/ 78583 h 1462883"/>
                  <a:gd name="connsiteX0" fmla="*/ 81533 w 1237233"/>
                  <a:gd name="connsiteY0" fmla="*/ 78583 h 1462883"/>
                  <a:gd name="connsiteX1" fmla="*/ 30733 w 1237233"/>
                  <a:gd name="connsiteY1" fmla="*/ 700883 h 1462883"/>
                  <a:gd name="connsiteX2" fmla="*/ 145033 w 1237233"/>
                  <a:gd name="connsiteY2" fmla="*/ 1462883 h 1462883"/>
                  <a:gd name="connsiteX3" fmla="*/ 1237233 w 1237233"/>
                  <a:gd name="connsiteY3" fmla="*/ 396083 h 1462883"/>
                  <a:gd name="connsiteX4" fmla="*/ 691133 w 1237233"/>
                  <a:gd name="connsiteY4" fmla="*/ 78583 h 1462883"/>
                  <a:gd name="connsiteX5" fmla="*/ 81533 w 1237233"/>
                  <a:gd name="connsiteY5" fmla="*/ 78583 h 1462883"/>
                  <a:gd name="connsiteX0" fmla="*/ 81533 w 1237233"/>
                  <a:gd name="connsiteY0" fmla="*/ 78583 h 1462883"/>
                  <a:gd name="connsiteX1" fmla="*/ 30733 w 1237233"/>
                  <a:gd name="connsiteY1" fmla="*/ 700883 h 1462883"/>
                  <a:gd name="connsiteX2" fmla="*/ 145033 w 1237233"/>
                  <a:gd name="connsiteY2" fmla="*/ 1462883 h 1462883"/>
                  <a:gd name="connsiteX3" fmla="*/ 1237233 w 1237233"/>
                  <a:gd name="connsiteY3" fmla="*/ 396083 h 1462883"/>
                  <a:gd name="connsiteX4" fmla="*/ 691133 w 1237233"/>
                  <a:gd name="connsiteY4" fmla="*/ 78583 h 1462883"/>
                  <a:gd name="connsiteX5" fmla="*/ 81533 w 1237233"/>
                  <a:gd name="connsiteY5" fmla="*/ 78583 h 1462883"/>
                  <a:gd name="connsiteX0" fmla="*/ 81533 w 1237233"/>
                  <a:gd name="connsiteY0" fmla="*/ 78583 h 1462883"/>
                  <a:gd name="connsiteX1" fmla="*/ 30733 w 1237233"/>
                  <a:gd name="connsiteY1" fmla="*/ 700883 h 1462883"/>
                  <a:gd name="connsiteX2" fmla="*/ 145033 w 1237233"/>
                  <a:gd name="connsiteY2" fmla="*/ 1462883 h 1462883"/>
                  <a:gd name="connsiteX3" fmla="*/ 1237233 w 1237233"/>
                  <a:gd name="connsiteY3" fmla="*/ 396083 h 1462883"/>
                  <a:gd name="connsiteX4" fmla="*/ 691133 w 1237233"/>
                  <a:gd name="connsiteY4" fmla="*/ 78583 h 1462883"/>
                  <a:gd name="connsiteX5" fmla="*/ 81533 w 1237233"/>
                  <a:gd name="connsiteY5" fmla="*/ 78583 h 1462883"/>
                  <a:gd name="connsiteX0" fmla="*/ 81533 w 1237233"/>
                  <a:gd name="connsiteY0" fmla="*/ 78583 h 1462883"/>
                  <a:gd name="connsiteX1" fmla="*/ 30733 w 1237233"/>
                  <a:gd name="connsiteY1" fmla="*/ 700883 h 1462883"/>
                  <a:gd name="connsiteX2" fmla="*/ 145033 w 1237233"/>
                  <a:gd name="connsiteY2" fmla="*/ 1462883 h 1462883"/>
                  <a:gd name="connsiteX3" fmla="*/ 1237233 w 1237233"/>
                  <a:gd name="connsiteY3" fmla="*/ 396083 h 1462883"/>
                  <a:gd name="connsiteX4" fmla="*/ 691133 w 1237233"/>
                  <a:gd name="connsiteY4" fmla="*/ 78583 h 1462883"/>
                  <a:gd name="connsiteX5" fmla="*/ 81533 w 1237233"/>
                  <a:gd name="connsiteY5" fmla="*/ 78583 h 1462883"/>
                  <a:gd name="connsiteX0" fmla="*/ 81533 w 1237233"/>
                  <a:gd name="connsiteY0" fmla="*/ 78583 h 1462883"/>
                  <a:gd name="connsiteX1" fmla="*/ 30733 w 1237233"/>
                  <a:gd name="connsiteY1" fmla="*/ 700883 h 1462883"/>
                  <a:gd name="connsiteX2" fmla="*/ 145033 w 1237233"/>
                  <a:gd name="connsiteY2" fmla="*/ 1462883 h 1462883"/>
                  <a:gd name="connsiteX3" fmla="*/ 1237233 w 1237233"/>
                  <a:gd name="connsiteY3" fmla="*/ 396083 h 1462883"/>
                  <a:gd name="connsiteX4" fmla="*/ 691133 w 1237233"/>
                  <a:gd name="connsiteY4" fmla="*/ 78583 h 1462883"/>
                  <a:gd name="connsiteX5" fmla="*/ 81533 w 1237233"/>
                  <a:gd name="connsiteY5" fmla="*/ 78583 h 1462883"/>
                  <a:gd name="connsiteX0" fmla="*/ 64483 w 1220183"/>
                  <a:gd name="connsiteY0" fmla="*/ 78583 h 1462883"/>
                  <a:gd name="connsiteX1" fmla="*/ 13683 w 1220183"/>
                  <a:gd name="connsiteY1" fmla="*/ 700883 h 1462883"/>
                  <a:gd name="connsiteX2" fmla="*/ 127983 w 1220183"/>
                  <a:gd name="connsiteY2" fmla="*/ 1462883 h 1462883"/>
                  <a:gd name="connsiteX3" fmla="*/ 1220183 w 1220183"/>
                  <a:gd name="connsiteY3" fmla="*/ 396083 h 1462883"/>
                  <a:gd name="connsiteX4" fmla="*/ 674083 w 1220183"/>
                  <a:gd name="connsiteY4" fmla="*/ 78583 h 1462883"/>
                  <a:gd name="connsiteX5" fmla="*/ 64483 w 1220183"/>
                  <a:gd name="connsiteY5" fmla="*/ 78583 h 1462883"/>
                  <a:gd name="connsiteX0" fmla="*/ 85725 w 1206500"/>
                  <a:gd name="connsiteY0" fmla="*/ 72663 h 1425213"/>
                  <a:gd name="connsiteX1" fmla="*/ 0 w 1206500"/>
                  <a:gd name="connsiteY1" fmla="*/ 663213 h 1425213"/>
                  <a:gd name="connsiteX2" fmla="*/ 114300 w 1206500"/>
                  <a:gd name="connsiteY2" fmla="*/ 1425213 h 1425213"/>
                  <a:gd name="connsiteX3" fmla="*/ 1206500 w 1206500"/>
                  <a:gd name="connsiteY3" fmla="*/ 358413 h 1425213"/>
                  <a:gd name="connsiteX4" fmla="*/ 660400 w 1206500"/>
                  <a:gd name="connsiteY4" fmla="*/ 40913 h 1425213"/>
                  <a:gd name="connsiteX5" fmla="*/ 85725 w 1206500"/>
                  <a:gd name="connsiteY5" fmla="*/ 72663 h 1425213"/>
                  <a:gd name="connsiteX0" fmla="*/ 85725 w 1206500"/>
                  <a:gd name="connsiteY0" fmla="*/ 61164 h 1413714"/>
                  <a:gd name="connsiteX1" fmla="*/ 0 w 1206500"/>
                  <a:gd name="connsiteY1" fmla="*/ 651714 h 1413714"/>
                  <a:gd name="connsiteX2" fmla="*/ 114300 w 1206500"/>
                  <a:gd name="connsiteY2" fmla="*/ 1413714 h 1413714"/>
                  <a:gd name="connsiteX3" fmla="*/ 1206500 w 1206500"/>
                  <a:gd name="connsiteY3" fmla="*/ 346914 h 1413714"/>
                  <a:gd name="connsiteX4" fmla="*/ 660400 w 1206500"/>
                  <a:gd name="connsiteY4" fmla="*/ 29414 h 1413714"/>
                  <a:gd name="connsiteX5" fmla="*/ 85725 w 1206500"/>
                  <a:gd name="connsiteY5" fmla="*/ 61164 h 1413714"/>
                  <a:gd name="connsiteX0" fmla="*/ 85725 w 1206500"/>
                  <a:gd name="connsiteY0" fmla="*/ 52392 h 1404942"/>
                  <a:gd name="connsiteX1" fmla="*/ 0 w 1206500"/>
                  <a:gd name="connsiteY1" fmla="*/ 642942 h 1404942"/>
                  <a:gd name="connsiteX2" fmla="*/ 114300 w 1206500"/>
                  <a:gd name="connsiteY2" fmla="*/ 1404942 h 1404942"/>
                  <a:gd name="connsiteX3" fmla="*/ 1206500 w 1206500"/>
                  <a:gd name="connsiteY3" fmla="*/ 338142 h 1404942"/>
                  <a:gd name="connsiteX4" fmla="*/ 660400 w 1206500"/>
                  <a:gd name="connsiteY4" fmla="*/ 20642 h 1404942"/>
                  <a:gd name="connsiteX5" fmla="*/ 85725 w 1206500"/>
                  <a:gd name="connsiteY5" fmla="*/ 52392 h 1404942"/>
                  <a:gd name="connsiteX0" fmla="*/ 85725 w 1206500"/>
                  <a:gd name="connsiteY0" fmla="*/ 52392 h 1404942"/>
                  <a:gd name="connsiteX1" fmla="*/ 0 w 1206500"/>
                  <a:gd name="connsiteY1" fmla="*/ 642942 h 1404942"/>
                  <a:gd name="connsiteX2" fmla="*/ 114300 w 1206500"/>
                  <a:gd name="connsiteY2" fmla="*/ 1404942 h 1404942"/>
                  <a:gd name="connsiteX3" fmla="*/ 1206500 w 1206500"/>
                  <a:gd name="connsiteY3" fmla="*/ 338142 h 1404942"/>
                  <a:gd name="connsiteX4" fmla="*/ 660400 w 1206500"/>
                  <a:gd name="connsiteY4" fmla="*/ 20642 h 1404942"/>
                  <a:gd name="connsiteX5" fmla="*/ 85725 w 1206500"/>
                  <a:gd name="connsiteY5" fmla="*/ 52392 h 1404942"/>
                  <a:gd name="connsiteX0" fmla="*/ 85725 w 1206500"/>
                  <a:gd name="connsiteY0" fmla="*/ 38894 h 1391444"/>
                  <a:gd name="connsiteX1" fmla="*/ 0 w 1206500"/>
                  <a:gd name="connsiteY1" fmla="*/ 629444 h 1391444"/>
                  <a:gd name="connsiteX2" fmla="*/ 114300 w 1206500"/>
                  <a:gd name="connsiteY2" fmla="*/ 1391444 h 1391444"/>
                  <a:gd name="connsiteX3" fmla="*/ 1206500 w 1206500"/>
                  <a:gd name="connsiteY3" fmla="*/ 324644 h 1391444"/>
                  <a:gd name="connsiteX4" fmla="*/ 660400 w 1206500"/>
                  <a:gd name="connsiteY4" fmla="*/ 7144 h 1391444"/>
                  <a:gd name="connsiteX5" fmla="*/ 85725 w 1206500"/>
                  <a:gd name="connsiteY5" fmla="*/ 38894 h 1391444"/>
                  <a:gd name="connsiteX0" fmla="*/ 85725 w 1206500"/>
                  <a:gd name="connsiteY0" fmla="*/ 20584 h 1373134"/>
                  <a:gd name="connsiteX1" fmla="*/ 0 w 1206500"/>
                  <a:gd name="connsiteY1" fmla="*/ 611134 h 1373134"/>
                  <a:gd name="connsiteX2" fmla="*/ 114300 w 1206500"/>
                  <a:gd name="connsiteY2" fmla="*/ 1373134 h 1373134"/>
                  <a:gd name="connsiteX3" fmla="*/ 1206500 w 1206500"/>
                  <a:gd name="connsiteY3" fmla="*/ 306334 h 1373134"/>
                  <a:gd name="connsiteX4" fmla="*/ 666750 w 1206500"/>
                  <a:gd name="connsiteY4" fmla="*/ 20584 h 1373134"/>
                  <a:gd name="connsiteX5" fmla="*/ 85725 w 1206500"/>
                  <a:gd name="connsiteY5" fmla="*/ 20584 h 1373134"/>
                  <a:gd name="connsiteX0" fmla="*/ 85725 w 1206500"/>
                  <a:gd name="connsiteY0" fmla="*/ 35715 h 1388265"/>
                  <a:gd name="connsiteX1" fmla="*/ 0 w 1206500"/>
                  <a:gd name="connsiteY1" fmla="*/ 626265 h 1388265"/>
                  <a:gd name="connsiteX2" fmla="*/ 114300 w 1206500"/>
                  <a:gd name="connsiteY2" fmla="*/ 1388265 h 1388265"/>
                  <a:gd name="connsiteX3" fmla="*/ 1206500 w 1206500"/>
                  <a:gd name="connsiteY3" fmla="*/ 321465 h 1388265"/>
                  <a:gd name="connsiteX4" fmla="*/ 666750 w 1206500"/>
                  <a:gd name="connsiteY4" fmla="*/ 35715 h 1388265"/>
                  <a:gd name="connsiteX5" fmla="*/ 85725 w 1206500"/>
                  <a:gd name="connsiteY5" fmla="*/ 35715 h 1388265"/>
                  <a:gd name="connsiteX0" fmla="*/ 85725 w 1206500"/>
                  <a:gd name="connsiteY0" fmla="*/ 35715 h 1388265"/>
                  <a:gd name="connsiteX1" fmla="*/ 0 w 1206500"/>
                  <a:gd name="connsiteY1" fmla="*/ 626265 h 1388265"/>
                  <a:gd name="connsiteX2" fmla="*/ 133350 w 1206500"/>
                  <a:gd name="connsiteY2" fmla="*/ 1388265 h 1388265"/>
                  <a:gd name="connsiteX3" fmla="*/ 1206500 w 1206500"/>
                  <a:gd name="connsiteY3" fmla="*/ 321465 h 1388265"/>
                  <a:gd name="connsiteX4" fmla="*/ 666750 w 1206500"/>
                  <a:gd name="connsiteY4" fmla="*/ 35715 h 1388265"/>
                  <a:gd name="connsiteX5" fmla="*/ 85725 w 1206500"/>
                  <a:gd name="connsiteY5" fmla="*/ 35715 h 1388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06500" h="1388265">
                    <a:moveTo>
                      <a:pt x="85725" y="35715"/>
                    </a:moveTo>
                    <a:cubicBezTo>
                      <a:pt x="42333" y="136257"/>
                      <a:pt x="6350" y="245265"/>
                      <a:pt x="0" y="626265"/>
                    </a:cubicBezTo>
                    <a:cubicBezTo>
                      <a:pt x="3175" y="908840"/>
                      <a:pt x="95250" y="1134265"/>
                      <a:pt x="133350" y="1388265"/>
                    </a:cubicBezTo>
                    <a:cubicBezTo>
                      <a:pt x="639233" y="813590"/>
                      <a:pt x="639233" y="738448"/>
                      <a:pt x="1206500" y="321465"/>
                    </a:cubicBezTo>
                    <a:cubicBezTo>
                      <a:pt x="1024467" y="215632"/>
                      <a:pt x="853546" y="83340"/>
                      <a:pt x="666750" y="35715"/>
                    </a:cubicBezTo>
                    <a:cubicBezTo>
                      <a:pt x="448204" y="-21435"/>
                      <a:pt x="319617" y="-1327"/>
                      <a:pt x="85725" y="35715"/>
                    </a:cubicBezTo>
                    <a:close/>
                  </a:path>
                </a:pathLst>
              </a:custGeom>
              <a:solidFill>
                <a:srgbClr val="F4D4C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椭圆 46"/>
              <p:cNvSpPr/>
              <p:nvPr/>
            </p:nvSpPr>
            <p:spPr>
              <a:xfrm>
                <a:off x="8915810" y="2966290"/>
                <a:ext cx="358776" cy="157163"/>
              </a:xfrm>
              <a:custGeom>
                <a:avLst/>
                <a:gdLst>
                  <a:gd name="connsiteX0" fmla="*/ 0 w 603250"/>
                  <a:gd name="connsiteY0" fmla="*/ 301625 h 603250"/>
                  <a:gd name="connsiteX1" fmla="*/ 301625 w 603250"/>
                  <a:gd name="connsiteY1" fmla="*/ 0 h 603250"/>
                  <a:gd name="connsiteX2" fmla="*/ 603250 w 603250"/>
                  <a:gd name="connsiteY2" fmla="*/ 301625 h 603250"/>
                  <a:gd name="connsiteX3" fmla="*/ 301625 w 603250"/>
                  <a:gd name="connsiteY3" fmla="*/ 603250 h 603250"/>
                  <a:gd name="connsiteX4" fmla="*/ 0 w 603250"/>
                  <a:gd name="connsiteY4" fmla="*/ 301625 h 603250"/>
                  <a:gd name="connsiteX0" fmla="*/ 301625 w 603250"/>
                  <a:gd name="connsiteY0" fmla="*/ 603250 h 694690"/>
                  <a:gd name="connsiteX1" fmla="*/ 0 w 603250"/>
                  <a:gd name="connsiteY1" fmla="*/ 301625 h 694690"/>
                  <a:gd name="connsiteX2" fmla="*/ 301625 w 603250"/>
                  <a:gd name="connsiteY2" fmla="*/ 0 h 694690"/>
                  <a:gd name="connsiteX3" fmla="*/ 603250 w 603250"/>
                  <a:gd name="connsiteY3" fmla="*/ 301625 h 694690"/>
                  <a:gd name="connsiteX4" fmla="*/ 393065 w 603250"/>
                  <a:gd name="connsiteY4" fmla="*/ 694690 h 694690"/>
                  <a:gd name="connsiteX0" fmla="*/ 301625 w 603250"/>
                  <a:gd name="connsiteY0" fmla="*/ 603250 h 603250"/>
                  <a:gd name="connsiteX1" fmla="*/ 0 w 603250"/>
                  <a:gd name="connsiteY1" fmla="*/ 301625 h 603250"/>
                  <a:gd name="connsiteX2" fmla="*/ 301625 w 603250"/>
                  <a:gd name="connsiteY2" fmla="*/ 0 h 603250"/>
                  <a:gd name="connsiteX3" fmla="*/ 603250 w 603250"/>
                  <a:gd name="connsiteY3" fmla="*/ 301625 h 603250"/>
                  <a:gd name="connsiteX0" fmla="*/ 0 w 603250"/>
                  <a:gd name="connsiteY0" fmla="*/ 301625 h 301625"/>
                  <a:gd name="connsiteX1" fmla="*/ 301625 w 603250"/>
                  <a:gd name="connsiteY1" fmla="*/ 0 h 301625"/>
                  <a:gd name="connsiteX2" fmla="*/ 603250 w 603250"/>
                  <a:gd name="connsiteY2" fmla="*/ 301625 h 301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3250" h="301625">
                    <a:moveTo>
                      <a:pt x="0" y="301625"/>
                    </a:moveTo>
                    <a:cubicBezTo>
                      <a:pt x="0" y="135042"/>
                      <a:pt x="135042" y="0"/>
                      <a:pt x="301625" y="0"/>
                    </a:cubicBezTo>
                    <a:cubicBezTo>
                      <a:pt x="468208" y="0"/>
                      <a:pt x="603250" y="135042"/>
                      <a:pt x="603250" y="301625"/>
                    </a:cubicBezTo>
                  </a:path>
                </a:pathLst>
              </a:custGeom>
              <a:noFill/>
              <a:ln w="38100">
                <a:solidFill>
                  <a:srgbClr val="61403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9064083" y="4023249"/>
                <a:ext cx="128908" cy="10715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矩形: 圆角 49"/>
              <p:cNvSpPr/>
              <p:nvPr/>
            </p:nvSpPr>
            <p:spPr>
              <a:xfrm rot="1750512">
                <a:off x="9262733" y="4581256"/>
                <a:ext cx="66169" cy="288715"/>
              </a:xfrm>
              <a:prstGeom prst="roundRect">
                <a:avLst>
                  <a:gd name="adj" fmla="val 50000"/>
                </a:avLst>
              </a:prstGeom>
              <a:solidFill>
                <a:srgbClr val="F99EA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矩形: 圆角 52"/>
              <p:cNvSpPr/>
              <p:nvPr/>
            </p:nvSpPr>
            <p:spPr>
              <a:xfrm rot="1750512">
                <a:off x="8971217" y="4581256"/>
                <a:ext cx="66169" cy="288715"/>
              </a:xfrm>
              <a:prstGeom prst="roundRect">
                <a:avLst>
                  <a:gd name="adj" fmla="val 50000"/>
                </a:avLst>
              </a:prstGeom>
              <a:solidFill>
                <a:srgbClr val="F99EA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椭圆 53"/>
              <p:cNvSpPr/>
              <p:nvPr/>
            </p:nvSpPr>
            <p:spPr>
              <a:xfrm>
                <a:off x="7985601" y="4294429"/>
                <a:ext cx="208280" cy="9286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心形 55"/>
              <p:cNvSpPr/>
              <p:nvPr/>
            </p:nvSpPr>
            <p:spPr>
              <a:xfrm>
                <a:off x="7823747" y="4596624"/>
                <a:ext cx="740267" cy="497694"/>
              </a:xfrm>
              <a:custGeom>
                <a:avLst/>
                <a:gdLst>
                  <a:gd name="connsiteX0" fmla="*/ 385827 w 771653"/>
                  <a:gd name="connsiteY0" fmla="*/ 129778 h 519112"/>
                  <a:gd name="connsiteX1" fmla="*/ 385827 w 771653"/>
                  <a:gd name="connsiteY1" fmla="*/ 519112 h 519112"/>
                  <a:gd name="connsiteX2" fmla="*/ 385827 w 771653"/>
                  <a:gd name="connsiteY2" fmla="*/ 129778 h 519112"/>
                  <a:gd name="connsiteX0" fmla="*/ 328549 w 717188"/>
                  <a:gd name="connsiteY0" fmla="*/ 123347 h 512681"/>
                  <a:gd name="connsiteX1" fmla="*/ 328549 w 717188"/>
                  <a:gd name="connsiteY1" fmla="*/ 512681 h 512681"/>
                  <a:gd name="connsiteX2" fmla="*/ 0 w 717188"/>
                  <a:gd name="connsiteY2" fmla="*/ 36431 h 512681"/>
                  <a:gd name="connsiteX3" fmla="*/ 328549 w 717188"/>
                  <a:gd name="connsiteY3" fmla="*/ 123347 h 512681"/>
                  <a:gd name="connsiteX0" fmla="*/ 328549 w 664368"/>
                  <a:gd name="connsiteY0" fmla="*/ 112012 h 501347"/>
                  <a:gd name="connsiteX1" fmla="*/ 664368 w 664368"/>
                  <a:gd name="connsiteY1" fmla="*/ 29859 h 501347"/>
                  <a:gd name="connsiteX2" fmla="*/ 328549 w 664368"/>
                  <a:gd name="connsiteY2" fmla="*/ 501346 h 501347"/>
                  <a:gd name="connsiteX3" fmla="*/ 0 w 664368"/>
                  <a:gd name="connsiteY3" fmla="*/ 25096 h 501347"/>
                  <a:gd name="connsiteX4" fmla="*/ 328549 w 664368"/>
                  <a:gd name="connsiteY4" fmla="*/ 112012 h 501347"/>
                  <a:gd name="connsiteX0" fmla="*/ 328549 w 683418"/>
                  <a:gd name="connsiteY0" fmla="*/ 112012 h 501347"/>
                  <a:gd name="connsiteX1" fmla="*/ 683418 w 683418"/>
                  <a:gd name="connsiteY1" fmla="*/ 15571 h 501347"/>
                  <a:gd name="connsiteX2" fmla="*/ 328549 w 683418"/>
                  <a:gd name="connsiteY2" fmla="*/ 501346 h 501347"/>
                  <a:gd name="connsiteX3" fmla="*/ 0 w 683418"/>
                  <a:gd name="connsiteY3" fmla="*/ 25096 h 501347"/>
                  <a:gd name="connsiteX4" fmla="*/ 328549 w 683418"/>
                  <a:gd name="connsiteY4" fmla="*/ 112012 h 501347"/>
                  <a:gd name="connsiteX0" fmla="*/ 364268 w 719137"/>
                  <a:gd name="connsiteY0" fmla="*/ 130042 h 519377"/>
                  <a:gd name="connsiteX1" fmla="*/ 719137 w 719137"/>
                  <a:gd name="connsiteY1" fmla="*/ 33601 h 519377"/>
                  <a:gd name="connsiteX2" fmla="*/ 364268 w 719137"/>
                  <a:gd name="connsiteY2" fmla="*/ 519376 h 519377"/>
                  <a:gd name="connsiteX3" fmla="*/ 0 w 719137"/>
                  <a:gd name="connsiteY3" fmla="*/ 21694 h 519377"/>
                  <a:gd name="connsiteX4" fmla="*/ 364268 w 719137"/>
                  <a:gd name="connsiteY4" fmla="*/ 130042 h 519377"/>
                  <a:gd name="connsiteX0" fmla="*/ 364268 w 719140"/>
                  <a:gd name="connsiteY0" fmla="*/ 130042 h 519387"/>
                  <a:gd name="connsiteX1" fmla="*/ 719137 w 719140"/>
                  <a:gd name="connsiteY1" fmla="*/ 33601 h 519387"/>
                  <a:gd name="connsiteX2" fmla="*/ 364268 w 719140"/>
                  <a:gd name="connsiteY2" fmla="*/ 519376 h 519387"/>
                  <a:gd name="connsiteX3" fmla="*/ 0 w 719140"/>
                  <a:gd name="connsiteY3" fmla="*/ 21694 h 519387"/>
                  <a:gd name="connsiteX4" fmla="*/ 364268 w 719140"/>
                  <a:gd name="connsiteY4" fmla="*/ 130042 h 519387"/>
                  <a:gd name="connsiteX0" fmla="*/ 392843 w 719140"/>
                  <a:gd name="connsiteY0" fmla="*/ 96867 h 526693"/>
                  <a:gd name="connsiteX1" fmla="*/ 719137 w 719140"/>
                  <a:gd name="connsiteY1" fmla="*/ 40907 h 526693"/>
                  <a:gd name="connsiteX2" fmla="*/ 364268 w 719140"/>
                  <a:gd name="connsiteY2" fmla="*/ 526682 h 526693"/>
                  <a:gd name="connsiteX3" fmla="*/ 0 w 719140"/>
                  <a:gd name="connsiteY3" fmla="*/ 29000 h 526693"/>
                  <a:gd name="connsiteX4" fmla="*/ 392843 w 719140"/>
                  <a:gd name="connsiteY4" fmla="*/ 96867 h 526693"/>
                  <a:gd name="connsiteX0" fmla="*/ 392843 w 719140"/>
                  <a:gd name="connsiteY0" fmla="*/ 93762 h 523588"/>
                  <a:gd name="connsiteX1" fmla="*/ 719137 w 719140"/>
                  <a:gd name="connsiteY1" fmla="*/ 37802 h 523588"/>
                  <a:gd name="connsiteX2" fmla="*/ 364268 w 719140"/>
                  <a:gd name="connsiteY2" fmla="*/ 523577 h 523588"/>
                  <a:gd name="connsiteX3" fmla="*/ 0 w 719140"/>
                  <a:gd name="connsiteY3" fmla="*/ 25895 h 523588"/>
                  <a:gd name="connsiteX4" fmla="*/ 392843 w 719140"/>
                  <a:gd name="connsiteY4" fmla="*/ 93762 h 523588"/>
                  <a:gd name="connsiteX0" fmla="*/ 392843 w 719140"/>
                  <a:gd name="connsiteY0" fmla="*/ 78389 h 508215"/>
                  <a:gd name="connsiteX1" fmla="*/ 719137 w 719140"/>
                  <a:gd name="connsiteY1" fmla="*/ 22429 h 508215"/>
                  <a:gd name="connsiteX2" fmla="*/ 364268 w 719140"/>
                  <a:gd name="connsiteY2" fmla="*/ 508204 h 508215"/>
                  <a:gd name="connsiteX3" fmla="*/ 0 w 719140"/>
                  <a:gd name="connsiteY3" fmla="*/ 10522 h 508215"/>
                  <a:gd name="connsiteX4" fmla="*/ 392843 w 719140"/>
                  <a:gd name="connsiteY4" fmla="*/ 78389 h 508215"/>
                  <a:gd name="connsiteX0" fmla="*/ 392843 w 719140"/>
                  <a:gd name="connsiteY0" fmla="*/ 78389 h 508215"/>
                  <a:gd name="connsiteX1" fmla="*/ 719137 w 719140"/>
                  <a:gd name="connsiteY1" fmla="*/ 22429 h 508215"/>
                  <a:gd name="connsiteX2" fmla="*/ 364268 w 719140"/>
                  <a:gd name="connsiteY2" fmla="*/ 508204 h 508215"/>
                  <a:gd name="connsiteX3" fmla="*/ 0 w 719140"/>
                  <a:gd name="connsiteY3" fmla="*/ 10522 h 508215"/>
                  <a:gd name="connsiteX4" fmla="*/ 392843 w 719140"/>
                  <a:gd name="connsiteY4" fmla="*/ 78389 h 508215"/>
                  <a:gd name="connsiteX0" fmla="*/ 392843 w 719140"/>
                  <a:gd name="connsiteY0" fmla="*/ 67867 h 497693"/>
                  <a:gd name="connsiteX1" fmla="*/ 719137 w 719140"/>
                  <a:gd name="connsiteY1" fmla="*/ 11907 h 497693"/>
                  <a:gd name="connsiteX2" fmla="*/ 364268 w 719140"/>
                  <a:gd name="connsiteY2" fmla="*/ 497682 h 497693"/>
                  <a:gd name="connsiteX3" fmla="*/ 0 w 719140"/>
                  <a:gd name="connsiteY3" fmla="*/ 0 h 497693"/>
                  <a:gd name="connsiteX4" fmla="*/ 392843 w 719140"/>
                  <a:gd name="connsiteY4" fmla="*/ 67867 h 497693"/>
                  <a:gd name="connsiteX0" fmla="*/ 392843 w 719140"/>
                  <a:gd name="connsiteY0" fmla="*/ 67867 h 497693"/>
                  <a:gd name="connsiteX1" fmla="*/ 719137 w 719140"/>
                  <a:gd name="connsiteY1" fmla="*/ 11907 h 497693"/>
                  <a:gd name="connsiteX2" fmla="*/ 364268 w 719140"/>
                  <a:gd name="connsiteY2" fmla="*/ 497682 h 497693"/>
                  <a:gd name="connsiteX3" fmla="*/ 0 w 719140"/>
                  <a:gd name="connsiteY3" fmla="*/ 0 h 497693"/>
                  <a:gd name="connsiteX4" fmla="*/ 392843 w 719140"/>
                  <a:gd name="connsiteY4" fmla="*/ 67867 h 497693"/>
                  <a:gd name="connsiteX0" fmla="*/ 392843 w 719140"/>
                  <a:gd name="connsiteY0" fmla="*/ 67867 h 497693"/>
                  <a:gd name="connsiteX1" fmla="*/ 719137 w 719140"/>
                  <a:gd name="connsiteY1" fmla="*/ 11907 h 497693"/>
                  <a:gd name="connsiteX2" fmla="*/ 364268 w 719140"/>
                  <a:gd name="connsiteY2" fmla="*/ 497682 h 497693"/>
                  <a:gd name="connsiteX3" fmla="*/ 0 w 719140"/>
                  <a:gd name="connsiteY3" fmla="*/ 0 h 497693"/>
                  <a:gd name="connsiteX4" fmla="*/ 392843 w 719140"/>
                  <a:gd name="connsiteY4" fmla="*/ 67867 h 497693"/>
                  <a:gd name="connsiteX0" fmla="*/ 0 w 740267"/>
                  <a:gd name="connsiteY0" fmla="*/ 55784 h 553478"/>
                  <a:gd name="connsiteX1" fmla="*/ 719137 w 740267"/>
                  <a:gd name="connsiteY1" fmla="*/ 67691 h 553478"/>
                  <a:gd name="connsiteX2" fmla="*/ 364268 w 740267"/>
                  <a:gd name="connsiteY2" fmla="*/ 553466 h 553478"/>
                  <a:gd name="connsiteX3" fmla="*/ 0 w 740267"/>
                  <a:gd name="connsiteY3" fmla="*/ 55784 h 553478"/>
                  <a:gd name="connsiteX0" fmla="*/ 0 w 740267"/>
                  <a:gd name="connsiteY0" fmla="*/ 47932 h 545626"/>
                  <a:gd name="connsiteX1" fmla="*/ 719137 w 740267"/>
                  <a:gd name="connsiteY1" fmla="*/ 59839 h 545626"/>
                  <a:gd name="connsiteX2" fmla="*/ 364268 w 740267"/>
                  <a:gd name="connsiteY2" fmla="*/ 545614 h 545626"/>
                  <a:gd name="connsiteX3" fmla="*/ 0 w 740267"/>
                  <a:gd name="connsiteY3" fmla="*/ 47932 h 545626"/>
                  <a:gd name="connsiteX0" fmla="*/ 0 w 740267"/>
                  <a:gd name="connsiteY0" fmla="*/ 35160 h 532854"/>
                  <a:gd name="connsiteX1" fmla="*/ 719137 w 740267"/>
                  <a:gd name="connsiteY1" fmla="*/ 47067 h 532854"/>
                  <a:gd name="connsiteX2" fmla="*/ 364268 w 740267"/>
                  <a:gd name="connsiteY2" fmla="*/ 532842 h 532854"/>
                  <a:gd name="connsiteX3" fmla="*/ 0 w 740267"/>
                  <a:gd name="connsiteY3" fmla="*/ 35160 h 532854"/>
                  <a:gd name="connsiteX0" fmla="*/ 0 w 740267"/>
                  <a:gd name="connsiteY0" fmla="*/ 34214 h 531908"/>
                  <a:gd name="connsiteX1" fmla="*/ 719137 w 740267"/>
                  <a:gd name="connsiteY1" fmla="*/ 46121 h 531908"/>
                  <a:gd name="connsiteX2" fmla="*/ 364268 w 740267"/>
                  <a:gd name="connsiteY2" fmla="*/ 531896 h 531908"/>
                  <a:gd name="connsiteX3" fmla="*/ 0 w 740267"/>
                  <a:gd name="connsiteY3" fmla="*/ 34214 h 531908"/>
                  <a:gd name="connsiteX0" fmla="*/ 0 w 740267"/>
                  <a:gd name="connsiteY0" fmla="*/ 30517 h 528211"/>
                  <a:gd name="connsiteX1" fmla="*/ 719137 w 740267"/>
                  <a:gd name="connsiteY1" fmla="*/ 42424 h 528211"/>
                  <a:gd name="connsiteX2" fmla="*/ 364268 w 740267"/>
                  <a:gd name="connsiteY2" fmla="*/ 528199 h 528211"/>
                  <a:gd name="connsiteX3" fmla="*/ 0 w 740267"/>
                  <a:gd name="connsiteY3" fmla="*/ 30517 h 528211"/>
                  <a:gd name="connsiteX0" fmla="*/ 0 w 740267"/>
                  <a:gd name="connsiteY0" fmla="*/ 20414 h 518108"/>
                  <a:gd name="connsiteX1" fmla="*/ 719137 w 740267"/>
                  <a:gd name="connsiteY1" fmla="*/ 32321 h 518108"/>
                  <a:gd name="connsiteX2" fmla="*/ 364268 w 740267"/>
                  <a:gd name="connsiteY2" fmla="*/ 518096 h 518108"/>
                  <a:gd name="connsiteX3" fmla="*/ 0 w 740267"/>
                  <a:gd name="connsiteY3" fmla="*/ 20414 h 518108"/>
                  <a:gd name="connsiteX0" fmla="*/ 0 w 740267"/>
                  <a:gd name="connsiteY0" fmla="*/ 5518 h 503212"/>
                  <a:gd name="connsiteX1" fmla="*/ 719137 w 740267"/>
                  <a:gd name="connsiteY1" fmla="*/ 17425 h 503212"/>
                  <a:gd name="connsiteX2" fmla="*/ 364268 w 740267"/>
                  <a:gd name="connsiteY2" fmla="*/ 503200 h 503212"/>
                  <a:gd name="connsiteX3" fmla="*/ 0 w 740267"/>
                  <a:gd name="connsiteY3" fmla="*/ 5518 h 503212"/>
                  <a:gd name="connsiteX0" fmla="*/ 0 w 740267"/>
                  <a:gd name="connsiteY0" fmla="*/ 183 h 497877"/>
                  <a:gd name="connsiteX1" fmla="*/ 719137 w 740267"/>
                  <a:gd name="connsiteY1" fmla="*/ 12090 h 497877"/>
                  <a:gd name="connsiteX2" fmla="*/ 364268 w 740267"/>
                  <a:gd name="connsiteY2" fmla="*/ 497865 h 497877"/>
                  <a:gd name="connsiteX3" fmla="*/ 0 w 740267"/>
                  <a:gd name="connsiteY3" fmla="*/ 183 h 497877"/>
                  <a:gd name="connsiteX0" fmla="*/ 0 w 740267"/>
                  <a:gd name="connsiteY0" fmla="*/ 0 h 497694"/>
                  <a:gd name="connsiteX1" fmla="*/ 719137 w 740267"/>
                  <a:gd name="connsiteY1" fmla="*/ 11907 h 497694"/>
                  <a:gd name="connsiteX2" fmla="*/ 364268 w 740267"/>
                  <a:gd name="connsiteY2" fmla="*/ 497682 h 497694"/>
                  <a:gd name="connsiteX3" fmla="*/ 0 w 740267"/>
                  <a:gd name="connsiteY3" fmla="*/ 0 h 497694"/>
                  <a:gd name="connsiteX0" fmla="*/ 0 w 740267"/>
                  <a:gd name="connsiteY0" fmla="*/ 0 h 497694"/>
                  <a:gd name="connsiteX1" fmla="*/ 719137 w 740267"/>
                  <a:gd name="connsiteY1" fmla="*/ 11907 h 497694"/>
                  <a:gd name="connsiteX2" fmla="*/ 364268 w 740267"/>
                  <a:gd name="connsiteY2" fmla="*/ 497682 h 497694"/>
                  <a:gd name="connsiteX3" fmla="*/ 0 w 740267"/>
                  <a:gd name="connsiteY3" fmla="*/ 0 h 497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0267" h="497694">
                    <a:moveTo>
                      <a:pt x="0" y="0"/>
                    </a:moveTo>
                    <a:cubicBezTo>
                      <a:pt x="385378" y="52388"/>
                      <a:pt x="384583" y="19449"/>
                      <a:pt x="719137" y="11907"/>
                    </a:cubicBezTo>
                    <a:cubicBezTo>
                      <a:pt x="779848" y="94854"/>
                      <a:pt x="723826" y="500262"/>
                      <a:pt x="364268" y="497682"/>
                    </a:cubicBezTo>
                    <a:cubicBezTo>
                      <a:pt x="4710" y="495102"/>
                      <a:pt x="0" y="64889"/>
                      <a:pt x="0" y="0"/>
                    </a:cubicBezTo>
                    <a:close/>
                  </a:path>
                </a:pathLst>
              </a:custGeom>
              <a:solidFill>
                <a:srgbClr val="59373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椭圆 56"/>
              <p:cNvSpPr/>
              <p:nvPr/>
            </p:nvSpPr>
            <p:spPr>
              <a:xfrm>
                <a:off x="7922409" y="4735348"/>
                <a:ext cx="542944" cy="273916"/>
              </a:xfrm>
              <a:custGeom>
                <a:avLst/>
                <a:gdLst>
                  <a:gd name="connsiteX0" fmla="*/ 0 w 473075"/>
                  <a:gd name="connsiteY0" fmla="*/ 107322 h 214643"/>
                  <a:gd name="connsiteX1" fmla="*/ 236538 w 473075"/>
                  <a:gd name="connsiteY1" fmla="*/ 0 h 214643"/>
                  <a:gd name="connsiteX2" fmla="*/ 473076 w 473075"/>
                  <a:gd name="connsiteY2" fmla="*/ 107322 h 214643"/>
                  <a:gd name="connsiteX3" fmla="*/ 236538 w 473075"/>
                  <a:gd name="connsiteY3" fmla="*/ 214644 h 214643"/>
                  <a:gd name="connsiteX4" fmla="*/ 0 w 473075"/>
                  <a:gd name="connsiteY4" fmla="*/ 107322 h 214643"/>
                  <a:gd name="connsiteX0" fmla="*/ 0 w 473076"/>
                  <a:gd name="connsiteY0" fmla="*/ 142247 h 249569"/>
                  <a:gd name="connsiteX1" fmla="*/ 236538 w 473076"/>
                  <a:gd name="connsiteY1" fmla="*/ 0 h 249569"/>
                  <a:gd name="connsiteX2" fmla="*/ 473076 w 473076"/>
                  <a:gd name="connsiteY2" fmla="*/ 142247 h 249569"/>
                  <a:gd name="connsiteX3" fmla="*/ 236538 w 473076"/>
                  <a:gd name="connsiteY3" fmla="*/ 249569 h 249569"/>
                  <a:gd name="connsiteX4" fmla="*/ 0 w 473076"/>
                  <a:gd name="connsiteY4" fmla="*/ 142247 h 249569"/>
                  <a:gd name="connsiteX0" fmla="*/ 30 w 473106"/>
                  <a:gd name="connsiteY0" fmla="*/ 142247 h 271794"/>
                  <a:gd name="connsiteX1" fmla="*/ 236568 w 473106"/>
                  <a:gd name="connsiteY1" fmla="*/ 0 h 271794"/>
                  <a:gd name="connsiteX2" fmla="*/ 473106 w 473106"/>
                  <a:gd name="connsiteY2" fmla="*/ 142247 h 271794"/>
                  <a:gd name="connsiteX3" fmla="*/ 249268 w 473106"/>
                  <a:gd name="connsiteY3" fmla="*/ 271794 h 271794"/>
                  <a:gd name="connsiteX4" fmla="*/ 30 w 473106"/>
                  <a:gd name="connsiteY4" fmla="*/ 142247 h 271794"/>
                  <a:gd name="connsiteX0" fmla="*/ 22 w 514373"/>
                  <a:gd name="connsiteY0" fmla="*/ 142591 h 272362"/>
                  <a:gd name="connsiteX1" fmla="*/ 236560 w 514373"/>
                  <a:gd name="connsiteY1" fmla="*/ 344 h 272362"/>
                  <a:gd name="connsiteX2" fmla="*/ 514373 w 514373"/>
                  <a:gd name="connsiteY2" fmla="*/ 110841 h 272362"/>
                  <a:gd name="connsiteX3" fmla="*/ 249260 w 514373"/>
                  <a:gd name="connsiteY3" fmla="*/ 272138 h 272362"/>
                  <a:gd name="connsiteX4" fmla="*/ 22 w 514373"/>
                  <a:gd name="connsiteY4" fmla="*/ 142591 h 272362"/>
                  <a:gd name="connsiteX0" fmla="*/ 18 w 542944"/>
                  <a:gd name="connsiteY0" fmla="*/ 70182 h 273065"/>
                  <a:gd name="connsiteX1" fmla="*/ 265131 w 542944"/>
                  <a:gd name="connsiteY1" fmla="*/ 960 h 273065"/>
                  <a:gd name="connsiteX2" fmla="*/ 542944 w 542944"/>
                  <a:gd name="connsiteY2" fmla="*/ 111457 h 273065"/>
                  <a:gd name="connsiteX3" fmla="*/ 277831 w 542944"/>
                  <a:gd name="connsiteY3" fmla="*/ 272754 h 273065"/>
                  <a:gd name="connsiteX4" fmla="*/ 18 w 542944"/>
                  <a:gd name="connsiteY4" fmla="*/ 70182 h 273065"/>
                  <a:gd name="connsiteX0" fmla="*/ 18 w 542944"/>
                  <a:gd name="connsiteY0" fmla="*/ 70182 h 272786"/>
                  <a:gd name="connsiteX1" fmla="*/ 265131 w 542944"/>
                  <a:gd name="connsiteY1" fmla="*/ 960 h 272786"/>
                  <a:gd name="connsiteX2" fmla="*/ 542944 w 542944"/>
                  <a:gd name="connsiteY2" fmla="*/ 111457 h 272786"/>
                  <a:gd name="connsiteX3" fmla="*/ 277831 w 542944"/>
                  <a:gd name="connsiteY3" fmla="*/ 272754 h 272786"/>
                  <a:gd name="connsiteX4" fmla="*/ 18 w 542944"/>
                  <a:gd name="connsiteY4" fmla="*/ 70182 h 272786"/>
                  <a:gd name="connsiteX0" fmla="*/ 18 w 542944"/>
                  <a:gd name="connsiteY0" fmla="*/ 70182 h 272786"/>
                  <a:gd name="connsiteX1" fmla="*/ 265131 w 542944"/>
                  <a:gd name="connsiteY1" fmla="*/ 960 h 272786"/>
                  <a:gd name="connsiteX2" fmla="*/ 542944 w 542944"/>
                  <a:gd name="connsiteY2" fmla="*/ 111457 h 272786"/>
                  <a:gd name="connsiteX3" fmla="*/ 277831 w 542944"/>
                  <a:gd name="connsiteY3" fmla="*/ 272754 h 272786"/>
                  <a:gd name="connsiteX4" fmla="*/ 18 w 542944"/>
                  <a:gd name="connsiteY4" fmla="*/ 70182 h 272786"/>
                  <a:gd name="connsiteX0" fmla="*/ 18 w 542944"/>
                  <a:gd name="connsiteY0" fmla="*/ 70182 h 273916"/>
                  <a:gd name="connsiteX1" fmla="*/ 265131 w 542944"/>
                  <a:gd name="connsiteY1" fmla="*/ 960 h 273916"/>
                  <a:gd name="connsiteX2" fmla="*/ 542944 w 542944"/>
                  <a:gd name="connsiteY2" fmla="*/ 111457 h 273916"/>
                  <a:gd name="connsiteX3" fmla="*/ 277831 w 542944"/>
                  <a:gd name="connsiteY3" fmla="*/ 272754 h 273916"/>
                  <a:gd name="connsiteX4" fmla="*/ 18 w 542944"/>
                  <a:gd name="connsiteY4" fmla="*/ 70182 h 2739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2944" h="273916">
                    <a:moveTo>
                      <a:pt x="18" y="70182"/>
                    </a:moveTo>
                    <a:cubicBezTo>
                      <a:pt x="-2099" y="24883"/>
                      <a:pt x="174643" y="-5919"/>
                      <a:pt x="265131" y="960"/>
                    </a:cubicBezTo>
                    <a:cubicBezTo>
                      <a:pt x="355619" y="7839"/>
                      <a:pt x="542944" y="52185"/>
                      <a:pt x="542944" y="111457"/>
                    </a:cubicBezTo>
                    <a:cubicBezTo>
                      <a:pt x="523894" y="183429"/>
                      <a:pt x="441344" y="285983"/>
                      <a:pt x="277831" y="272754"/>
                    </a:cubicBezTo>
                    <a:cubicBezTo>
                      <a:pt x="114318" y="259525"/>
                      <a:pt x="2135" y="115481"/>
                      <a:pt x="18" y="70182"/>
                    </a:cubicBezTo>
                    <a:close/>
                  </a:path>
                </a:pathLst>
              </a:custGeom>
              <a:solidFill>
                <a:srgbClr val="F49E9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椭圆 63"/>
              <p:cNvSpPr/>
              <p:nvPr/>
            </p:nvSpPr>
            <p:spPr>
              <a:xfrm>
                <a:off x="6953447" y="3919621"/>
                <a:ext cx="544832" cy="544830"/>
              </a:xfrm>
              <a:prstGeom prst="ellipse">
                <a:avLst/>
              </a:prstGeom>
              <a:solidFill>
                <a:srgbClr val="61403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椭圆 46"/>
              <p:cNvSpPr/>
              <p:nvPr/>
            </p:nvSpPr>
            <p:spPr>
              <a:xfrm>
                <a:off x="7139503" y="2922830"/>
                <a:ext cx="358776" cy="157163"/>
              </a:xfrm>
              <a:custGeom>
                <a:avLst/>
                <a:gdLst>
                  <a:gd name="connsiteX0" fmla="*/ 0 w 603250"/>
                  <a:gd name="connsiteY0" fmla="*/ 301625 h 603250"/>
                  <a:gd name="connsiteX1" fmla="*/ 301625 w 603250"/>
                  <a:gd name="connsiteY1" fmla="*/ 0 h 603250"/>
                  <a:gd name="connsiteX2" fmla="*/ 603250 w 603250"/>
                  <a:gd name="connsiteY2" fmla="*/ 301625 h 603250"/>
                  <a:gd name="connsiteX3" fmla="*/ 301625 w 603250"/>
                  <a:gd name="connsiteY3" fmla="*/ 603250 h 603250"/>
                  <a:gd name="connsiteX4" fmla="*/ 0 w 603250"/>
                  <a:gd name="connsiteY4" fmla="*/ 301625 h 603250"/>
                  <a:gd name="connsiteX0" fmla="*/ 301625 w 603250"/>
                  <a:gd name="connsiteY0" fmla="*/ 603250 h 694690"/>
                  <a:gd name="connsiteX1" fmla="*/ 0 w 603250"/>
                  <a:gd name="connsiteY1" fmla="*/ 301625 h 694690"/>
                  <a:gd name="connsiteX2" fmla="*/ 301625 w 603250"/>
                  <a:gd name="connsiteY2" fmla="*/ 0 h 694690"/>
                  <a:gd name="connsiteX3" fmla="*/ 603250 w 603250"/>
                  <a:gd name="connsiteY3" fmla="*/ 301625 h 694690"/>
                  <a:gd name="connsiteX4" fmla="*/ 393065 w 603250"/>
                  <a:gd name="connsiteY4" fmla="*/ 694690 h 694690"/>
                  <a:gd name="connsiteX0" fmla="*/ 301625 w 603250"/>
                  <a:gd name="connsiteY0" fmla="*/ 603250 h 603250"/>
                  <a:gd name="connsiteX1" fmla="*/ 0 w 603250"/>
                  <a:gd name="connsiteY1" fmla="*/ 301625 h 603250"/>
                  <a:gd name="connsiteX2" fmla="*/ 301625 w 603250"/>
                  <a:gd name="connsiteY2" fmla="*/ 0 h 603250"/>
                  <a:gd name="connsiteX3" fmla="*/ 603250 w 603250"/>
                  <a:gd name="connsiteY3" fmla="*/ 301625 h 603250"/>
                  <a:gd name="connsiteX0" fmla="*/ 0 w 603250"/>
                  <a:gd name="connsiteY0" fmla="*/ 301625 h 301625"/>
                  <a:gd name="connsiteX1" fmla="*/ 301625 w 603250"/>
                  <a:gd name="connsiteY1" fmla="*/ 0 h 301625"/>
                  <a:gd name="connsiteX2" fmla="*/ 603250 w 603250"/>
                  <a:gd name="connsiteY2" fmla="*/ 301625 h 301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3250" h="301625">
                    <a:moveTo>
                      <a:pt x="0" y="301625"/>
                    </a:moveTo>
                    <a:cubicBezTo>
                      <a:pt x="0" y="135042"/>
                      <a:pt x="135042" y="0"/>
                      <a:pt x="301625" y="0"/>
                    </a:cubicBezTo>
                    <a:cubicBezTo>
                      <a:pt x="468208" y="0"/>
                      <a:pt x="603250" y="135042"/>
                      <a:pt x="603250" y="301625"/>
                    </a:cubicBezTo>
                  </a:path>
                </a:pathLst>
              </a:custGeom>
              <a:noFill/>
              <a:ln w="38100">
                <a:solidFill>
                  <a:srgbClr val="61403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椭圆 65"/>
              <p:cNvSpPr/>
              <p:nvPr/>
            </p:nvSpPr>
            <p:spPr>
              <a:xfrm>
                <a:off x="7076797" y="4047415"/>
                <a:ext cx="107157" cy="10715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矩形: 圆角 66"/>
              <p:cNvSpPr/>
              <p:nvPr/>
            </p:nvSpPr>
            <p:spPr>
              <a:xfrm rot="1750512">
                <a:off x="7397935" y="4537796"/>
                <a:ext cx="66169" cy="288715"/>
              </a:xfrm>
              <a:prstGeom prst="roundRect">
                <a:avLst>
                  <a:gd name="adj" fmla="val 50000"/>
                </a:avLst>
              </a:prstGeom>
              <a:solidFill>
                <a:srgbClr val="F99EA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矩形: 圆角 67"/>
              <p:cNvSpPr/>
              <p:nvPr/>
            </p:nvSpPr>
            <p:spPr>
              <a:xfrm rot="1750512">
                <a:off x="7106419" y="4537796"/>
                <a:ext cx="66169" cy="288715"/>
              </a:xfrm>
              <a:prstGeom prst="roundRect">
                <a:avLst>
                  <a:gd name="adj" fmla="val 50000"/>
                </a:avLst>
              </a:prstGeom>
              <a:solidFill>
                <a:srgbClr val="F99EA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任意多边形: 形状 68"/>
              <p:cNvSpPr/>
              <p:nvPr/>
            </p:nvSpPr>
            <p:spPr>
              <a:xfrm flipH="1">
                <a:off x="8881872" y="1419628"/>
                <a:ext cx="1206500" cy="1403505"/>
              </a:xfrm>
              <a:custGeom>
                <a:avLst/>
                <a:gdLst>
                  <a:gd name="connsiteX0" fmla="*/ 50800 w 1206500"/>
                  <a:gd name="connsiteY0" fmla="*/ 0 h 1384300"/>
                  <a:gd name="connsiteX1" fmla="*/ 0 w 1206500"/>
                  <a:gd name="connsiteY1" fmla="*/ 622300 h 1384300"/>
                  <a:gd name="connsiteX2" fmla="*/ 114300 w 1206500"/>
                  <a:gd name="connsiteY2" fmla="*/ 1384300 h 1384300"/>
                  <a:gd name="connsiteX3" fmla="*/ 1206500 w 1206500"/>
                  <a:gd name="connsiteY3" fmla="*/ 317500 h 1384300"/>
                  <a:gd name="connsiteX4" fmla="*/ 660400 w 1206500"/>
                  <a:gd name="connsiteY4" fmla="*/ 0 h 1384300"/>
                  <a:gd name="connsiteX5" fmla="*/ 50800 w 1206500"/>
                  <a:gd name="connsiteY5" fmla="*/ 0 h 1384300"/>
                  <a:gd name="connsiteX0" fmla="*/ 70647 w 1226347"/>
                  <a:gd name="connsiteY0" fmla="*/ 60209 h 1444509"/>
                  <a:gd name="connsiteX1" fmla="*/ 19847 w 1226347"/>
                  <a:gd name="connsiteY1" fmla="*/ 682509 h 1444509"/>
                  <a:gd name="connsiteX2" fmla="*/ 134147 w 1226347"/>
                  <a:gd name="connsiteY2" fmla="*/ 1444509 h 1444509"/>
                  <a:gd name="connsiteX3" fmla="*/ 1226347 w 1226347"/>
                  <a:gd name="connsiteY3" fmla="*/ 377709 h 1444509"/>
                  <a:gd name="connsiteX4" fmla="*/ 680247 w 1226347"/>
                  <a:gd name="connsiteY4" fmla="*/ 60209 h 1444509"/>
                  <a:gd name="connsiteX5" fmla="*/ 70647 w 1226347"/>
                  <a:gd name="connsiteY5" fmla="*/ 60209 h 1444509"/>
                  <a:gd name="connsiteX0" fmla="*/ 81533 w 1237233"/>
                  <a:gd name="connsiteY0" fmla="*/ 60209 h 1444509"/>
                  <a:gd name="connsiteX1" fmla="*/ 30733 w 1237233"/>
                  <a:gd name="connsiteY1" fmla="*/ 682509 h 1444509"/>
                  <a:gd name="connsiteX2" fmla="*/ 145033 w 1237233"/>
                  <a:gd name="connsiteY2" fmla="*/ 1444509 h 1444509"/>
                  <a:gd name="connsiteX3" fmla="*/ 1237233 w 1237233"/>
                  <a:gd name="connsiteY3" fmla="*/ 377709 h 1444509"/>
                  <a:gd name="connsiteX4" fmla="*/ 691133 w 1237233"/>
                  <a:gd name="connsiteY4" fmla="*/ 60209 h 1444509"/>
                  <a:gd name="connsiteX5" fmla="*/ 81533 w 1237233"/>
                  <a:gd name="connsiteY5" fmla="*/ 60209 h 1444509"/>
                  <a:gd name="connsiteX0" fmla="*/ 81533 w 1237233"/>
                  <a:gd name="connsiteY0" fmla="*/ 60209 h 1482624"/>
                  <a:gd name="connsiteX1" fmla="*/ 30733 w 1237233"/>
                  <a:gd name="connsiteY1" fmla="*/ 682509 h 1482624"/>
                  <a:gd name="connsiteX2" fmla="*/ 145033 w 1237233"/>
                  <a:gd name="connsiteY2" fmla="*/ 1444509 h 1482624"/>
                  <a:gd name="connsiteX3" fmla="*/ 1237233 w 1237233"/>
                  <a:gd name="connsiteY3" fmla="*/ 377709 h 1482624"/>
                  <a:gd name="connsiteX4" fmla="*/ 691133 w 1237233"/>
                  <a:gd name="connsiteY4" fmla="*/ 60209 h 1482624"/>
                  <a:gd name="connsiteX5" fmla="*/ 81533 w 1237233"/>
                  <a:gd name="connsiteY5" fmla="*/ 60209 h 1482624"/>
                  <a:gd name="connsiteX0" fmla="*/ 81533 w 1257929"/>
                  <a:gd name="connsiteY0" fmla="*/ 60209 h 1444509"/>
                  <a:gd name="connsiteX1" fmla="*/ 30733 w 1257929"/>
                  <a:gd name="connsiteY1" fmla="*/ 682509 h 1444509"/>
                  <a:gd name="connsiteX2" fmla="*/ 145033 w 1257929"/>
                  <a:gd name="connsiteY2" fmla="*/ 1444509 h 1444509"/>
                  <a:gd name="connsiteX3" fmla="*/ 1237233 w 1257929"/>
                  <a:gd name="connsiteY3" fmla="*/ 377709 h 1444509"/>
                  <a:gd name="connsiteX4" fmla="*/ 691133 w 1257929"/>
                  <a:gd name="connsiteY4" fmla="*/ 60209 h 1444509"/>
                  <a:gd name="connsiteX5" fmla="*/ 81533 w 1257929"/>
                  <a:gd name="connsiteY5" fmla="*/ 60209 h 1444509"/>
                  <a:gd name="connsiteX0" fmla="*/ 81533 w 1257929"/>
                  <a:gd name="connsiteY0" fmla="*/ 78583 h 1462883"/>
                  <a:gd name="connsiteX1" fmla="*/ 30733 w 1257929"/>
                  <a:gd name="connsiteY1" fmla="*/ 700883 h 1462883"/>
                  <a:gd name="connsiteX2" fmla="*/ 145033 w 1257929"/>
                  <a:gd name="connsiteY2" fmla="*/ 1462883 h 1462883"/>
                  <a:gd name="connsiteX3" fmla="*/ 1237233 w 1257929"/>
                  <a:gd name="connsiteY3" fmla="*/ 396083 h 1462883"/>
                  <a:gd name="connsiteX4" fmla="*/ 691133 w 1257929"/>
                  <a:gd name="connsiteY4" fmla="*/ 78583 h 1462883"/>
                  <a:gd name="connsiteX5" fmla="*/ 81533 w 1257929"/>
                  <a:gd name="connsiteY5" fmla="*/ 78583 h 1462883"/>
                  <a:gd name="connsiteX0" fmla="*/ 81533 w 1237233"/>
                  <a:gd name="connsiteY0" fmla="*/ 78583 h 1462883"/>
                  <a:gd name="connsiteX1" fmla="*/ 30733 w 1237233"/>
                  <a:gd name="connsiteY1" fmla="*/ 700883 h 1462883"/>
                  <a:gd name="connsiteX2" fmla="*/ 145033 w 1237233"/>
                  <a:gd name="connsiteY2" fmla="*/ 1462883 h 1462883"/>
                  <a:gd name="connsiteX3" fmla="*/ 1237233 w 1237233"/>
                  <a:gd name="connsiteY3" fmla="*/ 396083 h 1462883"/>
                  <a:gd name="connsiteX4" fmla="*/ 691133 w 1237233"/>
                  <a:gd name="connsiteY4" fmla="*/ 78583 h 1462883"/>
                  <a:gd name="connsiteX5" fmla="*/ 81533 w 1237233"/>
                  <a:gd name="connsiteY5" fmla="*/ 78583 h 1462883"/>
                  <a:gd name="connsiteX0" fmla="*/ 81533 w 1237233"/>
                  <a:gd name="connsiteY0" fmla="*/ 78583 h 1462883"/>
                  <a:gd name="connsiteX1" fmla="*/ 30733 w 1237233"/>
                  <a:gd name="connsiteY1" fmla="*/ 700883 h 1462883"/>
                  <a:gd name="connsiteX2" fmla="*/ 145033 w 1237233"/>
                  <a:gd name="connsiteY2" fmla="*/ 1462883 h 1462883"/>
                  <a:gd name="connsiteX3" fmla="*/ 1237233 w 1237233"/>
                  <a:gd name="connsiteY3" fmla="*/ 396083 h 1462883"/>
                  <a:gd name="connsiteX4" fmla="*/ 691133 w 1237233"/>
                  <a:gd name="connsiteY4" fmla="*/ 78583 h 1462883"/>
                  <a:gd name="connsiteX5" fmla="*/ 81533 w 1237233"/>
                  <a:gd name="connsiteY5" fmla="*/ 78583 h 1462883"/>
                  <a:gd name="connsiteX0" fmla="*/ 81533 w 1237233"/>
                  <a:gd name="connsiteY0" fmla="*/ 78583 h 1462883"/>
                  <a:gd name="connsiteX1" fmla="*/ 30733 w 1237233"/>
                  <a:gd name="connsiteY1" fmla="*/ 700883 h 1462883"/>
                  <a:gd name="connsiteX2" fmla="*/ 145033 w 1237233"/>
                  <a:gd name="connsiteY2" fmla="*/ 1462883 h 1462883"/>
                  <a:gd name="connsiteX3" fmla="*/ 1237233 w 1237233"/>
                  <a:gd name="connsiteY3" fmla="*/ 396083 h 1462883"/>
                  <a:gd name="connsiteX4" fmla="*/ 691133 w 1237233"/>
                  <a:gd name="connsiteY4" fmla="*/ 78583 h 1462883"/>
                  <a:gd name="connsiteX5" fmla="*/ 81533 w 1237233"/>
                  <a:gd name="connsiteY5" fmla="*/ 78583 h 1462883"/>
                  <a:gd name="connsiteX0" fmla="*/ 81533 w 1237233"/>
                  <a:gd name="connsiteY0" fmla="*/ 78583 h 1462883"/>
                  <a:gd name="connsiteX1" fmla="*/ 30733 w 1237233"/>
                  <a:gd name="connsiteY1" fmla="*/ 700883 h 1462883"/>
                  <a:gd name="connsiteX2" fmla="*/ 145033 w 1237233"/>
                  <a:gd name="connsiteY2" fmla="*/ 1462883 h 1462883"/>
                  <a:gd name="connsiteX3" fmla="*/ 1237233 w 1237233"/>
                  <a:gd name="connsiteY3" fmla="*/ 396083 h 1462883"/>
                  <a:gd name="connsiteX4" fmla="*/ 691133 w 1237233"/>
                  <a:gd name="connsiteY4" fmla="*/ 78583 h 1462883"/>
                  <a:gd name="connsiteX5" fmla="*/ 81533 w 1237233"/>
                  <a:gd name="connsiteY5" fmla="*/ 78583 h 1462883"/>
                  <a:gd name="connsiteX0" fmla="*/ 81533 w 1237233"/>
                  <a:gd name="connsiteY0" fmla="*/ 78583 h 1462883"/>
                  <a:gd name="connsiteX1" fmla="*/ 30733 w 1237233"/>
                  <a:gd name="connsiteY1" fmla="*/ 700883 h 1462883"/>
                  <a:gd name="connsiteX2" fmla="*/ 145033 w 1237233"/>
                  <a:gd name="connsiteY2" fmla="*/ 1462883 h 1462883"/>
                  <a:gd name="connsiteX3" fmla="*/ 1237233 w 1237233"/>
                  <a:gd name="connsiteY3" fmla="*/ 396083 h 1462883"/>
                  <a:gd name="connsiteX4" fmla="*/ 691133 w 1237233"/>
                  <a:gd name="connsiteY4" fmla="*/ 78583 h 1462883"/>
                  <a:gd name="connsiteX5" fmla="*/ 81533 w 1237233"/>
                  <a:gd name="connsiteY5" fmla="*/ 78583 h 1462883"/>
                  <a:gd name="connsiteX0" fmla="*/ 81533 w 1237233"/>
                  <a:gd name="connsiteY0" fmla="*/ 78583 h 1462883"/>
                  <a:gd name="connsiteX1" fmla="*/ 30733 w 1237233"/>
                  <a:gd name="connsiteY1" fmla="*/ 700883 h 1462883"/>
                  <a:gd name="connsiteX2" fmla="*/ 145033 w 1237233"/>
                  <a:gd name="connsiteY2" fmla="*/ 1462883 h 1462883"/>
                  <a:gd name="connsiteX3" fmla="*/ 1237233 w 1237233"/>
                  <a:gd name="connsiteY3" fmla="*/ 396083 h 1462883"/>
                  <a:gd name="connsiteX4" fmla="*/ 691133 w 1237233"/>
                  <a:gd name="connsiteY4" fmla="*/ 78583 h 1462883"/>
                  <a:gd name="connsiteX5" fmla="*/ 81533 w 1237233"/>
                  <a:gd name="connsiteY5" fmla="*/ 78583 h 1462883"/>
                  <a:gd name="connsiteX0" fmla="*/ 64483 w 1220183"/>
                  <a:gd name="connsiteY0" fmla="*/ 78583 h 1462883"/>
                  <a:gd name="connsiteX1" fmla="*/ 13683 w 1220183"/>
                  <a:gd name="connsiteY1" fmla="*/ 700883 h 1462883"/>
                  <a:gd name="connsiteX2" fmla="*/ 127983 w 1220183"/>
                  <a:gd name="connsiteY2" fmla="*/ 1462883 h 1462883"/>
                  <a:gd name="connsiteX3" fmla="*/ 1220183 w 1220183"/>
                  <a:gd name="connsiteY3" fmla="*/ 396083 h 1462883"/>
                  <a:gd name="connsiteX4" fmla="*/ 674083 w 1220183"/>
                  <a:gd name="connsiteY4" fmla="*/ 78583 h 1462883"/>
                  <a:gd name="connsiteX5" fmla="*/ 64483 w 1220183"/>
                  <a:gd name="connsiteY5" fmla="*/ 78583 h 1462883"/>
                  <a:gd name="connsiteX0" fmla="*/ 85725 w 1206500"/>
                  <a:gd name="connsiteY0" fmla="*/ 72663 h 1425213"/>
                  <a:gd name="connsiteX1" fmla="*/ 0 w 1206500"/>
                  <a:gd name="connsiteY1" fmla="*/ 663213 h 1425213"/>
                  <a:gd name="connsiteX2" fmla="*/ 114300 w 1206500"/>
                  <a:gd name="connsiteY2" fmla="*/ 1425213 h 1425213"/>
                  <a:gd name="connsiteX3" fmla="*/ 1206500 w 1206500"/>
                  <a:gd name="connsiteY3" fmla="*/ 358413 h 1425213"/>
                  <a:gd name="connsiteX4" fmla="*/ 660400 w 1206500"/>
                  <a:gd name="connsiteY4" fmla="*/ 40913 h 1425213"/>
                  <a:gd name="connsiteX5" fmla="*/ 85725 w 1206500"/>
                  <a:gd name="connsiteY5" fmla="*/ 72663 h 1425213"/>
                  <a:gd name="connsiteX0" fmla="*/ 85725 w 1206500"/>
                  <a:gd name="connsiteY0" fmla="*/ 61164 h 1413714"/>
                  <a:gd name="connsiteX1" fmla="*/ 0 w 1206500"/>
                  <a:gd name="connsiteY1" fmla="*/ 651714 h 1413714"/>
                  <a:gd name="connsiteX2" fmla="*/ 114300 w 1206500"/>
                  <a:gd name="connsiteY2" fmla="*/ 1413714 h 1413714"/>
                  <a:gd name="connsiteX3" fmla="*/ 1206500 w 1206500"/>
                  <a:gd name="connsiteY3" fmla="*/ 346914 h 1413714"/>
                  <a:gd name="connsiteX4" fmla="*/ 660400 w 1206500"/>
                  <a:gd name="connsiteY4" fmla="*/ 29414 h 1413714"/>
                  <a:gd name="connsiteX5" fmla="*/ 85725 w 1206500"/>
                  <a:gd name="connsiteY5" fmla="*/ 61164 h 1413714"/>
                  <a:gd name="connsiteX0" fmla="*/ 85725 w 1206500"/>
                  <a:gd name="connsiteY0" fmla="*/ 52392 h 1404942"/>
                  <a:gd name="connsiteX1" fmla="*/ 0 w 1206500"/>
                  <a:gd name="connsiteY1" fmla="*/ 642942 h 1404942"/>
                  <a:gd name="connsiteX2" fmla="*/ 114300 w 1206500"/>
                  <a:gd name="connsiteY2" fmla="*/ 1404942 h 1404942"/>
                  <a:gd name="connsiteX3" fmla="*/ 1206500 w 1206500"/>
                  <a:gd name="connsiteY3" fmla="*/ 338142 h 1404942"/>
                  <a:gd name="connsiteX4" fmla="*/ 660400 w 1206500"/>
                  <a:gd name="connsiteY4" fmla="*/ 20642 h 1404942"/>
                  <a:gd name="connsiteX5" fmla="*/ 85725 w 1206500"/>
                  <a:gd name="connsiteY5" fmla="*/ 52392 h 1404942"/>
                  <a:gd name="connsiteX0" fmla="*/ 85725 w 1206500"/>
                  <a:gd name="connsiteY0" fmla="*/ 52392 h 1404942"/>
                  <a:gd name="connsiteX1" fmla="*/ 0 w 1206500"/>
                  <a:gd name="connsiteY1" fmla="*/ 642942 h 1404942"/>
                  <a:gd name="connsiteX2" fmla="*/ 114300 w 1206500"/>
                  <a:gd name="connsiteY2" fmla="*/ 1404942 h 1404942"/>
                  <a:gd name="connsiteX3" fmla="*/ 1206500 w 1206500"/>
                  <a:gd name="connsiteY3" fmla="*/ 338142 h 1404942"/>
                  <a:gd name="connsiteX4" fmla="*/ 660400 w 1206500"/>
                  <a:gd name="connsiteY4" fmla="*/ 20642 h 1404942"/>
                  <a:gd name="connsiteX5" fmla="*/ 85725 w 1206500"/>
                  <a:gd name="connsiteY5" fmla="*/ 52392 h 1404942"/>
                  <a:gd name="connsiteX0" fmla="*/ 85725 w 1206500"/>
                  <a:gd name="connsiteY0" fmla="*/ 38894 h 1391444"/>
                  <a:gd name="connsiteX1" fmla="*/ 0 w 1206500"/>
                  <a:gd name="connsiteY1" fmla="*/ 629444 h 1391444"/>
                  <a:gd name="connsiteX2" fmla="*/ 114300 w 1206500"/>
                  <a:gd name="connsiteY2" fmla="*/ 1391444 h 1391444"/>
                  <a:gd name="connsiteX3" fmla="*/ 1206500 w 1206500"/>
                  <a:gd name="connsiteY3" fmla="*/ 324644 h 1391444"/>
                  <a:gd name="connsiteX4" fmla="*/ 660400 w 1206500"/>
                  <a:gd name="connsiteY4" fmla="*/ 7144 h 1391444"/>
                  <a:gd name="connsiteX5" fmla="*/ 85725 w 1206500"/>
                  <a:gd name="connsiteY5" fmla="*/ 38894 h 1391444"/>
                  <a:gd name="connsiteX0" fmla="*/ 85725 w 1206500"/>
                  <a:gd name="connsiteY0" fmla="*/ 20584 h 1373134"/>
                  <a:gd name="connsiteX1" fmla="*/ 0 w 1206500"/>
                  <a:gd name="connsiteY1" fmla="*/ 611134 h 1373134"/>
                  <a:gd name="connsiteX2" fmla="*/ 114300 w 1206500"/>
                  <a:gd name="connsiteY2" fmla="*/ 1373134 h 1373134"/>
                  <a:gd name="connsiteX3" fmla="*/ 1206500 w 1206500"/>
                  <a:gd name="connsiteY3" fmla="*/ 306334 h 1373134"/>
                  <a:gd name="connsiteX4" fmla="*/ 666750 w 1206500"/>
                  <a:gd name="connsiteY4" fmla="*/ 20584 h 1373134"/>
                  <a:gd name="connsiteX5" fmla="*/ 85725 w 1206500"/>
                  <a:gd name="connsiteY5" fmla="*/ 20584 h 1373134"/>
                  <a:gd name="connsiteX0" fmla="*/ 85725 w 1206500"/>
                  <a:gd name="connsiteY0" fmla="*/ 35715 h 1388265"/>
                  <a:gd name="connsiteX1" fmla="*/ 0 w 1206500"/>
                  <a:gd name="connsiteY1" fmla="*/ 626265 h 1388265"/>
                  <a:gd name="connsiteX2" fmla="*/ 114300 w 1206500"/>
                  <a:gd name="connsiteY2" fmla="*/ 1388265 h 1388265"/>
                  <a:gd name="connsiteX3" fmla="*/ 1206500 w 1206500"/>
                  <a:gd name="connsiteY3" fmla="*/ 321465 h 1388265"/>
                  <a:gd name="connsiteX4" fmla="*/ 666750 w 1206500"/>
                  <a:gd name="connsiteY4" fmla="*/ 35715 h 1388265"/>
                  <a:gd name="connsiteX5" fmla="*/ 85725 w 1206500"/>
                  <a:gd name="connsiteY5" fmla="*/ 35715 h 1388265"/>
                  <a:gd name="connsiteX0" fmla="*/ 85725 w 1206500"/>
                  <a:gd name="connsiteY0" fmla="*/ 35715 h 1388265"/>
                  <a:gd name="connsiteX1" fmla="*/ 0 w 1206500"/>
                  <a:gd name="connsiteY1" fmla="*/ 626265 h 1388265"/>
                  <a:gd name="connsiteX2" fmla="*/ 133350 w 1206500"/>
                  <a:gd name="connsiteY2" fmla="*/ 1388265 h 1388265"/>
                  <a:gd name="connsiteX3" fmla="*/ 1206500 w 1206500"/>
                  <a:gd name="connsiteY3" fmla="*/ 321465 h 1388265"/>
                  <a:gd name="connsiteX4" fmla="*/ 666750 w 1206500"/>
                  <a:gd name="connsiteY4" fmla="*/ 35715 h 1388265"/>
                  <a:gd name="connsiteX5" fmla="*/ 85725 w 1206500"/>
                  <a:gd name="connsiteY5" fmla="*/ 35715 h 1388265"/>
                  <a:gd name="connsiteX0" fmla="*/ 85725 w 1206500"/>
                  <a:gd name="connsiteY0" fmla="*/ 35715 h 1403505"/>
                  <a:gd name="connsiteX1" fmla="*/ 0 w 1206500"/>
                  <a:gd name="connsiteY1" fmla="*/ 626265 h 1403505"/>
                  <a:gd name="connsiteX2" fmla="*/ 224790 w 1206500"/>
                  <a:gd name="connsiteY2" fmla="*/ 1403505 h 1403505"/>
                  <a:gd name="connsiteX3" fmla="*/ 1206500 w 1206500"/>
                  <a:gd name="connsiteY3" fmla="*/ 321465 h 1403505"/>
                  <a:gd name="connsiteX4" fmla="*/ 666750 w 1206500"/>
                  <a:gd name="connsiteY4" fmla="*/ 35715 h 1403505"/>
                  <a:gd name="connsiteX5" fmla="*/ 85725 w 1206500"/>
                  <a:gd name="connsiteY5" fmla="*/ 35715 h 1403505"/>
                  <a:gd name="connsiteX0" fmla="*/ 85725 w 1206500"/>
                  <a:gd name="connsiteY0" fmla="*/ 35715 h 1403505"/>
                  <a:gd name="connsiteX1" fmla="*/ 0 w 1206500"/>
                  <a:gd name="connsiteY1" fmla="*/ 626265 h 1403505"/>
                  <a:gd name="connsiteX2" fmla="*/ 224790 w 1206500"/>
                  <a:gd name="connsiteY2" fmla="*/ 1403505 h 1403505"/>
                  <a:gd name="connsiteX3" fmla="*/ 1206500 w 1206500"/>
                  <a:gd name="connsiteY3" fmla="*/ 321465 h 1403505"/>
                  <a:gd name="connsiteX4" fmla="*/ 666750 w 1206500"/>
                  <a:gd name="connsiteY4" fmla="*/ 35715 h 1403505"/>
                  <a:gd name="connsiteX5" fmla="*/ 85725 w 1206500"/>
                  <a:gd name="connsiteY5" fmla="*/ 35715 h 1403505"/>
                  <a:gd name="connsiteX0" fmla="*/ 85725 w 1206500"/>
                  <a:gd name="connsiteY0" fmla="*/ 35715 h 1403505"/>
                  <a:gd name="connsiteX1" fmla="*/ 0 w 1206500"/>
                  <a:gd name="connsiteY1" fmla="*/ 626265 h 1403505"/>
                  <a:gd name="connsiteX2" fmla="*/ 224790 w 1206500"/>
                  <a:gd name="connsiteY2" fmla="*/ 1403505 h 1403505"/>
                  <a:gd name="connsiteX3" fmla="*/ 1206500 w 1206500"/>
                  <a:gd name="connsiteY3" fmla="*/ 321465 h 1403505"/>
                  <a:gd name="connsiteX4" fmla="*/ 666750 w 1206500"/>
                  <a:gd name="connsiteY4" fmla="*/ 35715 h 1403505"/>
                  <a:gd name="connsiteX5" fmla="*/ 85725 w 1206500"/>
                  <a:gd name="connsiteY5" fmla="*/ 35715 h 14035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06500" h="1403505">
                    <a:moveTo>
                      <a:pt x="85725" y="35715"/>
                    </a:moveTo>
                    <a:cubicBezTo>
                      <a:pt x="42333" y="136257"/>
                      <a:pt x="6350" y="245265"/>
                      <a:pt x="0" y="626265"/>
                    </a:cubicBezTo>
                    <a:cubicBezTo>
                      <a:pt x="18415" y="962180"/>
                      <a:pt x="118110" y="1149505"/>
                      <a:pt x="224790" y="1403505"/>
                    </a:cubicBezTo>
                    <a:cubicBezTo>
                      <a:pt x="730673" y="828830"/>
                      <a:pt x="639233" y="738448"/>
                      <a:pt x="1206500" y="321465"/>
                    </a:cubicBezTo>
                    <a:cubicBezTo>
                      <a:pt x="1024467" y="215632"/>
                      <a:pt x="853546" y="83340"/>
                      <a:pt x="666750" y="35715"/>
                    </a:cubicBezTo>
                    <a:cubicBezTo>
                      <a:pt x="448204" y="-21435"/>
                      <a:pt x="319617" y="-1327"/>
                      <a:pt x="85725" y="35715"/>
                    </a:cubicBezTo>
                    <a:close/>
                  </a:path>
                </a:pathLst>
              </a:custGeom>
              <a:solidFill>
                <a:srgbClr val="F4D4C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4064209" y="5160103"/>
            <a:ext cx="4063583" cy="1491522"/>
            <a:chOff x="3986135" y="5160103"/>
            <a:chExt cx="4063583" cy="1491522"/>
          </a:xfrm>
        </p:grpSpPr>
        <p:pic>
          <p:nvPicPr>
            <p:cNvPr id="27" name="图片 2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86135" y="5160103"/>
              <a:ext cx="1491522" cy="1491522"/>
            </a:xfrm>
            <a:prstGeom prst="rect">
              <a:avLst/>
            </a:prstGeom>
          </p:spPr>
        </p:pic>
        <p:grpSp>
          <p:nvGrpSpPr>
            <p:cNvPr id="28" name="组合 27"/>
            <p:cNvGrpSpPr/>
            <p:nvPr userDrawn="1"/>
          </p:nvGrpSpPr>
          <p:grpSpPr>
            <a:xfrm>
              <a:off x="5591331" y="5398033"/>
              <a:ext cx="2458387" cy="1015663"/>
              <a:chOff x="5591331" y="5361325"/>
              <a:chExt cx="2458387" cy="1015663"/>
            </a:xfrm>
          </p:grpSpPr>
          <p:sp>
            <p:nvSpPr>
              <p:cNvPr id="29" name="文本框 28"/>
              <p:cNvSpPr txBox="1"/>
              <p:nvPr userDrawn="1"/>
            </p:nvSpPr>
            <p:spPr>
              <a:xfrm>
                <a:off x="5591332" y="5361325"/>
                <a:ext cx="2458386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3600" b="1" dirty="0">
                    <a:solidFill>
                      <a:srgbClr val="1D273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小白学个</a:t>
                </a:r>
                <a:r>
                  <a:rPr lang="en-US" altLang="zh-CN" sz="3600" b="1" dirty="0">
                    <a:solidFill>
                      <a:srgbClr val="1D273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</a:t>
                </a:r>
                <a:endParaRPr lang="zh-CN" altLang="en-US" sz="3600" b="1" dirty="0">
                  <a:solidFill>
                    <a:srgbClr val="1D273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文本框 29"/>
              <p:cNvSpPr txBox="1"/>
              <p:nvPr userDrawn="1"/>
            </p:nvSpPr>
            <p:spPr>
              <a:xfrm>
                <a:off x="5591331" y="6007656"/>
                <a:ext cx="245838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1800" dirty="0">
                    <a:solidFill>
                      <a:srgbClr val="1D273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每周更新</a:t>
                </a:r>
                <a:r>
                  <a:rPr lang="en-US" altLang="zh-CN" sz="1800" dirty="0">
                    <a:solidFill>
                      <a:srgbClr val="1D273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,</a:t>
                </a:r>
                <a:r>
                  <a:rPr lang="zh-CN" altLang="en-US" sz="1800" dirty="0">
                    <a:solidFill>
                      <a:srgbClr val="1D273B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福利不断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87040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53651" y="3244334"/>
            <a:ext cx="5684698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kern="100" dirty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小白学个</a:t>
            </a:r>
            <a:r>
              <a:rPr lang="en-US" altLang="zh-CN" kern="100" dirty="0" smtClean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P   </a:t>
            </a:r>
            <a:r>
              <a:rPr lang="zh-CN" altLang="en-US" kern="100" dirty="0" smtClean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原创</a:t>
            </a:r>
            <a:r>
              <a:rPr lang="en-US" altLang="zh-CN" kern="100" dirty="0" err="1" smtClean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ppt</a:t>
            </a:r>
            <a:r>
              <a:rPr lang="zh-CN" altLang="en-US" kern="100" dirty="0" smtClean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模板</a:t>
            </a:r>
            <a:endParaRPr lang="en-US" altLang="zh-CN" kern="100" dirty="0" smtClean="0">
              <a:solidFill>
                <a:srgbClr val="000000"/>
              </a:solidFill>
              <a:latin typeface="Verdana" panose="020B060403050404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kern="100" dirty="0">
              <a:solidFill>
                <a:srgbClr val="000000"/>
              </a:solidFill>
              <a:effectLst/>
              <a:latin typeface="Verdana" panose="020B060403050404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kern="100" dirty="0" smtClean="0">
              <a:solidFill>
                <a:srgbClr val="000000"/>
              </a:solidFill>
              <a:latin typeface="Verdana" panose="020B060403050404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kern="100" dirty="0">
              <a:solidFill>
                <a:srgbClr val="000000"/>
              </a:solidFill>
              <a:effectLst/>
              <a:latin typeface="Verdana" panose="020B060403050404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kern="100" dirty="0" smtClean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51PPT</a:t>
            </a:r>
            <a:r>
              <a:rPr lang="zh-CN" altLang="en-US" kern="100" dirty="0" smtClean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模板网   </a:t>
            </a:r>
            <a:r>
              <a:rPr lang="en-US" altLang="zh-CN" kern="100" dirty="0" smtClean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Times New Roman" panose="02020603050405020304" pitchFamily="18" charset="0"/>
                <a:hlinkClick r:id="rId2"/>
              </a:rPr>
              <a:t>www.51pptmoban.com</a:t>
            </a:r>
            <a:r>
              <a:rPr lang="en-US" altLang="zh-CN" kern="100" dirty="0" smtClean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en-US" kern="100" dirty="0" smtClean="0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授权发布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91610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69B9CD41-E078-488F-B8CC-114796FA0FA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2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3226"/>
          <a:stretch/>
        </p:blipFill>
        <p:spPr>
          <a:xfrm>
            <a:off x="0" y="0"/>
            <a:ext cx="12245228" cy="6858000"/>
          </a:xfrm>
          <a:prstGeom prst="rect">
            <a:avLst/>
          </a:prstGeom>
        </p:spPr>
      </p:pic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xmlns="" id="{92ECC48C-B02D-446E-B336-397CAE19FDB0}"/>
              </a:ext>
            </a:extLst>
          </p:cNvPr>
          <p:cNvSpPr/>
          <p:nvPr/>
        </p:nvSpPr>
        <p:spPr>
          <a:xfrm>
            <a:off x="190500" y="107156"/>
            <a:ext cx="11811000" cy="6643688"/>
          </a:xfrm>
          <a:custGeom>
            <a:avLst/>
            <a:gdLst/>
            <a:ahLst/>
            <a:cxnLst/>
            <a:rect l="l" t="t" r="r" b="b"/>
            <a:pathLst>
              <a:path w="11811000" h="6643688">
                <a:moveTo>
                  <a:pt x="1911755" y="2095586"/>
                </a:moveTo>
                <a:cubicBezTo>
                  <a:pt x="2150847" y="2095586"/>
                  <a:pt x="2323407" y="2200901"/>
                  <a:pt x="2429432" y="2411529"/>
                </a:cubicBezTo>
                <a:cubicBezTo>
                  <a:pt x="2535459" y="2622158"/>
                  <a:pt x="2588472" y="2957315"/>
                  <a:pt x="2588472" y="3416998"/>
                </a:cubicBezTo>
                <a:cubicBezTo>
                  <a:pt x="2588472" y="3853911"/>
                  <a:pt x="2532612" y="4183019"/>
                  <a:pt x="2420894" y="4404322"/>
                </a:cubicBezTo>
                <a:cubicBezTo>
                  <a:pt x="2309175" y="4625624"/>
                  <a:pt x="2136616" y="4736276"/>
                  <a:pt x="1903216" y="4736276"/>
                </a:cubicBezTo>
                <a:cubicBezTo>
                  <a:pt x="1668393" y="4736276"/>
                  <a:pt x="1495478" y="4628471"/>
                  <a:pt x="1384471" y="4412861"/>
                </a:cubicBezTo>
                <a:cubicBezTo>
                  <a:pt x="1273464" y="4197250"/>
                  <a:pt x="1217960" y="3865296"/>
                  <a:pt x="1217960" y="3416998"/>
                </a:cubicBezTo>
                <a:cubicBezTo>
                  <a:pt x="1217960" y="2958738"/>
                  <a:pt x="1271685" y="2623937"/>
                  <a:pt x="1379134" y="2412597"/>
                </a:cubicBezTo>
                <a:cubicBezTo>
                  <a:pt x="1486583" y="2201256"/>
                  <a:pt x="1664124" y="2095586"/>
                  <a:pt x="1911755" y="2095586"/>
                </a:cubicBezTo>
                <a:close/>
                <a:moveTo>
                  <a:pt x="4174110" y="1914132"/>
                </a:moveTo>
                <a:lnTo>
                  <a:pt x="3456833" y="2405125"/>
                </a:lnTo>
                <a:lnTo>
                  <a:pt x="3456833" y="2650622"/>
                </a:lnTo>
                <a:lnTo>
                  <a:pt x="4144223" y="2193785"/>
                </a:lnTo>
                <a:lnTo>
                  <a:pt x="4144223" y="4693581"/>
                </a:lnTo>
                <a:lnTo>
                  <a:pt x="3375712" y="4693581"/>
                </a:lnTo>
                <a:lnTo>
                  <a:pt x="3375712" y="4921999"/>
                </a:lnTo>
                <a:lnTo>
                  <a:pt x="5066437" y="4921999"/>
                </a:lnTo>
                <a:lnTo>
                  <a:pt x="5066437" y="4693581"/>
                </a:lnTo>
                <a:lnTo>
                  <a:pt x="4411067" y="4693581"/>
                </a:lnTo>
                <a:lnTo>
                  <a:pt x="4411067" y="1914132"/>
                </a:lnTo>
                <a:close/>
                <a:moveTo>
                  <a:pt x="1913890" y="1869302"/>
                </a:moveTo>
                <a:cubicBezTo>
                  <a:pt x="1580868" y="1869302"/>
                  <a:pt x="1336439" y="1996676"/>
                  <a:pt x="1180602" y="2251423"/>
                </a:cubicBezTo>
                <a:cubicBezTo>
                  <a:pt x="1024765" y="2506170"/>
                  <a:pt x="946846" y="2894695"/>
                  <a:pt x="946846" y="3416998"/>
                </a:cubicBezTo>
                <a:cubicBezTo>
                  <a:pt x="946846" y="3930762"/>
                  <a:pt x="1026900" y="4317152"/>
                  <a:pt x="1187006" y="4576169"/>
                </a:cubicBezTo>
                <a:cubicBezTo>
                  <a:pt x="1347113" y="4835186"/>
                  <a:pt x="1584426" y="4964694"/>
                  <a:pt x="1898946" y="4964694"/>
                </a:cubicBezTo>
                <a:cubicBezTo>
                  <a:pt x="2216313" y="4964694"/>
                  <a:pt x="2456117" y="4832340"/>
                  <a:pt x="2618358" y="4567630"/>
                </a:cubicBezTo>
                <a:cubicBezTo>
                  <a:pt x="2780600" y="4302921"/>
                  <a:pt x="2861720" y="3919377"/>
                  <a:pt x="2861720" y="3416998"/>
                </a:cubicBezTo>
                <a:cubicBezTo>
                  <a:pt x="2861720" y="2897542"/>
                  <a:pt x="2783802" y="2509728"/>
                  <a:pt x="2627965" y="2253558"/>
                </a:cubicBezTo>
                <a:cubicBezTo>
                  <a:pt x="2472128" y="1997387"/>
                  <a:pt x="2234103" y="1869302"/>
                  <a:pt x="1913890" y="1869302"/>
                </a:cubicBezTo>
                <a:close/>
                <a:moveTo>
                  <a:pt x="0" y="0"/>
                </a:moveTo>
                <a:lnTo>
                  <a:pt x="11811000" y="0"/>
                </a:lnTo>
                <a:lnTo>
                  <a:pt x="11811000" y="6643688"/>
                </a:lnTo>
                <a:lnTo>
                  <a:pt x="0" y="6643688"/>
                </a:lnTo>
                <a:close/>
              </a:path>
            </a:pathLst>
          </a:custGeom>
          <a:solidFill>
            <a:srgbClr val="17375D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CDA87563-0C24-42A6-9935-FBBD5706E032}"/>
              </a:ext>
            </a:extLst>
          </p:cNvPr>
          <p:cNvSpPr txBox="1"/>
          <p:nvPr/>
        </p:nvSpPr>
        <p:spPr>
          <a:xfrm>
            <a:off x="6572250" y="4400550"/>
            <a:ext cx="45529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请输入你的标题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D100483E-7770-4BB7-9B71-8749DAD617E3}"/>
              </a:ext>
            </a:extLst>
          </p:cNvPr>
          <p:cNvCxnSpPr>
            <a:cxnSpLocks/>
          </p:cNvCxnSpPr>
          <p:nvPr/>
        </p:nvCxnSpPr>
        <p:spPr>
          <a:xfrm>
            <a:off x="6677025" y="4262755"/>
            <a:ext cx="942975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274992E3-EA3C-49D2-A9B9-BC00599D970D}"/>
              </a:ext>
            </a:extLst>
          </p:cNvPr>
          <p:cNvSpPr/>
          <p:nvPr/>
        </p:nvSpPr>
        <p:spPr>
          <a:xfrm>
            <a:off x="361950" y="231942"/>
            <a:ext cx="11468100" cy="639411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081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CE56EC51-BCC2-47E8-AE3A-060AF2F7834A}"/>
              </a:ext>
            </a:extLst>
          </p:cNvPr>
          <p:cNvSpPr/>
          <p:nvPr/>
        </p:nvSpPr>
        <p:spPr>
          <a:xfrm>
            <a:off x="0" y="0"/>
            <a:ext cx="3017520" cy="6858000"/>
          </a:xfrm>
          <a:prstGeom prst="rect">
            <a:avLst/>
          </a:prstGeom>
          <a:solidFill>
            <a:srgbClr val="173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A926194D-FDC1-4F9F-BB83-ABDE5C68B3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14" t="7039" r="11675" b="7039"/>
          <a:stretch>
            <a:fillRect/>
          </a:stretch>
        </p:blipFill>
        <p:spPr>
          <a:xfrm>
            <a:off x="1165860" y="1577340"/>
            <a:ext cx="3703320" cy="3703320"/>
          </a:xfrm>
          <a:custGeom>
            <a:avLst/>
            <a:gdLst>
              <a:gd name="connsiteX0" fmla="*/ 1851660 w 3703320"/>
              <a:gd name="connsiteY0" fmla="*/ 0 h 3703320"/>
              <a:gd name="connsiteX1" fmla="*/ 3703320 w 3703320"/>
              <a:gd name="connsiteY1" fmla="*/ 1851660 h 3703320"/>
              <a:gd name="connsiteX2" fmla="*/ 1851660 w 3703320"/>
              <a:gd name="connsiteY2" fmla="*/ 3703320 h 3703320"/>
              <a:gd name="connsiteX3" fmla="*/ 0 w 3703320"/>
              <a:gd name="connsiteY3" fmla="*/ 1851660 h 3703320"/>
              <a:gd name="connsiteX4" fmla="*/ 1851660 w 3703320"/>
              <a:gd name="connsiteY4" fmla="*/ 0 h 3703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03320" h="3703320">
                <a:moveTo>
                  <a:pt x="1851660" y="0"/>
                </a:moveTo>
                <a:cubicBezTo>
                  <a:pt x="2874304" y="0"/>
                  <a:pt x="3703320" y="829016"/>
                  <a:pt x="3703320" y="1851660"/>
                </a:cubicBezTo>
                <a:cubicBezTo>
                  <a:pt x="3703320" y="2874304"/>
                  <a:pt x="2874304" y="3703320"/>
                  <a:pt x="1851660" y="3703320"/>
                </a:cubicBezTo>
                <a:cubicBezTo>
                  <a:pt x="829016" y="3703320"/>
                  <a:pt x="0" y="2874304"/>
                  <a:pt x="0" y="1851660"/>
                </a:cubicBezTo>
                <a:cubicBezTo>
                  <a:pt x="0" y="829016"/>
                  <a:pt x="829016" y="0"/>
                  <a:pt x="1851660" y="0"/>
                </a:cubicBezTo>
                <a:close/>
              </a:path>
            </a:pathLst>
          </a:custGeom>
          <a:ln w="25400">
            <a:solidFill>
              <a:schemeClr val="bg1"/>
            </a:solidFill>
          </a:ln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2AE1FFD9-4755-4C5F-A551-792A1F4647CD}"/>
              </a:ext>
            </a:extLst>
          </p:cNvPr>
          <p:cNvSpPr/>
          <p:nvPr/>
        </p:nvSpPr>
        <p:spPr>
          <a:xfrm>
            <a:off x="6096000" y="1581428"/>
            <a:ext cx="1651000" cy="391160"/>
          </a:xfrm>
          <a:prstGeom prst="rect">
            <a:avLst/>
          </a:prstGeom>
          <a:solidFill>
            <a:srgbClr val="173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C11BE4CD-FEF0-48C7-9316-9A0916B7C31C}"/>
              </a:ext>
            </a:extLst>
          </p:cNvPr>
          <p:cNvSpPr txBox="1"/>
          <p:nvPr/>
        </p:nvSpPr>
        <p:spPr>
          <a:xfrm>
            <a:off x="6479539" y="1592342"/>
            <a:ext cx="8839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CEO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7D744191-78CF-4678-B969-1C73C8C3F3A4}"/>
              </a:ext>
            </a:extLst>
          </p:cNvPr>
          <p:cNvSpPr txBox="1"/>
          <p:nvPr/>
        </p:nvSpPr>
        <p:spPr>
          <a:xfrm>
            <a:off x="6035040" y="2270760"/>
            <a:ext cx="43891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请输入你的标题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2DECE2F9-6FF3-4B42-9614-1ED2887C428D}"/>
              </a:ext>
            </a:extLst>
          </p:cNvPr>
          <p:cNvSpPr txBox="1"/>
          <p:nvPr/>
        </p:nvSpPr>
        <p:spPr>
          <a:xfrm>
            <a:off x="6035040" y="3023394"/>
            <a:ext cx="4389120" cy="2060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你的文本，添加合适的内容。请输入你的文本，添加合适的内容。请输入你的文本，添加合适的内容。请输入你的文本，添加合适的内容。请输入你的文本，添加合适的内容。请输入你的文本，添加合适的内容。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E8168934-3572-4660-8922-B92918AFDA3D}"/>
              </a:ext>
            </a:extLst>
          </p:cNvPr>
          <p:cNvSpPr/>
          <p:nvPr/>
        </p:nvSpPr>
        <p:spPr>
          <a:xfrm>
            <a:off x="10561320" y="5989320"/>
            <a:ext cx="1630680" cy="198120"/>
          </a:xfrm>
          <a:prstGeom prst="rect">
            <a:avLst/>
          </a:prstGeom>
          <a:solidFill>
            <a:srgbClr val="173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9960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7F10939A-F199-4E68-89CE-6DB3FCBA512C}"/>
              </a:ext>
            </a:extLst>
          </p:cNvPr>
          <p:cNvSpPr txBox="1"/>
          <p:nvPr/>
        </p:nvSpPr>
        <p:spPr>
          <a:xfrm>
            <a:off x="498322" y="3523594"/>
            <a:ext cx="43891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</a:t>
            </a:r>
            <a:endParaRPr lang="en-US" altLang="zh-CN" sz="3600" b="1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sz="3600" b="1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你</a:t>
            </a:r>
            <a:r>
              <a:rPr lang="zh-CN" altLang="en-US" sz="36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的标题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B2F5A1EE-C6A3-4C34-BE22-47EFA18BD143}"/>
              </a:ext>
            </a:extLst>
          </p:cNvPr>
          <p:cNvSpPr txBox="1"/>
          <p:nvPr/>
        </p:nvSpPr>
        <p:spPr>
          <a:xfrm>
            <a:off x="498322" y="4981078"/>
            <a:ext cx="5452535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请输入你的文本，添加合适的内容。请输入你的文本，添加合适的内容。请输入你的文本，添加合适的内容。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E92D441B-7546-43CD-BB6E-B868F0DCC0A5}"/>
              </a:ext>
            </a:extLst>
          </p:cNvPr>
          <p:cNvSpPr/>
          <p:nvPr/>
        </p:nvSpPr>
        <p:spPr>
          <a:xfrm>
            <a:off x="0" y="1630680"/>
            <a:ext cx="1630680" cy="198120"/>
          </a:xfrm>
          <a:prstGeom prst="rect">
            <a:avLst/>
          </a:prstGeom>
          <a:solidFill>
            <a:srgbClr val="173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BFDC226B-2476-47B2-AA54-BD42F1FEB915}"/>
              </a:ext>
            </a:extLst>
          </p:cNvPr>
          <p:cNvSpPr/>
          <p:nvPr/>
        </p:nvSpPr>
        <p:spPr>
          <a:xfrm>
            <a:off x="6619547" y="1246207"/>
            <a:ext cx="1103586" cy="1103586"/>
          </a:xfrm>
          <a:prstGeom prst="ellipse">
            <a:avLst/>
          </a:prstGeom>
          <a:noFill/>
          <a:ln>
            <a:solidFill>
              <a:srgbClr val="1737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KSO_Shape">
            <a:extLst>
              <a:ext uri="{FF2B5EF4-FFF2-40B4-BE49-F238E27FC236}">
                <a16:creationId xmlns:a16="http://schemas.microsoft.com/office/drawing/2014/main" xmlns="" id="{0C5E76AD-1081-48B5-ABC1-728AD8859D0E}"/>
              </a:ext>
            </a:extLst>
          </p:cNvPr>
          <p:cNvSpPr/>
          <p:nvPr/>
        </p:nvSpPr>
        <p:spPr>
          <a:xfrm flipH="1">
            <a:off x="6901750" y="1607040"/>
            <a:ext cx="539180" cy="381920"/>
          </a:xfrm>
          <a:custGeom>
            <a:avLst/>
            <a:gdLst>
              <a:gd name="connsiteX0" fmla="*/ 7782622 w 7782622"/>
              <a:gd name="connsiteY0" fmla="*/ 1956116 h 5514836"/>
              <a:gd name="connsiteX1" fmla="*/ 1120218 w 7782622"/>
              <a:gd name="connsiteY1" fmla="*/ 1956116 h 5514836"/>
              <a:gd name="connsiteX2" fmla="*/ 4 w 7782622"/>
              <a:gd name="connsiteY2" fmla="*/ 5514836 h 5514836"/>
              <a:gd name="connsiteX3" fmla="*/ 6662408 w 7782622"/>
              <a:gd name="connsiteY3" fmla="*/ 5514836 h 5514836"/>
              <a:gd name="connsiteX4" fmla="*/ 2210075 w 7782622"/>
              <a:gd name="connsiteY4" fmla="*/ 0 h 5514836"/>
              <a:gd name="connsiteX5" fmla="*/ 0 w 7782622"/>
              <a:gd name="connsiteY5" fmla="*/ 0 h 5514836"/>
              <a:gd name="connsiteX6" fmla="*/ 0 w 7782622"/>
              <a:gd name="connsiteY6" fmla="*/ 1356040 h 5514836"/>
              <a:gd name="connsiteX7" fmla="*/ 2 w 7782622"/>
              <a:gd name="connsiteY7" fmla="*/ 1356040 h 5514836"/>
              <a:gd name="connsiteX8" fmla="*/ 2 w 7782622"/>
              <a:gd name="connsiteY8" fmla="*/ 4425111 h 5514836"/>
              <a:gd name="connsiteX9" fmla="*/ 872566 w 7782622"/>
              <a:gd name="connsiteY9" fmla="*/ 1653131 h 5514836"/>
              <a:gd name="connsiteX10" fmla="*/ 6705945 w 7782622"/>
              <a:gd name="connsiteY10" fmla="*/ 1653131 h 5514836"/>
              <a:gd name="connsiteX11" fmla="*/ 6705945 w 7782622"/>
              <a:gd name="connsiteY11" fmla="*/ 984566 h 5514836"/>
              <a:gd name="connsiteX12" fmla="*/ 2611236 w 7782622"/>
              <a:gd name="connsiteY12" fmla="*/ 984566 h 5514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782622" h="5514836">
                <a:moveTo>
                  <a:pt x="7782622" y="1956116"/>
                </a:moveTo>
                <a:lnTo>
                  <a:pt x="1120218" y="1956116"/>
                </a:lnTo>
                <a:lnTo>
                  <a:pt x="4" y="5514836"/>
                </a:lnTo>
                <a:lnTo>
                  <a:pt x="6662408" y="5514836"/>
                </a:lnTo>
                <a:close/>
                <a:moveTo>
                  <a:pt x="2210075" y="0"/>
                </a:moveTo>
                <a:lnTo>
                  <a:pt x="0" y="0"/>
                </a:lnTo>
                <a:lnTo>
                  <a:pt x="0" y="1356040"/>
                </a:lnTo>
                <a:lnTo>
                  <a:pt x="2" y="1356040"/>
                </a:lnTo>
                <a:lnTo>
                  <a:pt x="2" y="4425111"/>
                </a:lnTo>
                <a:lnTo>
                  <a:pt x="872566" y="1653131"/>
                </a:lnTo>
                <a:lnTo>
                  <a:pt x="6705945" y="1653131"/>
                </a:lnTo>
                <a:lnTo>
                  <a:pt x="6705945" y="984566"/>
                </a:lnTo>
                <a:lnTo>
                  <a:pt x="2611236" y="984566"/>
                </a:lnTo>
                <a:close/>
              </a:path>
            </a:pathLst>
          </a:custGeom>
          <a:solidFill>
            <a:srgbClr val="173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B701290-29FC-4157-A035-798134680CAE}"/>
              </a:ext>
            </a:extLst>
          </p:cNvPr>
          <p:cNvSpPr/>
          <p:nvPr/>
        </p:nvSpPr>
        <p:spPr>
          <a:xfrm>
            <a:off x="7880788" y="1641873"/>
            <a:ext cx="4053840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请输入你的文本，添加合适的内容。请输入你的文本，添加合适的内容。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71C9BAD7-725E-45D5-A36A-CF3A0D8253E1}"/>
              </a:ext>
            </a:extLst>
          </p:cNvPr>
          <p:cNvSpPr/>
          <p:nvPr/>
        </p:nvSpPr>
        <p:spPr>
          <a:xfrm>
            <a:off x="7880788" y="1180208"/>
            <a:ext cx="40538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17375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请输入你的标题</a:t>
            </a:r>
            <a:endParaRPr lang="zh-CN" altLang="en-US" sz="2400" b="1" dirty="0">
              <a:solidFill>
                <a:srgbClr val="17375D"/>
              </a:solidFill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98ED56AF-8C8D-42F4-AF7C-A8DD53BB8D00}"/>
              </a:ext>
            </a:extLst>
          </p:cNvPr>
          <p:cNvSpPr/>
          <p:nvPr/>
        </p:nvSpPr>
        <p:spPr>
          <a:xfrm>
            <a:off x="6619547" y="2941001"/>
            <a:ext cx="1103586" cy="1103586"/>
          </a:xfrm>
          <a:prstGeom prst="ellipse">
            <a:avLst/>
          </a:prstGeom>
          <a:noFill/>
          <a:ln>
            <a:solidFill>
              <a:srgbClr val="1737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E84F0D36-556A-4AC5-B003-FF45828F226C}"/>
              </a:ext>
            </a:extLst>
          </p:cNvPr>
          <p:cNvSpPr/>
          <p:nvPr/>
        </p:nvSpPr>
        <p:spPr>
          <a:xfrm>
            <a:off x="7880788" y="3336667"/>
            <a:ext cx="4053840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请输入你的文本，添加合适的内容。请输入你的文本，添加合适的内容。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36078CCD-F6A9-4E70-88E0-17E11A362E96}"/>
              </a:ext>
            </a:extLst>
          </p:cNvPr>
          <p:cNvSpPr/>
          <p:nvPr/>
        </p:nvSpPr>
        <p:spPr>
          <a:xfrm>
            <a:off x="7880788" y="2875002"/>
            <a:ext cx="40538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17375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请输入你的标题</a:t>
            </a:r>
            <a:endParaRPr lang="zh-CN" altLang="en-US" sz="2400" b="1" dirty="0">
              <a:solidFill>
                <a:srgbClr val="17375D"/>
              </a:solidFill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xmlns="" id="{A0640BE9-5CD4-46CF-87E4-7697CDC9099D}"/>
              </a:ext>
            </a:extLst>
          </p:cNvPr>
          <p:cNvSpPr/>
          <p:nvPr/>
        </p:nvSpPr>
        <p:spPr>
          <a:xfrm>
            <a:off x="6619547" y="4635795"/>
            <a:ext cx="1103586" cy="1103586"/>
          </a:xfrm>
          <a:prstGeom prst="ellipse">
            <a:avLst/>
          </a:prstGeom>
          <a:noFill/>
          <a:ln>
            <a:solidFill>
              <a:srgbClr val="1737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D5BE5BD3-1F64-4B57-955E-F0E915E629C9}"/>
              </a:ext>
            </a:extLst>
          </p:cNvPr>
          <p:cNvSpPr/>
          <p:nvPr/>
        </p:nvSpPr>
        <p:spPr>
          <a:xfrm>
            <a:off x="7880788" y="5031461"/>
            <a:ext cx="4053840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请输入你的文本，添加合适的内容。请输入你的文本，添加合适的内容。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6FD8294D-6CE0-4470-9FF0-C328B6F16D2E}"/>
              </a:ext>
            </a:extLst>
          </p:cNvPr>
          <p:cNvSpPr/>
          <p:nvPr/>
        </p:nvSpPr>
        <p:spPr>
          <a:xfrm>
            <a:off x="7880788" y="4569796"/>
            <a:ext cx="40538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17375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请输入你的标题</a:t>
            </a:r>
            <a:endParaRPr lang="zh-CN" altLang="en-US" sz="2400" b="1" dirty="0">
              <a:solidFill>
                <a:srgbClr val="17375D"/>
              </a:solidFill>
            </a:endParaRPr>
          </a:p>
        </p:txBody>
      </p:sp>
      <p:sp>
        <p:nvSpPr>
          <p:cNvPr id="21" name="KSO_Shape">
            <a:extLst>
              <a:ext uri="{FF2B5EF4-FFF2-40B4-BE49-F238E27FC236}">
                <a16:creationId xmlns:a16="http://schemas.microsoft.com/office/drawing/2014/main" xmlns="" id="{781D9167-CBDD-4435-BC2B-046B5B6E4560}"/>
              </a:ext>
            </a:extLst>
          </p:cNvPr>
          <p:cNvSpPr/>
          <p:nvPr/>
        </p:nvSpPr>
        <p:spPr>
          <a:xfrm>
            <a:off x="6901750" y="3312620"/>
            <a:ext cx="539180" cy="360350"/>
          </a:xfrm>
          <a:custGeom>
            <a:avLst/>
            <a:gdLst/>
            <a:ahLst/>
            <a:cxnLst/>
            <a:rect l="l" t="t" r="r" b="b"/>
            <a:pathLst>
              <a:path w="4974795" h="3320682">
                <a:moveTo>
                  <a:pt x="1897867" y="1805825"/>
                </a:moveTo>
                <a:lnTo>
                  <a:pt x="2485737" y="2315734"/>
                </a:lnTo>
                <a:lnTo>
                  <a:pt x="3073607" y="1805825"/>
                </a:lnTo>
                <a:lnTo>
                  <a:pt x="4820061" y="3320682"/>
                </a:lnTo>
                <a:lnTo>
                  <a:pt x="151413" y="3320682"/>
                </a:lnTo>
                <a:close/>
                <a:moveTo>
                  <a:pt x="0" y="159634"/>
                </a:moveTo>
                <a:lnTo>
                  <a:pt x="1788328" y="1710812"/>
                </a:lnTo>
                <a:lnTo>
                  <a:pt x="0" y="3261996"/>
                </a:lnTo>
                <a:close/>
                <a:moveTo>
                  <a:pt x="4974795" y="156753"/>
                </a:moveTo>
                <a:lnTo>
                  <a:pt x="4974795" y="3264872"/>
                </a:lnTo>
                <a:lnTo>
                  <a:pt x="3183146" y="1710812"/>
                </a:lnTo>
                <a:close/>
                <a:moveTo>
                  <a:pt x="35040" y="0"/>
                </a:moveTo>
                <a:lnTo>
                  <a:pt x="4936434" y="0"/>
                </a:lnTo>
                <a:lnTo>
                  <a:pt x="2485737" y="2125709"/>
                </a:lnTo>
                <a:close/>
              </a:path>
            </a:pathLst>
          </a:custGeom>
          <a:solidFill>
            <a:srgbClr val="173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22" name="KSO_Shape">
            <a:extLst>
              <a:ext uri="{FF2B5EF4-FFF2-40B4-BE49-F238E27FC236}">
                <a16:creationId xmlns:a16="http://schemas.microsoft.com/office/drawing/2014/main" xmlns="" id="{352557BC-013A-4338-9F02-4038F651A0B8}"/>
              </a:ext>
            </a:extLst>
          </p:cNvPr>
          <p:cNvSpPr>
            <a:spLocks/>
          </p:cNvSpPr>
          <p:nvPr/>
        </p:nvSpPr>
        <p:spPr bwMode="auto">
          <a:xfrm>
            <a:off x="6901750" y="4980285"/>
            <a:ext cx="539180" cy="414606"/>
          </a:xfrm>
          <a:custGeom>
            <a:avLst/>
            <a:gdLst>
              <a:gd name="T0" fmla="*/ 1558905 w 2669"/>
              <a:gd name="T1" fmla="*/ 137081 h 2051"/>
              <a:gd name="T2" fmla="*/ 1484704 w 2669"/>
              <a:gd name="T3" fmla="*/ 1351 h 2051"/>
              <a:gd name="T4" fmla="*/ 1295827 w 2669"/>
              <a:gd name="T5" fmla="*/ 62800 h 2051"/>
              <a:gd name="T6" fmla="*/ 1167661 w 2669"/>
              <a:gd name="T7" fmla="*/ 190427 h 2051"/>
              <a:gd name="T8" fmla="*/ 507268 w 2669"/>
              <a:gd name="T9" fmla="*/ 137081 h 2051"/>
              <a:gd name="T10" fmla="*/ 441161 w 2669"/>
              <a:gd name="T11" fmla="*/ 0 h 2051"/>
              <a:gd name="T12" fmla="*/ 244190 w 2669"/>
              <a:gd name="T13" fmla="*/ 57398 h 2051"/>
              <a:gd name="T14" fmla="*/ 135586 w 2669"/>
              <a:gd name="T15" fmla="*/ 192453 h 2051"/>
              <a:gd name="T16" fmla="*/ 0 w 2669"/>
              <a:gd name="T17" fmla="*/ 1257359 h 2051"/>
              <a:gd name="T18" fmla="*/ 1660089 w 2669"/>
              <a:gd name="T19" fmla="*/ 1384986 h 2051"/>
              <a:gd name="T20" fmla="*/ 1800397 w 2669"/>
              <a:gd name="T21" fmla="*/ 320080 h 2051"/>
              <a:gd name="T22" fmla="*/ 1361934 w 2669"/>
              <a:gd name="T23" fmla="*/ 133029 h 2051"/>
              <a:gd name="T24" fmla="*/ 1427366 w 2669"/>
              <a:gd name="T25" fmla="*/ 66852 h 2051"/>
              <a:gd name="T26" fmla="*/ 1493473 w 2669"/>
              <a:gd name="T27" fmla="*/ 264032 h 2051"/>
              <a:gd name="T28" fmla="*/ 1425342 w 2669"/>
              <a:gd name="T29" fmla="*/ 330209 h 2051"/>
              <a:gd name="T30" fmla="*/ 1361934 w 2669"/>
              <a:gd name="T31" fmla="*/ 133029 h 2051"/>
              <a:gd name="T32" fmla="*/ 1000370 w 2669"/>
              <a:gd name="T33" fmla="*/ 861649 h 2051"/>
              <a:gd name="T34" fmla="*/ 1000370 w 2669"/>
              <a:gd name="T35" fmla="*/ 786018 h 2051"/>
              <a:gd name="T36" fmla="*/ 1361934 w 2669"/>
              <a:gd name="T37" fmla="*/ 825184 h 2051"/>
              <a:gd name="T38" fmla="*/ 1359910 w 2669"/>
              <a:gd name="T39" fmla="*/ 973744 h 2051"/>
              <a:gd name="T40" fmla="*/ 1004418 w 2669"/>
              <a:gd name="T41" fmla="*/ 1010884 h 2051"/>
              <a:gd name="T42" fmla="*/ 1004418 w 2669"/>
              <a:gd name="T43" fmla="*/ 938630 h 2051"/>
              <a:gd name="T44" fmla="*/ 1359910 w 2669"/>
              <a:gd name="T45" fmla="*/ 973744 h 2051"/>
              <a:gd name="T46" fmla="*/ 636783 w 2669"/>
              <a:gd name="T47" fmla="*/ 752930 h 2051"/>
              <a:gd name="T48" fmla="*/ 372356 w 2669"/>
              <a:gd name="T49" fmla="*/ 752930 h 2051"/>
              <a:gd name="T50" fmla="*/ 312321 w 2669"/>
              <a:gd name="T51" fmla="*/ 129653 h 2051"/>
              <a:gd name="T52" fmla="*/ 377753 w 2669"/>
              <a:gd name="T53" fmla="*/ 67527 h 2051"/>
              <a:gd name="T54" fmla="*/ 441161 w 2669"/>
              <a:gd name="T55" fmla="*/ 264032 h 2051"/>
              <a:gd name="T56" fmla="*/ 371682 w 2669"/>
              <a:gd name="T57" fmla="*/ 330209 h 2051"/>
              <a:gd name="T58" fmla="*/ 312321 w 2669"/>
              <a:gd name="T59" fmla="*/ 129653 h 2051"/>
              <a:gd name="T60" fmla="*/ 283315 w 2669"/>
              <a:gd name="T61" fmla="*/ 1158094 h 2051"/>
              <a:gd name="T62" fmla="*/ 262403 w 2669"/>
              <a:gd name="T63" fmla="*/ 1059504 h 2051"/>
              <a:gd name="T64" fmla="*/ 411481 w 2669"/>
              <a:gd name="T65" fmla="*/ 962940 h 2051"/>
              <a:gd name="T66" fmla="*/ 520759 w 2669"/>
              <a:gd name="T67" fmla="*/ 1005482 h 2051"/>
              <a:gd name="T68" fmla="*/ 690748 w 2669"/>
              <a:gd name="T69" fmla="*/ 962940 h 2051"/>
              <a:gd name="T70" fmla="*/ 776417 w 2669"/>
              <a:gd name="T71" fmla="*/ 1100021 h 2051"/>
              <a:gd name="T72" fmla="*/ 1332253 w 2669"/>
              <a:gd name="T73" fmla="*/ 1162146 h 2051"/>
              <a:gd name="T74" fmla="*/ 965293 w 2669"/>
              <a:gd name="T75" fmla="*/ 1120954 h 2051"/>
              <a:gd name="T76" fmla="*/ 1332253 w 2669"/>
              <a:gd name="T77" fmla="*/ 1085840 h 2051"/>
              <a:gd name="T78" fmla="*/ 1332253 w 2669"/>
              <a:gd name="T79" fmla="*/ 1162146 h 2051"/>
              <a:gd name="T80" fmla="*/ 1032075 w 2669"/>
              <a:gd name="T81" fmla="*/ 711063 h 2051"/>
              <a:gd name="T82" fmla="*/ 1032075 w 2669"/>
              <a:gd name="T83" fmla="*/ 596942 h 2051"/>
              <a:gd name="T84" fmla="*/ 1560929 w 2669"/>
              <a:gd name="T85" fmla="*/ 649613 h 2051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2669" h="2051">
                <a:moveTo>
                  <a:pt x="2467" y="285"/>
                </a:moveTo>
                <a:cubicBezTo>
                  <a:pt x="2467" y="285"/>
                  <a:pt x="2311" y="282"/>
                  <a:pt x="2311" y="203"/>
                </a:cubicBezTo>
                <a:cubicBezTo>
                  <a:pt x="2311" y="99"/>
                  <a:pt x="2311" y="99"/>
                  <a:pt x="2311" y="99"/>
                </a:cubicBezTo>
                <a:cubicBezTo>
                  <a:pt x="2311" y="99"/>
                  <a:pt x="2299" y="2"/>
                  <a:pt x="2201" y="2"/>
                </a:cubicBezTo>
                <a:cubicBezTo>
                  <a:pt x="2019" y="2"/>
                  <a:pt x="2019" y="2"/>
                  <a:pt x="2019" y="2"/>
                </a:cubicBezTo>
                <a:cubicBezTo>
                  <a:pt x="2019" y="2"/>
                  <a:pt x="1921" y="2"/>
                  <a:pt x="1921" y="93"/>
                </a:cubicBezTo>
                <a:cubicBezTo>
                  <a:pt x="1921" y="190"/>
                  <a:pt x="1921" y="190"/>
                  <a:pt x="1921" y="190"/>
                </a:cubicBezTo>
                <a:cubicBezTo>
                  <a:pt x="1921" y="294"/>
                  <a:pt x="1731" y="282"/>
                  <a:pt x="1731" y="282"/>
                </a:cubicBezTo>
                <a:cubicBezTo>
                  <a:pt x="946" y="283"/>
                  <a:pt x="946" y="283"/>
                  <a:pt x="946" y="283"/>
                </a:cubicBezTo>
                <a:cubicBezTo>
                  <a:pt x="946" y="283"/>
                  <a:pt x="752" y="288"/>
                  <a:pt x="752" y="203"/>
                </a:cubicBezTo>
                <a:cubicBezTo>
                  <a:pt x="752" y="79"/>
                  <a:pt x="752" y="79"/>
                  <a:pt x="752" y="79"/>
                </a:cubicBezTo>
                <a:cubicBezTo>
                  <a:pt x="752" y="79"/>
                  <a:pt x="758" y="0"/>
                  <a:pt x="654" y="0"/>
                </a:cubicBezTo>
                <a:cubicBezTo>
                  <a:pt x="459" y="0"/>
                  <a:pt x="459" y="0"/>
                  <a:pt x="459" y="0"/>
                </a:cubicBezTo>
                <a:cubicBezTo>
                  <a:pt x="459" y="0"/>
                  <a:pt x="362" y="0"/>
                  <a:pt x="362" y="85"/>
                </a:cubicBezTo>
                <a:cubicBezTo>
                  <a:pt x="362" y="203"/>
                  <a:pt x="362" y="203"/>
                  <a:pt x="362" y="203"/>
                </a:cubicBezTo>
                <a:cubicBezTo>
                  <a:pt x="362" y="203"/>
                  <a:pt x="396" y="285"/>
                  <a:pt x="201" y="285"/>
                </a:cubicBezTo>
                <a:cubicBezTo>
                  <a:pt x="201" y="285"/>
                  <a:pt x="0" y="260"/>
                  <a:pt x="0" y="480"/>
                </a:cubicBezTo>
                <a:cubicBezTo>
                  <a:pt x="0" y="1862"/>
                  <a:pt x="0" y="1862"/>
                  <a:pt x="0" y="1862"/>
                </a:cubicBezTo>
                <a:cubicBezTo>
                  <a:pt x="0" y="1862"/>
                  <a:pt x="6" y="2051"/>
                  <a:pt x="195" y="2051"/>
                </a:cubicBezTo>
                <a:cubicBezTo>
                  <a:pt x="2461" y="2051"/>
                  <a:pt x="2461" y="2051"/>
                  <a:pt x="2461" y="2051"/>
                </a:cubicBezTo>
                <a:cubicBezTo>
                  <a:pt x="2461" y="2051"/>
                  <a:pt x="2669" y="2039"/>
                  <a:pt x="2669" y="1868"/>
                </a:cubicBezTo>
                <a:cubicBezTo>
                  <a:pt x="2669" y="474"/>
                  <a:pt x="2669" y="474"/>
                  <a:pt x="2669" y="474"/>
                </a:cubicBezTo>
                <a:cubicBezTo>
                  <a:pt x="2669" y="474"/>
                  <a:pt x="2662" y="285"/>
                  <a:pt x="2467" y="285"/>
                </a:cubicBezTo>
                <a:close/>
                <a:moveTo>
                  <a:pt x="2019" y="197"/>
                </a:moveTo>
                <a:cubicBezTo>
                  <a:pt x="2019" y="143"/>
                  <a:pt x="2056" y="99"/>
                  <a:pt x="2110" y="99"/>
                </a:cubicBezTo>
                <a:cubicBezTo>
                  <a:pt x="2116" y="99"/>
                  <a:pt x="2116" y="99"/>
                  <a:pt x="2116" y="99"/>
                </a:cubicBezTo>
                <a:cubicBezTo>
                  <a:pt x="2170" y="99"/>
                  <a:pt x="2214" y="143"/>
                  <a:pt x="2214" y="197"/>
                </a:cubicBezTo>
                <a:cubicBezTo>
                  <a:pt x="2214" y="391"/>
                  <a:pt x="2214" y="391"/>
                  <a:pt x="2214" y="391"/>
                </a:cubicBezTo>
                <a:cubicBezTo>
                  <a:pt x="2214" y="445"/>
                  <a:pt x="2173" y="489"/>
                  <a:pt x="2119" y="489"/>
                </a:cubicBezTo>
                <a:cubicBezTo>
                  <a:pt x="2113" y="489"/>
                  <a:pt x="2113" y="489"/>
                  <a:pt x="2113" y="489"/>
                </a:cubicBezTo>
                <a:cubicBezTo>
                  <a:pt x="2059" y="489"/>
                  <a:pt x="2019" y="445"/>
                  <a:pt x="2019" y="391"/>
                </a:cubicBezTo>
                <a:lnTo>
                  <a:pt x="2019" y="197"/>
                </a:lnTo>
                <a:close/>
                <a:moveTo>
                  <a:pt x="1970" y="1276"/>
                </a:moveTo>
                <a:cubicBezTo>
                  <a:pt x="1483" y="1276"/>
                  <a:pt x="1483" y="1276"/>
                  <a:pt x="1483" y="1276"/>
                </a:cubicBezTo>
                <a:cubicBezTo>
                  <a:pt x="1456" y="1276"/>
                  <a:pt x="1434" y="1249"/>
                  <a:pt x="1434" y="1222"/>
                </a:cubicBezTo>
                <a:cubicBezTo>
                  <a:pt x="1434" y="1195"/>
                  <a:pt x="1456" y="1164"/>
                  <a:pt x="1483" y="1164"/>
                </a:cubicBezTo>
                <a:cubicBezTo>
                  <a:pt x="1970" y="1164"/>
                  <a:pt x="1970" y="1164"/>
                  <a:pt x="1970" y="1164"/>
                </a:cubicBezTo>
                <a:cubicBezTo>
                  <a:pt x="1997" y="1164"/>
                  <a:pt x="2019" y="1195"/>
                  <a:pt x="2019" y="1222"/>
                </a:cubicBezTo>
                <a:cubicBezTo>
                  <a:pt x="2019" y="1249"/>
                  <a:pt x="1997" y="1276"/>
                  <a:pt x="1970" y="1276"/>
                </a:cubicBezTo>
                <a:close/>
                <a:moveTo>
                  <a:pt x="2016" y="1442"/>
                </a:moveTo>
                <a:cubicBezTo>
                  <a:pt x="2016" y="1470"/>
                  <a:pt x="1992" y="1497"/>
                  <a:pt x="1964" y="1497"/>
                </a:cubicBezTo>
                <a:cubicBezTo>
                  <a:pt x="1489" y="1497"/>
                  <a:pt x="1489" y="1497"/>
                  <a:pt x="1489" y="1497"/>
                </a:cubicBezTo>
                <a:cubicBezTo>
                  <a:pt x="1460" y="1497"/>
                  <a:pt x="1437" y="1470"/>
                  <a:pt x="1437" y="1442"/>
                </a:cubicBezTo>
                <a:cubicBezTo>
                  <a:pt x="1437" y="1413"/>
                  <a:pt x="1460" y="1390"/>
                  <a:pt x="1489" y="1390"/>
                </a:cubicBezTo>
                <a:cubicBezTo>
                  <a:pt x="1964" y="1390"/>
                  <a:pt x="1964" y="1390"/>
                  <a:pt x="1964" y="1390"/>
                </a:cubicBezTo>
                <a:cubicBezTo>
                  <a:pt x="1992" y="1390"/>
                  <a:pt x="2016" y="1413"/>
                  <a:pt x="2016" y="1442"/>
                </a:cubicBezTo>
                <a:close/>
                <a:moveTo>
                  <a:pt x="748" y="881"/>
                </a:moveTo>
                <a:cubicBezTo>
                  <a:pt x="856" y="881"/>
                  <a:pt x="944" y="986"/>
                  <a:pt x="944" y="1115"/>
                </a:cubicBezTo>
                <a:cubicBezTo>
                  <a:pt x="944" y="1245"/>
                  <a:pt x="856" y="1349"/>
                  <a:pt x="748" y="1349"/>
                </a:cubicBezTo>
                <a:cubicBezTo>
                  <a:pt x="640" y="1349"/>
                  <a:pt x="552" y="1245"/>
                  <a:pt x="552" y="1115"/>
                </a:cubicBezTo>
                <a:cubicBezTo>
                  <a:pt x="552" y="986"/>
                  <a:pt x="640" y="881"/>
                  <a:pt x="748" y="881"/>
                </a:cubicBezTo>
                <a:close/>
                <a:moveTo>
                  <a:pt x="463" y="192"/>
                </a:moveTo>
                <a:cubicBezTo>
                  <a:pt x="463" y="138"/>
                  <a:pt x="500" y="100"/>
                  <a:pt x="554" y="100"/>
                </a:cubicBezTo>
                <a:cubicBezTo>
                  <a:pt x="560" y="100"/>
                  <a:pt x="560" y="100"/>
                  <a:pt x="560" y="100"/>
                </a:cubicBezTo>
                <a:cubicBezTo>
                  <a:pt x="614" y="100"/>
                  <a:pt x="654" y="138"/>
                  <a:pt x="654" y="192"/>
                </a:cubicBezTo>
                <a:cubicBezTo>
                  <a:pt x="654" y="391"/>
                  <a:pt x="654" y="391"/>
                  <a:pt x="654" y="391"/>
                </a:cubicBezTo>
                <a:cubicBezTo>
                  <a:pt x="654" y="445"/>
                  <a:pt x="611" y="489"/>
                  <a:pt x="557" y="489"/>
                </a:cubicBezTo>
                <a:cubicBezTo>
                  <a:pt x="551" y="489"/>
                  <a:pt x="551" y="489"/>
                  <a:pt x="551" y="489"/>
                </a:cubicBezTo>
                <a:cubicBezTo>
                  <a:pt x="497" y="489"/>
                  <a:pt x="463" y="445"/>
                  <a:pt x="463" y="391"/>
                </a:cubicBezTo>
                <a:lnTo>
                  <a:pt x="463" y="192"/>
                </a:lnTo>
                <a:close/>
                <a:moveTo>
                  <a:pt x="1089" y="1715"/>
                </a:moveTo>
                <a:cubicBezTo>
                  <a:pt x="420" y="1715"/>
                  <a:pt x="420" y="1715"/>
                  <a:pt x="420" y="1715"/>
                </a:cubicBezTo>
                <a:cubicBezTo>
                  <a:pt x="420" y="1715"/>
                  <a:pt x="359" y="1690"/>
                  <a:pt x="359" y="1629"/>
                </a:cubicBezTo>
                <a:cubicBezTo>
                  <a:pt x="389" y="1569"/>
                  <a:pt x="389" y="1569"/>
                  <a:pt x="389" y="1569"/>
                </a:cubicBezTo>
                <a:cubicBezTo>
                  <a:pt x="389" y="1569"/>
                  <a:pt x="428" y="1491"/>
                  <a:pt x="485" y="1426"/>
                </a:cubicBezTo>
                <a:cubicBezTo>
                  <a:pt x="543" y="1361"/>
                  <a:pt x="610" y="1426"/>
                  <a:pt x="610" y="1426"/>
                </a:cubicBezTo>
                <a:cubicBezTo>
                  <a:pt x="610" y="1426"/>
                  <a:pt x="639" y="1487"/>
                  <a:pt x="738" y="1489"/>
                </a:cubicBezTo>
                <a:cubicBezTo>
                  <a:pt x="772" y="1489"/>
                  <a:pt x="772" y="1489"/>
                  <a:pt x="772" y="1489"/>
                </a:cubicBezTo>
                <a:cubicBezTo>
                  <a:pt x="870" y="1487"/>
                  <a:pt x="900" y="1426"/>
                  <a:pt x="900" y="1426"/>
                </a:cubicBezTo>
                <a:cubicBezTo>
                  <a:pt x="900" y="1426"/>
                  <a:pt x="967" y="1361"/>
                  <a:pt x="1024" y="1426"/>
                </a:cubicBezTo>
                <a:cubicBezTo>
                  <a:pt x="1081" y="1491"/>
                  <a:pt x="1121" y="1569"/>
                  <a:pt x="1121" y="1569"/>
                </a:cubicBezTo>
                <a:cubicBezTo>
                  <a:pt x="1151" y="1629"/>
                  <a:pt x="1151" y="1629"/>
                  <a:pt x="1151" y="1629"/>
                </a:cubicBezTo>
                <a:cubicBezTo>
                  <a:pt x="1151" y="1690"/>
                  <a:pt x="1089" y="1715"/>
                  <a:pt x="1089" y="1715"/>
                </a:cubicBezTo>
                <a:close/>
                <a:moveTo>
                  <a:pt x="1975" y="1721"/>
                </a:moveTo>
                <a:cubicBezTo>
                  <a:pt x="1478" y="1721"/>
                  <a:pt x="1478" y="1721"/>
                  <a:pt x="1478" y="1721"/>
                </a:cubicBezTo>
                <a:cubicBezTo>
                  <a:pt x="1452" y="1721"/>
                  <a:pt x="1431" y="1686"/>
                  <a:pt x="1431" y="1660"/>
                </a:cubicBezTo>
                <a:cubicBezTo>
                  <a:pt x="1431" y="1634"/>
                  <a:pt x="1452" y="1608"/>
                  <a:pt x="1478" y="1608"/>
                </a:cubicBezTo>
                <a:cubicBezTo>
                  <a:pt x="1975" y="1608"/>
                  <a:pt x="1975" y="1608"/>
                  <a:pt x="1975" y="1608"/>
                </a:cubicBezTo>
                <a:cubicBezTo>
                  <a:pt x="2001" y="1608"/>
                  <a:pt x="2022" y="1634"/>
                  <a:pt x="2022" y="1660"/>
                </a:cubicBezTo>
                <a:cubicBezTo>
                  <a:pt x="2022" y="1686"/>
                  <a:pt x="2001" y="1721"/>
                  <a:pt x="1975" y="1721"/>
                </a:cubicBezTo>
                <a:close/>
                <a:moveTo>
                  <a:pt x="2218" y="1053"/>
                </a:moveTo>
                <a:cubicBezTo>
                  <a:pt x="1530" y="1053"/>
                  <a:pt x="1530" y="1053"/>
                  <a:pt x="1530" y="1053"/>
                </a:cubicBezTo>
                <a:cubicBezTo>
                  <a:pt x="1477" y="1053"/>
                  <a:pt x="1434" y="1015"/>
                  <a:pt x="1434" y="962"/>
                </a:cubicBezTo>
                <a:cubicBezTo>
                  <a:pt x="1434" y="909"/>
                  <a:pt x="1477" y="884"/>
                  <a:pt x="1530" y="884"/>
                </a:cubicBezTo>
                <a:cubicBezTo>
                  <a:pt x="2218" y="884"/>
                  <a:pt x="2218" y="884"/>
                  <a:pt x="2218" y="884"/>
                </a:cubicBezTo>
                <a:cubicBezTo>
                  <a:pt x="2271" y="884"/>
                  <a:pt x="2314" y="909"/>
                  <a:pt x="2314" y="962"/>
                </a:cubicBezTo>
                <a:cubicBezTo>
                  <a:pt x="2314" y="1015"/>
                  <a:pt x="2271" y="1053"/>
                  <a:pt x="2218" y="1053"/>
                </a:cubicBezTo>
                <a:close/>
              </a:path>
            </a:pathLst>
          </a:custGeom>
          <a:solidFill>
            <a:srgbClr val="1737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3224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88BCF04-4B70-4EC6-91D0-7ECFDF881E0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606" r="2826" b="36421"/>
          <a:stretch/>
        </p:blipFill>
        <p:spPr>
          <a:xfrm>
            <a:off x="0" y="-1"/>
            <a:ext cx="12192000" cy="3429001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DDA418A1-76EF-4538-8291-ACE7D968B6F5}"/>
              </a:ext>
            </a:extLst>
          </p:cNvPr>
          <p:cNvSpPr/>
          <p:nvPr/>
        </p:nvSpPr>
        <p:spPr>
          <a:xfrm>
            <a:off x="0" y="0"/>
            <a:ext cx="12192000" cy="3429000"/>
          </a:xfrm>
          <a:prstGeom prst="rect">
            <a:avLst/>
          </a:prstGeom>
          <a:solidFill>
            <a:srgbClr val="17375D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F8C9C3AA-2173-47E2-8C05-5014F1E3717B}"/>
              </a:ext>
            </a:extLst>
          </p:cNvPr>
          <p:cNvSpPr/>
          <p:nvPr/>
        </p:nvSpPr>
        <p:spPr>
          <a:xfrm>
            <a:off x="586423" y="426720"/>
            <a:ext cx="11019155" cy="257556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97C6C3F0-89A4-4363-95E7-F3888C7CC241}"/>
              </a:ext>
            </a:extLst>
          </p:cNvPr>
          <p:cNvGrpSpPr/>
          <p:nvPr/>
        </p:nvGrpSpPr>
        <p:grpSpPr>
          <a:xfrm>
            <a:off x="752951" y="3572469"/>
            <a:ext cx="2385060" cy="2881317"/>
            <a:chOff x="834390" y="3693957"/>
            <a:chExt cx="2385060" cy="2881317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xmlns="" id="{75AAE852-C9F7-4417-8455-A60E07163E27}"/>
                </a:ext>
              </a:extLst>
            </p:cNvPr>
            <p:cNvGrpSpPr/>
            <p:nvPr/>
          </p:nvGrpSpPr>
          <p:grpSpPr>
            <a:xfrm>
              <a:off x="1617039" y="3693957"/>
              <a:ext cx="819763" cy="819763"/>
              <a:chOff x="1485287" y="3650459"/>
              <a:chExt cx="1103586" cy="1103586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xmlns="" id="{621A6833-B268-4367-9057-B5298C09BD2D}"/>
                  </a:ext>
                </a:extLst>
              </p:cNvPr>
              <p:cNvSpPr/>
              <p:nvPr/>
            </p:nvSpPr>
            <p:spPr>
              <a:xfrm>
                <a:off x="1485287" y="3650459"/>
                <a:ext cx="1103586" cy="1103586"/>
              </a:xfrm>
              <a:prstGeom prst="ellipse">
                <a:avLst/>
              </a:prstGeom>
              <a:noFill/>
              <a:ln>
                <a:solidFill>
                  <a:srgbClr val="17375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KSO_Shape">
                <a:extLst>
                  <a:ext uri="{FF2B5EF4-FFF2-40B4-BE49-F238E27FC236}">
                    <a16:creationId xmlns:a16="http://schemas.microsoft.com/office/drawing/2014/main" xmlns="" id="{8D6C2F6D-1C65-4C80-8B75-882441DEE3C7}"/>
                  </a:ext>
                </a:extLst>
              </p:cNvPr>
              <p:cNvSpPr/>
              <p:nvPr/>
            </p:nvSpPr>
            <p:spPr>
              <a:xfrm flipH="1">
                <a:off x="1767490" y="4011292"/>
                <a:ext cx="539180" cy="381920"/>
              </a:xfrm>
              <a:custGeom>
                <a:avLst/>
                <a:gdLst>
                  <a:gd name="connsiteX0" fmla="*/ 7782622 w 7782622"/>
                  <a:gd name="connsiteY0" fmla="*/ 1956116 h 5514836"/>
                  <a:gd name="connsiteX1" fmla="*/ 1120218 w 7782622"/>
                  <a:gd name="connsiteY1" fmla="*/ 1956116 h 5514836"/>
                  <a:gd name="connsiteX2" fmla="*/ 4 w 7782622"/>
                  <a:gd name="connsiteY2" fmla="*/ 5514836 h 5514836"/>
                  <a:gd name="connsiteX3" fmla="*/ 6662408 w 7782622"/>
                  <a:gd name="connsiteY3" fmla="*/ 5514836 h 5514836"/>
                  <a:gd name="connsiteX4" fmla="*/ 2210075 w 7782622"/>
                  <a:gd name="connsiteY4" fmla="*/ 0 h 5514836"/>
                  <a:gd name="connsiteX5" fmla="*/ 0 w 7782622"/>
                  <a:gd name="connsiteY5" fmla="*/ 0 h 5514836"/>
                  <a:gd name="connsiteX6" fmla="*/ 0 w 7782622"/>
                  <a:gd name="connsiteY6" fmla="*/ 1356040 h 5514836"/>
                  <a:gd name="connsiteX7" fmla="*/ 2 w 7782622"/>
                  <a:gd name="connsiteY7" fmla="*/ 1356040 h 5514836"/>
                  <a:gd name="connsiteX8" fmla="*/ 2 w 7782622"/>
                  <a:gd name="connsiteY8" fmla="*/ 4425111 h 5514836"/>
                  <a:gd name="connsiteX9" fmla="*/ 872566 w 7782622"/>
                  <a:gd name="connsiteY9" fmla="*/ 1653131 h 5514836"/>
                  <a:gd name="connsiteX10" fmla="*/ 6705945 w 7782622"/>
                  <a:gd name="connsiteY10" fmla="*/ 1653131 h 5514836"/>
                  <a:gd name="connsiteX11" fmla="*/ 6705945 w 7782622"/>
                  <a:gd name="connsiteY11" fmla="*/ 984566 h 5514836"/>
                  <a:gd name="connsiteX12" fmla="*/ 2611236 w 7782622"/>
                  <a:gd name="connsiteY12" fmla="*/ 984566 h 5514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82622" h="5514836">
                    <a:moveTo>
                      <a:pt x="7782622" y="1956116"/>
                    </a:moveTo>
                    <a:lnTo>
                      <a:pt x="1120218" y="1956116"/>
                    </a:lnTo>
                    <a:lnTo>
                      <a:pt x="4" y="5514836"/>
                    </a:lnTo>
                    <a:lnTo>
                      <a:pt x="6662408" y="5514836"/>
                    </a:lnTo>
                    <a:close/>
                    <a:moveTo>
                      <a:pt x="2210075" y="0"/>
                    </a:moveTo>
                    <a:lnTo>
                      <a:pt x="0" y="0"/>
                    </a:lnTo>
                    <a:lnTo>
                      <a:pt x="0" y="1356040"/>
                    </a:lnTo>
                    <a:lnTo>
                      <a:pt x="2" y="1356040"/>
                    </a:lnTo>
                    <a:lnTo>
                      <a:pt x="2" y="4425111"/>
                    </a:lnTo>
                    <a:lnTo>
                      <a:pt x="872566" y="1653131"/>
                    </a:lnTo>
                    <a:lnTo>
                      <a:pt x="6705945" y="1653131"/>
                    </a:lnTo>
                    <a:lnTo>
                      <a:pt x="6705945" y="984566"/>
                    </a:lnTo>
                    <a:lnTo>
                      <a:pt x="2611236" y="984566"/>
                    </a:lnTo>
                    <a:close/>
                  </a:path>
                </a:pathLst>
              </a:custGeom>
              <a:solidFill>
                <a:srgbClr val="1737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0077CAD9-DC76-4A23-BD1E-F8482854B674}"/>
                </a:ext>
              </a:extLst>
            </p:cNvPr>
            <p:cNvSpPr/>
            <p:nvPr/>
          </p:nvSpPr>
          <p:spPr>
            <a:xfrm>
              <a:off x="834390" y="5153346"/>
              <a:ext cx="2385060" cy="14219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请输入你的文本，添加合适的内容。请输入你的文本，添加合适的内容。</a:t>
              </a: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42BAD0FA-C74B-43A4-97E2-2791413A2216}"/>
                </a:ext>
              </a:extLst>
            </p:cNvPr>
            <p:cNvSpPr/>
            <p:nvPr/>
          </p:nvSpPr>
          <p:spPr>
            <a:xfrm>
              <a:off x="834390" y="4691681"/>
              <a:ext cx="238506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rgbClr val="17375D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请输入你的标题</a:t>
              </a:r>
              <a:endParaRPr lang="zh-CN" altLang="en-US" sz="2400" b="1" dirty="0">
                <a:solidFill>
                  <a:srgbClr val="17375D"/>
                </a:solidFill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F050F089-D9EB-43C4-BAA4-8FE3B299F9F0}"/>
              </a:ext>
            </a:extLst>
          </p:cNvPr>
          <p:cNvGrpSpPr/>
          <p:nvPr/>
        </p:nvGrpSpPr>
        <p:grpSpPr>
          <a:xfrm>
            <a:off x="4903470" y="3572469"/>
            <a:ext cx="2385060" cy="2858811"/>
            <a:chOff x="4903470" y="3693957"/>
            <a:chExt cx="2385060" cy="2858811"/>
          </a:xfrm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xmlns="" id="{5D1804C2-EE6C-4633-A5BE-2CE240DDA917}"/>
                </a:ext>
              </a:extLst>
            </p:cNvPr>
            <p:cNvGrpSpPr/>
            <p:nvPr/>
          </p:nvGrpSpPr>
          <p:grpSpPr>
            <a:xfrm>
              <a:off x="5686119" y="3693957"/>
              <a:ext cx="819763" cy="819763"/>
              <a:chOff x="4839839" y="6240334"/>
              <a:chExt cx="1103586" cy="1103586"/>
            </a:xfrm>
          </p:grpSpPr>
          <p:sp>
            <p:nvSpPr>
              <p:cNvPr id="15" name="椭圆 14">
                <a:extLst>
                  <a:ext uri="{FF2B5EF4-FFF2-40B4-BE49-F238E27FC236}">
                    <a16:creationId xmlns:a16="http://schemas.microsoft.com/office/drawing/2014/main" xmlns="" id="{DF17CEEC-B62E-4416-89F6-BD6B4DC16B05}"/>
                  </a:ext>
                </a:extLst>
              </p:cNvPr>
              <p:cNvSpPr/>
              <p:nvPr/>
            </p:nvSpPr>
            <p:spPr>
              <a:xfrm>
                <a:off x="4839839" y="6240334"/>
                <a:ext cx="1103586" cy="1103586"/>
              </a:xfrm>
              <a:prstGeom prst="ellipse">
                <a:avLst/>
              </a:prstGeom>
              <a:noFill/>
              <a:ln>
                <a:solidFill>
                  <a:srgbClr val="17375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KSO_Shape">
                <a:extLst>
                  <a:ext uri="{FF2B5EF4-FFF2-40B4-BE49-F238E27FC236}">
                    <a16:creationId xmlns:a16="http://schemas.microsoft.com/office/drawing/2014/main" xmlns="" id="{C856492E-B6BC-4A7A-B768-7D1276AF06AF}"/>
                  </a:ext>
                </a:extLst>
              </p:cNvPr>
              <p:cNvSpPr/>
              <p:nvPr/>
            </p:nvSpPr>
            <p:spPr>
              <a:xfrm>
                <a:off x="5122042" y="6611953"/>
                <a:ext cx="539180" cy="360350"/>
              </a:xfrm>
              <a:custGeom>
                <a:avLst/>
                <a:gdLst/>
                <a:ahLst/>
                <a:cxnLst/>
                <a:rect l="l" t="t" r="r" b="b"/>
                <a:pathLst>
                  <a:path w="4974795" h="3320682">
                    <a:moveTo>
                      <a:pt x="1897867" y="1805825"/>
                    </a:moveTo>
                    <a:lnTo>
                      <a:pt x="2485737" y="2315734"/>
                    </a:lnTo>
                    <a:lnTo>
                      <a:pt x="3073607" y="1805825"/>
                    </a:lnTo>
                    <a:lnTo>
                      <a:pt x="4820061" y="3320682"/>
                    </a:lnTo>
                    <a:lnTo>
                      <a:pt x="151413" y="3320682"/>
                    </a:lnTo>
                    <a:close/>
                    <a:moveTo>
                      <a:pt x="0" y="159634"/>
                    </a:moveTo>
                    <a:lnTo>
                      <a:pt x="1788328" y="1710812"/>
                    </a:lnTo>
                    <a:lnTo>
                      <a:pt x="0" y="3261996"/>
                    </a:lnTo>
                    <a:close/>
                    <a:moveTo>
                      <a:pt x="4974795" y="156753"/>
                    </a:moveTo>
                    <a:lnTo>
                      <a:pt x="4974795" y="3264872"/>
                    </a:lnTo>
                    <a:lnTo>
                      <a:pt x="3183146" y="1710812"/>
                    </a:lnTo>
                    <a:close/>
                    <a:moveTo>
                      <a:pt x="35040" y="0"/>
                    </a:moveTo>
                    <a:lnTo>
                      <a:pt x="4936434" y="0"/>
                    </a:lnTo>
                    <a:lnTo>
                      <a:pt x="2485737" y="2125709"/>
                    </a:lnTo>
                    <a:close/>
                  </a:path>
                </a:pathLst>
              </a:custGeom>
              <a:solidFill>
                <a:srgbClr val="1737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xmlns="" id="{2E62B07A-8DA3-4EA4-9019-2C32128377FD}"/>
                </a:ext>
              </a:extLst>
            </p:cNvPr>
            <p:cNvSpPr/>
            <p:nvPr/>
          </p:nvSpPr>
          <p:spPr>
            <a:xfrm>
              <a:off x="4903470" y="5153346"/>
              <a:ext cx="2385060" cy="13994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请输入你的文本，添加合适的内容。请输入你的文本，添加合适的内容。</a:t>
              </a:r>
              <a:endParaRPr lang="zh-CN" altLang="en-US" dirty="0"/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xmlns="" id="{3B87F8C4-D127-4F08-9C28-0AD80FFEE7B7}"/>
                </a:ext>
              </a:extLst>
            </p:cNvPr>
            <p:cNvSpPr/>
            <p:nvPr/>
          </p:nvSpPr>
          <p:spPr>
            <a:xfrm>
              <a:off x="4903470" y="4691681"/>
              <a:ext cx="238506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rgbClr val="17375D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请输入你的标题</a:t>
              </a:r>
              <a:endParaRPr lang="zh-CN" altLang="en-US" sz="2400" b="1" dirty="0">
                <a:solidFill>
                  <a:srgbClr val="17375D"/>
                </a:solidFill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B9867E13-BD77-493E-B347-2BE570E64771}"/>
              </a:ext>
            </a:extLst>
          </p:cNvPr>
          <p:cNvGrpSpPr/>
          <p:nvPr/>
        </p:nvGrpSpPr>
        <p:grpSpPr>
          <a:xfrm>
            <a:off x="9053989" y="3572469"/>
            <a:ext cx="2385060" cy="2858811"/>
            <a:chOff x="9135428" y="3693957"/>
            <a:chExt cx="2385060" cy="2858811"/>
          </a:xfrm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xmlns="" id="{3D88D316-8E2A-46D2-BD9B-25139252324E}"/>
                </a:ext>
              </a:extLst>
            </p:cNvPr>
            <p:cNvGrpSpPr/>
            <p:nvPr/>
          </p:nvGrpSpPr>
          <p:grpSpPr>
            <a:xfrm>
              <a:off x="9918077" y="3693957"/>
              <a:ext cx="819763" cy="819763"/>
              <a:chOff x="4839839" y="7935128"/>
              <a:chExt cx="1103586" cy="1103586"/>
            </a:xfrm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xmlns="" id="{B9FF870F-D644-4790-8FB1-02DC745CBFFC}"/>
                  </a:ext>
                </a:extLst>
              </p:cNvPr>
              <p:cNvSpPr/>
              <p:nvPr/>
            </p:nvSpPr>
            <p:spPr>
              <a:xfrm>
                <a:off x="4839839" y="7935128"/>
                <a:ext cx="1103586" cy="1103586"/>
              </a:xfrm>
              <a:prstGeom prst="ellipse">
                <a:avLst/>
              </a:prstGeom>
              <a:noFill/>
              <a:ln>
                <a:solidFill>
                  <a:srgbClr val="17375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KSO_Shape">
                <a:extLst>
                  <a:ext uri="{FF2B5EF4-FFF2-40B4-BE49-F238E27FC236}">
                    <a16:creationId xmlns:a16="http://schemas.microsoft.com/office/drawing/2014/main" xmlns="" id="{81078B7D-CF76-43DE-A6EA-19BD82919A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22042" y="8279618"/>
                <a:ext cx="539180" cy="414606"/>
              </a:xfrm>
              <a:custGeom>
                <a:avLst/>
                <a:gdLst>
                  <a:gd name="T0" fmla="*/ 1558905 w 2669"/>
                  <a:gd name="T1" fmla="*/ 137081 h 2051"/>
                  <a:gd name="T2" fmla="*/ 1484704 w 2669"/>
                  <a:gd name="T3" fmla="*/ 1351 h 2051"/>
                  <a:gd name="T4" fmla="*/ 1295827 w 2669"/>
                  <a:gd name="T5" fmla="*/ 62800 h 2051"/>
                  <a:gd name="T6" fmla="*/ 1167661 w 2669"/>
                  <a:gd name="T7" fmla="*/ 190427 h 2051"/>
                  <a:gd name="T8" fmla="*/ 507268 w 2669"/>
                  <a:gd name="T9" fmla="*/ 137081 h 2051"/>
                  <a:gd name="T10" fmla="*/ 441161 w 2669"/>
                  <a:gd name="T11" fmla="*/ 0 h 2051"/>
                  <a:gd name="T12" fmla="*/ 244190 w 2669"/>
                  <a:gd name="T13" fmla="*/ 57398 h 2051"/>
                  <a:gd name="T14" fmla="*/ 135586 w 2669"/>
                  <a:gd name="T15" fmla="*/ 192453 h 2051"/>
                  <a:gd name="T16" fmla="*/ 0 w 2669"/>
                  <a:gd name="T17" fmla="*/ 1257359 h 2051"/>
                  <a:gd name="T18" fmla="*/ 1660089 w 2669"/>
                  <a:gd name="T19" fmla="*/ 1384986 h 2051"/>
                  <a:gd name="T20" fmla="*/ 1800397 w 2669"/>
                  <a:gd name="T21" fmla="*/ 320080 h 2051"/>
                  <a:gd name="T22" fmla="*/ 1361934 w 2669"/>
                  <a:gd name="T23" fmla="*/ 133029 h 2051"/>
                  <a:gd name="T24" fmla="*/ 1427366 w 2669"/>
                  <a:gd name="T25" fmla="*/ 66852 h 2051"/>
                  <a:gd name="T26" fmla="*/ 1493473 w 2669"/>
                  <a:gd name="T27" fmla="*/ 264032 h 2051"/>
                  <a:gd name="T28" fmla="*/ 1425342 w 2669"/>
                  <a:gd name="T29" fmla="*/ 330209 h 2051"/>
                  <a:gd name="T30" fmla="*/ 1361934 w 2669"/>
                  <a:gd name="T31" fmla="*/ 133029 h 2051"/>
                  <a:gd name="T32" fmla="*/ 1000370 w 2669"/>
                  <a:gd name="T33" fmla="*/ 861649 h 2051"/>
                  <a:gd name="T34" fmla="*/ 1000370 w 2669"/>
                  <a:gd name="T35" fmla="*/ 786018 h 2051"/>
                  <a:gd name="T36" fmla="*/ 1361934 w 2669"/>
                  <a:gd name="T37" fmla="*/ 825184 h 2051"/>
                  <a:gd name="T38" fmla="*/ 1359910 w 2669"/>
                  <a:gd name="T39" fmla="*/ 973744 h 2051"/>
                  <a:gd name="T40" fmla="*/ 1004418 w 2669"/>
                  <a:gd name="T41" fmla="*/ 1010884 h 2051"/>
                  <a:gd name="T42" fmla="*/ 1004418 w 2669"/>
                  <a:gd name="T43" fmla="*/ 938630 h 2051"/>
                  <a:gd name="T44" fmla="*/ 1359910 w 2669"/>
                  <a:gd name="T45" fmla="*/ 973744 h 2051"/>
                  <a:gd name="T46" fmla="*/ 636783 w 2669"/>
                  <a:gd name="T47" fmla="*/ 752930 h 2051"/>
                  <a:gd name="T48" fmla="*/ 372356 w 2669"/>
                  <a:gd name="T49" fmla="*/ 752930 h 2051"/>
                  <a:gd name="T50" fmla="*/ 312321 w 2669"/>
                  <a:gd name="T51" fmla="*/ 129653 h 2051"/>
                  <a:gd name="T52" fmla="*/ 377753 w 2669"/>
                  <a:gd name="T53" fmla="*/ 67527 h 2051"/>
                  <a:gd name="T54" fmla="*/ 441161 w 2669"/>
                  <a:gd name="T55" fmla="*/ 264032 h 2051"/>
                  <a:gd name="T56" fmla="*/ 371682 w 2669"/>
                  <a:gd name="T57" fmla="*/ 330209 h 2051"/>
                  <a:gd name="T58" fmla="*/ 312321 w 2669"/>
                  <a:gd name="T59" fmla="*/ 129653 h 2051"/>
                  <a:gd name="T60" fmla="*/ 283315 w 2669"/>
                  <a:gd name="T61" fmla="*/ 1158094 h 2051"/>
                  <a:gd name="T62" fmla="*/ 262403 w 2669"/>
                  <a:gd name="T63" fmla="*/ 1059504 h 2051"/>
                  <a:gd name="T64" fmla="*/ 411481 w 2669"/>
                  <a:gd name="T65" fmla="*/ 962940 h 2051"/>
                  <a:gd name="T66" fmla="*/ 520759 w 2669"/>
                  <a:gd name="T67" fmla="*/ 1005482 h 2051"/>
                  <a:gd name="T68" fmla="*/ 690748 w 2669"/>
                  <a:gd name="T69" fmla="*/ 962940 h 2051"/>
                  <a:gd name="T70" fmla="*/ 776417 w 2669"/>
                  <a:gd name="T71" fmla="*/ 1100021 h 2051"/>
                  <a:gd name="T72" fmla="*/ 1332253 w 2669"/>
                  <a:gd name="T73" fmla="*/ 1162146 h 2051"/>
                  <a:gd name="T74" fmla="*/ 965293 w 2669"/>
                  <a:gd name="T75" fmla="*/ 1120954 h 2051"/>
                  <a:gd name="T76" fmla="*/ 1332253 w 2669"/>
                  <a:gd name="T77" fmla="*/ 1085840 h 2051"/>
                  <a:gd name="T78" fmla="*/ 1332253 w 2669"/>
                  <a:gd name="T79" fmla="*/ 1162146 h 2051"/>
                  <a:gd name="T80" fmla="*/ 1032075 w 2669"/>
                  <a:gd name="T81" fmla="*/ 711063 h 2051"/>
                  <a:gd name="T82" fmla="*/ 1032075 w 2669"/>
                  <a:gd name="T83" fmla="*/ 596942 h 2051"/>
                  <a:gd name="T84" fmla="*/ 1560929 w 2669"/>
                  <a:gd name="T85" fmla="*/ 649613 h 2051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0" t="0" r="r" b="b"/>
                <a:pathLst>
                  <a:path w="2669" h="2051">
                    <a:moveTo>
                      <a:pt x="2467" y="285"/>
                    </a:moveTo>
                    <a:cubicBezTo>
                      <a:pt x="2467" y="285"/>
                      <a:pt x="2311" y="282"/>
                      <a:pt x="2311" y="203"/>
                    </a:cubicBezTo>
                    <a:cubicBezTo>
                      <a:pt x="2311" y="99"/>
                      <a:pt x="2311" y="99"/>
                      <a:pt x="2311" y="99"/>
                    </a:cubicBezTo>
                    <a:cubicBezTo>
                      <a:pt x="2311" y="99"/>
                      <a:pt x="2299" y="2"/>
                      <a:pt x="2201" y="2"/>
                    </a:cubicBezTo>
                    <a:cubicBezTo>
                      <a:pt x="2019" y="2"/>
                      <a:pt x="2019" y="2"/>
                      <a:pt x="2019" y="2"/>
                    </a:cubicBezTo>
                    <a:cubicBezTo>
                      <a:pt x="2019" y="2"/>
                      <a:pt x="1921" y="2"/>
                      <a:pt x="1921" y="93"/>
                    </a:cubicBezTo>
                    <a:cubicBezTo>
                      <a:pt x="1921" y="190"/>
                      <a:pt x="1921" y="190"/>
                      <a:pt x="1921" y="190"/>
                    </a:cubicBezTo>
                    <a:cubicBezTo>
                      <a:pt x="1921" y="294"/>
                      <a:pt x="1731" y="282"/>
                      <a:pt x="1731" y="282"/>
                    </a:cubicBezTo>
                    <a:cubicBezTo>
                      <a:pt x="946" y="283"/>
                      <a:pt x="946" y="283"/>
                      <a:pt x="946" y="283"/>
                    </a:cubicBezTo>
                    <a:cubicBezTo>
                      <a:pt x="946" y="283"/>
                      <a:pt x="752" y="288"/>
                      <a:pt x="752" y="203"/>
                    </a:cubicBezTo>
                    <a:cubicBezTo>
                      <a:pt x="752" y="79"/>
                      <a:pt x="752" y="79"/>
                      <a:pt x="752" y="79"/>
                    </a:cubicBezTo>
                    <a:cubicBezTo>
                      <a:pt x="752" y="79"/>
                      <a:pt x="758" y="0"/>
                      <a:pt x="654" y="0"/>
                    </a:cubicBezTo>
                    <a:cubicBezTo>
                      <a:pt x="459" y="0"/>
                      <a:pt x="459" y="0"/>
                      <a:pt x="459" y="0"/>
                    </a:cubicBezTo>
                    <a:cubicBezTo>
                      <a:pt x="459" y="0"/>
                      <a:pt x="362" y="0"/>
                      <a:pt x="362" y="85"/>
                    </a:cubicBezTo>
                    <a:cubicBezTo>
                      <a:pt x="362" y="203"/>
                      <a:pt x="362" y="203"/>
                      <a:pt x="362" y="203"/>
                    </a:cubicBezTo>
                    <a:cubicBezTo>
                      <a:pt x="362" y="203"/>
                      <a:pt x="396" y="285"/>
                      <a:pt x="201" y="285"/>
                    </a:cubicBezTo>
                    <a:cubicBezTo>
                      <a:pt x="201" y="285"/>
                      <a:pt x="0" y="260"/>
                      <a:pt x="0" y="480"/>
                    </a:cubicBezTo>
                    <a:cubicBezTo>
                      <a:pt x="0" y="1862"/>
                      <a:pt x="0" y="1862"/>
                      <a:pt x="0" y="1862"/>
                    </a:cubicBezTo>
                    <a:cubicBezTo>
                      <a:pt x="0" y="1862"/>
                      <a:pt x="6" y="2051"/>
                      <a:pt x="195" y="2051"/>
                    </a:cubicBezTo>
                    <a:cubicBezTo>
                      <a:pt x="2461" y="2051"/>
                      <a:pt x="2461" y="2051"/>
                      <a:pt x="2461" y="2051"/>
                    </a:cubicBezTo>
                    <a:cubicBezTo>
                      <a:pt x="2461" y="2051"/>
                      <a:pt x="2669" y="2039"/>
                      <a:pt x="2669" y="1868"/>
                    </a:cubicBezTo>
                    <a:cubicBezTo>
                      <a:pt x="2669" y="474"/>
                      <a:pt x="2669" y="474"/>
                      <a:pt x="2669" y="474"/>
                    </a:cubicBezTo>
                    <a:cubicBezTo>
                      <a:pt x="2669" y="474"/>
                      <a:pt x="2662" y="285"/>
                      <a:pt x="2467" y="285"/>
                    </a:cubicBezTo>
                    <a:close/>
                    <a:moveTo>
                      <a:pt x="2019" y="197"/>
                    </a:moveTo>
                    <a:cubicBezTo>
                      <a:pt x="2019" y="143"/>
                      <a:pt x="2056" y="99"/>
                      <a:pt x="2110" y="99"/>
                    </a:cubicBezTo>
                    <a:cubicBezTo>
                      <a:pt x="2116" y="99"/>
                      <a:pt x="2116" y="99"/>
                      <a:pt x="2116" y="99"/>
                    </a:cubicBezTo>
                    <a:cubicBezTo>
                      <a:pt x="2170" y="99"/>
                      <a:pt x="2214" y="143"/>
                      <a:pt x="2214" y="197"/>
                    </a:cubicBezTo>
                    <a:cubicBezTo>
                      <a:pt x="2214" y="391"/>
                      <a:pt x="2214" y="391"/>
                      <a:pt x="2214" y="391"/>
                    </a:cubicBezTo>
                    <a:cubicBezTo>
                      <a:pt x="2214" y="445"/>
                      <a:pt x="2173" y="489"/>
                      <a:pt x="2119" y="489"/>
                    </a:cubicBezTo>
                    <a:cubicBezTo>
                      <a:pt x="2113" y="489"/>
                      <a:pt x="2113" y="489"/>
                      <a:pt x="2113" y="489"/>
                    </a:cubicBezTo>
                    <a:cubicBezTo>
                      <a:pt x="2059" y="489"/>
                      <a:pt x="2019" y="445"/>
                      <a:pt x="2019" y="391"/>
                    </a:cubicBezTo>
                    <a:lnTo>
                      <a:pt x="2019" y="197"/>
                    </a:lnTo>
                    <a:close/>
                    <a:moveTo>
                      <a:pt x="1970" y="1276"/>
                    </a:moveTo>
                    <a:cubicBezTo>
                      <a:pt x="1483" y="1276"/>
                      <a:pt x="1483" y="1276"/>
                      <a:pt x="1483" y="1276"/>
                    </a:cubicBezTo>
                    <a:cubicBezTo>
                      <a:pt x="1456" y="1276"/>
                      <a:pt x="1434" y="1249"/>
                      <a:pt x="1434" y="1222"/>
                    </a:cubicBezTo>
                    <a:cubicBezTo>
                      <a:pt x="1434" y="1195"/>
                      <a:pt x="1456" y="1164"/>
                      <a:pt x="1483" y="1164"/>
                    </a:cubicBezTo>
                    <a:cubicBezTo>
                      <a:pt x="1970" y="1164"/>
                      <a:pt x="1970" y="1164"/>
                      <a:pt x="1970" y="1164"/>
                    </a:cubicBezTo>
                    <a:cubicBezTo>
                      <a:pt x="1997" y="1164"/>
                      <a:pt x="2019" y="1195"/>
                      <a:pt x="2019" y="1222"/>
                    </a:cubicBezTo>
                    <a:cubicBezTo>
                      <a:pt x="2019" y="1249"/>
                      <a:pt x="1997" y="1276"/>
                      <a:pt x="1970" y="1276"/>
                    </a:cubicBezTo>
                    <a:close/>
                    <a:moveTo>
                      <a:pt x="2016" y="1442"/>
                    </a:moveTo>
                    <a:cubicBezTo>
                      <a:pt x="2016" y="1470"/>
                      <a:pt x="1992" y="1497"/>
                      <a:pt x="1964" y="1497"/>
                    </a:cubicBezTo>
                    <a:cubicBezTo>
                      <a:pt x="1489" y="1497"/>
                      <a:pt x="1489" y="1497"/>
                      <a:pt x="1489" y="1497"/>
                    </a:cubicBezTo>
                    <a:cubicBezTo>
                      <a:pt x="1460" y="1497"/>
                      <a:pt x="1437" y="1470"/>
                      <a:pt x="1437" y="1442"/>
                    </a:cubicBezTo>
                    <a:cubicBezTo>
                      <a:pt x="1437" y="1413"/>
                      <a:pt x="1460" y="1390"/>
                      <a:pt x="1489" y="1390"/>
                    </a:cubicBezTo>
                    <a:cubicBezTo>
                      <a:pt x="1964" y="1390"/>
                      <a:pt x="1964" y="1390"/>
                      <a:pt x="1964" y="1390"/>
                    </a:cubicBezTo>
                    <a:cubicBezTo>
                      <a:pt x="1992" y="1390"/>
                      <a:pt x="2016" y="1413"/>
                      <a:pt x="2016" y="1442"/>
                    </a:cubicBezTo>
                    <a:close/>
                    <a:moveTo>
                      <a:pt x="748" y="881"/>
                    </a:moveTo>
                    <a:cubicBezTo>
                      <a:pt x="856" y="881"/>
                      <a:pt x="944" y="986"/>
                      <a:pt x="944" y="1115"/>
                    </a:cubicBezTo>
                    <a:cubicBezTo>
                      <a:pt x="944" y="1245"/>
                      <a:pt x="856" y="1349"/>
                      <a:pt x="748" y="1349"/>
                    </a:cubicBezTo>
                    <a:cubicBezTo>
                      <a:pt x="640" y="1349"/>
                      <a:pt x="552" y="1245"/>
                      <a:pt x="552" y="1115"/>
                    </a:cubicBezTo>
                    <a:cubicBezTo>
                      <a:pt x="552" y="986"/>
                      <a:pt x="640" y="881"/>
                      <a:pt x="748" y="881"/>
                    </a:cubicBezTo>
                    <a:close/>
                    <a:moveTo>
                      <a:pt x="463" y="192"/>
                    </a:moveTo>
                    <a:cubicBezTo>
                      <a:pt x="463" y="138"/>
                      <a:pt x="500" y="100"/>
                      <a:pt x="554" y="100"/>
                    </a:cubicBezTo>
                    <a:cubicBezTo>
                      <a:pt x="560" y="100"/>
                      <a:pt x="560" y="100"/>
                      <a:pt x="560" y="100"/>
                    </a:cubicBezTo>
                    <a:cubicBezTo>
                      <a:pt x="614" y="100"/>
                      <a:pt x="654" y="138"/>
                      <a:pt x="654" y="192"/>
                    </a:cubicBezTo>
                    <a:cubicBezTo>
                      <a:pt x="654" y="391"/>
                      <a:pt x="654" y="391"/>
                      <a:pt x="654" y="391"/>
                    </a:cubicBezTo>
                    <a:cubicBezTo>
                      <a:pt x="654" y="445"/>
                      <a:pt x="611" y="489"/>
                      <a:pt x="557" y="489"/>
                    </a:cubicBezTo>
                    <a:cubicBezTo>
                      <a:pt x="551" y="489"/>
                      <a:pt x="551" y="489"/>
                      <a:pt x="551" y="489"/>
                    </a:cubicBezTo>
                    <a:cubicBezTo>
                      <a:pt x="497" y="489"/>
                      <a:pt x="463" y="445"/>
                      <a:pt x="463" y="391"/>
                    </a:cubicBezTo>
                    <a:lnTo>
                      <a:pt x="463" y="192"/>
                    </a:lnTo>
                    <a:close/>
                    <a:moveTo>
                      <a:pt x="1089" y="1715"/>
                    </a:moveTo>
                    <a:cubicBezTo>
                      <a:pt x="420" y="1715"/>
                      <a:pt x="420" y="1715"/>
                      <a:pt x="420" y="1715"/>
                    </a:cubicBezTo>
                    <a:cubicBezTo>
                      <a:pt x="420" y="1715"/>
                      <a:pt x="359" y="1690"/>
                      <a:pt x="359" y="1629"/>
                    </a:cubicBezTo>
                    <a:cubicBezTo>
                      <a:pt x="389" y="1569"/>
                      <a:pt x="389" y="1569"/>
                      <a:pt x="389" y="1569"/>
                    </a:cubicBezTo>
                    <a:cubicBezTo>
                      <a:pt x="389" y="1569"/>
                      <a:pt x="428" y="1491"/>
                      <a:pt x="485" y="1426"/>
                    </a:cubicBezTo>
                    <a:cubicBezTo>
                      <a:pt x="543" y="1361"/>
                      <a:pt x="610" y="1426"/>
                      <a:pt x="610" y="1426"/>
                    </a:cubicBezTo>
                    <a:cubicBezTo>
                      <a:pt x="610" y="1426"/>
                      <a:pt x="639" y="1487"/>
                      <a:pt x="738" y="1489"/>
                    </a:cubicBezTo>
                    <a:cubicBezTo>
                      <a:pt x="772" y="1489"/>
                      <a:pt x="772" y="1489"/>
                      <a:pt x="772" y="1489"/>
                    </a:cubicBezTo>
                    <a:cubicBezTo>
                      <a:pt x="870" y="1487"/>
                      <a:pt x="900" y="1426"/>
                      <a:pt x="900" y="1426"/>
                    </a:cubicBezTo>
                    <a:cubicBezTo>
                      <a:pt x="900" y="1426"/>
                      <a:pt x="967" y="1361"/>
                      <a:pt x="1024" y="1426"/>
                    </a:cubicBezTo>
                    <a:cubicBezTo>
                      <a:pt x="1081" y="1491"/>
                      <a:pt x="1121" y="1569"/>
                      <a:pt x="1121" y="1569"/>
                    </a:cubicBezTo>
                    <a:cubicBezTo>
                      <a:pt x="1151" y="1629"/>
                      <a:pt x="1151" y="1629"/>
                      <a:pt x="1151" y="1629"/>
                    </a:cubicBezTo>
                    <a:cubicBezTo>
                      <a:pt x="1151" y="1690"/>
                      <a:pt x="1089" y="1715"/>
                      <a:pt x="1089" y="1715"/>
                    </a:cubicBezTo>
                    <a:close/>
                    <a:moveTo>
                      <a:pt x="1975" y="1721"/>
                    </a:moveTo>
                    <a:cubicBezTo>
                      <a:pt x="1478" y="1721"/>
                      <a:pt x="1478" y="1721"/>
                      <a:pt x="1478" y="1721"/>
                    </a:cubicBezTo>
                    <a:cubicBezTo>
                      <a:pt x="1452" y="1721"/>
                      <a:pt x="1431" y="1686"/>
                      <a:pt x="1431" y="1660"/>
                    </a:cubicBezTo>
                    <a:cubicBezTo>
                      <a:pt x="1431" y="1634"/>
                      <a:pt x="1452" y="1608"/>
                      <a:pt x="1478" y="1608"/>
                    </a:cubicBezTo>
                    <a:cubicBezTo>
                      <a:pt x="1975" y="1608"/>
                      <a:pt x="1975" y="1608"/>
                      <a:pt x="1975" y="1608"/>
                    </a:cubicBezTo>
                    <a:cubicBezTo>
                      <a:pt x="2001" y="1608"/>
                      <a:pt x="2022" y="1634"/>
                      <a:pt x="2022" y="1660"/>
                    </a:cubicBezTo>
                    <a:cubicBezTo>
                      <a:pt x="2022" y="1686"/>
                      <a:pt x="2001" y="1721"/>
                      <a:pt x="1975" y="1721"/>
                    </a:cubicBezTo>
                    <a:close/>
                    <a:moveTo>
                      <a:pt x="2218" y="1053"/>
                    </a:moveTo>
                    <a:cubicBezTo>
                      <a:pt x="1530" y="1053"/>
                      <a:pt x="1530" y="1053"/>
                      <a:pt x="1530" y="1053"/>
                    </a:cubicBezTo>
                    <a:cubicBezTo>
                      <a:pt x="1477" y="1053"/>
                      <a:pt x="1434" y="1015"/>
                      <a:pt x="1434" y="962"/>
                    </a:cubicBezTo>
                    <a:cubicBezTo>
                      <a:pt x="1434" y="909"/>
                      <a:pt x="1477" y="884"/>
                      <a:pt x="1530" y="884"/>
                    </a:cubicBezTo>
                    <a:cubicBezTo>
                      <a:pt x="2218" y="884"/>
                      <a:pt x="2218" y="884"/>
                      <a:pt x="2218" y="884"/>
                    </a:cubicBezTo>
                    <a:cubicBezTo>
                      <a:pt x="2271" y="884"/>
                      <a:pt x="2314" y="909"/>
                      <a:pt x="2314" y="962"/>
                    </a:cubicBezTo>
                    <a:cubicBezTo>
                      <a:pt x="2314" y="1015"/>
                      <a:pt x="2271" y="1053"/>
                      <a:pt x="2218" y="1053"/>
                    </a:cubicBezTo>
                    <a:close/>
                  </a:path>
                </a:pathLst>
              </a:custGeom>
              <a:solidFill>
                <a:srgbClr val="173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1B42A992-A68C-4E5D-85C0-006799CB08CF}"/>
                </a:ext>
              </a:extLst>
            </p:cNvPr>
            <p:cNvSpPr/>
            <p:nvPr/>
          </p:nvSpPr>
          <p:spPr>
            <a:xfrm>
              <a:off x="9135428" y="5153346"/>
              <a:ext cx="2385060" cy="13994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请输入你的文本，添加合适的内容。请输入你的文本，添加合适的内容。</a:t>
              </a:r>
              <a:endParaRPr lang="zh-CN" altLang="en-US" dirty="0"/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9AB12AB3-9EEB-486E-A48B-BA1AD9BA7997}"/>
                </a:ext>
              </a:extLst>
            </p:cNvPr>
            <p:cNvSpPr/>
            <p:nvPr/>
          </p:nvSpPr>
          <p:spPr>
            <a:xfrm>
              <a:off x="9135428" y="4691681"/>
              <a:ext cx="238506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rgbClr val="17375D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请输入你的标题</a:t>
              </a:r>
              <a:endParaRPr lang="zh-CN" altLang="en-US" sz="2400" b="1" dirty="0">
                <a:solidFill>
                  <a:srgbClr val="17375D"/>
                </a:solidFill>
              </a:endParaRPr>
            </a:p>
          </p:txBody>
        </p:sp>
      </p:grpSp>
      <p:sp>
        <p:nvSpPr>
          <p:cNvPr id="38" name="矩形 37">
            <a:extLst>
              <a:ext uri="{FF2B5EF4-FFF2-40B4-BE49-F238E27FC236}">
                <a16:creationId xmlns:a16="http://schemas.microsoft.com/office/drawing/2014/main" xmlns="" id="{30640F1A-3961-41B3-AAA9-AC865B3662DD}"/>
              </a:ext>
            </a:extLst>
          </p:cNvPr>
          <p:cNvSpPr/>
          <p:nvPr/>
        </p:nvSpPr>
        <p:spPr>
          <a:xfrm>
            <a:off x="4666413" y="1771014"/>
            <a:ext cx="2859174" cy="198120"/>
          </a:xfrm>
          <a:prstGeom prst="rect">
            <a:avLst/>
          </a:prstGeom>
          <a:solidFill>
            <a:srgbClr val="173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99A08AB1-9FFD-476B-B0E8-D70FE05FBCD3}"/>
              </a:ext>
            </a:extLst>
          </p:cNvPr>
          <p:cNvSpPr txBox="1"/>
          <p:nvPr/>
        </p:nvSpPr>
        <p:spPr>
          <a:xfrm>
            <a:off x="4064000" y="1187617"/>
            <a:ext cx="406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BAI  PPT</a:t>
            </a:r>
            <a:endParaRPr lang="zh-CN" altLang="en-US" sz="6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89544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FAE2DB3C-F6A8-4AE4-8BCB-C4BFE738D8C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60" r="20818"/>
          <a:stretch/>
        </p:blipFill>
        <p:spPr>
          <a:xfrm>
            <a:off x="0" y="0"/>
            <a:ext cx="6038850" cy="6858000"/>
          </a:xfrm>
          <a:prstGeom prst="rect">
            <a:avLst/>
          </a:prstGeom>
        </p:spPr>
      </p:pic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8A16C480-DCB4-4773-8535-89B595B56A72}"/>
              </a:ext>
            </a:extLst>
          </p:cNvPr>
          <p:cNvGrpSpPr/>
          <p:nvPr/>
        </p:nvGrpSpPr>
        <p:grpSpPr>
          <a:xfrm>
            <a:off x="6920865" y="1798650"/>
            <a:ext cx="4389120" cy="3260701"/>
            <a:chOff x="6518122" y="1588114"/>
            <a:chExt cx="4389120" cy="3260701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6124E5B8-3190-438E-ABA1-7857A2B2A58B}"/>
                </a:ext>
              </a:extLst>
            </p:cNvPr>
            <p:cNvSpPr txBox="1"/>
            <p:nvPr/>
          </p:nvSpPr>
          <p:spPr>
            <a:xfrm>
              <a:off x="6518122" y="1588114"/>
              <a:ext cx="438912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rgbClr val="17375D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</a:t>
              </a:r>
              <a:endParaRPr lang="en-US" altLang="zh-CN" sz="3600" b="1" dirty="0">
                <a:solidFill>
                  <a:srgbClr val="17375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r>
                <a:rPr lang="zh-CN" altLang="en-US" sz="3600" b="1" dirty="0">
                  <a:solidFill>
                    <a:srgbClr val="17375D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你的标题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xmlns="" id="{0E6ED737-AA7D-4948-BBCD-0149CA6BD0C6}"/>
                </a:ext>
              </a:extLst>
            </p:cNvPr>
            <p:cNvSpPr txBox="1"/>
            <p:nvPr/>
          </p:nvSpPr>
          <p:spPr>
            <a:xfrm>
              <a:off x="6518122" y="2788443"/>
              <a:ext cx="4389120" cy="20603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请输入你的文本，添加合适的内容。请输入你的文本，添加合适的内容。请输入你的文本，添加合适的内容。请输入你的文本，添加合适的内容。请输入你的文本，添加合适的内容。请输入你的文本，添加合适的内容。</a:t>
              </a:r>
            </a:p>
          </p:txBody>
        </p:sp>
      </p:grp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F9E1A6EE-C29C-4EBE-B5E9-027ECAD9D89A}"/>
              </a:ext>
            </a:extLst>
          </p:cNvPr>
          <p:cNvSpPr/>
          <p:nvPr/>
        </p:nvSpPr>
        <p:spPr>
          <a:xfrm>
            <a:off x="10561320" y="624840"/>
            <a:ext cx="1630680" cy="198120"/>
          </a:xfrm>
          <a:prstGeom prst="rect">
            <a:avLst/>
          </a:prstGeom>
          <a:solidFill>
            <a:srgbClr val="173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326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3F593723-6331-4B5E-9C54-B1FFBEDA94D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2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493" b="10177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07671D27-A9D2-41E0-866E-3A95911D00DF}"/>
              </a:ext>
            </a:extLst>
          </p:cNvPr>
          <p:cNvSpPr txBox="1"/>
          <p:nvPr/>
        </p:nvSpPr>
        <p:spPr>
          <a:xfrm>
            <a:off x="190500" y="107156"/>
            <a:ext cx="11811000" cy="6643688"/>
          </a:xfrm>
          <a:custGeom>
            <a:avLst/>
            <a:gdLst/>
            <a:ahLst/>
            <a:cxnLst/>
            <a:rect l="l" t="t" r="r" b="b"/>
            <a:pathLst>
              <a:path w="11811000" h="6643688">
                <a:moveTo>
                  <a:pt x="1911755" y="2095586"/>
                </a:moveTo>
                <a:cubicBezTo>
                  <a:pt x="2150848" y="2095586"/>
                  <a:pt x="2323407" y="2200901"/>
                  <a:pt x="2429432" y="2411529"/>
                </a:cubicBezTo>
                <a:cubicBezTo>
                  <a:pt x="2535459" y="2622158"/>
                  <a:pt x="2588471" y="2957315"/>
                  <a:pt x="2588471" y="3416998"/>
                </a:cubicBezTo>
                <a:cubicBezTo>
                  <a:pt x="2588471" y="3853911"/>
                  <a:pt x="2532612" y="4183019"/>
                  <a:pt x="2420894" y="4404322"/>
                </a:cubicBezTo>
                <a:cubicBezTo>
                  <a:pt x="2309175" y="4625624"/>
                  <a:pt x="2136616" y="4736276"/>
                  <a:pt x="1903216" y="4736276"/>
                </a:cubicBezTo>
                <a:cubicBezTo>
                  <a:pt x="1668393" y="4736276"/>
                  <a:pt x="1495478" y="4628471"/>
                  <a:pt x="1384471" y="4412861"/>
                </a:cubicBezTo>
                <a:cubicBezTo>
                  <a:pt x="1273464" y="4197250"/>
                  <a:pt x="1217960" y="3865296"/>
                  <a:pt x="1217960" y="3416998"/>
                </a:cubicBezTo>
                <a:cubicBezTo>
                  <a:pt x="1217960" y="2958738"/>
                  <a:pt x="1271685" y="2623937"/>
                  <a:pt x="1379134" y="2412597"/>
                </a:cubicBezTo>
                <a:cubicBezTo>
                  <a:pt x="1486583" y="2201256"/>
                  <a:pt x="1664124" y="2095586"/>
                  <a:pt x="1911755" y="2095586"/>
                </a:cubicBezTo>
                <a:close/>
                <a:moveTo>
                  <a:pt x="4195457" y="1869302"/>
                </a:moveTo>
                <a:cubicBezTo>
                  <a:pt x="3949249" y="1869302"/>
                  <a:pt x="3746803" y="1938326"/>
                  <a:pt x="3588120" y="2076373"/>
                </a:cubicBezTo>
                <a:cubicBezTo>
                  <a:pt x="3429436" y="2214421"/>
                  <a:pt x="3339421" y="2395875"/>
                  <a:pt x="3318073" y="2620735"/>
                </a:cubicBezTo>
                <a:lnTo>
                  <a:pt x="3591322" y="2654891"/>
                </a:lnTo>
                <a:cubicBezTo>
                  <a:pt x="3609823" y="2482688"/>
                  <a:pt x="3672799" y="2347131"/>
                  <a:pt x="3780248" y="2248221"/>
                </a:cubicBezTo>
                <a:cubicBezTo>
                  <a:pt x="3887697" y="2149311"/>
                  <a:pt x="4025388" y="2099855"/>
                  <a:pt x="4193322" y="2099855"/>
                </a:cubicBezTo>
                <a:cubicBezTo>
                  <a:pt x="4378334" y="2099855"/>
                  <a:pt x="4522786" y="2150022"/>
                  <a:pt x="4626677" y="2250356"/>
                </a:cubicBezTo>
                <a:cubicBezTo>
                  <a:pt x="4730569" y="2350689"/>
                  <a:pt x="4782514" y="2493362"/>
                  <a:pt x="4782514" y="2678374"/>
                </a:cubicBezTo>
                <a:cubicBezTo>
                  <a:pt x="4782514" y="2839192"/>
                  <a:pt x="4733059" y="2992894"/>
                  <a:pt x="4634149" y="3139480"/>
                </a:cubicBezTo>
                <a:cubicBezTo>
                  <a:pt x="4535239" y="3286067"/>
                  <a:pt x="4361968" y="3466097"/>
                  <a:pt x="4114336" y="3679573"/>
                </a:cubicBezTo>
                <a:cubicBezTo>
                  <a:pt x="3873821" y="3888779"/>
                  <a:pt x="3691300" y="4074858"/>
                  <a:pt x="3566772" y="4237811"/>
                </a:cubicBezTo>
                <a:cubicBezTo>
                  <a:pt x="3442245" y="4400764"/>
                  <a:pt x="3347249" y="4564784"/>
                  <a:pt x="3281783" y="4729871"/>
                </a:cubicBezTo>
                <a:lnTo>
                  <a:pt x="3281783" y="4921999"/>
                </a:lnTo>
                <a:lnTo>
                  <a:pt x="5104862" y="4921999"/>
                </a:lnTo>
                <a:lnTo>
                  <a:pt x="5104862" y="4680772"/>
                </a:lnTo>
                <a:lnTo>
                  <a:pt x="3593457" y="4680772"/>
                </a:lnTo>
                <a:cubicBezTo>
                  <a:pt x="3694502" y="4447373"/>
                  <a:pt x="3937152" y="4159892"/>
                  <a:pt x="4321408" y="3818332"/>
                </a:cubicBezTo>
                <a:cubicBezTo>
                  <a:pt x="4540576" y="3623358"/>
                  <a:pt x="4695701" y="3470011"/>
                  <a:pt x="4786784" y="3358292"/>
                </a:cubicBezTo>
                <a:cubicBezTo>
                  <a:pt x="4877867" y="3246574"/>
                  <a:pt x="4946179" y="3134499"/>
                  <a:pt x="4991721" y="3022069"/>
                </a:cubicBezTo>
                <a:cubicBezTo>
                  <a:pt x="5037262" y="2909639"/>
                  <a:pt x="5060033" y="2789381"/>
                  <a:pt x="5060033" y="2661296"/>
                </a:cubicBezTo>
                <a:cubicBezTo>
                  <a:pt x="5060033" y="2412241"/>
                  <a:pt x="4983893" y="2217978"/>
                  <a:pt x="4831614" y="2078508"/>
                </a:cubicBezTo>
                <a:cubicBezTo>
                  <a:pt x="4679335" y="1939037"/>
                  <a:pt x="4467283" y="1869302"/>
                  <a:pt x="4195457" y="1869302"/>
                </a:cubicBezTo>
                <a:close/>
                <a:moveTo>
                  <a:pt x="1913890" y="1869302"/>
                </a:moveTo>
                <a:cubicBezTo>
                  <a:pt x="1580868" y="1869302"/>
                  <a:pt x="1336439" y="1996676"/>
                  <a:pt x="1180602" y="2251423"/>
                </a:cubicBezTo>
                <a:cubicBezTo>
                  <a:pt x="1024765" y="2506170"/>
                  <a:pt x="946846" y="2894695"/>
                  <a:pt x="946846" y="3416998"/>
                </a:cubicBezTo>
                <a:cubicBezTo>
                  <a:pt x="946846" y="3930762"/>
                  <a:pt x="1026900" y="4317152"/>
                  <a:pt x="1187006" y="4576169"/>
                </a:cubicBezTo>
                <a:cubicBezTo>
                  <a:pt x="1347113" y="4835186"/>
                  <a:pt x="1584426" y="4964694"/>
                  <a:pt x="1898946" y="4964694"/>
                </a:cubicBezTo>
                <a:cubicBezTo>
                  <a:pt x="2216313" y="4964694"/>
                  <a:pt x="2456117" y="4832340"/>
                  <a:pt x="2618358" y="4567630"/>
                </a:cubicBezTo>
                <a:cubicBezTo>
                  <a:pt x="2780600" y="4302921"/>
                  <a:pt x="2861720" y="3919377"/>
                  <a:pt x="2861720" y="3416998"/>
                </a:cubicBezTo>
                <a:cubicBezTo>
                  <a:pt x="2861720" y="2897542"/>
                  <a:pt x="2783802" y="2509728"/>
                  <a:pt x="2627965" y="2253558"/>
                </a:cubicBezTo>
                <a:cubicBezTo>
                  <a:pt x="2472128" y="1997387"/>
                  <a:pt x="2234103" y="1869302"/>
                  <a:pt x="1913890" y="1869302"/>
                </a:cubicBezTo>
                <a:close/>
                <a:moveTo>
                  <a:pt x="0" y="0"/>
                </a:moveTo>
                <a:lnTo>
                  <a:pt x="11811000" y="0"/>
                </a:lnTo>
                <a:lnTo>
                  <a:pt x="11811000" y="6643688"/>
                </a:lnTo>
                <a:lnTo>
                  <a:pt x="0" y="6643688"/>
                </a:lnTo>
                <a:close/>
              </a:path>
            </a:pathLst>
          </a:custGeom>
          <a:solidFill>
            <a:srgbClr val="17375D">
              <a:alpha val="90000"/>
            </a:srgb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4400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BF589F0D-1051-422B-8379-C38F1E75FF72}"/>
              </a:ext>
            </a:extLst>
          </p:cNvPr>
          <p:cNvSpPr txBox="1"/>
          <p:nvPr/>
        </p:nvSpPr>
        <p:spPr>
          <a:xfrm>
            <a:off x="6572250" y="4400550"/>
            <a:ext cx="45529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请输入你的标题</a:t>
            </a: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012DFBBB-DECB-4994-B8DE-F4512CFA6817}"/>
              </a:ext>
            </a:extLst>
          </p:cNvPr>
          <p:cNvCxnSpPr>
            <a:cxnSpLocks/>
          </p:cNvCxnSpPr>
          <p:nvPr/>
        </p:nvCxnSpPr>
        <p:spPr>
          <a:xfrm>
            <a:off x="6677025" y="4262755"/>
            <a:ext cx="942975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891923D3-3F7E-4EE0-A986-4606DC34731E}"/>
              </a:ext>
            </a:extLst>
          </p:cNvPr>
          <p:cNvSpPr/>
          <p:nvPr/>
        </p:nvSpPr>
        <p:spPr>
          <a:xfrm>
            <a:off x="361950" y="231942"/>
            <a:ext cx="11468100" cy="639411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006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EADAAC2C-4ADF-427A-AD49-8D2C3B30EC13}"/>
              </a:ext>
            </a:extLst>
          </p:cNvPr>
          <p:cNvSpPr/>
          <p:nvPr/>
        </p:nvSpPr>
        <p:spPr>
          <a:xfrm>
            <a:off x="4029075" y="0"/>
            <a:ext cx="4133850" cy="6858000"/>
          </a:xfrm>
          <a:prstGeom prst="rect">
            <a:avLst/>
          </a:prstGeom>
          <a:solidFill>
            <a:srgbClr val="173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D18CE296-86F7-41FB-AB93-8545087D98C6}"/>
              </a:ext>
            </a:extLst>
          </p:cNvPr>
          <p:cNvSpPr/>
          <p:nvPr/>
        </p:nvSpPr>
        <p:spPr>
          <a:xfrm>
            <a:off x="0" y="467085"/>
            <a:ext cx="1630680" cy="198120"/>
          </a:xfrm>
          <a:prstGeom prst="rect">
            <a:avLst/>
          </a:prstGeom>
          <a:solidFill>
            <a:srgbClr val="173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D2C2DA70-025D-41EF-9BF6-6252BBFEC25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1" r="13689"/>
          <a:stretch/>
        </p:blipFill>
        <p:spPr>
          <a:xfrm>
            <a:off x="-1" y="3411050"/>
            <a:ext cx="4029075" cy="3429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81793B97-D7CF-4104-B515-2217A74BBB2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55" r="13764"/>
          <a:stretch/>
        </p:blipFill>
        <p:spPr>
          <a:xfrm>
            <a:off x="8162925" y="3411050"/>
            <a:ext cx="4133850" cy="344695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25971102-B0C5-4161-83A2-67AC6847A9C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08" t="1" r="12891" b="763"/>
          <a:stretch/>
        </p:blipFill>
        <p:spPr>
          <a:xfrm>
            <a:off x="8162925" y="1"/>
            <a:ext cx="4029075" cy="3429000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DC185A92-BC2C-4604-8163-D7D4C0168175}"/>
              </a:ext>
            </a:extLst>
          </p:cNvPr>
          <p:cNvSpPr txBox="1"/>
          <p:nvPr/>
        </p:nvSpPr>
        <p:spPr>
          <a:xfrm>
            <a:off x="557212" y="1437963"/>
            <a:ext cx="23145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17375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</a:t>
            </a:r>
            <a:endParaRPr lang="en-US" altLang="zh-CN" sz="3600" b="1" dirty="0">
              <a:solidFill>
                <a:srgbClr val="17375D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sz="3600" b="1" dirty="0">
                <a:solidFill>
                  <a:srgbClr val="17375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你的标题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BABE37B9-3958-4BDA-BF56-9657A1ADC1F0}"/>
              </a:ext>
            </a:extLst>
          </p:cNvPr>
          <p:cNvSpPr/>
          <p:nvPr/>
        </p:nvSpPr>
        <p:spPr>
          <a:xfrm>
            <a:off x="4903470" y="1467316"/>
            <a:ext cx="2385060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请输入你的文本，添加合适的内容。请输入你的文本，添加合适的内容。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D8BFF53E-59A8-4497-8EF2-A8BCA97C2985}"/>
              </a:ext>
            </a:extLst>
          </p:cNvPr>
          <p:cNvSpPr/>
          <p:nvPr/>
        </p:nvSpPr>
        <p:spPr>
          <a:xfrm>
            <a:off x="4903470" y="1005651"/>
            <a:ext cx="23850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请输入你的标题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A5A32A5D-3DF3-42C5-875A-C39480255B7B}"/>
              </a:ext>
            </a:extLst>
          </p:cNvPr>
          <p:cNvSpPr/>
          <p:nvPr/>
        </p:nvSpPr>
        <p:spPr>
          <a:xfrm>
            <a:off x="4903470" y="4430422"/>
            <a:ext cx="2385060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请输入你的文本，添加合适的内容。请输入你的文本，添加合适的内容。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A3275F22-A8E3-4620-8FED-2B18CFF75FB3}"/>
              </a:ext>
            </a:extLst>
          </p:cNvPr>
          <p:cNvSpPr/>
          <p:nvPr/>
        </p:nvSpPr>
        <p:spPr>
          <a:xfrm>
            <a:off x="4903470" y="3968757"/>
            <a:ext cx="23850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请输入你的标题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8491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</TotalTime>
  <Words>2017</Words>
  <Application>Microsoft Office PowerPoint</Application>
  <PresentationFormat>宽屏</PresentationFormat>
  <Paragraphs>110</Paragraphs>
  <Slides>24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5" baseType="lpstr">
      <vt:lpstr>Arial</vt:lpstr>
      <vt:lpstr>Verdana</vt:lpstr>
      <vt:lpstr>Calibri</vt:lpstr>
      <vt:lpstr>微软雅黑 Light</vt:lpstr>
      <vt:lpstr>Times New Roman</vt:lpstr>
      <vt:lpstr>宋体</vt:lpstr>
      <vt:lpstr>汉仪尚巍手书W</vt:lpstr>
      <vt:lpstr>等线 Light</vt:lpstr>
      <vt:lpstr>等线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小白学个P</dc:creator>
  <cp:keywords>www.51pptmoban.com</cp:keywords>
  <cp:lastModifiedBy>YANGS</cp:lastModifiedBy>
  <cp:revision>35</cp:revision>
  <dcterms:created xsi:type="dcterms:W3CDTF">2017-11-29T15:52:15Z</dcterms:created>
  <dcterms:modified xsi:type="dcterms:W3CDTF">2017-12-10T13:51:56Z</dcterms:modified>
</cp:coreProperties>
</file>