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61" autoAdjust="0"/>
    <p:restoredTop sz="94660"/>
  </p:normalViewPr>
  <p:slideViewPr>
    <p:cSldViewPr>
      <p:cViewPr varScale="1">
        <p:scale>
          <a:sx n="74" d="100"/>
          <a:sy n="74" d="100"/>
        </p:scale>
        <p:origin x="118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3" d="100"/>
        <a:sy n="7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62924-C5C8-4869-8215-0D4A194C2AC9}" type="datetimeFigureOut">
              <a:rPr lang="en-US" smtClean="0"/>
              <a:pPr/>
              <a:t>12/11/2017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9256B-99E7-4057-8C63-124724001C08}" type="slidenum">
              <a:rPr lang="en-SG" smtClean="0"/>
              <a:pPr/>
              <a:t>‹#›</a:t>
            </a:fld>
            <a:endParaRPr lang="en-S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62924-C5C8-4869-8215-0D4A194C2AC9}" type="datetimeFigureOut">
              <a:rPr lang="en-US" smtClean="0"/>
              <a:pPr/>
              <a:t>12/11/2017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9256B-99E7-4057-8C63-124724001C08}" type="slidenum">
              <a:rPr lang="en-SG" smtClean="0"/>
              <a:pPr/>
              <a:t>‹#›</a:t>
            </a:fld>
            <a:endParaRPr lang="en-S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62924-C5C8-4869-8215-0D4A194C2AC9}" type="datetimeFigureOut">
              <a:rPr lang="en-US" smtClean="0"/>
              <a:pPr/>
              <a:t>12/11/2017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9256B-99E7-4057-8C63-124724001C08}" type="slidenum">
              <a:rPr lang="en-SG" smtClean="0"/>
              <a:pPr/>
              <a:t>‹#›</a:t>
            </a:fld>
            <a:endParaRPr lang="en-S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62924-C5C8-4869-8215-0D4A194C2AC9}" type="datetimeFigureOut">
              <a:rPr lang="en-US" smtClean="0"/>
              <a:pPr/>
              <a:t>12/11/2017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9256B-99E7-4057-8C63-124724001C08}" type="slidenum">
              <a:rPr lang="en-SG" smtClean="0"/>
              <a:pPr/>
              <a:t>‹#›</a:t>
            </a:fld>
            <a:endParaRPr lang="en-S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62924-C5C8-4869-8215-0D4A194C2AC9}" type="datetimeFigureOut">
              <a:rPr lang="en-US" smtClean="0"/>
              <a:pPr/>
              <a:t>12/11/2017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9256B-99E7-4057-8C63-124724001C08}" type="slidenum">
              <a:rPr lang="en-SG" smtClean="0"/>
              <a:pPr/>
              <a:t>‹#›</a:t>
            </a:fld>
            <a:endParaRPr lang="en-S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62924-C5C8-4869-8215-0D4A194C2AC9}" type="datetimeFigureOut">
              <a:rPr lang="en-US" smtClean="0"/>
              <a:pPr/>
              <a:t>12/11/2017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9256B-99E7-4057-8C63-124724001C08}" type="slidenum">
              <a:rPr lang="en-SG" smtClean="0"/>
              <a:pPr/>
              <a:t>‹#›</a:t>
            </a:fld>
            <a:endParaRPr lang="en-S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62924-C5C8-4869-8215-0D4A194C2AC9}" type="datetimeFigureOut">
              <a:rPr lang="en-US" smtClean="0"/>
              <a:pPr/>
              <a:t>12/11/2017</a:t>
            </a:fld>
            <a:endParaRPr lang="en-S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9256B-99E7-4057-8C63-124724001C08}" type="slidenum">
              <a:rPr lang="en-SG" smtClean="0"/>
              <a:pPr/>
              <a:t>‹#›</a:t>
            </a:fld>
            <a:endParaRPr lang="en-S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62924-C5C8-4869-8215-0D4A194C2AC9}" type="datetimeFigureOut">
              <a:rPr lang="en-US" smtClean="0"/>
              <a:pPr/>
              <a:t>12/11/2017</a:t>
            </a:fld>
            <a:endParaRPr lang="en-S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9256B-99E7-4057-8C63-124724001C08}" type="slidenum">
              <a:rPr lang="en-SG" smtClean="0"/>
              <a:pPr/>
              <a:t>‹#›</a:t>
            </a:fld>
            <a:endParaRPr lang="en-S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62924-C5C8-4869-8215-0D4A194C2AC9}" type="datetimeFigureOut">
              <a:rPr lang="en-US" smtClean="0"/>
              <a:pPr/>
              <a:t>12/11/2017</a:t>
            </a:fld>
            <a:endParaRPr lang="en-S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9256B-99E7-4057-8C63-124724001C08}" type="slidenum">
              <a:rPr lang="en-SG" smtClean="0"/>
              <a:pPr/>
              <a:t>‹#›</a:t>
            </a:fld>
            <a:endParaRPr lang="en-S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62924-C5C8-4869-8215-0D4A194C2AC9}" type="datetimeFigureOut">
              <a:rPr lang="en-US" smtClean="0"/>
              <a:pPr/>
              <a:t>12/11/2017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9256B-99E7-4057-8C63-124724001C08}" type="slidenum">
              <a:rPr lang="en-SG" smtClean="0"/>
              <a:pPr/>
              <a:t>‹#›</a:t>
            </a:fld>
            <a:endParaRPr lang="en-S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62924-C5C8-4869-8215-0D4A194C2AC9}" type="datetimeFigureOut">
              <a:rPr lang="en-US" smtClean="0"/>
              <a:pPr/>
              <a:t>12/11/2017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9256B-99E7-4057-8C63-124724001C08}" type="slidenum">
              <a:rPr lang="en-SG" smtClean="0"/>
              <a:pPr/>
              <a:t>‹#›</a:t>
            </a:fld>
            <a:endParaRPr lang="en-S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A62924-C5C8-4869-8215-0D4A194C2AC9}" type="datetimeFigureOut">
              <a:rPr lang="en-US" smtClean="0"/>
              <a:pPr/>
              <a:t>12/11/2017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89256B-99E7-4057-8C63-124724001C08}" type="slidenum">
              <a:rPr lang="en-SG" smtClean="0"/>
              <a:pPr/>
              <a:t>‹#›</a:t>
            </a:fld>
            <a:endParaRPr lang="en-S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rapidppt.com/bbs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/>
          <p:cNvSpPr/>
          <p:nvPr/>
        </p:nvSpPr>
        <p:spPr>
          <a:xfrm>
            <a:off x="0" y="4071942"/>
            <a:ext cx="9144000" cy="185738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  <a:alpha val="85000"/>
                </a:schemeClr>
              </a:gs>
              <a:gs pos="100000">
                <a:srgbClr val="3A9DB8">
                  <a:alpha val="0"/>
                </a:srgbClr>
              </a:gs>
              <a:gs pos="100000">
                <a:srgbClr val="45758B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72" name="Rectangle 71"/>
          <p:cNvSpPr/>
          <p:nvPr/>
        </p:nvSpPr>
        <p:spPr>
          <a:xfrm flipV="1">
            <a:off x="0" y="3429000"/>
            <a:ext cx="9144000" cy="642942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  <a:alpha val="85000"/>
                </a:schemeClr>
              </a:gs>
              <a:gs pos="100000">
                <a:srgbClr val="3A9DB8">
                  <a:alpha val="0"/>
                </a:srgbClr>
              </a:gs>
              <a:gs pos="100000">
                <a:srgbClr val="45758B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grpSp>
        <p:nvGrpSpPr>
          <p:cNvPr id="2" name="Group 62"/>
          <p:cNvGrpSpPr/>
          <p:nvPr/>
        </p:nvGrpSpPr>
        <p:grpSpPr>
          <a:xfrm>
            <a:off x="3143240" y="2214554"/>
            <a:ext cx="5357850" cy="5357850"/>
            <a:chOff x="357158" y="428604"/>
            <a:chExt cx="6500858" cy="6500858"/>
          </a:xfrm>
          <a:solidFill>
            <a:srgbClr val="C00000"/>
          </a:solidFill>
          <a:scene3d>
            <a:camera prst="perspectiveRelaxed">
              <a:rot lat="17073597" lon="0" rev="0"/>
            </a:camera>
            <a:lightRig rig="soft" dir="t">
              <a:rot lat="0" lon="0" rev="4800000"/>
            </a:lightRig>
          </a:scene3d>
        </p:grpSpPr>
        <p:sp>
          <p:nvSpPr>
            <p:cNvPr id="60" name="Donut 59"/>
            <p:cNvSpPr/>
            <p:nvPr/>
          </p:nvSpPr>
          <p:spPr>
            <a:xfrm>
              <a:off x="2071670" y="2143116"/>
              <a:ext cx="3000396" cy="3000396"/>
            </a:xfrm>
            <a:prstGeom prst="donut">
              <a:avLst>
                <a:gd name="adj" fmla="val 13036"/>
              </a:avLst>
            </a:prstGeom>
            <a:grpFill/>
            <a:ln>
              <a:noFill/>
            </a:ln>
            <a:sp3d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>
                <a:solidFill>
                  <a:schemeClr val="tx1"/>
                </a:solidFill>
              </a:endParaRPr>
            </a:p>
          </p:txBody>
        </p:sp>
        <p:sp>
          <p:nvSpPr>
            <p:cNvPr id="61" name="Donut 60"/>
            <p:cNvSpPr/>
            <p:nvPr/>
          </p:nvSpPr>
          <p:spPr>
            <a:xfrm>
              <a:off x="1214414" y="1285860"/>
              <a:ext cx="4714908" cy="4714908"/>
            </a:xfrm>
            <a:prstGeom prst="donut">
              <a:avLst>
                <a:gd name="adj" fmla="val 9546"/>
              </a:avLst>
            </a:prstGeom>
            <a:grpFill/>
            <a:ln>
              <a:noFill/>
            </a:ln>
            <a:sp3d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>
                <a:solidFill>
                  <a:schemeClr val="tx1"/>
                </a:solidFill>
              </a:endParaRPr>
            </a:p>
          </p:txBody>
        </p:sp>
        <p:sp>
          <p:nvSpPr>
            <p:cNvPr id="62" name="Donut 61"/>
            <p:cNvSpPr/>
            <p:nvPr/>
          </p:nvSpPr>
          <p:spPr>
            <a:xfrm>
              <a:off x="357158" y="428604"/>
              <a:ext cx="6500858" cy="6500858"/>
            </a:xfrm>
            <a:prstGeom prst="donut">
              <a:avLst>
                <a:gd name="adj" fmla="val 7309"/>
              </a:avLst>
            </a:prstGeom>
            <a:grpFill/>
            <a:ln>
              <a:noFill/>
            </a:ln>
            <a:sp3d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Group 51"/>
          <p:cNvGrpSpPr/>
          <p:nvPr/>
        </p:nvGrpSpPr>
        <p:grpSpPr>
          <a:xfrm>
            <a:off x="4929190" y="1928802"/>
            <a:ext cx="1567494" cy="3143272"/>
            <a:chOff x="3826890" y="1643050"/>
            <a:chExt cx="1275906" cy="2857520"/>
          </a:xfrm>
          <a:solidFill>
            <a:schemeClr val="bg1">
              <a:lumMod val="95000"/>
            </a:schemeClr>
          </a:solidFill>
          <a:effectLst>
            <a:outerShdw blurRad="76200" dir="18900000" sy="23000" kx="-1200000" algn="bl" rotWithShape="0">
              <a:prstClr val="black">
                <a:alpha val="59000"/>
              </a:prstClr>
            </a:outerShdw>
            <a:reflection blurRad="6350" stA="52000" endA="300" endPos="35000" dir="5400000" sy="-100000" algn="bl" rotWithShape="0"/>
          </a:effectLst>
          <a:scene3d>
            <a:camera prst="perspectiveLeft"/>
            <a:lightRig rig="soft" dir="t">
              <a:rot lat="0" lon="0" rev="21594000"/>
            </a:lightRig>
          </a:scene3d>
        </p:grpSpPr>
        <p:sp>
          <p:nvSpPr>
            <p:cNvPr id="53" name="Oval 52"/>
            <p:cNvSpPr/>
            <p:nvPr/>
          </p:nvSpPr>
          <p:spPr>
            <a:xfrm>
              <a:off x="4143372" y="1643050"/>
              <a:ext cx="642942" cy="642942"/>
            </a:xfrm>
            <a:prstGeom prst="ellipse">
              <a:avLst/>
            </a:prstGeom>
            <a:grpFill/>
            <a:ln>
              <a:noFill/>
            </a:ln>
            <a:sp3d extrusionH="254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54" name="Rounded Rectangle 53"/>
            <p:cNvSpPr/>
            <p:nvPr/>
          </p:nvSpPr>
          <p:spPr>
            <a:xfrm>
              <a:off x="4143372" y="2285992"/>
              <a:ext cx="642942" cy="1214446"/>
            </a:xfrm>
            <a:prstGeom prst="roundRect">
              <a:avLst/>
            </a:prstGeom>
            <a:grpFill/>
            <a:ln>
              <a:noFill/>
            </a:ln>
            <a:sp3d extrusionH="254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55" name="Rounded Rectangle 54"/>
            <p:cNvSpPr/>
            <p:nvPr/>
          </p:nvSpPr>
          <p:spPr>
            <a:xfrm>
              <a:off x="4143372" y="3286124"/>
              <a:ext cx="285752" cy="1214446"/>
            </a:xfrm>
            <a:prstGeom prst="roundRect">
              <a:avLst/>
            </a:prstGeom>
            <a:grpFill/>
            <a:ln>
              <a:noFill/>
            </a:ln>
            <a:sp3d extrusionH="254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56" name="Rounded Rectangle 55"/>
            <p:cNvSpPr/>
            <p:nvPr/>
          </p:nvSpPr>
          <p:spPr>
            <a:xfrm>
              <a:off x="4500562" y="3286124"/>
              <a:ext cx="285752" cy="1214446"/>
            </a:xfrm>
            <a:prstGeom prst="roundRect">
              <a:avLst/>
            </a:prstGeom>
            <a:grpFill/>
            <a:ln>
              <a:noFill/>
            </a:ln>
            <a:sp3d extrusionH="254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57" name="Rounded Rectangle 56"/>
            <p:cNvSpPr/>
            <p:nvPr/>
          </p:nvSpPr>
          <p:spPr>
            <a:xfrm rot="5400000">
              <a:off x="4250529" y="2107397"/>
              <a:ext cx="428628" cy="785818"/>
            </a:xfrm>
            <a:prstGeom prst="roundRect">
              <a:avLst>
                <a:gd name="adj" fmla="val 41602"/>
              </a:avLst>
            </a:prstGeom>
            <a:grpFill/>
            <a:ln>
              <a:noFill/>
            </a:ln>
            <a:sp3d extrusionH="254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58" name="Rounded Rectangle 57"/>
            <p:cNvSpPr/>
            <p:nvPr/>
          </p:nvSpPr>
          <p:spPr>
            <a:xfrm rot="2424487">
              <a:off x="3826890" y="2274884"/>
              <a:ext cx="295276" cy="895492"/>
            </a:xfrm>
            <a:prstGeom prst="roundRect">
              <a:avLst>
                <a:gd name="adj" fmla="val 41602"/>
              </a:avLst>
            </a:prstGeom>
            <a:grpFill/>
            <a:ln>
              <a:noFill/>
            </a:ln>
            <a:sp3d extrusionH="254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59" name="Rounded Rectangle 58"/>
            <p:cNvSpPr/>
            <p:nvPr/>
          </p:nvSpPr>
          <p:spPr>
            <a:xfrm rot="19175513" flipH="1">
              <a:off x="4807520" y="2258864"/>
              <a:ext cx="295276" cy="895492"/>
            </a:xfrm>
            <a:prstGeom prst="roundRect">
              <a:avLst>
                <a:gd name="adj" fmla="val 41602"/>
              </a:avLst>
            </a:prstGeom>
            <a:grpFill/>
            <a:ln>
              <a:noFill/>
            </a:ln>
            <a:sp3d extrusionH="254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grpSp>
        <p:nvGrpSpPr>
          <p:cNvPr id="4" name="Group 73"/>
          <p:cNvGrpSpPr/>
          <p:nvPr/>
        </p:nvGrpSpPr>
        <p:grpSpPr>
          <a:xfrm>
            <a:off x="7500958" y="2500306"/>
            <a:ext cx="928694" cy="1962639"/>
            <a:chOff x="3826890" y="1643050"/>
            <a:chExt cx="1275906" cy="2857520"/>
          </a:xfrm>
          <a:solidFill>
            <a:srgbClr val="C00000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Left">
              <a:rot lat="295431" lon="1802247" rev="52223"/>
            </a:camera>
            <a:lightRig rig="soft" dir="t">
              <a:rot lat="0" lon="0" rev="21594000"/>
            </a:lightRig>
          </a:scene3d>
        </p:grpSpPr>
        <p:sp>
          <p:nvSpPr>
            <p:cNvPr id="75" name="Oval 74"/>
            <p:cNvSpPr/>
            <p:nvPr/>
          </p:nvSpPr>
          <p:spPr>
            <a:xfrm>
              <a:off x="4143372" y="1643050"/>
              <a:ext cx="642942" cy="642942"/>
            </a:xfrm>
            <a:prstGeom prst="ellipse">
              <a:avLst/>
            </a:prstGeom>
            <a:grpFill/>
            <a:ln>
              <a:noFill/>
            </a:ln>
            <a:sp3d extrusionH="127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76" name="Rounded Rectangle 75"/>
            <p:cNvSpPr/>
            <p:nvPr/>
          </p:nvSpPr>
          <p:spPr>
            <a:xfrm>
              <a:off x="4143372" y="2285992"/>
              <a:ext cx="642942" cy="1214446"/>
            </a:xfrm>
            <a:prstGeom prst="roundRect">
              <a:avLst/>
            </a:prstGeom>
            <a:grpFill/>
            <a:ln>
              <a:noFill/>
            </a:ln>
            <a:sp3d extrusionH="127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77" name="Rounded Rectangle 76"/>
            <p:cNvSpPr/>
            <p:nvPr/>
          </p:nvSpPr>
          <p:spPr>
            <a:xfrm>
              <a:off x="4143372" y="3286124"/>
              <a:ext cx="285752" cy="1214446"/>
            </a:xfrm>
            <a:prstGeom prst="roundRect">
              <a:avLst/>
            </a:prstGeom>
            <a:grpFill/>
            <a:ln>
              <a:noFill/>
            </a:ln>
            <a:sp3d extrusionH="127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78" name="Rounded Rectangle 77"/>
            <p:cNvSpPr/>
            <p:nvPr/>
          </p:nvSpPr>
          <p:spPr>
            <a:xfrm>
              <a:off x="4500562" y="3286124"/>
              <a:ext cx="285752" cy="1214446"/>
            </a:xfrm>
            <a:prstGeom prst="roundRect">
              <a:avLst/>
            </a:prstGeom>
            <a:grpFill/>
            <a:ln>
              <a:noFill/>
            </a:ln>
            <a:sp3d extrusionH="127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79" name="Rounded Rectangle 78"/>
            <p:cNvSpPr/>
            <p:nvPr/>
          </p:nvSpPr>
          <p:spPr>
            <a:xfrm rot="5400000">
              <a:off x="4250529" y="2107397"/>
              <a:ext cx="428628" cy="785818"/>
            </a:xfrm>
            <a:prstGeom prst="roundRect">
              <a:avLst>
                <a:gd name="adj" fmla="val 41602"/>
              </a:avLst>
            </a:prstGeom>
            <a:grpFill/>
            <a:ln>
              <a:noFill/>
            </a:ln>
            <a:sp3d extrusionH="127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80" name="Rounded Rectangle 79"/>
            <p:cNvSpPr/>
            <p:nvPr/>
          </p:nvSpPr>
          <p:spPr>
            <a:xfrm rot="2424487">
              <a:off x="3826890" y="2274884"/>
              <a:ext cx="295276" cy="895492"/>
            </a:xfrm>
            <a:prstGeom prst="roundRect">
              <a:avLst>
                <a:gd name="adj" fmla="val 41602"/>
              </a:avLst>
            </a:prstGeom>
            <a:grpFill/>
            <a:ln>
              <a:noFill/>
            </a:ln>
            <a:sp3d extrusionH="127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81" name="Rounded Rectangle 80"/>
            <p:cNvSpPr/>
            <p:nvPr/>
          </p:nvSpPr>
          <p:spPr>
            <a:xfrm rot="19175513" flipH="1">
              <a:off x="4807520" y="2258864"/>
              <a:ext cx="295276" cy="895492"/>
            </a:xfrm>
            <a:prstGeom prst="roundRect">
              <a:avLst>
                <a:gd name="adj" fmla="val 41602"/>
              </a:avLst>
            </a:prstGeom>
            <a:grpFill/>
            <a:ln>
              <a:noFill/>
            </a:ln>
            <a:sp3d extrusionH="127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grpSp>
        <p:nvGrpSpPr>
          <p:cNvPr id="5" name="Group 81"/>
          <p:cNvGrpSpPr/>
          <p:nvPr/>
        </p:nvGrpSpPr>
        <p:grpSpPr>
          <a:xfrm>
            <a:off x="4000496" y="2928934"/>
            <a:ext cx="646773" cy="1366846"/>
            <a:chOff x="3826890" y="1643050"/>
            <a:chExt cx="1275906" cy="2857520"/>
          </a:xfrm>
          <a:solidFill>
            <a:srgbClr val="C00000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Left">
              <a:rot lat="149006" lon="19168185" rev="37737"/>
            </a:camera>
            <a:lightRig rig="soft" dir="t">
              <a:rot lat="0" lon="0" rev="21594000"/>
            </a:lightRig>
          </a:scene3d>
        </p:grpSpPr>
        <p:sp>
          <p:nvSpPr>
            <p:cNvPr id="83" name="Oval 82"/>
            <p:cNvSpPr/>
            <p:nvPr/>
          </p:nvSpPr>
          <p:spPr>
            <a:xfrm>
              <a:off x="4143372" y="1643050"/>
              <a:ext cx="642942" cy="642942"/>
            </a:xfrm>
            <a:prstGeom prst="ellipse">
              <a:avLst/>
            </a:prstGeom>
            <a:grpFill/>
            <a:ln>
              <a:noFill/>
            </a:ln>
            <a:sp3d extrusionH="127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84" name="Rounded Rectangle 83"/>
            <p:cNvSpPr/>
            <p:nvPr/>
          </p:nvSpPr>
          <p:spPr>
            <a:xfrm>
              <a:off x="4143372" y="2285992"/>
              <a:ext cx="642942" cy="1214446"/>
            </a:xfrm>
            <a:prstGeom prst="roundRect">
              <a:avLst/>
            </a:prstGeom>
            <a:grpFill/>
            <a:ln>
              <a:noFill/>
            </a:ln>
            <a:sp3d extrusionH="127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85" name="Rounded Rectangle 84"/>
            <p:cNvSpPr/>
            <p:nvPr/>
          </p:nvSpPr>
          <p:spPr>
            <a:xfrm>
              <a:off x="4143372" y="3286124"/>
              <a:ext cx="285752" cy="1214446"/>
            </a:xfrm>
            <a:prstGeom prst="roundRect">
              <a:avLst/>
            </a:prstGeom>
            <a:grpFill/>
            <a:ln>
              <a:noFill/>
            </a:ln>
            <a:sp3d extrusionH="127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86" name="Rounded Rectangle 85"/>
            <p:cNvSpPr/>
            <p:nvPr/>
          </p:nvSpPr>
          <p:spPr>
            <a:xfrm>
              <a:off x="4500562" y="3286124"/>
              <a:ext cx="285752" cy="1214446"/>
            </a:xfrm>
            <a:prstGeom prst="roundRect">
              <a:avLst/>
            </a:prstGeom>
            <a:grpFill/>
            <a:ln>
              <a:noFill/>
            </a:ln>
            <a:sp3d extrusionH="127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87" name="Rounded Rectangle 86"/>
            <p:cNvSpPr/>
            <p:nvPr/>
          </p:nvSpPr>
          <p:spPr>
            <a:xfrm rot="5400000">
              <a:off x="4250529" y="2107397"/>
              <a:ext cx="428628" cy="785818"/>
            </a:xfrm>
            <a:prstGeom prst="roundRect">
              <a:avLst>
                <a:gd name="adj" fmla="val 41602"/>
              </a:avLst>
            </a:prstGeom>
            <a:grpFill/>
            <a:ln>
              <a:noFill/>
            </a:ln>
            <a:sp3d extrusionH="127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88" name="Rounded Rectangle 87"/>
            <p:cNvSpPr/>
            <p:nvPr/>
          </p:nvSpPr>
          <p:spPr>
            <a:xfrm rot="2424487">
              <a:off x="3826890" y="2274884"/>
              <a:ext cx="295276" cy="895492"/>
            </a:xfrm>
            <a:prstGeom prst="roundRect">
              <a:avLst>
                <a:gd name="adj" fmla="val 41602"/>
              </a:avLst>
            </a:prstGeom>
            <a:grpFill/>
            <a:ln>
              <a:noFill/>
            </a:ln>
            <a:sp3d extrusionH="127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89" name="Rounded Rectangle 88"/>
            <p:cNvSpPr/>
            <p:nvPr/>
          </p:nvSpPr>
          <p:spPr>
            <a:xfrm rot="19175513" flipH="1">
              <a:off x="4807520" y="2258864"/>
              <a:ext cx="295276" cy="895492"/>
            </a:xfrm>
            <a:prstGeom prst="roundRect">
              <a:avLst>
                <a:gd name="adj" fmla="val 41602"/>
              </a:avLst>
            </a:prstGeom>
            <a:grpFill/>
            <a:ln>
              <a:noFill/>
            </a:ln>
            <a:sp3d extrusionH="127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sp>
        <p:nvSpPr>
          <p:cNvPr id="96" name="Rectangle 95"/>
          <p:cNvSpPr/>
          <p:nvPr/>
        </p:nvSpPr>
        <p:spPr>
          <a:xfrm rot="16200000">
            <a:off x="-16" y="3071826"/>
            <a:ext cx="2786082" cy="278605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3A9DB8">
                  <a:alpha val="0"/>
                </a:srgbClr>
              </a:gs>
              <a:gs pos="100000">
                <a:srgbClr val="45758B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70" name="Trapezoid 69"/>
          <p:cNvSpPr/>
          <p:nvPr/>
        </p:nvSpPr>
        <p:spPr>
          <a:xfrm rot="5204935">
            <a:off x="1479832" y="2234888"/>
            <a:ext cx="736242" cy="1981459"/>
          </a:xfrm>
          <a:prstGeom prst="trapezoid">
            <a:avLst>
              <a:gd name="adj" fmla="val 29493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65" name="Trapezoid 64"/>
          <p:cNvSpPr/>
          <p:nvPr/>
        </p:nvSpPr>
        <p:spPr>
          <a:xfrm rot="5400000">
            <a:off x="1686132" y="115136"/>
            <a:ext cx="1181058" cy="3594955"/>
          </a:xfrm>
          <a:prstGeom prst="trapezoid">
            <a:avLst>
              <a:gd name="adj" fmla="val 14428"/>
            </a:avLst>
          </a:prstGeom>
          <a:solidFill>
            <a:srgbClr val="C0000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64" name="Trapezoid 63"/>
          <p:cNvSpPr/>
          <p:nvPr/>
        </p:nvSpPr>
        <p:spPr>
          <a:xfrm rot="5051050">
            <a:off x="1747597" y="1035685"/>
            <a:ext cx="1070694" cy="3298189"/>
          </a:xfrm>
          <a:prstGeom prst="trapezoid">
            <a:avLst>
              <a:gd name="adj" fmla="val 14428"/>
            </a:avLst>
          </a:prstGeom>
          <a:solidFill>
            <a:schemeClr val="tx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66" name="Rectangle 65"/>
          <p:cNvSpPr/>
          <p:nvPr/>
        </p:nvSpPr>
        <p:spPr>
          <a:xfrm rot="207014">
            <a:off x="519096" y="234176"/>
            <a:ext cx="346761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Right"/>
              <a:lightRig rig="threePt" dir="t"/>
            </a:scene3d>
          </a:bodyPr>
          <a:lstStyle/>
          <a:p>
            <a:pPr algn="ctr"/>
            <a:r>
              <a:rPr lang="en-US" sz="9600" b="1" cap="none" spc="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Arial Black" pitchFamily="34" charset="0"/>
                <a:cs typeface="Arial" pitchFamily="34" charset="0"/>
              </a:rPr>
              <a:t>2018</a:t>
            </a:r>
            <a:endParaRPr lang="en-US" sz="9600" b="1" cap="none" spc="0" dirty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67" name="Rectangle 66"/>
          <p:cNvSpPr/>
          <p:nvPr/>
        </p:nvSpPr>
        <p:spPr>
          <a:xfrm rot="157624">
            <a:off x="690797" y="1500174"/>
            <a:ext cx="314060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-15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Free Diagrams</a:t>
            </a:r>
            <a:endParaRPr lang="en-US" sz="3600" b="1" cap="none" spc="-150" dirty="0">
              <a:ln w="18415" cmpd="sng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8" name="Rectangle 67"/>
          <p:cNvSpPr/>
          <p:nvPr/>
        </p:nvSpPr>
        <p:spPr>
          <a:xfrm rot="21222284">
            <a:off x="1109840" y="2458819"/>
            <a:ext cx="240803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cap="none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Designed for v2007</a:t>
            </a:r>
            <a:endParaRPr lang="en-US" sz="2000" cap="none" dirty="0">
              <a:ln w="18415" cmpd="sng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1" name="Rectangle 70"/>
          <p:cNvSpPr/>
          <p:nvPr/>
        </p:nvSpPr>
        <p:spPr>
          <a:xfrm rot="21062788">
            <a:off x="919202" y="3256344"/>
            <a:ext cx="1949795" cy="2154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00" cap="none" spc="0" dirty="0" smtClean="0">
                <a:ln w="18415" cmpd="sng">
                  <a:noFill/>
                  <a:prstDash val="solid"/>
                </a:ln>
                <a:latin typeface="Arial" pitchFamily="34" charset="0"/>
                <a:cs typeface="Arial" pitchFamily="34" charset="0"/>
              </a:rPr>
              <a:t>http://Presentationslides.blogspot.com</a:t>
            </a:r>
            <a:endParaRPr lang="en-US" sz="800" cap="none" spc="0" dirty="0">
              <a:ln w="18415" cmpd="sng">
                <a:noFill/>
                <a:prstDash val="solid"/>
              </a:ln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214282" y="6500834"/>
            <a:ext cx="3357586" cy="20005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700" cap="none" spc="0" dirty="0" smtClean="0">
                <a:ln w="18415" cmpd="sng">
                  <a:noFill/>
                  <a:prstDash val="solid"/>
                </a:ln>
                <a:latin typeface="Arial" pitchFamily="34" charset="0"/>
                <a:cs typeface="Arial" pitchFamily="34" charset="0"/>
              </a:rPr>
              <a:t>All diagrams were designed by Mark James Normand</a:t>
            </a:r>
            <a:endParaRPr lang="en-US" sz="700" cap="none" spc="0" dirty="0">
              <a:ln w="18415" cmpd="sng">
                <a:noFill/>
                <a:prstDash val="solid"/>
              </a:ln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581D5">
                  <a:gamma/>
                  <a:shade val="46275"/>
                  <a:invGamma/>
                </a:srgbClr>
              </a:gs>
              <a:gs pos="50000">
                <a:srgbClr val="0581D5"/>
              </a:gs>
              <a:gs pos="100000">
                <a:srgbClr val="0581D5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SG"/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0" y="0"/>
            <a:ext cx="9144000" cy="1714488"/>
          </a:xfrm>
          <a:prstGeom prst="rect">
            <a:avLst/>
          </a:prstGeom>
          <a:gradFill rotWithShape="1">
            <a:gsLst>
              <a:gs pos="0">
                <a:srgbClr val="011625">
                  <a:alpha val="71001"/>
                </a:srgbClr>
              </a:gs>
              <a:gs pos="100000">
                <a:srgbClr val="011625">
                  <a:gamma/>
                  <a:tint val="98431"/>
                  <a:invGamma/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SG"/>
          </a:p>
        </p:txBody>
      </p:sp>
      <p:sp>
        <p:nvSpPr>
          <p:cNvPr id="37892" name="Oval 4"/>
          <p:cNvSpPr>
            <a:spLocks noChangeArrowheads="1"/>
          </p:cNvSpPr>
          <p:nvPr/>
        </p:nvSpPr>
        <p:spPr bwMode="auto">
          <a:xfrm rot="20358763">
            <a:off x="0" y="836613"/>
            <a:ext cx="8886825" cy="5438775"/>
          </a:xfrm>
          <a:prstGeom prst="ellipse">
            <a:avLst/>
          </a:prstGeom>
          <a:gradFill rotWithShape="1">
            <a:gsLst>
              <a:gs pos="0">
                <a:srgbClr val="57B9FB"/>
              </a:gs>
              <a:gs pos="100000">
                <a:srgbClr val="57B9FB">
                  <a:gamma/>
                  <a:tint val="89020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SG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 flipV="1">
            <a:off x="0" y="5589588"/>
            <a:ext cx="9144000" cy="1268412"/>
          </a:xfrm>
          <a:prstGeom prst="rect">
            <a:avLst/>
          </a:prstGeom>
          <a:gradFill rotWithShape="1">
            <a:gsLst>
              <a:gs pos="0">
                <a:srgbClr val="011625">
                  <a:alpha val="71001"/>
                </a:srgbClr>
              </a:gs>
              <a:gs pos="100000">
                <a:srgbClr val="011625">
                  <a:gamma/>
                  <a:tint val="98431"/>
                  <a:invGamma/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SG"/>
          </a:p>
        </p:txBody>
      </p:sp>
      <p:sp>
        <p:nvSpPr>
          <p:cNvPr id="21" name="Parallelogram 20"/>
          <p:cNvSpPr/>
          <p:nvPr/>
        </p:nvSpPr>
        <p:spPr>
          <a:xfrm rot="2206466">
            <a:off x="2505587" y="3114409"/>
            <a:ext cx="2846401" cy="1913174"/>
          </a:xfrm>
          <a:prstGeom prst="parallelogram">
            <a:avLst>
              <a:gd name="adj" fmla="val 42202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grpSp>
        <p:nvGrpSpPr>
          <p:cNvPr id="2" name="Group 7"/>
          <p:cNvGrpSpPr/>
          <p:nvPr/>
        </p:nvGrpSpPr>
        <p:grpSpPr>
          <a:xfrm>
            <a:off x="2759065" y="2635244"/>
            <a:ext cx="1798232" cy="2009788"/>
            <a:chOff x="2366946" y="1652574"/>
            <a:chExt cx="3643338" cy="4071966"/>
          </a:xfrm>
          <a:solidFill>
            <a:schemeClr val="bg1"/>
          </a:solidFill>
        </p:grpSpPr>
        <p:grpSp>
          <p:nvGrpSpPr>
            <p:cNvPr id="3" name="Group 12"/>
            <p:cNvGrpSpPr/>
            <p:nvPr/>
          </p:nvGrpSpPr>
          <p:grpSpPr>
            <a:xfrm>
              <a:off x="2366946" y="3009896"/>
              <a:ext cx="3643338" cy="2714644"/>
              <a:chOff x="1357290" y="2000240"/>
              <a:chExt cx="3643338" cy="2714644"/>
            </a:xfrm>
            <a:grpFill/>
          </p:grpSpPr>
          <p:sp>
            <p:nvSpPr>
              <p:cNvPr id="15" name="Rectangle 14"/>
              <p:cNvSpPr/>
              <p:nvPr/>
            </p:nvSpPr>
            <p:spPr>
              <a:xfrm>
                <a:off x="2357422" y="2000240"/>
                <a:ext cx="1500198" cy="1500198"/>
              </a:xfrm>
              <a:prstGeom prst="rect">
                <a:avLst/>
              </a:prstGeom>
              <a:grpFill/>
              <a:ln>
                <a:noFill/>
              </a:ln>
              <a:scene3d>
                <a:camera prst="isometricLeftDown"/>
                <a:lightRig rig="soft" dir="t">
                  <a:rot lat="0" lon="0" rev="16800000"/>
                </a:lightRig>
              </a:scene3d>
              <a:sp3d extrusionH="635000" prstMaterial="plastic"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/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3500430" y="2643182"/>
                <a:ext cx="1500198" cy="1500198"/>
              </a:xfrm>
              <a:prstGeom prst="rect">
                <a:avLst/>
              </a:prstGeom>
              <a:grpFill/>
              <a:ln>
                <a:noFill/>
              </a:ln>
              <a:scene3d>
                <a:camera prst="isometricLeftDown"/>
                <a:lightRig rig="soft" dir="t">
                  <a:rot lat="0" lon="0" rev="16800000"/>
                </a:lightRig>
              </a:scene3d>
              <a:sp3d extrusionH="635000" prstMaterial="plastic"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1357290" y="2571744"/>
                <a:ext cx="1500198" cy="1500198"/>
              </a:xfrm>
              <a:prstGeom prst="rect">
                <a:avLst/>
              </a:prstGeom>
              <a:grpFill/>
              <a:ln>
                <a:noFill/>
              </a:ln>
              <a:scene3d>
                <a:camera prst="isometricLeftDown"/>
                <a:lightRig rig="soft" dir="t">
                  <a:rot lat="0" lon="0" rev="16800000"/>
                </a:lightRig>
              </a:scene3d>
              <a:sp3d extrusionH="635000" prstMaterial="plastic"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2500298" y="3214686"/>
                <a:ext cx="1500198" cy="1500198"/>
              </a:xfrm>
              <a:prstGeom prst="rect">
                <a:avLst/>
              </a:prstGeom>
              <a:grpFill/>
              <a:ln>
                <a:noFill/>
              </a:ln>
              <a:scene3d>
                <a:camera prst="isometricLeftDown"/>
                <a:lightRig rig="soft" dir="t">
                  <a:rot lat="0" lon="0" rev="16800000"/>
                </a:lightRig>
              </a:scene3d>
              <a:sp3d extrusionH="635000" prstMaterial="plastic"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/>
              </a:p>
            </p:txBody>
          </p:sp>
        </p:grpSp>
        <p:grpSp>
          <p:nvGrpSpPr>
            <p:cNvPr id="4" name="Group 17"/>
            <p:cNvGrpSpPr/>
            <p:nvPr/>
          </p:nvGrpSpPr>
          <p:grpSpPr>
            <a:xfrm>
              <a:off x="2366946" y="1652574"/>
              <a:ext cx="3643338" cy="2714644"/>
              <a:chOff x="1357290" y="2000240"/>
              <a:chExt cx="3643338" cy="2714644"/>
            </a:xfrm>
            <a:grpFill/>
          </p:grpSpPr>
          <p:sp>
            <p:nvSpPr>
              <p:cNvPr id="11" name="Rectangle 10"/>
              <p:cNvSpPr/>
              <p:nvPr/>
            </p:nvSpPr>
            <p:spPr>
              <a:xfrm>
                <a:off x="2357422" y="2000240"/>
                <a:ext cx="1500198" cy="1500198"/>
              </a:xfrm>
              <a:prstGeom prst="rect">
                <a:avLst/>
              </a:prstGeom>
              <a:grpFill/>
              <a:ln>
                <a:noFill/>
              </a:ln>
              <a:scene3d>
                <a:camera prst="isometricLeftDown"/>
                <a:lightRig rig="soft" dir="t">
                  <a:rot lat="0" lon="0" rev="16800000"/>
                </a:lightRig>
              </a:scene3d>
              <a:sp3d extrusionH="635000" prstMaterial="plastic"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/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3500431" y="2643182"/>
                <a:ext cx="1500197" cy="1500197"/>
              </a:xfrm>
              <a:prstGeom prst="rect">
                <a:avLst/>
              </a:prstGeom>
              <a:grpFill/>
              <a:ln>
                <a:noFill/>
              </a:ln>
              <a:scene3d>
                <a:camera prst="isometricLeftDown"/>
                <a:lightRig rig="soft" dir="t">
                  <a:rot lat="0" lon="0" rev="16800000"/>
                </a:lightRig>
              </a:scene3d>
              <a:sp3d extrusionH="635000" prstMaterial="plastic"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1357290" y="2571745"/>
                <a:ext cx="1500197" cy="1500197"/>
              </a:xfrm>
              <a:prstGeom prst="rect">
                <a:avLst/>
              </a:prstGeom>
              <a:grpFill/>
              <a:ln>
                <a:noFill/>
              </a:ln>
              <a:scene3d>
                <a:camera prst="isometricLeftDown"/>
                <a:lightRig rig="soft" dir="t">
                  <a:rot lat="0" lon="0" rev="16800000"/>
                </a:lightRig>
              </a:scene3d>
              <a:sp3d extrusionH="635000" prstMaterial="plastic"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2500298" y="3214687"/>
                <a:ext cx="1500197" cy="1500197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  <a:scene3d>
                <a:camera prst="isometricLeftDown"/>
                <a:lightRig rig="soft" dir="t">
                  <a:rot lat="0" lon="0" rev="16800000"/>
                </a:lightRig>
              </a:scene3d>
              <a:sp3d extrusionH="635000" prstMaterial="plastic"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SG"/>
              </a:p>
            </p:txBody>
          </p:sp>
        </p:grpSp>
      </p:grpSp>
      <p:grpSp>
        <p:nvGrpSpPr>
          <p:cNvPr id="5" name="Group 26"/>
          <p:cNvGrpSpPr/>
          <p:nvPr/>
        </p:nvGrpSpPr>
        <p:grpSpPr>
          <a:xfrm>
            <a:off x="1115577" y="2968832"/>
            <a:ext cx="2043756" cy="1410466"/>
            <a:chOff x="1115577" y="2968832"/>
            <a:chExt cx="2043756" cy="1410466"/>
          </a:xfrm>
        </p:grpSpPr>
        <p:sp>
          <p:nvSpPr>
            <p:cNvPr id="26" name="Parallelogram 25"/>
            <p:cNvSpPr/>
            <p:nvPr/>
          </p:nvSpPr>
          <p:spPr>
            <a:xfrm rot="1946135">
              <a:off x="1115577" y="2968832"/>
              <a:ext cx="2043756" cy="1410466"/>
            </a:xfrm>
            <a:prstGeom prst="parallelogram">
              <a:avLst>
                <a:gd name="adj" fmla="val 42202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500166" y="3286124"/>
              <a:ext cx="740448" cy="74044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noFill/>
            </a:ln>
            <a:scene3d>
              <a:camera prst="isometricLeftDown"/>
              <a:lightRig rig="soft" dir="t">
                <a:rot lat="0" lon="0" rev="16800000"/>
              </a:lightRig>
            </a:scene3d>
            <a:sp3d extrusionH="635000" prstMaterial="plastic"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/>
            </a:p>
          </p:txBody>
        </p:sp>
      </p:grpSp>
      <p:grpSp>
        <p:nvGrpSpPr>
          <p:cNvPr id="6" name="Group 27"/>
          <p:cNvGrpSpPr/>
          <p:nvPr/>
        </p:nvGrpSpPr>
        <p:grpSpPr>
          <a:xfrm>
            <a:off x="714348" y="3786190"/>
            <a:ext cx="2043756" cy="1410466"/>
            <a:chOff x="1115577" y="2968832"/>
            <a:chExt cx="2043756" cy="1410466"/>
          </a:xfrm>
        </p:grpSpPr>
        <p:sp>
          <p:nvSpPr>
            <p:cNvPr id="29" name="Parallelogram 28"/>
            <p:cNvSpPr/>
            <p:nvPr/>
          </p:nvSpPr>
          <p:spPr>
            <a:xfrm rot="1946135">
              <a:off x="1115577" y="2968832"/>
              <a:ext cx="2043756" cy="1410466"/>
            </a:xfrm>
            <a:prstGeom prst="parallelogram">
              <a:avLst>
                <a:gd name="adj" fmla="val 42202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500166" y="3286124"/>
              <a:ext cx="740448" cy="74044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noFill/>
            </a:ln>
            <a:scene3d>
              <a:camera prst="isometricLeftDown"/>
              <a:lightRig rig="soft" dir="t">
                <a:rot lat="0" lon="0" rev="16800000"/>
              </a:lightRig>
            </a:scene3d>
            <a:sp3d extrusionH="635000" prstMaterial="plastic"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/>
            </a:p>
          </p:txBody>
        </p:sp>
      </p:grpSp>
      <p:grpSp>
        <p:nvGrpSpPr>
          <p:cNvPr id="7" name="Group 30"/>
          <p:cNvGrpSpPr/>
          <p:nvPr/>
        </p:nvGrpSpPr>
        <p:grpSpPr>
          <a:xfrm>
            <a:off x="2000232" y="4071942"/>
            <a:ext cx="2043756" cy="1410466"/>
            <a:chOff x="1115577" y="2968832"/>
            <a:chExt cx="2043756" cy="1410466"/>
          </a:xfrm>
        </p:grpSpPr>
        <p:sp>
          <p:nvSpPr>
            <p:cNvPr id="32" name="Parallelogram 31"/>
            <p:cNvSpPr/>
            <p:nvPr/>
          </p:nvSpPr>
          <p:spPr>
            <a:xfrm rot="1946135">
              <a:off x="1115577" y="2968832"/>
              <a:ext cx="2043756" cy="1410466"/>
            </a:xfrm>
            <a:prstGeom prst="parallelogram">
              <a:avLst>
                <a:gd name="adj" fmla="val 42202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1500166" y="3286124"/>
              <a:ext cx="740448" cy="74044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noFill/>
            </a:ln>
            <a:scene3d>
              <a:camera prst="isometricLeftDown"/>
              <a:lightRig rig="soft" dir="t">
                <a:rot lat="0" lon="0" rev="16800000"/>
              </a:lightRig>
            </a:scene3d>
            <a:sp3d extrusionH="635000" prstMaterial="plastic"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/>
            </a:p>
          </p:txBody>
        </p:sp>
      </p:grpSp>
      <p:grpSp>
        <p:nvGrpSpPr>
          <p:cNvPr id="8" name="Group 33"/>
          <p:cNvGrpSpPr/>
          <p:nvPr/>
        </p:nvGrpSpPr>
        <p:grpSpPr>
          <a:xfrm>
            <a:off x="-13637" y="4269505"/>
            <a:ext cx="2015652" cy="1277972"/>
            <a:chOff x="1153301" y="2971631"/>
            <a:chExt cx="2015652" cy="1277972"/>
          </a:xfrm>
        </p:grpSpPr>
        <p:sp>
          <p:nvSpPr>
            <p:cNvPr id="35" name="Parallelogram 34"/>
            <p:cNvSpPr/>
            <p:nvPr/>
          </p:nvSpPr>
          <p:spPr>
            <a:xfrm rot="1946135">
              <a:off x="1153301" y="2971631"/>
              <a:ext cx="2015652" cy="1277972"/>
            </a:xfrm>
            <a:prstGeom prst="parallelogram">
              <a:avLst>
                <a:gd name="adj" fmla="val 42202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1500166" y="3286124"/>
              <a:ext cx="740448" cy="7404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scene3d>
              <a:camera prst="isometricLeftDown"/>
              <a:lightRig rig="soft" dir="t">
                <a:rot lat="0" lon="0" rev="16800000"/>
              </a:lightRig>
            </a:scene3d>
            <a:sp3d extrusionH="635000" prstMaterial="plastic">
              <a:contourClr>
                <a:schemeClr val="bg1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SG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7" name="Rectangle 1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100000">
                <a:srgbClr val="333333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SG"/>
          </a:p>
        </p:txBody>
      </p:sp>
      <p:sp>
        <p:nvSpPr>
          <p:cNvPr id="21555" name="Rectangle 51"/>
          <p:cNvSpPr>
            <a:spLocks noChangeArrowheads="1"/>
          </p:cNvSpPr>
          <p:nvPr/>
        </p:nvSpPr>
        <p:spPr bwMode="auto">
          <a:xfrm flipV="1">
            <a:off x="0" y="0"/>
            <a:ext cx="9144000" cy="3141663"/>
          </a:xfrm>
          <a:prstGeom prst="rect">
            <a:avLst/>
          </a:prstGeom>
          <a:gradFill rotWithShape="1">
            <a:gsLst>
              <a:gs pos="0">
                <a:schemeClr val="tx1">
                  <a:gamma/>
                  <a:shade val="46275"/>
                  <a:invGamma/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SG"/>
          </a:p>
        </p:txBody>
      </p:sp>
      <p:sp>
        <p:nvSpPr>
          <p:cNvPr id="21530" name="Oval 26"/>
          <p:cNvSpPr>
            <a:spLocks noChangeArrowheads="1"/>
          </p:cNvSpPr>
          <p:nvPr/>
        </p:nvSpPr>
        <p:spPr bwMode="auto">
          <a:xfrm>
            <a:off x="0" y="4090976"/>
            <a:ext cx="9144000" cy="1944687"/>
          </a:xfrm>
          <a:prstGeom prst="ellipse">
            <a:avLst/>
          </a:prstGeom>
          <a:gradFill rotWithShape="1">
            <a:gsLst>
              <a:gs pos="0">
                <a:srgbClr val="777777"/>
              </a:gs>
              <a:gs pos="100000">
                <a:srgbClr val="777777">
                  <a:gamma/>
                  <a:shade val="69804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31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SG"/>
          </a:p>
        </p:txBody>
      </p:sp>
      <p:sp>
        <p:nvSpPr>
          <p:cNvPr id="21554" name="Rectangle 50"/>
          <p:cNvSpPr>
            <a:spLocks noChangeArrowheads="1"/>
          </p:cNvSpPr>
          <p:nvPr/>
        </p:nvSpPr>
        <p:spPr bwMode="auto">
          <a:xfrm>
            <a:off x="0" y="6381750"/>
            <a:ext cx="9144000" cy="476250"/>
          </a:xfrm>
          <a:prstGeom prst="rect">
            <a:avLst/>
          </a:prstGeom>
          <a:gradFill rotWithShape="1">
            <a:gsLst>
              <a:gs pos="0">
                <a:schemeClr val="tx1">
                  <a:gamma/>
                  <a:shade val="46275"/>
                  <a:invGamma/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SG"/>
          </a:p>
        </p:txBody>
      </p:sp>
      <p:grpSp>
        <p:nvGrpSpPr>
          <p:cNvPr id="2" name="Group 24"/>
          <p:cNvGrpSpPr/>
          <p:nvPr/>
        </p:nvGrpSpPr>
        <p:grpSpPr>
          <a:xfrm>
            <a:off x="4071934" y="1519060"/>
            <a:ext cx="4000528" cy="4053080"/>
            <a:chOff x="714348" y="428604"/>
            <a:chExt cx="4500594" cy="4559715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17" name="Hexagon 16"/>
            <p:cNvSpPr/>
            <p:nvPr/>
          </p:nvSpPr>
          <p:spPr>
            <a:xfrm>
              <a:off x="2143108" y="3571876"/>
              <a:ext cx="1643074" cy="1416443"/>
            </a:xfrm>
            <a:prstGeom prst="hexagon">
              <a:avLst/>
            </a:prstGeom>
            <a:solidFill>
              <a:schemeClr val="bg1"/>
            </a:solidFill>
            <a:ln w="3175">
              <a:solidFill>
                <a:schemeClr val="bg1">
                  <a:lumMod val="8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18" name="Hexagon 17"/>
            <p:cNvSpPr/>
            <p:nvPr/>
          </p:nvSpPr>
          <p:spPr>
            <a:xfrm>
              <a:off x="714348" y="2786058"/>
              <a:ext cx="1643074" cy="1416443"/>
            </a:xfrm>
            <a:prstGeom prst="hexagon">
              <a:avLst/>
            </a:prstGeom>
            <a:solidFill>
              <a:schemeClr val="bg1">
                <a:alpha val="5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  <a:scene3d>
              <a:camera prst="orthographicFront"/>
              <a:lightRig rig="threePt" dir="t"/>
            </a:scene3d>
            <a:sp3d prstMaterial="clear"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19" name="Hexagon 18"/>
            <p:cNvSpPr/>
            <p:nvPr/>
          </p:nvSpPr>
          <p:spPr>
            <a:xfrm>
              <a:off x="2143108" y="2000240"/>
              <a:ext cx="1643074" cy="1416443"/>
            </a:xfrm>
            <a:prstGeom prst="hexagon">
              <a:avLst/>
            </a:prstGeom>
            <a:solidFill>
              <a:schemeClr val="bg1"/>
            </a:solidFill>
            <a:ln w="3175">
              <a:solidFill>
                <a:schemeClr val="bg1">
                  <a:lumMod val="8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20" name="Hexagon 19"/>
            <p:cNvSpPr/>
            <p:nvPr/>
          </p:nvSpPr>
          <p:spPr>
            <a:xfrm>
              <a:off x="714348" y="1226739"/>
              <a:ext cx="1643074" cy="1416443"/>
            </a:xfrm>
            <a:prstGeom prst="hexagon">
              <a:avLst/>
            </a:prstGeom>
            <a:solidFill>
              <a:schemeClr val="bg1"/>
            </a:solidFill>
            <a:ln w="3175">
              <a:solidFill>
                <a:schemeClr val="bg1">
                  <a:lumMod val="8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22" name="Hexagon 21"/>
            <p:cNvSpPr/>
            <p:nvPr/>
          </p:nvSpPr>
          <p:spPr>
            <a:xfrm>
              <a:off x="3571868" y="1214422"/>
              <a:ext cx="1643074" cy="1416443"/>
            </a:xfrm>
            <a:prstGeom prst="hexagon">
              <a:avLst/>
            </a:prstGeom>
            <a:solidFill>
              <a:schemeClr val="bg1"/>
            </a:solidFill>
            <a:ln w="3175">
              <a:solidFill>
                <a:schemeClr val="bg1">
                  <a:lumMod val="8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23" name="Hexagon 22"/>
            <p:cNvSpPr/>
            <p:nvPr/>
          </p:nvSpPr>
          <p:spPr>
            <a:xfrm>
              <a:off x="3571868" y="2786058"/>
              <a:ext cx="1643074" cy="1416443"/>
            </a:xfrm>
            <a:prstGeom prst="hexagon">
              <a:avLst/>
            </a:prstGeom>
            <a:solidFill>
              <a:schemeClr val="bg1"/>
            </a:solidFill>
            <a:ln w="3175">
              <a:solidFill>
                <a:schemeClr val="bg1">
                  <a:lumMod val="8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24" name="Hexagon 23"/>
            <p:cNvSpPr/>
            <p:nvPr/>
          </p:nvSpPr>
          <p:spPr>
            <a:xfrm>
              <a:off x="2143108" y="428604"/>
              <a:ext cx="1643074" cy="1416443"/>
            </a:xfrm>
            <a:prstGeom prst="hexagon">
              <a:avLst/>
            </a:prstGeom>
            <a:solidFill>
              <a:schemeClr val="bg1"/>
            </a:solidFill>
            <a:ln w="3175">
              <a:solidFill>
                <a:schemeClr val="bg1">
                  <a:lumMod val="8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cxnSp>
        <p:nvCxnSpPr>
          <p:cNvPr id="29" name="Straight Arrow Connector 28"/>
          <p:cNvCxnSpPr/>
          <p:nvPr/>
        </p:nvCxnSpPr>
        <p:spPr>
          <a:xfrm>
            <a:off x="3214678" y="4233704"/>
            <a:ext cx="1571636" cy="1588"/>
          </a:xfrm>
          <a:prstGeom prst="straightConnector1">
            <a:avLst/>
          </a:prstGeom>
          <a:ln w="12700">
            <a:solidFill>
              <a:schemeClr val="bg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Hexagon 25"/>
          <p:cNvSpPr/>
          <p:nvPr/>
        </p:nvSpPr>
        <p:spPr>
          <a:xfrm>
            <a:off x="571472" y="3019258"/>
            <a:ext cx="2806656" cy="2419530"/>
          </a:xfrm>
          <a:prstGeom prst="hexagon">
            <a:avLst/>
          </a:prstGeom>
          <a:gradFill flip="none" rotWithShape="1">
            <a:gsLst>
              <a:gs pos="0">
                <a:srgbClr val="FFC000"/>
              </a:gs>
              <a:gs pos="100000">
                <a:srgbClr val="FF6600"/>
              </a:gs>
            </a:gsLst>
            <a:lin ang="5400000" scaled="1"/>
            <a:tileRect/>
          </a:gradFill>
          <a:ln w="3175">
            <a:solidFill>
              <a:schemeClr val="bg1">
                <a:lumMod val="85000"/>
              </a:scheme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3"/>
          <p:cNvGrpSpPr/>
          <p:nvPr/>
        </p:nvGrpSpPr>
        <p:grpSpPr>
          <a:xfrm>
            <a:off x="0" y="0"/>
            <a:ext cx="9144000" cy="3929066"/>
            <a:chOff x="0" y="0"/>
            <a:chExt cx="9144000" cy="3429000"/>
          </a:xfrm>
        </p:grpSpPr>
        <p:sp>
          <p:nvSpPr>
            <p:cNvPr id="2" name="Rectangle 1"/>
            <p:cNvSpPr/>
            <p:nvPr/>
          </p:nvSpPr>
          <p:spPr>
            <a:xfrm flipV="1">
              <a:off x="0" y="2857496"/>
              <a:ext cx="9144000" cy="571504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accent1">
                    <a:tint val="44500"/>
                    <a:satMod val="160000"/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3" name="Rectangle 2"/>
            <p:cNvSpPr/>
            <p:nvPr/>
          </p:nvSpPr>
          <p:spPr>
            <a:xfrm>
              <a:off x="0" y="0"/>
              <a:ext cx="9144000" cy="2857496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accent1">
                    <a:tint val="44500"/>
                    <a:satMod val="160000"/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grpSp>
        <p:nvGrpSpPr>
          <p:cNvPr id="5" name="Group 37"/>
          <p:cNvGrpSpPr/>
          <p:nvPr/>
        </p:nvGrpSpPr>
        <p:grpSpPr>
          <a:xfrm>
            <a:off x="642910" y="2928934"/>
            <a:ext cx="7848656" cy="2290774"/>
            <a:chOff x="642910" y="2928934"/>
            <a:chExt cx="7848656" cy="2290774"/>
          </a:xfrm>
        </p:grpSpPr>
        <p:sp>
          <p:nvSpPr>
            <p:cNvPr id="35" name="Oval 24"/>
            <p:cNvSpPr>
              <a:spLocks noChangeArrowheads="1"/>
            </p:cNvSpPr>
            <p:nvPr/>
          </p:nvSpPr>
          <p:spPr bwMode="auto">
            <a:xfrm>
              <a:off x="2357422" y="4357694"/>
              <a:ext cx="4248151" cy="862014"/>
            </a:xfrm>
            <a:prstGeom prst="ellipse">
              <a:avLst/>
            </a:prstGeom>
            <a:gradFill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gamma/>
                    <a:shade val="0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SG"/>
            </a:p>
          </p:txBody>
        </p:sp>
        <p:sp>
          <p:nvSpPr>
            <p:cNvPr id="36" name="Oval 24"/>
            <p:cNvSpPr>
              <a:spLocks noChangeArrowheads="1"/>
            </p:cNvSpPr>
            <p:nvPr/>
          </p:nvSpPr>
          <p:spPr bwMode="auto">
            <a:xfrm>
              <a:off x="642910" y="4286256"/>
              <a:ext cx="3848128" cy="780843"/>
            </a:xfrm>
            <a:prstGeom prst="ellipse">
              <a:avLst/>
            </a:prstGeom>
            <a:gradFill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gamma/>
                    <a:shade val="0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SG"/>
            </a:p>
          </p:txBody>
        </p:sp>
        <p:sp>
          <p:nvSpPr>
            <p:cNvPr id="37" name="Oval 24"/>
            <p:cNvSpPr>
              <a:spLocks noChangeArrowheads="1"/>
            </p:cNvSpPr>
            <p:nvPr/>
          </p:nvSpPr>
          <p:spPr bwMode="auto">
            <a:xfrm>
              <a:off x="4643438" y="4286256"/>
              <a:ext cx="3848128" cy="780843"/>
            </a:xfrm>
            <a:prstGeom prst="ellipse">
              <a:avLst/>
            </a:prstGeom>
            <a:gradFill rotWithShape="1"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gamma/>
                    <a:shade val="0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317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SG"/>
            </a:p>
          </p:txBody>
        </p:sp>
        <p:grpSp>
          <p:nvGrpSpPr>
            <p:cNvPr id="6" name="Group 7"/>
            <p:cNvGrpSpPr/>
            <p:nvPr/>
          </p:nvGrpSpPr>
          <p:grpSpPr>
            <a:xfrm>
              <a:off x="857224" y="2928934"/>
              <a:ext cx="7429552" cy="1857388"/>
              <a:chOff x="785786" y="2428868"/>
              <a:chExt cx="7429552" cy="1857388"/>
            </a:xfrm>
            <a:solidFill>
              <a:srgbClr val="00B0F0"/>
            </a:solidFill>
            <a:effectLst/>
          </p:grpSpPr>
          <p:grpSp>
            <p:nvGrpSpPr>
              <p:cNvPr id="8" name="Group 34"/>
              <p:cNvGrpSpPr/>
              <p:nvPr/>
            </p:nvGrpSpPr>
            <p:grpSpPr>
              <a:xfrm>
                <a:off x="2786050" y="2857496"/>
                <a:ext cx="3214710" cy="1428760"/>
                <a:chOff x="2071670" y="1928802"/>
                <a:chExt cx="3214710" cy="1428760"/>
              </a:xfrm>
              <a:grpFill/>
              <a:scene3d>
                <a:camera prst="perspectiveBelow">
                  <a:rot lat="1800000" lon="0" rev="0"/>
                </a:camera>
                <a:lightRig rig="soft" dir="t"/>
              </a:scene3d>
            </p:grpSpPr>
            <p:sp>
              <p:nvSpPr>
                <p:cNvPr id="31" name="Rectangle 30"/>
                <p:cNvSpPr/>
                <p:nvPr/>
              </p:nvSpPr>
              <p:spPr>
                <a:xfrm>
                  <a:off x="2714612" y="3000372"/>
                  <a:ext cx="1928826" cy="35719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sp3d extrusionH="635000" prstMaterial="plastic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SG"/>
                </a:p>
              </p:txBody>
            </p:sp>
            <p:sp>
              <p:nvSpPr>
                <p:cNvPr id="32" name="Block Arc 31"/>
                <p:cNvSpPr/>
                <p:nvPr/>
              </p:nvSpPr>
              <p:spPr>
                <a:xfrm rot="5400000">
                  <a:off x="3857620" y="1928802"/>
                  <a:ext cx="1428760" cy="1428760"/>
                </a:xfrm>
                <a:prstGeom prst="blockArc">
                  <a:avLst>
                    <a:gd name="adj1" fmla="val 16092580"/>
                    <a:gd name="adj2" fmla="val 0"/>
                    <a:gd name="adj3" fmla="val 25000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sp3d extrusionH="635000" prstMaterial="plastic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SG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" name="Block Arc 32"/>
                <p:cNvSpPr/>
                <p:nvPr/>
              </p:nvSpPr>
              <p:spPr>
                <a:xfrm rot="16200000" flipH="1">
                  <a:off x="2071670" y="1928802"/>
                  <a:ext cx="1428760" cy="1428760"/>
                </a:xfrm>
                <a:prstGeom prst="blockArc">
                  <a:avLst>
                    <a:gd name="adj1" fmla="val 16092580"/>
                    <a:gd name="adj2" fmla="val 0"/>
                    <a:gd name="adj3" fmla="val 25000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sp3d extrusionH="635000" prstMaterial="plastic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SG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9" name="Group 39"/>
              <p:cNvGrpSpPr/>
              <p:nvPr/>
            </p:nvGrpSpPr>
            <p:grpSpPr>
              <a:xfrm>
                <a:off x="785786" y="2428868"/>
                <a:ext cx="7429552" cy="1428760"/>
                <a:chOff x="785786" y="2428868"/>
                <a:chExt cx="7429552" cy="1428760"/>
              </a:xfrm>
              <a:grpFill/>
              <a:scene3d>
                <a:camera prst="perspectiveRelaxedModerately"/>
                <a:lightRig rig="soft" dir="t">
                  <a:rot lat="0" lon="0" rev="12600000"/>
                </a:lightRig>
              </a:scene3d>
            </p:grpSpPr>
            <p:grpSp>
              <p:nvGrpSpPr>
                <p:cNvPr id="10" name="Group 17"/>
                <p:cNvGrpSpPr/>
                <p:nvPr/>
              </p:nvGrpSpPr>
              <p:grpSpPr>
                <a:xfrm rot="10800000">
                  <a:off x="785786" y="2428868"/>
                  <a:ext cx="3214710" cy="1428760"/>
                  <a:chOff x="2071670" y="1928802"/>
                  <a:chExt cx="3214710" cy="1428760"/>
                </a:xfrm>
                <a:grpFill/>
              </p:grpSpPr>
              <p:sp>
                <p:nvSpPr>
                  <p:cNvPr id="28" name="Rectangle 27"/>
                  <p:cNvSpPr/>
                  <p:nvPr/>
                </p:nvSpPr>
                <p:spPr>
                  <a:xfrm>
                    <a:off x="2714612" y="3000372"/>
                    <a:ext cx="1928826" cy="357190"/>
                  </a:xfrm>
                  <a:prstGeom prst="rect">
                    <a:avLst/>
                  </a:prstGeom>
                  <a:grpFill/>
                  <a:ln>
                    <a:noFill/>
                  </a:ln>
                  <a:sp3d extrusionH="635000" prstMaterial="plastic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SG"/>
                  </a:p>
                </p:txBody>
              </p:sp>
              <p:sp>
                <p:nvSpPr>
                  <p:cNvPr id="29" name="Block Arc 28"/>
                  <p:cNvSpPr/>
                  <p:nvPr/>
                </p:nvSpPr>
                <p:spPr>
                  <a:xfrm rot="5400000">
                    <a:off x="3857620" y="1928802"/>
                    <a:ext cx="1428760" cy="1428760"/>
                  </a:xfrm>
                  <a:prstGeom prst="blockArc">
                    <a:avLst>
                      <a:gd name="adj1" fmla="val 16092580"/>
                      <a:gd name="adj2" fmla="val 0"/>
                      <a:gd name="adj3" fmla="val 25000"/>
                    </a:avLst>
                  </a:prstGeom>
                  <a:grpFill/>
                  <a:ln>
                    <a:noFill/>
                  </a:ln>
                  <a:sp3d extrusionH="635000" prstMaterial="plastic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SG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0" name="Block Arc 29"/>
                  <p:cNvSpPr/>
                  <p:nvPr/>
                </p:nvSpPr>
                <p:spPr>
                  <a:xfrm rot="16200000" flipH="1">
                    <a:off x="2071670" y="1928802"/>
                    <a:ext cx="1428760" cy="1428760"/>
                  </a:xfrm>
                  <a:prstGeom prst="blockArc">
                    <a:avLst>
                      <a:gd name="adj1" fmla="val 16092580"/>
                      <a:gd name="adj2" fmla="val 0"/>
                      <a:gd name="adj3" fmla="val 25000"/>
                    </a:avLst>
                  </a:prstGeom>
                  <a:grpFill/>
                  <a:ln>
                    <a:noFill/>
                  </a:ln>
                  <a:sp3d extrusionH="635000" prstMaterial="plastic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SG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1" name="Group 18"/>
                <p:cNvGrpSpPr/>
                <p:nvPr/>
              </p:nvGrpSpPr>
              <p:grpSpPr>
                <a:xfrm rot="10800000">
                  <a:off x="5000628" y="2428868"/>
                  <a:ext cx="3214710" cy="1428760"/>
                  <a:chOff x="2071670" y="1928802"/>
                  <a:chExt cx="3214710" cy="1428760"/>
                </a:xfrm>
                <a:grpFill/>
              </p:grpSpPr>
              <p:sp>
                <p:nvSpPr>
                  <p:cNvPr id="25" name="Rectangle 24"/>
                  <p:cNvSpPr/>
                  <p:nvPr/>
                </p:nvSpPr>
                <p:spPr>
                  <a:xfrm>
                    <a:off x="2714612" y="3000372"/>
                    <a:ext cx="1928826" cy="357190"/>
                  </a:xfrm>
                  <a:prstGeom prst="rect">
                    <a:avLst/>
                  </a:prstGeom>
                  <a:grpFill/>
                  <a:ln>
                    <a:noFill/>
                  </a:ln>
                  <a:sp3d extrusionH="635000" prstMaterial="plastic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SG"/>
                  </a:p>
                </p:txBody>
              </p:sp>
              <p:sp>
                <p:nvSpPr>
                  <p:cNvPr id="26" name="Block Arc 25"/>
                  <p:cNvSpPr/>
                  <p:nvPr/>
                </p:nvSpPr>
                <p:spPr>
                  <a:xfrm rot="5400000">
                    <a:off x="3857620" y="1928802"/>
                    <a:ext cx="1428760" cy="1428760"/>
                  </a:xfrm>
                  <a:prstGeom prst="blockArc">
                    <a:avLst>
                      <a:gd name="adj1" fmla="val 16092580"/>
                      <a:gd name="adj2" fmla="val 0"/>
                      <a:gd name="adj3" fmla="val 25000"/>
                    </a:avLst>
                  </a:prstGeom>
                  <a:grpFill/>
                  <a:ln>
                    <a:noFill/>
                  </a:ln>
                  <a:sp3d extrusionH="635000" prstMaterial="plastic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SG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7" name="Block Arc 26"/>
                  <p:cNvSpPr/>
                  <p:nvPr/>
                </p:nvSpPr>
                <p:spPr>
                  <a:xfrm rot="16200000" flipH="1">
                    <a:off x="2071670" y="1928802"/>
                    <a:ext cx="1428760" cy="1428760"/>
                  </a:xfrm>
                  <a:prstGeom prst="blockArc">
                    <a:avLst>
                      <a:gd name="adj1" fmla="val 16092580"/>
                      <a:gd name="adj2" fmla="val 0"/>
                      <a:gd name="adj3" fmla="val 25000"/>
                    </a:avLst>
                  </a:prstGeom>
                  <a:grpFill/>
                  <a:ln>
                    <a:noFill/>
                  </a:ln>
                  <a:sp3d extrusionH="635000" prstMaterial="plastic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SG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5" name="Group 26"/>
                <p:cNvGrpSpPr/>
                <p:nvPr/>
              </p:nvGrpSpPr>
              <p:grpSpPr>
                <a:xfrm>
                  <a:off x="785786" y="2428868"/>
                  <a:ext cx="3214710" cy="1428760"/>
                  <a:chOff x="2071670" y="1928802"/>
                  <a:chExt cx="3214710" cy="1428760"/>
                </a:xfrm>
                <a:grpFill/>
              </p:grpSpPr>
              <p:sp>
                <p:nvSpPr>
                  <p:cNvPr id="22" name="Rectangle 21"/>
                  <p:cNvSpPr/>
                  <p:nvPr/>
                </p:nvSpPr>
                <p:spPr>
                  <a:xfrm>
                    <a:off x="2714612" y="3000372"/>
                    <a:ext cx="1857388" cy="357190"/>
                  </a:xfrm>
                  <a:prstGeom prst="rect">
                    <a:avLst/>
                  </a:prstGeom>
                  <a:grpFill/>
                  <a:ln>
                    <a:noFill/>
                  </a:ln>
                  <a:sp3d extrusionH="635000" prstMaterial="plastic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SG"/>
                  </a:p>
                </p:txBody>
              </p:sp>
              <p:sp>
                <p:nvSpPr>
                  <p:cNvPr id="23" name="Block Arc 22"/>
                  <p:cNvSpPr/>
                  <p:nvPr/>
                </p:nvSpPr>
                <p:spPr>
                  <a:xfrm rot="5400000">
                    <a:off x="3857620" y="1928802"/>
                    <a:ext cx="1428760" cy="1428760"/>
                  </a:xfrm>
                  <a:prstGeom prst="blockArc">
                    <a:avLst>
                      <a:gd name="adj1" fmla="val 16092580"/>
                      <a:gd name="adj2" fmla="val 0"/>
                      <a:gd name="adj3" fmla="val 25000"/>
                    </a:avLst>
                  </a:prstGeom>
                  <a:grpFill/>
                  <a:ln>
                    <a:noFill/>
                  </a:ln>
                  <a:sp3d extrusionH="635000" prstMaterial="plastic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SG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4" name="Block Arc 23"/>
                  <p:cNvSpPr/>
                  <p:nvPr/>
                </p:nvSpPr>
                <p:spPr>
                  <a:xfrm rot="16200000" flipH="1">
                    <a:off x="2071670" y="1928802"/>
                    <a:ext cx="1428760" cy="1428760"/>
                  </a:xfrm>
                  <a:prstGeom prst="blockArc">
                    <a:avLst>
                      <a:gd name="adj1" fmla="val 16092580"/>
                      <a:gd name="adj2" fmla="val 0"/>
                      <a:gd name="adj3" fmla="val 25000"/>
                    </a:avLst>
                  </a:prstGeom>
                  <a:grpFill/>
                  <a:ln>
                    <a:noFill/>
                  </a:ln>
                  <a:sp3d extrusionH="635000" prstMaterial="plastic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SG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6" name="Group 22"/>
                <p:cNvGrpSpPr/>
                <p:nvPr/>
              </p:nvGrpSpPr>
              <p:grpSpPr>
                <a:xfrm>
                  <a:off x="5000628" y="2428868"/>
                  <a:ext cx="3214710" cy="1428760"/>
                  <a:chOff x="2071670" y="1928802"/>
                  <a:chExt cx="3214710" cy="1428760"/>
                </a:xfrm>
                <a:grpFill/>
              </p:grpSpPr>
              <p:sp>
                <p:nvSpPr>
                  <p:cNvPr id="19" name="Rectangle 18"/>
                  <p:cNvSpPr/>
                  <p:nvPr/>
                </p:nvSpPr>
                <p:spPr>
                  <a:xfrm>
                    <a:off x="2714612" y="3000372"/>
                    <a:ext cx="1857388" cy="357190"/>
                  </a:xfrm>
                  <a:prstGeom prst="rect">
                    <a:avLst/>
                  </a:prstGeom>
                  <a:grpFill/>
                  <a:ln>
                    <a:noFill/>
                  </a:ln>
                  <a:sp3d extrusionH="635000" prstMaterial="plastic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SG"/>
                  </a:p>
                </p:txBody>
              </p:sp>
              <p:sp>
                <p:nvSpPr>
                  <p:cNvPr id="20" name="Block Arc 19"/>
                  <p:cNvSpPr/>
                  <p:nvPr/>
                </p:nvSpPr>
                <p:spPr>
                  <a:xfrm rot="5400000">
                    <a:off x="3857620" y="1928802"/>
                    <a:ext cx="1428760" cy="1428760"/>
                  </a:xfrm>
                  <a:prstGeom prst="blockArc">
                    <a:avLst>
                      <a:gd name="adj1" fmla="val 16092580"/>
                      <a:gd name="adj2" fmla="val 0"/>
                      <a:gd name="adj3" fmla="val 25000"/>
                    </a:avLst>
                  </a:prstGeom>
                  <a:grpFill/>
                  <a:ln>
                    <a:noFill/>
                  </a:ln>
                  <a:sp3d extrusionH="635000" prstMaterial="plastic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SG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21" name="Block Arc 20"/>
                  <p:cNvSpPr/>
                  <p:nvPr/>
                </p:nvSpPr>
                <p:spPr>
                  <a:xfrm rot="16200000" flipH="1">
                    <a:off x="2071670" y="1928802"/>
                    <a:ext cx="1428760" cy="1428760"/>
                  </a:xfrm>
                  <a:prstGeom prst="blockArc">
                    <a:avLst>
                      <a:gd name="adj1" fmla="val 16092580"/>
                      <a:gd name="adj2" fmla="val 0"/>
                      <a:gd name="adj3" fmla="val 25000"/>
                    </a:avLst>
                  </a:prstGeom>
                  <a:grpFill/>
                  <a:ln>
                    <a:noFill/>
                  </a:ln>
                  <a:sp3d extrusionH="635000" prstMaterial="plastic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SG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17" name="Group 30"/>
              <p:cNvGrpSpPr/>
              <p:nvPr/>
            </p:nvGrpSpPr>
            <p:grpSpPr>
              <a:xfrm rot="10800000">
                <a:off x="2786050" y="2714620"/>
                <a:ext cx="3214710" cy="1428760"/>
                <a:chOff x="2071670" y="1928802"/>
                <a:chExt cx="3214710" cy="1428760"/>
              </a:xfrm>
              <a:grpFill/>
              <a:scene3d>
                <a:camera prst="perspectiveBelow">
                  <a:rot lat="19799998" lon="0" rev="0"/>
                </a:camera>
                <a:lightRig rig="soft" dir="t">
                  <a:rot lat="0" lon="0" rev="12600000"/>
                </a:lightRig>
              </a:scene3d>
            </p:grpSpPr>
            <p:sp>
              <p:nvSpPr>
                <p:cNvPr id="12" name="Rectangle 11"/>
                <p:cNvSpPr/>
                <p:nvPr/>
              </p:nvSpPr>
              <p:spPr>
                <a:xfrm>
                  <a:off x="2714612" y="3000372"/>
                  <a:ext cx="1857388" cy="35719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sp3d extrusionH="635000" prstMaterial="plastic">
                  <a:bevelB w="635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SG"/>
                </a:p>
              </p:txBody>
            </p:sp>
            <p:sp>
              <p:nvSpPr>
                <p:cNvPr id="13" name="Block Arc 12"/>
                <p:cNvSpPr/>
                <p:nvPr/>
              </p:nvSpPr>
              <p:spPr>
                <a:xfrm rot="5400000">
                  <a:off x="3857620" y="1928802"/>
                  <a:ext cx="1428760" cy="1428760"/>
                </a:xfrm>
                <a:prstGeom prst="blockArc">
                  <a:avLst>
                    <a:gd name="adj1" fmla="val 16092580"/>
                    <a:gd name="adj2" fmla="val 0"/>
                    <a:gd name="adj3" fmla="val 25000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sp3d extrusionH="635000" prstMaterial="plastic">
                  <a:bevelB w="635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SG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" name="Block Arc 13"/>
                <p:cNvSpPr/>
                <p:nvPr/>
              </p:nvSpPr>
              <p:spPr>
                <a:xfrm rot="16200000" flipH="1">
                  <a:off x="2071670" y="1928802"/>
                  <a:ext cx="1428760" cy="1428760"/>
                </a:xfrm>
                <a:prstGeom prst="blockArc">
                  <a:avLst>
                    <a:gd name="adj1" fmla="val 16092580"/>
                    <a:gd name="adj2" fmla="val 0"/>
                    <a:gd name="adj3" fmla="val 25000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sp3d extrusionH="635000" prstMaterial="plastic">
                  <a:bevelB w="635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SG"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/>
          <p:cNvSpPr/>
          <p:nvPr/>
        </p:nvSpPr>
        <p:spPr>
          <a:xfrm>
            <a:off x="0" y="0"/>
            <a:ext cx="9144000" cy="4572008"/>
          </a:xfrm>
          <a:prstGeom prst="rect">
            <a:avLst/>
          </a:prstGeom>
          <a:gradFill flip="none" rotWithShape="1">
            <a:gsLst>
              <a:gs pos="0">
                <a:srgbClr val="00B0F0"/>
              </a:gs>
              <a:gs pos="0">
                <a:srgbClr val="0070C0">
                  <a:shade val="67500"/>
                  <a:satMod val="115000"/>
                  <a:alpha val="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67" name="Freeform 8"/>
          <p:cNvSpPr>
            <a:spLocks noEditPoints="1"/>
          </p:cNvSpPr>
          <p:nvPr/>
        </p:nvSpPr>
        <p:spPr bwMode="auto">
          <a:xfrm flipH="1">
            <a:off x="4786314" y="2928934"/>
            <a:ext cx="4357686" cy="1285884"/>
          </a:xfrm>
          <a:custGeom>
            <a:avLst/>
            <a:gdLst/>
            <a:ahLst/>
            <a:cxnLst>
              <a:cxn ang="0">
                <a:pos x="3036" y="590"/>
              </a:cxn>
              <a:cxn ang="0">
                <a:pos x="2987" y="503"/>
              </a:cxn>
              <a:cxn ang="0">
                <a:pos x="2899" y="454"/>
              </a:cxn>
              <a:cxn ang="0">
                <a:pos x="2818" y="459"/>
              </a:cxn>
              <a:cxn ang="0">
                <a:pos x="2768" y="432"/>
              </a:cxn>
              <a:cxn ang="0">
                <a:pos x="2692" y="334"/>
              </a:cxn>
              <a:cxn ang="0">
                <a:pos x="2572" y="279"/>
              </a:cxn>
              <a:cxn ang="0">
                <a:pos x="2479" y="284"/>
              </a:cxn>
              <a:cxn ang="0">
                <a:pos x="2348" y="350"/>
              </a:cxn>
              <a:cxn ang="0">
                <a:pos x="2321" y="295"/>
              </a:cxn>
              <a:cxn ang="0">
                <a:pos x="2244" y="235"/>
              </a:cxn>
              <a:cxn ang="0">
                <a:pos x="2151" y="208"/>
              </a:cxn>
              <a:cxn ang="0">
                <a:pos x="2091" y="219"/>
              </a:cxn>
              <a:cxn ang="0">
                <a:pos x="2037" y="241"/>
              </a:cxn>
              <a:cxn ang="0">
                <a:pos x="1971" y="148"/>
              </a:cxn>
              <a:cxn ang="0">
                <a:pos x="1873" y="88"/>
              </a:cxn>
              <a:cxn ang="0">
                <a:pos x="1796" y="77"/>
              </a:cxn>
              <a:cxn ang="0">
                <a:pos x="1682" y="104"/>
              </a:cxn>
              <a:cxn ang="0">
                <a:pos x="1633" y="93"/>
              </a:cxn>
              <a:cxn ang="0">
                <a:pos x="1567" y="33"/>
              </a:cxn>
              <a:cxn ang="0">
                <a:pos x="1480" y="0"/>
              </a:cxn>
              <a:cxn ang="0">
                <a:pos x="1414" y="0"/>
              </a:cxn>
              <a:cxn ang="0">
                <a:pos x="1338" y="28"/>
              </a:cxn>
              <a:cxn ang="0">
                <a:pos x="1256" y="99"/>
              </a:cxn>
              <a:cxn ang="0">
                <a:pos x="1196" y="55"/>
              </a:cxn>
              <a:cxn ang="0">
                <a:pos x="1119" y="39"/>
              </a:cxn>
              <a:cxn ang="0">
                <a:pos x="1032" y="66"/>
              </a:cxn>
              <a:cxn ang="0">
                <a:pos x="966" y="131"/>
              </a:cxn>
              <a:cxn ang="0">
                <a:pos x="868" y="93"/>
              </a:cxn>
              <a:cxn ang="0">
                <a:pos x="803" y="93"/>
              </a:cxn>
              <a:cxn ang="0">
                <a:pos x="726" y="115"/>
              </a:cxn>
              <a:cxn ang="0">
                <a:pos x="661" y="170"/>
              </a:cxn>
              <a:cxn ang="0">
                <a:pos x="622" y="175"/>
              </a:cxn>
              <a:cxn ang="0">
                <a:pos x="535" y="153"/>
              </a:cxn>
              <a:cxn ang="0">
                <a:pos x="486" y="164"/>
              </a:cxn>
              <a:cxn ang="0">
                <a:pos x="420" y="197"/>
              </a:cxn>
              <a:cxn ang="0">
                <a:pos x="371" y="252"/>
              </a:cxn>
              <a:cxn ang="0">
                <a:pos x="306" y="273"/>
              </a:cxn>
              <a:cxn ang="0">
                <a:pos x="235" y="344"/>
              </a:cxn>
              <a:cxn ang="0">
                <a:pos x="207" y="443"/>
              </a:cxn>
              <a:cxn ang="0">
                <a:pos x="207" y="448"/>
              </a:cxn>
              <a:cxn ang="0">
                <a:pos x="115" y="481"/>
              </a:cxn>
              <a:cxn ang="0">
                <a:pos x="38" y="541"/>
              </a:cxn>
              <a:cxn ang="0">
                <a:pos x="0" y="1655"/>
              </a:cxn>
              <a:cxn ang="0">
                <a:pos x="3096" y="645"/>
              </a:cxn>
              <a:cxn ang="0">
                <a:pos x="3036" y="661"/>
              </a:cxn>
              <a:cxn ang="0">
                <a:pos x="1245" y="361"/>
              </a:cxn>
              <a:cxn ang="0">
                <a:pos x="1256" y="355"/>
              </a:cxn>
            </a:cxnLst>
            <a:rect l="0" t="0" r="r" b="b"/>
            <a:pathLst>
              <a:path w="3096" h="1655">
                <a:moveTo>
                  <a:pt x="3036" y="628"/>
                </a:moveTo>
                <a:lnTo>
                  <a:pt x="3036" y="628"/>
                </a:lnTo>
                <a:lnTo>
                  <a:pt x="3036" y="590"/>
                </a:lnTo>
                <a:lnTo>
                  <a:pt x="3025" y="557"/>
                </a:lnTo>
                <a:lnTo>
                  <a:pt x="3009" y="530"/>
                </a:lnTo>
                <a:lnTo>
                  <a:pt x="2987" y="503"/>
                </a:lnTo>
                <a:lnTo>
                  <a:pt x="2959" y="481"/>
                </a:lnTo>
                <a:lnTo>
                  <a:pt x="2932" y="465"/>
                </a:lnTo>
                <a:lnTo>
                  <a:pt x="2899" y="454"/>
                </a:lnTo>
                <a:lnTo>
                  <a:pt x="2861" y="454"/>
                </a:lnTo>
                <a:lnTo>
                  <a:pt x="2861" y="454"/>
                </a:lnTo>
                <a:lnTo>
                  <a:pt x="2818" y="459"/>
                </a:lnTo>
                <a:lnTo>
                  <a:pt x="2779" y="470"/>
                </a:lnTo>
                <a:lnTo>
                  <a:pt x="2779" y="470"/>
                </a:lnTo>
                <a:lnTo>
                  <a:pt x="2768" y="432"/>
                </a:lnTo>
                <a:lnTo>
                  <a:pt x="2747" y="394"/>
                </a:lnTo>
                <a:lnTo>
                  <a:pt x="2719" y="361"/>
                </a:lnTo>
                <a:lnTo>
                  <a:pt x="2692" y="334"/>
                </a:lnTo>
                <a:lnTo>
                  <a:pt x="2654" y="312"/>
                </a:lnTo>
                <a:lnTo>
                  <a:pt x="2615" y="290"/>
                </a:lnTo>
                <a:lnTo>
                  <a:pt x="2572" y="279"/>
                </a:lnTo>
                <a:lnTo>
                  <a:pt x="2528" y="279"/>
                </a:lnTo>
                <a:lnTo>
                  <a:pt x="2528" y="279"/>
                </a:lnTo>
                <a:lnTo>
                  <a:pt x="2479" y="284"/>
                </a:lnTo>
                <a:lnTo>
                  <a:pt x="2430" y="295"/>
                </a:lnTo>
                <a:lnTo>
                  <a:pt x="2386" y="317"/>
                </a:lnTo>
                <a:lnTo>
                  <a:pt x="2348" y="350"/>
                </a:lnTo>
                <a:lnTo>
                  <a:pt x="2348" y="350"/>
                </a:lnTo>
                <a:lnTo>
                  <a:pt x="2337" y="323"/>
                </a:lnTo>
                <a:lnTo>
                  <a:pt x="2321" y="295"/>
                </a:lnTo>
                <a:lnTo>
                  <a:pt x="2299" y="268"/>
                </a:lnTo>
                <a:lnTo>
                  <a:pt x="2271" y="252"/>
                </a:lnTo>
                <a:lnTo>
                  <a:pt x="2244" y="235"/>
                </a:lnTo>
                <a:lnTo>
                  <a:pt x="2217" y="219"/>
                </a:lnTo>
                <a:lnTo>
                  <a:pt x="2184" y="213"/>
                </a:lnTo>
                <a:lnTo>
                  <a:pt x="2151" y="208"/>
                </a:lnTo>
                <a:lnTo>
                  <a:pt x="2151" y="208"/>
                </a:lnTo>
                <a:lnTo>
                  <a:pt x="2119" y="213"/>
                </a:lnTo>
                <a:lnTo>
                  <a:pt x="2091" y="219"/>
                </a:lnTo>
                <a:lnTo>
                  <a:pt x="2064" y="230"/>
                </a:lnTo>
                <a:lnTo>
                  <a:pt x="2037" y="241"/>
                </a:lnTo>
                <a:lnTo>
                  <a:pt x="2037" y="241"/>
                </a:lnTo>
                <a:lnTo>
                  <a:pt x="2020" y="208"/>
                </a:lnTo>
                <a:lnTo>
                  <a:pt x="1998" y="175"/>
                </a:lnTo>
                <a:lnTo>
                  <a:pt x="1971" y="148"/>
                </a:lnTo>
                <a:lnTo>
                  <a:pt x="1944" y="126"/>
                </a:lnTo>
                <a:lnTo>
                  <a:pt x="1911" y="104"/>
                </a:lnTo>
                <a:lnTo>
                  <a:pt x="1873" y="88"/>
                </a:lnTo>
                <a:lnTo>
                  <a:pt x="1835" y="82"/>
                </a:lnTo>
                <a:lnTo>
                  <a:pt x="1796" y="77"/>
                </a:lnTo>
                <a:lnTo>
                  <a:pt x="1796" y="77"/>
                </a:lnTo>
                <a:lnTo>
                  <a:pt x="1753" y="82"/>
                </a:lnTo>
                <a:lnTo>
                  <a:pt x="1715" y="88"/>
                </a:lnTo>
                <a:lnTo>
                  <a:pt x="1682" y="104"/>
                </a:lnTo>
                <a:lnTo>
                  <a:pt x="1649" y="121"/>
                </a:lnTo>
                <a:lnTo>
                  <a:pt x="1649" y="121"/>
                </a:lnTo>
                <a:lnTo>
                  <a:pt x="1633" y="93"/>
                </a:lnTo>
                <a:lnTo>
                  <a:pt x="1611" y="71"/>
                </a:lnTo>
                <a:lnTo>
                  <a:pt x="1589" y="50"/>
                </a:lnTo>
                <a:lnTo>
                  <a:pt x="1567" y="33"/>
                </a:lnTo>
                <a:lnTo>
                  <a:pt x="1540" y="17"/>
                </a:lnTo>
                <a:lnTo>
                  <a:pt x="1507" y="6"/>
                </a:lnTo>
                <a:lnTo>
                  <a:pt x="1480" y="0"/>
                </a:lnTo>
                <a:lnTo>
                  <a:pt x="1447" y="0"/>
                </a:lnTo>
                <a:lnTo>
                  <a:pt x="1447" y="0"/>
                </a:lnTo>
                <a:lnTo>
                  <a:pt x="1414" y="0"/>
                </a:lnTo>
                <a:lnTo>
                  <a:pt x="1387" y="6"/>
                </a:lnTo>
                <a:lnTo>
                  <a:pt x="1360" y="11"/>
                </a:lnTo>
                <a:lnTo>
                  <a:pt x="1338" y="28"/>
                </a:lnTo>
                <a:lnTo>
                  <a:pt x="1316" y="39"/>
                </a:lnTo>
                <a:lnTo>
                  <a:pt x="1294" y="55"/>
                </a:lnTo>
                <a:lnTo>
                  <a:pt x="1256" y="99"/>
                </a:lnTo>
                <a:lnTo>
                  <a:pt x="1256" y="99"/>
                </a:lnTo>
                <a:lnTo>
                  <a:pt x="1229" y="77"/>
                </a:lnTo>
                <a:lnTo>
                  <a:pt x="1196" y="55"/>
                </a:lnTo>
                <a:lnTo>
                  <a:pt x="1163" y="44"/>
                </a:lnTo>
                <a:lnTo>
                  <a:pt x="1119" y="39"/>
                </a:lnTo>
                <a:lnTo>
                  <a:pt x="1119" y="39"/>
                </a:lnTo>
                <a:lnTo>
                  <a:pt x="1098" y="44"/>
                </a:lnTo>
                <a:lnTo>
                  <a:pt x="1076" y="50"/>
                </a:lnTo>
                <a:lnTo>
                  <a:pt x="1032" y="66"/>
                </a:lnTo>
                <a:lnTo>
                  <a:pt x="994" y="93"/>
                </a:lnTo>
                <a:lnTo>
                  <a:pt x="966" y="131"/>
                </a:lnTo>
                <a:lnTo>
                  <a:pt x="966" y="131"/>
                </a:lnTo>
                <a:lnTo>
                  <a:pt x="934" y="115"/>
                </a:lnTo>
                <a:lnTo>
                  <a:pt x="901" y="99"/>
                </a:lnTo>
                <a:lnTo>
                  <a:pt x="868" y="93"/>
                </a:lnTo>
                <a:lnTo>
                  <a:pt x="835" y="88"/>
                </a:lnTo>
                <a:lnTo>
                  <a:pt x="835" y="88"/>
                </a:lnTo>
                <a:lnTo>
                  <a:pt x="803" y="93"/>
                </a:lnTo>
                <a:lnTo>
                  <a:pt x="775" y="99"/>
                </a:lnTo>
                <a:lnTo>
                  <a:pt x="748" y="104"/>
                </a:lnTo>
                <a:lnTo>
                  <a:pt x="726" y="115"/>
                </a:lnTo>
                <a:lnTo>
                  <a:pt x="704" y="131"/>
                </a:lnTo>
                <a:lnTo>
                  <a:pt x="683" y="148"/>
                </a:lnTo>
                <a:lnTo>
                  <a:pt x="661" y="170"/>
                </a:lnTo>
                <a:lnTo>
                  <a:pt x="644" y="192"/>
                </a:lnTo>
                <a:lnTo>
                  <a:pt x="644" y="192"/>
                </a:lnTo>
                <a:lnTo>
                  <a:pt x="622" y="175"/>
                </a:lnTo>
                <a:lnTo>
                  <a:pt x="595" y="164"/>
                </a:lnTo>
                <a:lnTo>
                  <a:pt x="568" y="159"/>
                </a:lnTo>
                <a:lnTo>
                  <a:pt x="535" y="153"/>
                </a:lnTo>
                <a:lnTo>
                  <a:pt x="535" y="153"/>
                </a:lnTo>
                <a:lnTo>
                  <a:pt x="508" y="159"/>
                </a:lnTo>
                <a:lnTo>
                  <a:pt x="486" y="164"/>
                </a:lnTo>
                <a:lnTo>
                  <a:pt x="459" y="170"/>
                </a:lnTo>
                <a:lnTo>
                  <a:pt x="437" y="181"/>
                </a:lnTo>
                <a:lnTo>
                  <a:pt x="420" y="197"/>
                </a:lnTo>
                <a:lnTo>
                  <a:pt x="399" y="213"/>
                </a:lnTo>
                <a:lnTo>
                  <a:pt x="382" y="235"/>
                </a:lnTo>
                <a:lnTo>
                  <a:pt x="371" y="252"/>
                </a:lnTo>
                <a:lnTo>
                  <a:pt x="371" y="252"/>
                </a:lnTo>
                <a:lnTo>
                  <a:pt x="339" y="263"/>
                </a:lnTo>
                <a:lnTo>
                  <a:pt x="306" y="273"/>
                </a:lnTo>
                <a:lnTo>
                  <a:pt x="278" y="295"/>
                </a:lnTo>
                <a:lnTo>
                  <a:pt x="251" y="317"/>
                </a:lnTo>
                <a:lnTo>
                  <a:pt x="235" y="344"/>
                </a:lnTo>
                <a:lnTo>
                  <a:pt x="218" y="372"/>
                </a:lnTo>
                <a:lnTo>
                  <a:pt x="207" y="410"/>
                </a:lnTo>
                <a:lnTo>
                  <a:pt x="207" y="443"/>
                </a:lnTo>
                <a:lnTo>
                  <a:pt x="207" y="443"/>
                </a:lnTo>
                <a:lnTo>
                  <a:pt x="207" y="448"/>
                </a:lnTo>
                <a:lnTo>
                  <a:pt x="207" y="448"/>
                </a:lnTo>
                <a:lnTo>
                  <a:pt x="175" y="459"/>
                </a:lnTo>
                <a:lnTo>
                  <a:pt x="142" y="465"/>
                </a:lnTo>
                <a:lnTo>
                  <a:pt x="115" y="481"/>
                </a:lnTo>
                <a:lnTo>
                  <a:pt x="87" y="497"/>
                </a:lnTo>
                <a:lnTo>
                  <a:pt x="60" y="519"/>
                </a:lnTo>
                <a:lnTo>
                  <a:pt x="38" y="541"/>
                </a:lnTo>
                <a:lnTo>
                  <a:pt x="16" y="563"/>
                </a:lnTo>
                <a:lnTo>
                  <a:pt x="0" y="590"/>
                </a:lnTo>
                <a:lnTo>
                  <a:pt x="0" y="1655"/>
                </a:lnTo>
                <a:lnTo>
                  <a:pt x="3096" y="1655"/>
                </a:lnTo>
                <a:lnTo>
                  <a:pt x="3096" y="645"/>
                </a:lnTo>
                <a:lnTo>
                  <a:pt x="3096" y="645"/>
                </a:lnTo>
                <a:lnTo>
                  <a:pt x="3063" y="650"/>
                </a:lnTo>
                <a:lnTo>
                  <a:pt x="3036" y="661"/>
                </a:lnTo>
                <a:lnTo>
                  <a:pt x="3036" y="661"/>
                </a:lnTo>
                <a:lnTo>
                  <a:pt x="3036" y="628"/>
                </a:lnTo>
                <a:lnTo>
                  <a:pt x="3036" y="628"/>
                </a:lnTo>
                <a:close/>
                <a:moveTo>
                  <a:pt x="1245" y="361"/>
                </a:moveTo>
                <a:lnTo>
                  <a:pt x="1245" y="361"/>
                </a:lnTo>
                <a:lnTo>
                  <a:pt x="1256" y="355"/>
                </a:lnTo>
                <a:lnTo>
                  <a:pt x="1256" y="355"/>
                </a:lnTo>
                <a:lnTo>
                  <a:pt x="1261" y="361"/>
                </a:lnTo>
                <a:lnTo>
                  <a:pt x="1245" y="361"/>
                </a:ln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20000"/>
                  <a:lumOff val="80000"/>
                </a:schemeClr>
              </a:gs>
              <a:gs pos="100000">
                <a:srgbClr val="0070C0">
                  <a:shade val="67500"/>
                  <a:satMod val="115000"/>
                  <a:alpha val="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5400000" scaled="1"/>
            <a:tileRect/>
          </a:gradFill>
          <a:ln w="9525">
            <a:noFill/>
            <a:round/>
            <a:headEnd/>
            <a:tailEnd/>
          </a:ln>
          <a:effectLst>
            <a:softEdge rad="31750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SG"/>
          </a:p>
        </p:txBody>
      </p:sp>
      <p:sp>
        <p:nvSpPr>
          <p:cNvPr id="68" name="Freeform 8"/>
          <p:cNvSpPr>
            <a:spLocks noEditPoints="1"/>
          </p:cNvSpPr>
          <p:nvPr/>
        </p:nvSpPr>
        <p:spPr bwMode="auto">
          <a:xfrm>
            <a:off x="-214346" y="3071810"/>
            <a:ext cx="5286348" cy="2214578"/>
          </a:xfrm>
          <a:custGeom>
            <a:avLst/>
            <a:gdLst/>
            <a:ahLst/>
            <a:cxnLst>
              <a:cxn ang="0">
                <a:pos x="3036" y="590"/>
              </a:cxn>
              <a:cxn ang="0">
                <a:pos x="2987" y="503"/>
              </a:cxn>
              <a:cxn ang="0">
                <a:pos x="2899" y="454"/>
              </a:cxn>
              <a:cxn ang="0">
                <a:pos x="2818" y="459"/>
              </a:cxn>
              <a:cxn ang="0">
                <a:pos x="2768" y="432"/>
              </a:cxn>
              <a:cxn ang="0">
                <a:pos x="2692" y="334"/>
              </a:cxn>
              <a:cxn ang="0">
                <a:pos x="2572" y="279"/>
              </a:cxn>
              <a:cxn ang="0">
                <a:pos x="2479" y="284"/>
              </a:cxn>
              <a:cxn ang="0">
                <a:pos x="2348" y="350"/>
              </a:cxn>
              <a:cxn ang="0">
                <a:pos x="2321" y="295"/>
              </a:cxn>
              <a:cxn ang="0">
                <a:pos x="2244" y="235"/>
              </a:cxn>
              <a:cxn ang="0">
                <a:pos x="2151" y="208"/>
              </a:cxn>
              <a:cxn ang="0">
                <a:pos x="2091" y="219"/>
              </a:cxn>
              <a:cxn ang="0">
                <a:pos x="2037" y="241"/>
              </a:cxn>
              <a:cxn ang="0">
                <a:pos x="1971" y="148"/>
              </a:cxn>
              <a:cxn ang="0">
                <a:pos x="1873" y="88"/>
              </a:cxn>
              <a:cxn ang="0">
                <a:pos x="1796" y="77"/>
              </a:cxn>
              <a:cxn ang="0">
                <a:pos x="1682" y="104"/>
              </a:cxn>
              <a:cxn ang="0">
                <a:pos x="1633" y="93"/>
              </a:cxn>
              <a:cxn ang="0">
                <a:pos x="1567" y="33"/>
              </a:cxn>
              <a:cxn ang="0">
                <a:pos x="1480" y="0"/>
              </a:cxn>
              <a:cxn ang="0">
                <a:pos x="1414" y="0"/>
              </a:cxn>
              <a:cxn ang="0">
                <a:pos x="1338" y="28"/>
              </a:cxn>
              <a:cxn ang="0">
                <a:pos x="1256" y="99"/>
              </a:cxn>
              <a:cxn ang="0">
                <a:pos x="1196" y="55"/>
              </a:cxn>
              <a:cxn ang="0">
                <a:pos x="1119" y="39"/>
              </a:cxn>
              <a:cxn ang="0">
                <a:pos x="1032" y="66"/>
              </a:cxn>
              <a:cxn ang="0">
                <a:pos x="966" y="131"/>
              </a:cxn>
              <a:cxn ang="0">
                <a:pos x="868" y="93"/>
              </a:cxn>
              <a:cxn ang="0">
                <a:pos x="803" y="93"/>
              </a:cxn>
              <a:cxn ang="0">
                <a:pos x="726" y="115"/>
              </a:cxn>
              <a:cxn ang="0">
                <a:pos x="661" y="170"/>
              </a:cxn>
              <a:cxn ang="0">
                <a:pos x="622" y="175"/>
              </a:cxn>
              <a:cxn ang="0">
                <a:pos x="535" y="153"/>
              </a:cxn>
              <a:cxn ang="0">
                <a:pos x="486" y="164"/>
              </a:cxn>
              <a:cxn ang="0">
                <a:pos x="420" y="197"/>
              </a:cxn>
              <a:cxn ang="0">
                <a:pos x="371" y="252"/>
              </a:cxn>
              <a:cxn ang="0">
                <a:pos x="306" y="273"/>
              </a:cxn>
              <a:cxn ang="0">
                <a:pos x="235" y="344"/>
              </a:cxn>
              <a:cxn ang="0">
                <a:pos x="207" y="443"/>
              </a:cxn>
              <a:cxn ang="0">
                <a:pos x="207" y="448"/>
              </a:cxn>
              <a:cxn ang="0">
                <a:pos x="115" y="481"/>
              </a:cxn>
              <a:cxn ang="0">
                <a:pos x="38" y="541"/>
              </a:cxn>
              <a:cxn ang="0">
                <a:pos x="0" y="1655"/>
              </a:cxn>
              <a:cxn ang="0">
                <a:pos x="3096" y="645"/>
              </a:cxn>
              <a:cxn ang="0">
                <a:pos x="3036" y="661"/>
              </a:cxn>
              <a:cxn ang="0">
                <a:pos x="1245" y="361"/>
              </a:cxn>
              <a:cxn ang="0">
                <a:pos x="1256" y="355"/>
              </a:cxn>
            </a:cxnLst>
            <a:rect l="0" t="0" r="r" b="b"/>
            <a:pathLst>
              <a:path w="3096" h="1655">
                <a:moveTo>
                  <a:pt x="3036" y="628"/>
                </a:moveTo>
                <a:lnTo>
                  <a:pt x="3036" y="628"/>
                </a:lnTo>
                <a:lnTo>
                  <a:pt x="3036" y="590"/>
                </a:lnTo>
                <a:lnTo>
                  <a:pt x="3025" y="557"/>
                </a:lnTo>
                <a:lnTo>
                  <a:pt x="3009" y="530"/>
                </a:lnTo>
                <a:lnTo>
                  <a:pt x="2987" y="503"/>
                </a:lnTo>
                <a:lnTo>
                  <a:pt x="2959" y="481"/>
                </a:lnTo>
                <a:lnTo>
                  <a:pt x="2932" y="465"/>
                </a:lnTo>
                <a:lnTo>
                  <a:pt x="2899" y="454"/>
                </a:lnTo>
                <a:lnTo>
                  <a:pt x="2861" y="454"/>
                </a:lnTo>
                <a:lnTo>
                  <a:pt x="2861" y="454"/>
                </a:lnTo>
                <a:lnTo>
                  <a:pt x="2818" y="459"/>
                </a:lnTo>
                <a:lnTo>
                  <a:pt x="2779" y="470"/>
                </a:lnTo>
                <a:lnTo>
                  <a:pt x="2779" y="470"/>
                </a:lnTo>
                <a:lnTo>
                  <a:pt x="2768" y="432"/>
                </a:lnTo>
                <a:lnTo>
                  <a:pt x="2747" y="394"/>
                </a:lnTo>
                <a:lnTo>
                  <a:pt x="2719" y="361"/>
                </a:lnTo>
                <a:lnTo>
                  <a:pt x="2692" y="334"/>
                </a:lnTo>
                <a:lnTo>
                  <a:pt x="2654" y="312"/>
                </a:lnTo>
                <a:lnTo>
                  <a:pt x="2615" y="290"/>
                </a:lnTo>
                <a:lnTo>
                  <a:pt x="2572" y="279"/>
                </a:lnTo>
                <a:lnTo>
                  <a:pt x="2528" y="279"/>
                </a:lnTo>
                <a:lnTo>
                  <a:pt x="2528" y="279"/>
                </a:lnTo>
                <a:lnTo>
                  <a:pt x="2479" y="284"/>
                </a:lnTo>
                <a:lnTo>
                  <a:pt x="2430" y="295"/>
                </a:lnTo>
                <a:lnTo>
                  <a:pt x="2386" y="317"/>
                </a:lnTo>
                <a:lnTo>
                  <a:pt x="2348" y="350"/>
                </a:lnTo>
                <a:lnTo>
                  <a:pt x="2348" y="350"/>
                </a:lnTo>
                <a:lnTo>
                  <a:pt x="2337" y="323"/>
                </a:lnTo>
                <a:lnTo>
                  <a:pt x="2321" y="295"/>
                </a:lnTo>
                <a:lnTo>
                  <a:pt x="2299" y="268"/>
                </a:lnTo>
                <a:lnTo>
                  <a:pt x="2271" y="252"/>
                </a:lnTo>
                <a:lnTo>
                  <a:pt x="2244" y="235"/>
                </a:lnTo>
                <a:lnTo>
                  <a:pt x="2217" y="219"/>
                </a:lnTo>
                <a:lnTo>
                  <a:pt x="2184" y="213"/>
                </a:lnTo>
                <a:lnTo>
                  <a:pt x="2151" y="208"/>
                </a:lnTo>
                <a:lnTo>
                  <a:pt x="2151" y="208"/>
                </a:lnTo>
                <a:lnTo>
                  <a:pt x="2119" y="213"/>
                </a:lnTo>
                <a:lnTo>
                  <a:pt x="2091" y="219"/>
                </a:lnTo>
                <a:lnTo>
                  <a:pt x="2064" y="230"/>
                </a:lnTo>
                <a:lnTo>
                  <a:pt x="2037" y="241"/>
                </a:lnTo>
                <a:lnTo>
                  <a:pt x="2037" y="241"/>
                </a:lnTo>
                <a:lnTo>
                  <a:pt x="2020" y="208"/>
                </a:lnTo>
                <a:lnTo>
                  <a:pt x="1998" y="175"/>
                </a:lnTo>
                <a:lnTo>
                  <a:pt x="1971" y="148"/>
                </a:lnTo>
                <a:lnTo>
                  <a:pt x="1944" y="126"/>
                </a:lnTo>
                <a:lnTo>
                  <a:pt x="1911" y="104"/>
                </a:lnTo>
                <a:lnTo>
                  <a:pt x="1873" y="88"/>
                </a:lnTo>
                <a:lnTo>
                  <a:pt x="1835" y="82"/>
                </a:lnTo>
                <a:lnTo>
                  <a:pt x="1796" y="77"/>
                </a:lnTo>
                <a:lnTo>
                  <a:pt x="1796" y="77"/>
                </a:lnTo>
                <a:lnTo>
                  <a:pt x="1753" y="82"/>
                </a:lnTo>
                <a:lnTo>
                  <a:pt x="1715" y="88"/>
                </a:lnTo>
                <a:lnTo>
                  <a:pt x="1682" y="104"/>
                </a:lnTo>
                <a:lnTo>
                  <a:pt x="1649" y="121"/>
                </a:lnTo>
                <a:lnTo>
                  <a:pt x="1649" y="121"/>
                </a:lnTo>
                <a:lnTo>
                  <a:pt x="1633" y="93"/>
                </a:lnTo>
                <a:lnTo>
                  <a:pt x="1611" y="71"/>
                </a:lnTo>
                <a:lnTo>
                  <a:pt x="1589" y="50"/>
                </a:lnTo>
                <a:lnTo>
                  <a:pt x="1567" y="33"/>
                </a:lnTo>
                <a:lnTo>
                  <a:pt x="1540" y="17"/>
                </a:lnTo>
                <a:lnTo>
                  <a:pt x="1507" y="6"/>
                </a:lnTo>
                <a:lnTo>
                  <a:pt x="1480" y="0"/>
                </a:lnTo>
                <a:lnTo>
                  <a:pt x="1447" y="0"/>
                </a:lnTo>
                <a:lnTo>
                  <a:pt x="1447" y="0"/>
                </a:lnTo>
                <a:lnTo>
                  <a:pt x="1414" y="0"/>
                </a:lnTo>
                <a:lnTo>
                  <a:pt x="1387" y="6"/>
                </a:lnTo>
                <a:lnTo>
                  <a:pt x="1360" y="11"/>
                </a:lnTo>
                <a:lnTo>
                  <a:pt x="1338" y="28"/>
                </a:lnTo>
                <a:lnTo>
                  <a:pt x="1316" y="39"/>
                </a:lnTo>
                <a:lnTo>
                  <a:pt x="1294" y="55"/>
                </a:lnTo>
                <a:lnTo>
                  <a:pt x="1256" y="99"/>
                </a:lnTo>
                <a:lnTo>
                  <a:pt x="1256" y="99"/>
                </a:lnTo>
                <a:lnTo>
                  <a:pt x="1229" y="77"/>
                </a:lnTo>
                <a:lnTo>
                  <a:pt x="1196" y="55"/>
                </a:lnTo>
                <a:lnTo>
                  <a:pt x="1163" y="44"/>
                </a:lnTo>
                <a:lnTo>
                  <a:pt x="1119" y="39"/>
                </a:lnTo>
                <a:lnTo>
                  <a:pt x="1119" y="39"/>
                </a:lnTo>
                <a:lnTo>
                  <a:pt x="1098" y="44"/>
                </a:lnTo>
                <a:lnTo>
                  <a:pt x="1076" y="50"/>
                </a:lnTo>
                <a:lnTo>
                  <a:pt x="1032" y="66"/>
                </a:lnTo>
                <a:lnTo>
                  <a:pt x="994" y="93"/>
                </a:lnTo>
                <a:lnTo>
                  <a:pt x="966" y="131"/>
                </a:lnTo>
                <a:lnTo>
                  <a:pt x="966" y="131"/>
                </a:lnTo>
                <a:lnTo>
                  <a:pt x="934" y="115"/>
                </a:lnTo>
                <a:lnTo>
                  <a:pt x="901" y="99"/>
                </a:lnTo>
                <a:lnTo>
                  <a:pt x="868" y="93"/>
                </a:lnTo>
                <a:lnTo>
                  <a:pt x="835" y="88"/>
                </a:lnTo>
                <a:lnTo>
                  <a:pt x="835" y="88"/>
                </a:lnTo>
                <a:lnTo>
                  <a:pt x="803" y="93"/>
                </a:lnTo>
                <a:lnTo>
                  <a:pt x="775" y="99"/>
                </a:lnTo>
                <a:lnTo>
                  <a:pt x="748" y="104"/>
                </a:lnTo>
                <a:lnTo>
                  <a:pt x="726" y="115"/>
                </a:lnTo>
                <a:lnTo>
                  <a:pt x="704" y="131"/>
                </a:lnTo>
                <a:lnTo>
                  <a:pt x="683" y="148"/>
                </a:lnTo>
                <a:lnTo>
                  <a:pt x="661" y="170"/>
                </a:lnTo>
                <a:lnTo>
                  <a:pt x="644" y="192"/>
                </a:lnTo>
                <a:lnTo>
                  <a:pt x="644" y="192"/>
                </a:lnTo>
                <a:lnTo>
                  <a:pt x="622" y="175"/>
                </a:lnTo>
                <a:lnTo>
                  <a:pt x="595" y="164"/>
                </a:lnTo>
                <a:lnTo>
                  <a:pt x="568" y="159"/>
                </a:lnTo>
                <a:lnTo>
                  <a:pt x="535" y="153"/>
                </a:lnTo>
                <a:lnTo>
                  <a:pt x="535" y="153"/>
                </a:lnTo>
                <a:lnTo>
                  <a:pt x="508" y="159"/>
                </a:lnTo>
                <a:lnTo>
                  <a:pt x="486" y="164"/>
                </a:lnTo>
                <a:lnTo>
                  <a:pt x="459" y="170"/>
                </a:lnTo>
                <a:lnTo>
                  <a:pt x="437" y="181"/>
                </a:lnTo>
                <a:lnTo>
                  <a:pt x="420" y="197"/>
                </a:lnTo>
                <a:lnTo>
                  <a:pt x="399" y="213"/>
                </a:lnTo>
                <a:lnTo>
                  <a:pt x="382" y="235"/>
                </a:lnTo>
                <a:lnTo>
                  <a:pt x="371" y="252"/>
                </a:lnTo>
                <a:lnTo>
                  <a:pt x="371" y="252"/>
                </a:lnTo>
                <a:lnTo>
                  <a:pt x="339" y="263"/>
                </a:lnTo>
                <a:lnTo>
                  <a:pt x="306" y="273"/>
                </a:lnTo>
                <a:lnTo>
                  <a:pt x="278" y="295"/>
                </a:lnTo>
                <a:lnTo>
                  <a:pt x="251" y="317"/>
                </a:lnTo>
                <a:lnTo>
                  <a:pt x="235" y="344"/>
                </a:lnTo>
                <a:lnTo>
                  <a:pt x="218" y="372"/>
                </a:lnTo>
                <a:lnTo>
                  <a:pt x="207" y="410"/>
                </a:lnTo>
                <a:lnTo>
                  <a:pt x="207" y="443"/>
                </a:lnTo>
                <a:lnTo>
                  <a:pt x="207" y="443"/>
                </a:lnTo>
                <a:lnTo>
                  <a:pt x="207" y="448"/>
                </a:lnTo>
                <a:lnTo>
                  <a:pt x="207" y="448"/>
                </a:lnTo>
                <a:lnTo>
                  <a:pt x="175" y="459"/>
                </a:lnTo>
                <a:lnTo>
                  <a:pt x="142" y="465"/>
                </a:lnTo>
                <a:lnTo>
                  <a:pt x="115" y="481"/>
                </a:lnTo>
                <a:lnTo>
                  <a:pt x="87" y="497"/>
                </a:lnTo>
                <a:lnTo>
                  <a:pt x="60" y="519"/>
                </a:lnTo>
                <a:lnTo>
                  <a:pt x="38" y="541"/>
                </a:lnTo>
                <a:lnTo>
                  <a:pt x="16" y="563"/>
                </a:lnTo>
                <a:lnTo>
                  <a:pt x="0" y="590"/>
                </a:lnTo>
                <a:lnTo>
                  <a:pt x="0" y="1655"/>
                </a:lnTo>
                <a:lnTo>
                  <a:pt x="3096" y="1655"/>
                </a:lnTo>
                <a:lnTo>
                  <a:pt x="3096" y="645"/>
                </a:lnTo>
                <a:lnTo>
                  <a:pt x="3096" y="645"/>
                </a:lnTo>
                <a:lnTo>
                  <a:pt x="3063" y="650"/>
                </a:lnTo>
                <a:lnTo>
                  <a:pt x="3036" y="661"/>
                </a:lnTo>
                <a:lnTo>
                  <a:pt x="3036" y="661"/>
                </a:lnTo>
                <a:lnTo>
                  <a:pt x="3036" y="628"/>
                </a:lnTo>
                <a:lnTo>
                  <a:pt x="3036" y="628"/>
                </a:lnTo>
                <a:close/>
                <a:moveTo>
                  <a:pt x="1245" y="361"/>
                </a:moveTo>
                <a:lnTo>
                  <a:pt x="1245" y="361"/>
                </a:lnTo>
                <a:lnTo>
                  <a:pt x="1256" y="355"/>
                </a:lnTo>
                <a:lnTo>
                  <a:pt x="1256" y="355"/>
                </a:lnTo>
                <a:lnTo>
                  <a:pt x="1261" y="361"/>
                </a:lnTo>
                <a:lnTo>
                  <a:pt x="1245" y="361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70C0">
                  <a:shade val="67500"/>
                  <a:satMod val="115000"/>
                  <a:alpha val="0"/>
                </a:srgbClr>
              </a:gs>
            </a:gsLst>
            <a:lin ang="5400000" scaled="1"/>
            <a:tileRect/>
          </a:gradFill>
          <a:ln w="9525">
            <a:noFill/>
            <a:round/>
            <a:headEnd/>
            <a:tailEnd/>
          </a:ln>
          <a:effectLst>
            <a:softEdge rad="31750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SG"/>
          </a:p>
        </p:txBody>
      </p:sp>
      <p:sp>
        <p:nvSpPr>
          <p:cNvPr id="69" name="Freeform 8"/>
          <p:cNvSpPr>
            <a:spLocks noEditPoints="1"/>
          </p:cNvSpPr>
          <p:nvPr/>
        </p:nvSpPr>
        <p:spPr bwMode="auto">
          <a:xfrm>
            <a:off x="4143372" y="3214686"/>
            <a:ext cx="3776690" cy="1582146"/>
          </a:xfrm>
          <a:custGeom>
            <a:avLst/>
            <a:gdLst/>
            <a:ahLst/>
            <a:cxnLst>
              <a:cxn ang="0">
                <a:pos x="3036" y="590"/>
              </a:cxn>
              <a:cxn ang="0">
                <a:pos x="2987" y="503"/>
              </a:cxn>
              <a:cxn ang="0">
                <a:pos x="2899" y="454"/>
              </a:cxn>
              <a:cxn ang="0">
                <a:pos x="2818" y="459"/>
              </a:cxn>
              <a:cxn ang="0">
                <a:pos x="2768" y="432"/>
              </a:cxn>
              <a:cxn ang="0">
                <a:pos x="2692" y="334"/>
              </a:cxn>
              <a:cxn ang="0">
                <a:pos x="2572" y="279"/>
              </a:cxn>
              <a:cxn ang="0">
                <a:pos x="2479" y="284"/>
              </a:cxn>
              <a:cxn ang="0">
                <a:pos x="2348" y="350"/>
              </a:cxn>
              <a:cxn ang="0">
                <a:pos x="2321" y="295"/>
              </a:cxn>
              <a:cxn ang="0">
                <a:pos x="2244" y="235"/>
              </a:cxn>
              <a:cxn ang="0">
                <a:pos x="2151" y="208"/>
              </a:cxn>
              <a:cxn ang="0">
                <a:pos x="2091" y="219"/>
              </a:cxn>
              <a:cxn ang="0">
                <a:pos x="2037" y="241"/>
              </a:cxn>
              <a:cxn ang="0">
                <a:pos x="1971" y="148"/>
              </a:cxn>
              <a:cxn ang="0">
                <a:pos x="1873" y="88"/>
              </a:cxn>
              <a:cxn ang="0">
                <a:pos x="1796" y="77"/>
              </a:cxn>
              <a:cxn ang="0">
                <a:pos x="1682" y="104"/>
              </a:cxn>
              <a:cxn ang="0">
                <a:pos x="1633" y="93"/>
              </a:cxn>
              <a:cxn ang="0">
                <a:pos x="1567" y="33"/>
              </a:cxn>
              <a:cxn ang="0">
                <a:pos x="1480" y="0"/>
              </a:cxn>
              <a:cxn ang="0">
                <a:pos x="1414" y="0"/>
              </a:cxn>
              <a:cxn ang="0">
                <a:pos x="1338" y="28"/>
              </a:cxn>
              <a:cxn ang="0">
                <a:pos x="1256" y="99"/>
              </a:cxn>
              <a:cxn ang="0">
                <a:pos x="1196" y="55"/>
              </a:cxn>
              <a:cxn ang="0">
                <a:pos x="1119" y="39"/>
              </a:cxn>
              <a:cxn ang="0">
                <a:pos x="1032" y="66"/>
              </a:cxn>
              <a:cxn ang="0">
                <a:pos x="966" y="131"/>
              </a:cxn>
              <a:cxn ang="0">
                <a:pos x="868" y="93"/>
              </a:cxn>
              <a:cxn ang="0">
                <a:pos x="803" y="93"/>
              </a:cxn>
              <a:cxn ang="0">
                <a:pos x="726" y="115"/>
              </a:cxn>
              <a:cxn ang="0">
                <a:pos x="661" y="170"/>
              </a:cxn>
              <a:cxn ang="0">
                <a:pos x="622" y="175"/>
              </a:cxn>
              <a:cxn ang="0">
                <a:pos x="535" y="153"/>
              </a:cxn>
              <a:cxn ang="0">
                <a:pos x="486" y="164"/>
              </a:cxn>
              <a:cxn ang="0">
                <a:pos x="420" y="197"/>
              </a:cxn>
              <a:cxn ang="0">
                <a:pos x="371" y="252"/>
              </a:cxn>
              <a:cxn ang="0">
                <a:pos x="306" y="273"/>
              </a:cxn>
              <a:cxn ang="0">
                <a:pos x="235" y="344"/>
              </a:cxn>
              <a:cxn ang="0">
                <a:pos x="207" y="443"/>
              </a:cxn>
              <a:cxn ang="0">
                <a:pos x="207" y="448"/>
              </a:cxn>
              <a:cxn ang="0">
                <a:pos x="115" y="481"/>
              </a:cxn>
              <a:cxn ang="0">
                <a:pos x="38" y="541"/>
              </a:cxn>
              <a:cxn ang="0">
                <a:pos x="0" y="1655"/>
              </a:cxn>
              <a:cxn ang="0">
                <a:pos x="3096" y="645"/>
              </a:cxn>
              <a:cxn ang="0">
                <a:pos x="3036" y="661"/>
              </a:cxn>
              <a:cxn ang="0">
                <a:pos x="1245" y="361"/>
              </a:cxn>
              <a:cxn ang="0">
                <a:pos x="1256" y="355"/>
              </a:cxn>
            </a:cxnLst>
            <a:rect l="0" t="0" r="r" b="b"/>
            <a:pathLst>
              <a:path w="3096" h="1655">
                <a:moveTo>
                  <a:pt x="3036" y="628"/>
                </a:moveTo>
                <a:lnTo>
                  <a:pt x="3036" y="628"/>
                </a:lnTo>
                <a:lnTo>
                  <a:pt x="3036" y="590"/>
                </a:lnTo>
                <a:lnTo>
                  <a:pt x="3025" y="557"/>
                </a:lnTo>
                <a:lnTo>
                  <a:pt x="3009" y="530"/>
                </a:lnTo>
                <a:lnTo>
                  <a:pt x="2987" y="503"/>
                </a:lnTo>
                <a:lnTo>
                  <a:pt x="2959" y="481"/>
                </a:lnTo>
                <a:lnTo>
                  <a:pt x="2932" y="465"/>
                </a:lnTo>
                <a:lnTo>
                  <a:pt x="2899" y="454"/>
                </a:lnTo>
                <a:lnTo>
                  <a:pt x="2861" y="454"/>
                </a:lnTo>
                <a:lnTo>
                  <a:pt x="2861" y="454"/>
                </a:lnTo>
                <a:lnTo>
                  <a:pt x="2818" y="459"/>
                </a:lnTo>
                <a:lnTo>
                  <a:pt x="2779" y="470"/>
                </a:lnTo>
                <a:lnTo>
                  <a:pt x="2779" y="470"/>
                </a:lnTo>
                <a:lnTo>
                  <a:pt x="2768" y="432"/>
                </a:lnTo>
                <a:lnTo>
                  <a:pt x="2747" y="394"/>
                </a:lnTo>
                <a:lnTo>
                  <a:pt x="2719" y="361"/>
                </a:lnTo>
                <a:lnTo>
                  <a:pt x="2692" y="334"/>
                </a:lnTo>
                <a:lnTo>
                  <a:pt x="2654" y="312"/>
                </a:lnTo>
                <a:lnTo>
                  <a:pt x="2615" y="290"/>
                </a:lnTo>
                <a:lnTo>
                  <a:pt x="2572" y="279"/>
                </a:lnTo>
                <a:lnTo>
                  <a:pt x="2528" y="279"/>
                </a:lnTo>
                <a:lnTo>
                  <a:pt x="2528" y="279"/>
                </a:lnTo>
                <a:lnTo>
                  <a:pt x="2479" y="284"/>
                </a:lnTo>
                <a:lnTo>
                  <a:pt x="2430" y="295"/>
                </a:lnTo>
                <a:lnTo>
                  <a:pt x="2386" y="317"/>
                </a:lnTo>
                <a:lnTo>
                  <a:pt x="2348" y="350"/>
                </a:lnTo>
                <a:lnTo>
                  <a:pt x="2348" y="350"/>
                </a:lnTo>
                <a:lnTo>
                  <a:pt x="2337" y="323"/>
                </a:lnTo>
                <a:lnTo>
                  <a:pt x="2321" y="295"/>
                </a:lnTo>
                <a:lnTo>
                  <a:pt x="2299" y="268"/>
                </a:lnTo>
                <a:lnTo>
                  <a:pt x="2271" y="252"/>
                </a:lnTo>
                <a:lnTo>
                  <a:pt x="2244" y="235"/>
                </a:lnTo>
                <a:lnTo>
                  <a:pt x="2217" y="219"/>
                </a:lnTo>
                <a:lnTo>
                  <a:pt x="2184" y="213"/>
                </a:lnTo>
                <a:lnTo>
                  <a:pt x="2151" y="208"/>
                </a:lnTo>
                <a:lnTo>
                  <a:pt x="2151" y="208"/>
                </a:lnTo>
                <a:lnTo>
                  <a:pt x="2119" y="213"/>
                </a:lnTo>
                <a:lnTo>
                  <a:pt x="2091" y="219"/>
                </a:lnTo>
                <a:lnTo>
                  <a:pt x="2064" y="230"/>
                </a:lnTo>
                <a:lnTo>
                  <a:pt x="2037" y="241"/>
                </a:lnTo>
                <a:lnTo>
                  <a:pt x="2037" y="241"/>
                </a:lnTo>
                <a:lnTo>
                  <a:pt x="2020" y="208"/>
                </a:lnTo>
                <a:lnTo>
                  <a:pt x="1998" y="175"/>
                </a:lnTo>
                <a:lnTo>
                  <a:pt x="1971" y="148"/>
                </a:lnTo>
                <a:lnTo>
                  <a:pt x="1944" y="126"/>
                </a:lnTo>
                <a:lnTo>
                  <a:pt x="1911" y="104"/>
                </a:lnTo>
                <a:lnTo>
                  <a:pt x="1873" y="88"/>
                </a:lnTo>
                <a:lnTo>
                  <a:pt x="1835" y="82"/>
                </a:lnTo>
                <a:lnTo>
                  <a:pt x="1796" y="77"/>
                </a:lnTo>
                <a:lnTo>
                  <a:pt x="1796" y="77"/>
                </a:lnTo>
                <a:lnTo>
                  <a:pt x="1753" y="82"/>
                </a:lnTo>
                <a:lnTo>
                  <a:pt x="1715" y="88"/>
                </a:lnTo>
                <a:lnTo>
                  <a:pt x="1682" y="104"/>
                </a:lnTo>
                <a:lnTo>
                  <a:pt x="1649" y="121"/>
                </a:lnTo>
                <a:lnTo>
                  <a:pt x="1649" y="121"/>
                </a:lnTo>
                <a:lnTo>
                  <a:pt x="1633" y="93"/>
                </a:lnTo>
                <a:lnTo>
                  <a:pt x="1611" y="71"/>
                </a:lnTo>
                <a:lnTo>
                  <a:pt x="1589" y="50"/>
                </a:lnTo>
                <a:lnTo>
                  <a:pt x="1567" y="33"/>
                </a:lnTo>
                <a:lnTo>
                  <a:pt x="1540" y="17"/>
                </a:lnTo>
                <a:lnTo>
                  <a:pt x="1507" y="6"/>
                </a:lnTo>
                <a:lnTo>
                  <a:pt x="1480" y="0"/>
                </a:lnTo>
                <a:lnTo>
                  <a:pt x="1447" y="0"/>
                </a:lnTo>
                <a:lnTo>
                  <a:pt x="1447" y="0"/>
                </a:lnTo>
                <a:lnTo>
                  <a:pt x="1414" y="0"/>
                </a:lnTo>
                <a:lnTo>
                  <a:pt x="1387" y="6"/>
                </a:lnTo>
                <a:lnTo>
                  <a:pt x="1360" y="11"/>
                </a:lnTo>
                <a:lnTo>
                  <a:pt x="1338" y="28"/>
                </a:lnTo>
                <a:lnTo>
                  <a:pt x="1316" y="39"/>
                </a:lnTo>
                <a:lnTo>
                  <a:pt x="1294" y="55"/>
                </a:lnTo>
                <a:lnTo>
                  <a:pt x="1256" y="99"/>
                </a:lnTo>
                <a:lnTo>
                  <a:pt x="1256" y="99"/>
                </a:lnTo>
                <a:lnTo>
                  <a:pt x="1229" y="77"/>
                </a:lnTo>
                <a:lnTo>
                  <a:pt x="1196" y="55"/>
                </a:lnTo>
                <a:lnTo>
                  <a:pt x="1163" y="44"/>
                </a:lnTo>
                <a:lnTo>
                  <a:pt x="1119" y="39"/>
                </a:lnTo>
                <a:lnTo>
                  <a:pt x="1119" y="39"/>
                </a:lnTo>
                <a:lnTo>
                  <a:pt x="1098" y="44"/>
                </a:lnTo>
                <a:lnTo>
                  <a:pt x="1076" y="50"/>
                </a:lnTo>
                <a:lnTo>
                  <a:pt x="1032" y="66"/>
                </a:lnTo>
                <a:lnTo>
                  <a:pt x="994" y="93"/>
                </a:lnTo>
                <a:lnTo>
                  <a:pt x="966" y="131"/>
                </a:lnTo>
                <a:lnTo>
                  <a:pt x="966" y="131"/>
                </a:lnTo>
                <a:lnTo>
                  <a:pt x="934" y="115"/>
                </a:lnTo>
                <a:lnTo>
                  <a:pt x="901" y="99"/>
                </a:lnTo>
                <a:lnTo>
                  <a:pt x="868" y="93"/>
                </a:lnTo>
                <a:lnTo>
                  <a:pt x="835" y="88"/>
                </a:lnTo>
                <a:lnTo>
                  <a:pt x="835" y="88"/>
                </a:lnTo>
                <a:lnTo>
                  <a:pt x="803" y="93"/>
                </a:lnTo>
                <a:lnTo>
                  <a:pt x="775" y="99"/>
                </a:lnTo>
                <a:lnTo>
                  <a:pt x="748" y="104"/>
                </a:lnTo>
                <a:lnTo>
                  <a:pt x="726" y="115"/>
                </a:lnTo>
                <a:lnTo>
                  <a:pt x="704" y="131"/>
                </a:lnTo>
                <a:lnTo>
                  <a:pt x="683" y="148"/>
                </a:lnTo>
                <a:lnTo>
                  <a:pt x="661" y="170"/>
                </a:lnTo>
                <a:lnTo>
                  <a:pt x="644" y="192"/>
                </a:lnTo>
                <a:lnTo>
                  <a:pt x="644" y="192"/>
                </a:lnTo>
                <a:lnTo>
                  <a:pt x="622" y="175"/>
                </a:lnTo>
                <a:lnTo>
                  <a:pt x="595" y="164"/>
                </a:lnTo>
                <a:lnTo>
                  <a:pt x="568" y="159"/>
                </a:lnTo>
                <a:lnTo>
                  <a:pt x="535" y="153"/>
                </a:lnTo>
                <a:lnTo>
                  <a:pt x="535" y="153"/>
                </a:lnTo>
                <a:lnTo>
                  <a:pt x="508" y="159"/>
                </a:lnTo>
                <a:lnTo>
                  <a:pt x="486" y="164"/>
                </a:lnTo>
                <a:lnTo>
                  <a:pt x="459" y="170"/>
                </a:lnTo>
                <a:lnTo>
                  <a:pt x="437" y="181"/>
                </a:lnTo>
                <a:lnTo>
                  <a:pt x="420" y="197"/>
                </a:lnTo>
                <a:lnTo>
                  <a:pt x="399" y="213"/>
                </a:lnTo>
                <a:lnTo>
                  <a:pt x="382" y="235"/>
                </a:lnTo>
                <a:lnTo>
                  <a:pt x="371" y="252"/>
                </a:lnTo>
                <a:lnTo>
                  <a:pt x="371" y="252"/>
                </a:lnTo>
                <a:lnTo>
                  <a:pt x="339" y="263"/>
                </a:lnTo>
                <a:lnTo>
                  <a:pt x="306" y="273"/>
                </a:lnTo>
                <a:lnTo>
                  <a:pt x="278" y="295"/>
                </a:lnTo>
                <a:lnTo>
                  <a:pt x="251" y="317"/>
                </a:lnTo>
                <a:lnTo>
                  <a:pt x="235" y="344"/>
                </a:lnTo>
                <a:lnTo>
                  <a:pt x="218" y="372"/>
                </a:lnTo>
                <a:lnTo>
                  <a:pt x="207" y="410"/>
                </a:lnTo>
                <a:lnTo>
                  <a:pt x="207" y="443"/>
                </a:lnTo>
                <a:lnTo>
                  <a:pt x="207" y="443"/>
                </a:lnTo>
                <a:lnTo>
                  <a:pt x="207" y="448"/>
                </a:lnTo>
                <a:lnTo>
                  <a:pt x="207" y="448"/>
                </a:lnTo>
                <a:lnTo>
                  <a:pt x="175" y="459"/>
                </a:lnTo>
                <a:lnTo>
                  <a:pt x="142" y="465"/>
                </a:lnTo>
                <a:lnTo>
                  <a:pt x="115" y="481"/>
                </a:lnTo>
                <a:lnTo>
                  <a:pt x="87" y="497"/>
                </a:lnTo>
                <a:lnTo>
                  <a:pt x="60" y="519"/>
                </a:lnTo>
                <a:lnTo>
                  <a:pt x="38" y="541"/>
                </a:lnTo>
                <a:lnTo>
                  <a:pt x="16" y="563"/>
                </a:lnTo>
                <a:lnTo>
                  <a:pt x="0" y="590"/>
                </a:lnTo>
                <a:lnTo>
                  <a:pt x="0" y="1655"/>
                </a:lnTo>
                <a:lnTo>
                  <a:pt x="3096" y="1655"/>
                </a:lnTo>
                <a:lnTo>
                  <a:pt x="3096" y="645"/>
                </a:lnTo>
                <a:lnTo>
                  <a:pt x="3096" y="645"/>
                </a:lnTo>
                <a:lnTo>
                  <a:pt x="3063" y="650"/>
                </a:lnTo>
                <a:lnTo>
                  <a:pt x="3036" y="661"/>
                </a:lnTo>
                <a:lnTo>
                  <a:pt x="3036" y="661"/>
                </a:lnTo>
                <a:lnTo>
                  <a:pt x="3036" y="628"/>
                </a:lnTo>
                <a:lnTo>
                  <a:pt x="3036" y="628"/>
                </a:lnTo>
                <a:close/>
                <a:moveTo>
                  <a:pt x="1245" y="361"/>
                </a:moveTo>
                <a:lnTo>
                  <a:pt x="1245" y="361"/>
                </a:lnTo>
                <a:lnTo>
                  <a:pt x="1256" y="355"/>
                </a:lnTo>
                <a:lnTo>
                  <a:pt x="1256" y="355"/>
                </a:lnTo>
                <a:lnTo>
                  <a:pt x="1261" y="361"/>
                </a:lnTo>
                <a:lnTo>
                  <a:pt x="1245" y="361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70C0">
                  <a:shade val="67500"/>
                  <a:satMod val="115000"/>
                  <a:alpha val="0"/>
                </a:srgbClr>
              </a:gs>
            </a:gsLst>
            <a:lin ang="5400000" scaled="1"/>
            <a:tileRect/>
          </a:gradFill>
          <a:ln w="9525">
            <a:noFill/>
            <a:round/>
            <a:headEnd/>
            <a:tailEnd/>
          </a:ln>
          <a:effectLst>
            <a:softEdge rad="31750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SG"/>
          </a:p>
        </p:txBody>
      </p:sp>
      <p:grpSp>
        <p:nvGrpSpPr>
          <p:cNvPr id="2" name="Group 45"/>
          <p:cNvGrpSpPr/>
          <p:nvPr/>
        </p:nvGrpSpPr>
        <p:grpSpPr>
          <a:xfrm>
            <a:off x="428596" y="1357298"/>
            <a:ext cx="7072362" cy="4500594"/>
            <a:chOff x="428596" y="428604"/>
            <a:chExt cx="7072362" cy="4500594"/>
          </a:xfrm>
          <a:effectLst/>
        </p:grpSpPr>
        <p:sp>
          <p:nvSpPr>
            <p:cNvPr id="33" name="Rectangle 32"/>
            <p:cNvSpPr/>
            <p:nvPr/>
          </p:nvSpPr>
          <p:spPr>
            <a:xfrm>
              <a:off x="428596" y="4786322"/>
              <a:ext cx="6643734" cy="14287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  <a:scene3d>
              <a:camera prst="isometricOffAxis2Left"/>
              <a:lightRig rig="threePt" dir="t"/>
            </a:scene3d>
            <a:sp3d extrusionH="4445000"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73" name="Rectangle 72"/>
            <p:cNvSpPr/>
            <p:nvPr/>
          </p:nvSpPr>
          <p:spPr>
            <a:xfrm>
              <a:off x="642910" y="4572008"/>
              <a:ext cx="6429420" cy="14287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114300" dist="38100" dir="5400000" algn="t" rotWithShape="0">
                <a:prstClr val="black">
                  <a:alpha val="40000"/>
                </a:prstClr>
              </a:outerShdw>
            </a:effectLst>
            <a:scene3d>
              <a:camera prst="isometricOffAxis2Left"/>
              <a:lightRig rig="threePt" dir="t"/>
            </a:scene3d>
            <a:sp3d extrusionH="3810000"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1000100" y="4357694"/>
              <a:ext cx="6062706" cy="1524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isometricOffAxis2Left"/>
              <a:lightRig rig="threePt" dir="t"/>
            </a:scene3d>
            <a:sp3d extrusionH="3187700"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89" name="Oval 88"/>
            <p:cNvSpPr/>
            <p:nvPr/>
          </p:nvSpPr>
          <p:spPr>
            <a:xfrm>
              <a:off x="2143108" y="2919410"/>
              <a:ext cx="1143008" cy="114300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228600" dist="38100" dir="5400000" algn="t" rotWithShape="0">
                <a:prstClr val="black">
                  <a:alpha val="40000"/>
                </a:prstClr>
              </a:outerShdw>
            </a:effectLst>
            <a:scene3d>
              <a:camera prst="perspectiveRelaxed">
                <a:rot lat="17973595" lon="0" rev="0"/>
              </a:camera>
              <a:lightRig rig="soft" dir="t">
                <a:rot lat="0" lon="0" rev="19800000"/>
              </a:lightRig>
            </a:scene3d>
            <a:sp3d extrusionH="127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34" name="Oval 33"/>
            <p:cNvSpPr/>
            <p:nvPr/>
          </p:nvSpPr>
          <p:spPr>
            <a:xfrm>
              <a:off x="2224070" y="714356"/>
              <a:ext cx="990608" cy="99060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228600" dist="38100" dir="5400000" algn="t" rotWithShape="0">
                <a:prstClr val="black">
                  <a:alpha val="40000"/>
                </a:prstClr>
              </a:outerShdw>
            </a:effectLst>
            <a:scene3d>
              <a:camera prst="perspectiveRelaxed">
                <a:rot lat="17373598" lon="0" rev="0"/>
              </a:camera>
              <a:lightRig rig="soft" dir="t">
                <a:rot lat="0" lon="0" rev="19800000"/>
              </a:lightRig>
            </a:scene3d>
            <a:sp3d extrusionH="25527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 dirty="0"/>
            </a:p>
          </p:txBody>
        </p:sp>
        <p:sp>
          <p:nvSpPr>
            <p:cNvPr id="37" name="Oval 36"/>
            <p:cNvSpPr/>
            <p:nvPr/>
          </p:nvSpPr>
          <p:spPr>
            <a:xfrm>
              <a:off x="3428992" y="3133724"/>
              <a:ext cx="1143008" cy="114300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228600" dist="38100" dir="5400000" algn="t" rotWithShape="0">
                <a:prstClr val="black">
                  <a:alpha val="40000"/>
                </a:prstClr>
              </a:outerShdw>
            </a:effectLst>
            <a:scene3d>
              <a:camera prst="perspectiveRelaxed">
                <a:rot lat="17973595" lon="0" rev="0"/>
              </a:camera>
              <a:lightRig rig="soft" dir="t">
                <a:rot lat="0" lon="0" rev="19800000"/>
              </a:lightRig>
            </a:scene3d>
            <a:sp3d extrusionH="127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38" name="Oval 37"/>
            <p:cNvSpPr/>
            <p:nvPr/>
          </p:nvSpPr>
          <p:spPr>
            <a:xfrm>
              <a:off x="3509954" y="928670"/>
              <a:ext cx="990608" cy="99060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228600" dist="38100" dir="5400000" algn="t" rotWithShape="0">
                <a:prstClr val="black">
                  <a:alpha val="40000"/>
                </a:prstClr>
              </a:outerShdw>
            </a:effectLst>
            <a:scene3d>
              <a:camera prst="perspectiveRelaxed">
                <a:rot lat="17373598" lon="0" rev="0"/>
              </a:camera>
              <a:lightRig rig="soft" dir="t">
                <a:rot lat="0" lon="0" rev="19800000"/>
              </a:lightRig>
            </a:scene3d>
            <a:sp3d extrusionH="25527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40" name="Oval 39"/>
            <p:cNvSpPr/>
            <p:nvPr/>
          </p:nvSpPr>
          <p:spPr>
            <a:xfrm>
              <a:off x="4714876" y="3357562"/>
              <a:ext cx="1143008" cy="114300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228600" dist="38100" dir="5400000" algn="t" rotWithShape="0">
                <a:prstClr val="black">
                  <a:alpha val="40000"/>
                </a:prstClr>
              </a:outerShdw>
            </a:effectLst>
            <a:scene3d>
              <a:camera prst="perspectiveRelaxed">
                <a:rot lat="17973595" lon="0" rev="0"/>
              </a:camera>
              <a:lightRig rig="soft" dir="t">
                <a:rot lat="0" lon="0" rev="19800000"/>
              </a:lightRig>
            </a:scene3d>
            <a:sp3d extrusionH="127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41" name="Oval 40"/>
            <p:cNvSpPr/>
            <p:nvPr/>
          </p:nvSpPr>
          <p:spPr>
            <a:xfrm>
              <a:off x="4795838" y="1152508"/>
              <a:ext cx="990608" cy="99060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228600" dist="38100" dir="5400000" algn="t" rotWithShape="0">
                <a:prstClr val="black">
                  <a:alpha val="40000"/>
                </a:prstClr>
              </a:outerShdw>
            </a:effectLst>
            <a:scene3d>
              <a:camera prst="perspectiveRelaxed">
                <a:rot lat="17373598" lon="0" rev="0"/>
              </a:camera>
              <a:lightRig rig="soft" dir="t">
                <a:rot lat="0" lon="0" rev="19800000"/>
              </a:lightRig>
            </a:scene3d>
            <a:sp3d extrusionH="25527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43" name="Oval 42"/>
            <p:cNvSpPr/>
            <p:nvPr/>
          </p:nvSpPr>
          <p:spPr>
            <a:xfrm>
              <a:off x="6072198" y="3571876"/>
              <a:ext cx="1143008" cy="114300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228600" dist="38100" dir="5400000" algn="t" rotWithShape="0">
                <a:prstClr val="black">
                  <a:alpha val="40000"/>
                </a:prstClr>
              </a:outerShdw>
            </a:effectLst>
            <a:scene3d>
              <a:camera prst="perspectiveRelaxed">
                <a:rot lat="17973595" lon="0" rev="0"/>
              </a:camera>
              <a:lightRig rig="soft" dir="t">
                <a:rot lat="0" lon="0" rev="19800000"/>
              </a:lightRig>
            </a:scene3d>
            <a:sp3d extrusionH="127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44" name="Oval 43"/>
            <p:cNvSpPr/>
            <p:nvPr/>
          </p:nvSpPr>
          <p:spPr>
            <a:xfrm>
              <a:off x="6153160" y="1366822"/>
              <a:ext cx="990608" cy="99060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228600" dist="38100" dir="5400000" algn="t" rotWithShape="0">
                <a:prstClr val="black">
                  <a:alpha val="40000"/>
                </a:prstClr>
              </a:outerShdw>
            </a:effectLst>
            <a:scene3d>
              <a:camera prst="perspectiveRelaxed">
                <a:rot lat="17373598" lon="0" rev="0"/>
              </a:camera>
              <a:lightRig rig="soft" dir="t">
                <a:rot lat="0" lon="0" rev="19800000"/>
              </a:lightRig>
            </a:scene3d>
            <a:sp3d extrusionH="25527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grpSp>
          <p:nvGrpSpPr>
            <p:cNvPr id="3" name="Group 30"/>
            <p:cNvGrpSpPr/>
            <p:nvPr/>
          </p:nvGrpSpPr>
          <p:grpSpPr>
            <a:xfrm>
              <a:off x="928662" y="428604"/>
              <a:ext cx="6572296" cy="1428760"/>
              <a:chOff x="1071538" y="642918"/>
              <a:chExt cx="6572296" cy="1428760"/>
            </a:xfrm>
            <a:scene3d>
              <a:camera prst="isometricOffAxis2Left"/>
              <a:lightRig rig="threePt" dir="t"/>
            </a:scene3d>
          </p:grpSpPr>
          <p:sp>
            <p:nvSpPr>
              <p:cNvPr id="93" name="Rectangle 92"/>
              <p:cNvSpPr/>
              <p:nvPr/>
            </p:nvSpPr>
            <p:spPr>
              <a:xfrm>
                <a:off x="1071538" y="2000240"/>
                <a:ext cx="6572296" cy="71438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65000"/>
                      <a:tint val="66000"/>
                      <a:satMod val="160000"/>
                    </a:schemeClr>
                  </a:gs>
                  <a:gs pos="50000">
                    <a:schemeClr val="bg1">
                      <a:lumMod val="65000"/>
                      <a:tint val="44500"/>
                      <a:satMod val="160000"/>
                    </a:schemeClr>
                  </a:gs>
                  <a:gs pos="100000">
                    <a:schemeClr val="bg1">
                      <a:lumMod val="65000"/>
                      <a:tint val="23500"/>
                      <a:satMod val="160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33400" dist="38100" dir="5400000" algn="t" rotWithShape="0">
                  <a:prstClr val="black">
                    <a:alpha val="40000"/>
                  </a:prstClr>
                </a:outerShdw>
              </a:effectLst>
              <a:sp3d extrusionH="2540000"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  <p:sp>
            <p:nvSpPr>
              <p:cNvPr id="94" name="Rectangle 93"/>
              <p:cNvSpPr/>
              <p:nvPr/>
            </p:nvSpPr>
            <p:spPr>
              <a:xfrm>
                <a:off x="1071538" y="1857364"/>
                <a:ext cx="6572296" cy="142876"/>
              </a:xfrm>
              <a:prstGeom prst="rect">
                <a:avLst/>
              </a:prstGeom>
              <a:gradFill flip="none" rotWithShape="1">
                <a:gsLst>
                  <a:gs pos="0">
                    <a:schemeClr val="tx1">
                      <a:lumMod val="50000"/>
                      <a:lumOff val="50000"/>
                      <a:shade val="30000"/>
                      <a:satMod val="115000"/>
                    </a:schemeClr>
                  </a:gs>
                  <a:gs pos="50000">
                    <a:schemeClr val="tx1">
                      <a:lumMod val="50000"/>
                      <a:lumOff val="50000"/>
                      <a:shade val="67500"/>
                      <a:satMod val="115000"/>
                    </a:schemeClr>
                  </a:gs>
                  <a:gs pos="100000">
                    <a:schemeClr val="tx1">
                      <a:lumMod val="50000"/>
                      <a:lumOff val="50000"/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outerShdw blurRad="533400" dist="38100" dir="5400000" algn="t" rotWithShape="0">
                  <a:prstClr val="black">
                    <a:alpha val="40000"/>
                  </a:prstClr>
                </a:outerShdw>
              </a:effectLst>
              <a:sp3d extrusionH="2540000"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  <p:sp>
            <p:nvSpPr>
              <p:cNvPr id="98" name="Isosceles Triangle 97"/>
              <p:cNvSpPr/>
              <p:nvPr/>
            </p:nvSpPr>
            <p:spPr>
              <a:xfrm>
                <a:off x="1500166" y="642918"/>
                <a:ext cx="5715040" cy="857256"/>
              </a:xfrm>
              <a:prstGeom prst="triangl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  <a:shade val="30000"/>
                      <a:satMod val="115000"/>
                    </a:schemeClr>
                  </a:gs>
                  <a:gs pos="50000">
                    <a:schemeClr val="bg1">
                      <a:lumMod val="95000"/>
                      <a:shade val="67500"/>
                      <a:satMod val="115000"/>
                    </a:schemeClr>
                  </a:gs>
                  <a:gs pos="100000">
                    <a:schemeClr val="bg1">
                      <a:lumMod val="95000"/>
                      <a:shade val="100000"/>
                      <a:satMod val="115000"/>
                    </a:schemeClr>
                  </a:gs>
                </a:gsLst>
                <a:lin ang="18900000" scaled="1"/>
                <a:tileRect/>
              </a:gradFill>
              <a:ln w="76200"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  <a:sp3d extrusionH="2540000"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  <p:sp>
            <p:nvSpPr>
              <p:cNvPr id="97" name="Rectangle 96"/>
              <p:cNvSpPr/>
              <p:nvPr/>
            </p:nvSpPr>
            <p:spPr>
              <a:xfrm>
                <a:off x="1285852" y="1500174"/>
                <a:ext cx="6143668" cy="35719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  <a:shade val="30000"/>
                      <a:satMod val="115000"/>
                    </a:schemeClr>
                  </a:gs>
                  <a:gs pos="50000">
                    <a:schemeClr val="bg1">
                      <a:lumMod val="75000"/>
                      <a:shade val="67500"/>
                      <a:satMod val="115000"/>
                    </a:schemeClr>
                  </a:gs>
                  <a:gs pos="100000">
                    <a:schemeClr val="bg1">
                      <a:lumMod val="75000"/>
                      <a:shade val="100000"/>
                      <a:satMod val="11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innerShdw blurRad="63500" dist="50800" dir="5400000">
                  <a:prstClr val="black">
                    <a:alpha val="50000"/>
                  </a:prstClr>
                </a:innerShdw>
              </a:effectLst>
              <a:sp3d extrusionH="2540000"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  <p:sp>
            <p:nvSpPr>
              <p:cNvPr id="99" name="Rectangle 98"/>
              <p:cNvSpPr/>
              <p:nvPr/>
            </p:nvSpPr>
            <p:spPr>
              <a:xfrm flipV="1">
                <a:off x="1285852" y="1714488"/>
                <a:ext cx="6143668" cy="133352"/>
              </a:xfrm>
              <a:prstGeom prst="rect">
                <a:avLst/>
              </a:prstGeom>
              <a:gradFill flip="none" rotWithShape="1"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accent1">
                      <a:shade val="67500"/>
                      <a:satMod val="115000"/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sp3d extrusionH="2540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SG"/>
              </a:p>
            </p:txBody>
          </p:sp>
        </p:grpSp>
      </p:grpSp>
      <p:sp>
        <p:nvSpPr>
          <p:cNvPr id="47" name="TextBox 46"/>
          <p:cNvSpPr txBox="1"/>
          <p:nvPr/>
        </p:nvSpPr>
        <p:spPr>
          <a:xfrm>
            <a:off x="2571736" y="1714488"/>
            <a:ext cx="3357586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2Left"/>
              <a:lightRig rig="threePt" dir="t">
                <a:rot lat="0" lon="0" rev="12000000"/>
              </a:lightRig>
            </a:scene3d>
            <a:sp3d extrusionH="57150" prstMaterial="plastic">
              <a:bevelT h="25400" prst="softRound"/>
            </a:sp3d>
          </a:bodyPr>
          <a:lstStyle/>
          <a:p>
            <a:pPr algn="ctr"/>
            <a:r>
              <a:rPr lang="en-US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STRATEGIES</a:t>
            </a:r>
            <a:endParaRPr lang="en-SG" sz="3600" b="1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2"/>
          <p:cNvSpPr txBox="1">
            <a:spLocks noChangeArrowheads="1"/>
          </p:cNvSpPr>
          <p:nvPr/>
        </p:nvSpPr>
        <p:spPr bwMode="auto">
          <a:xfrm>
            <a:off x="1438275" y="2138363"/>
            <a:ext cx="6265863" cy="51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7030A0"/>
                </a:solidFill>
                <a:latin typeface="Arial Black" pitchFamily="34" charset="0"/>
                <a:ea typeface="黑体" pitchFamily="2" charset="-122"/>
              </a:rPr>
              <a:t>51PPT</a:t>
            </a:r>
            <a:r>
              <a:rPr lang="zh-CN" altLang="en-US" sz="2400" dirty="0" smtClean="0">
                <a:solidFill>
                  <a:srgbClr val="7030A0"/>
                </a:solidFill>
                <a:latin typeface="Arial Black" pitchFamily="34" charset="0"/>
                <a:ea typeface="黑体" pitchFamily="2" charset="-122"/>
              </a:rPr>
              <a:t>模板网</a:t>
            </a:r>
            <a:endParaRPr lang="zh-CN" altLang="en-US" sz="2400" dirty="0">
              <a:solidFill>
                <a:srgbClr val="7030A0"/>
              </a:solidFill>
              <a:latin typeface="Arial Black" pitchFamily="34" charset="0"/>
              <a:ea typeface="黑体" pitchFamily="2" charset="-122"/>
            </a:endParaRPr>
          </a:p>
        </p:txBody>
      </p:sp>
      <p:sp>
        <p:nvSpPr>
          <p:cNvPr id="5" name="Rectangle 10">
            <a:hlinkClick r:id="rId2"/>
          </p:cNvPr>
          <p:cNvSpPr>
            <a:spLocks noChangeArrowheads="1"/>
          </p:cNvSpPr>
          <p:nvPr/>
        </p:nvSpPr>
        <p:spPr bwMode="auto">
          <a:xfrm>
            <a:off x="1285875" y="2781300"/>
            <a:ext cx="65722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en-US" altLang="zh-CN" sz="2800" dirty="0" smtClean="0">
                <a:solidFill>
                  <a:srgbClr val="7030A0"/>
                </a:solidFill>
                <a:latin typeface="Arial Black" pitchFamily="34" charset="0"/>
                <a:ea typeface="黑体" pitchFamily="2" charset="-122"/>
                <a:hlinkClick r:id="rId3"/>
              </a:rPr>
              <a:t>www.51pptmoban.com</a:t>
            </a:r>
            <a:r>
              <a:rPr lang="en-US" altLang="zh-CN" sz="2800" dirty="0" smtClean="0">
                <a:solidFill>
                  <a:srgbClr val="7030A0"/>
                </a:solidFill>
                <a:latin typeface="Arial Black" pitchFamily="34" charset="0"/>
                <a:ea typeface="黑体" pitchFamily="2" charset="-122"/>
              </a:rPr>
              <a:t>   </a:t>
            </a:r>
            <a:r>
              <a:rPr lang="zh-CN" altLang="en-US" sz="2800" smtClean="0">
                <a:solidFill>
                  <a:srgbClr val="7030A0"/>
                </a:solidFill>
                <a:latin typeface="Arial Black" pitchFamily="34" charset="0"/>
                <a:ea typeface="黑体" pitchFamily="2" charset="-122"/>
              </a:rPr>
              <a:t>整理发布</a:t>
            </a:r>
            <a:endParaRPr lang="en-US" altLang="zh-TW" sz="2800" dirty="0">
              <a:solidFill>
                <a:srgbClr val="7030A0"/>
              </a:solidFill>
              <a:latin typeface="Arial Black" pitchFamily="34" charset="0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B3B8A4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SG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0" y="0"/>
            <a:ext cx="9144000" cy="4429132"/>
          </a:xfrm>
          <a:prstGeom prst="rect">
            <a:avLst/>
          </a:prstGeom>
          <a:gradFill>
            <a:gsLst>
              <a:gs pos="0">
                <a:srgbClr val="777777">
                  <a:alpha val="55000"/>
                </a:srgbClr>
              </a:gs>
              <a:gs pos="100000">
                <a:schemeClr val="tx1">
                  <a:lumMod val="85000"/>
                  <a:lumOff val="15000"/>
                  <a:alpha val="0"/>
                </a:schemeClr>
              </a:gs>
            </a:gsLst>
            <a:lin ang="540000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SG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1" name="Oval 70"/>
          <p:cNvSpPr/>
          <p:nvPr/>
        </p:nvSpPr>
        <p:spPr>
          <a:xfrm>
            <a:off x="0" y="0"/>
            <a:ext cx="9144000" cy="6858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tx1">
                  <a:lumMod val="85000"/>
                  <a:lumOff val="1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7" name="Oval 5"/>
          <p:cNvSpPr>
            <a:spLocks noChangeArrowheads="1"/>
          </p:cNvSpPr>
          <p:nvPr/>
        </p:nvSpPr>
        <p:spPr bwMode="auto">
          <a:xfrm>
            <a:off x="2357422" y="4793256"/>
            <a:ext cx="4079650" cy="564570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chemeClr val="tx1">
                  <a:gamma/>
                  <a:shade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31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SG"/>
          </a:p>
        </p:txBody>
      </p:sp>
      <p:grpSp>
        <p:nvGrpSpPr>
          <p:cNvPr id="2" name="Group 69"/>
          <p:cNvGrpSpPr/>
          <p:nvPr/>
        </p:nvGrpSpPr>
        <p:grpSpPr>
          <a:xfrm>
            <a:off x="2571736" y="1292794"/>
            <a:ext cx="3795738" cy="3795738"/>
            <a:chOff x="2500298" y="1357298"/>
            <a:chExt cx="3795738" cy="3795738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64" name="Oval 63"/>
            <p:cNvSpPr/>
            <p:nvPr/>
          </p:nvSpPr>
          <p:spPr>
            <a:xfrm>
              <a:off x="2500298" y="1357298"/>
              <a:ext cx="3795738" cy="379573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63" name="Oval 62"/>
            <p:cNvSpPr/>
            <p:nvPr/>
          </p:nvSpPr>
          <p:spPr>
            <a:xfrm>
              <a:off x="2643174" y="1500174"/>
              <a:ext cx="3500462" cy="35004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29" name="AutoShape 7" descr="j0426551"/>
            <p:cNvSpPr>
              <a:spLocks noChangeArrowheads="1"/>
            </p:cNvSpPr>
            <p:nvPr/>
          </p:nvSpPr>
          <p:spPr bwMode="auto">
            <a:xfrm>
              <a:off x="2805272" y="1663624"/>
              <a:ext cx="3202276" cy="3202000"/>
            </a:xfrm>
            <a:custGeom>
              <a:avLst/>
              <a:gdLst>
                <a:gd name="G0" fmla="+- 4266 0 0"/>
                <a:gd name="G1" fmla="+- -7878276 0 0"/>
                <a:gd name="G2" fmla="+- 0 0 -7878276"/>
                <a:gd name="T0" fmla="*/ 0 256 1"/>
                <a:gd name="T1" fmla="*/ 180 256 1"/>
                <a:gd name="G3" fmla="+- -7878276 T0 T1"/>
                <a:gd name="T2" fmla="*/ 0 256 1"/>
                <a:gd name="T3" fmla="*/ 90 256 1"/>
                <a:gd name="G4" fmla="+- -7878276 T2 T3"/>
                <a:gd name="G5" fmla="*/ G4 2 1"/>
                <a:gd name="T4" fmla="*/ 90 256 1"/>
                <a:gd name="T5" fmla="*/ 0 256 1"/>
                <a:gd name="G6" fmla="+- -7878276 T4 T5"/>
                <a:gd name="G7" fmla="*/ G6 2 1"/>
                <a:gd name="G8" fmla="abs -7878276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4266"/>
                <a:gd name="G18" fmla="*/ 4266 1 2"/>
                <a:gd name="G19" fmla="+- G18 5400 0"/>
                <a:gd name="G20" fmla="cos G19 -7878276"/>
                <a:gd name="G21" fmla="sin G19 -7878276"/>
                <a:gd name="G22" fmla="+- G20 10800 0"/>
                <a:gd name="G23" fmla="+- G21 10800 0"/>
                <a:gd name="G24" fmla="+- 10800 0 G20"/>
                <a:gd name="G25" fmla="+- 4266 10800 0"/>
                <a:gd name="G26" fmla="?: G9 G17 G25"/>
                <a:gd name="G27" fmla="?: G9 0 21600"/>
                <a:gd name="G28" fmla="cos 10800 -7878276"/>
                <a:gd name="G29" fmla="sin 10800 -7878276"/>
                <a:gd name="G30" fmla="sin 4266 -7878276"/>
                <a:gd name="G31" fmla="+- G28 10800 0"/>
                <a:gd name="G32" fmla="+- G29 10800 0"/>
                <a:gd name="G33" fmla="+- G30 10800 0"/>
                <a:gd name="G34" fmla="?: G4 0 G31"/>
                <a:gd name="G35" fmla="?: -7878276 G34 0"/>
                <a:gd name="G36" fmla="?: G6 G35 G31"/>
                <a:gd name="G37" fmla="+- 21600 0 G36"/>
                <a:gd name="G38" fmla="?: G4 0 G33"/>
                <a:gd name="G39" fmla="?: -7878276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7009 w 21600"/>
                <a:gd name="T15" fmla="*/ 4290 h 21600"/>
                <a:gd name="T16" fmla="*/ 10800 w 21600"/>
                <a:gd name="T17" fmla="*/ 6534 h 21600"/>
                <a:gd name="T18" fmla="*/ 14591 w 21600"/>
                <a:gd name="T19" fmla="*/ 429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8653" y="7113"/>
                  </a:moveTo>
                  <a:cubicBezTo>
                    <a:pt x="9305" y="6733"/>
                    <a:pt x="10045" y="6533"/>
                    <a:pt x="10800" y="6534"/>
                  </a:cubicBezTo>
                  <a:cubicBezTo>
                    <a:pt x="11554" y="6534"/>
                    <a:pt x="12294" y="6733"/>
                    <a:pt x="12946" y="7113"/>
                  </a:cubicBezTo>
                  <a:lnTo>
                    <a:pt x="16234" y="1467"/>
                  </a:lnTo>
                  <a:cubicBezTo>
                    <a:pt x="14584" y="506"/>
                    <a:pt x="12709" y="-1"/>
                    <a:pt x="10799" y="0"/>
                  </a:cubicBezTo>
                  <a:cubicBezTo>
                    <a:pt x="8890" y="0"/>
                    <a:pt x="7015" y="506"/>
                    <a:pt x="5365" y="146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 w="38100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14300" prst="hardEdge"/>
            </a:sp3d>
          </p:spPr>
          <p:txBody>
            <a:bodyPr wrap="none" anchor="ctr"/>
            <a:lstStyle/>
            <a:p>
              <a:endParaRPr lang="en-SG"/>
            </a:p>
          </p:txBody>
        </p:sp>
        <p:sp>
          <p:nvSpPr>
            <p:cNvPr id="30" name="AutoShape 8" descr="j0438695"/>
            <p:cNvSpPr>
              <a:spLocks noChangeArrowheads="1"/>
            </p:cNvSpPr>
            <p:nvPr/>
          </p:nvSpPr>
          <p:spPr bwMode="auto">
            <a:xfrm rot="3625259">
              <a:off x="2805410" y="1663487"/>
              <a:ext cx="3202000" cy="3202276"/>
            </a:xfrm>
            <a:custGeom>
              <a:avLst/>
              <a:gdLst>
                <a:gd name="G0" fmla="+- 4266 0 0"/>
                <a:gd name="G1" fmla="+- -7878276 0 0"/>
                <a:gd name="G2" fmla="+- 0 0 -7878276"/>
                <a:gd name="T0" fmla="*/ 0 256 1"/>
                <a:gd name="T1" fmla="*/ 180 256 1"/>
                <a:gd name="G3" fmla="+- -7878276 T0 T1"/>
                <a:gd name="T2" fmla="*/ 0 256 1"/>
                <a:gd name="T3" fmla="*/ 90 256 1"/>
                <a:gd name="G4" fmla="+- -7878276 T2 T3"/>
                <a:gd name="G5" fmla="*/ G4 2 1"/>
                <a:gd name="T4" fmla="*/ 90 256 1"/>
                <a:gd name="T5" fmla="*/ 0 256 1"/>
                <a:gd name="G6" fmla="+- -7878276 T4 T5"/>
                <a:gd name="G7" fmla="*/ G6 2 1"/>
                <a:gd name="G8" fmla="abs -7878276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4266"/>
                <a:gd name="G18" fmla="*/ 4266 1 2"/>
                <a:gd name="G19" fmla="+- G18 5400 0"/>
                <a:gd name="G20" fmla="cos G19 -7878276"/>
                <a:gd name="G21" fmla="sin G19 -7878276"/>
                <a:gd name="G22" fmla="+- G20 10800 0"/>
                <a:gd name="G23" fmla="+- G21 10800 0"/>
                <a:gd name="G24" fmla="+- 10800 0 G20"/>
                <a:gd name="G25" fmla="+- 4266 10800 0"/>
                <a:gd name="G26" fmla="?: G9 G17 G25"/>
                <a:gd name="G27" fmla="?: G9 0 21600"/>
                <a:gd name="G28" fmla="cos 10800 -7878276"/>
                <a:gd name="G29" fmla="sin 10800 -7878276"/>
                <a:gd name="G30" fmla="sin 4266 -7878276"/>
                <a:gd name="G31" fmla="+- G28 10800 0"/>
                <a:gd name="G32" fmla="+- G29 10800 0"/>
                <a:gd name="G33" fmla="+- G30 10800 0"/>
                <a:gd name="G34" fmla="?: G4 0 G31"/>
                <a:gd name="G35" fmla="?: -7878276 G34 0"/>
                <a:gd name="G36" fmla="?: G6 G35 G31"/>
                <a:gd name="G37" fmla="+- 21600 0 G36"/>
                <a:gd name="G38" fmla="?: G4 0 G33"/>
                <a:gd name="G39" fmla="?: -7878276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7009 w 21600"/>
                <a:gd name="T15" fmla="*/ 4290 h 21600"/>
                <a:gd name="T16" fmla="*/ 10800 w 21600"/>
                <a:gd name="T17" fmla="*/ 6534 h 21600"/>
                <a:gd name="T18" fmla="*/ 14591 w 21600"/>
                <a:gd name="T19" fmla="*/ 429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8653" y="7113"/>
                  </a:moveTo>
                  <a:cubicBezTo>
                    <a:pt x="9305" y="6733"/>
                    <a:pt x="10045" y="6533"/>
                    <a:pt x="10800" y="6534"/>
                  </a:cubicBezTo>
                  <a:cubicBezTo>
                    <a:pt x="11554" y="6534"/>
                    <a:pt x="12294" y="6733"/>
                    <a:pt x="12946" y="7113"/>
                  </a:cubicBezTo>
                  <a:lnTo>
                    <a:pt x="16234" y="1467"/>
                  </a:lnTo>
                  <a:cubicBezTo>
                    <a:pt x="14584" y="506"/>
                    <a:pt x="12709" y="-1"/>
                    <a:pt x="10799" y="0"/>
                  </a:cubicBezTo>
                  <a:cubicBezTo>
                    <a:pt x="8890" y="0"/>
                    <a:pt x="7015" y="506"/>
                    <a:pt x="5365" y="146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 w="38100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14300" prst="hardEdge"/>
            </a:sp3d>
          </p:spPr>
          <p:txBody>
            <a:bodyPr wrap="none" anchor="ctr"/>
            <a:lstStyle/>
            <a:p>
              <a:endParaRPr lang="en-SG"/>
            </a:p>
          </p:txBody>
        </p:sp>
        <p:sp>
          <p:nvSpPr>
            <p:cNvPr id="31" name="AutoShape 9" descr="j0439560"/>
            <p:cNvSpPr>
              <a:spLocks noChangeArrowheads="1"/>
            </p:cNvSpPr>
            <p:nvPr/>
          </p:nvSpPr>
          <p:spPr bwMode="auto">
            <a:xfrm rot="7242411">
              <a:off x="2805410" y="1663487"/>
              <a:ext cx="3202000" cy="3202276"/>
            </a:xfrm>
            <a:custGeom>
              <a:avLst/>
              <a:gdLst>
                <a:gd name="G0" fmla="+- 4266 0 0"/>
                <a:gd name="G1" fmla="+- -7878276 0 0"/>
                <a:gd name="G2" fmla="+- 0 0 -7878276"/>
                <a:gd name="T0" fmla="*/ 0 256 1"/>
                <a:gd name="T1" fmla="*/ 180 256 1"/>
                <a:gd name="G3" fmla="+- -7878276 T0 T1"/>
                <a:gd name="T2" fmla="*/ 0 256 1"/>
                <a:gd name="T3" fmla="*/ 90 256 1"/>
                <a:gd name="G4" fmla="+- -7878276 T2 T3"/>
                <a:gd name="G5" fmla="*/ G4 2 1"/>
                <a:gd name="T4" fmla="*/ 90 256 1"/>
                <a:gd name="T5" fmla="*/ 0 256 1"/>
                <a:gd name="G6" fmla="+- -7878276 T4 T5"/>
                <a:gd name="G7" fmla="*/ G6 2 1"/>
                <a:gd name="G8" fmla="abs -7878276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4266"/>
                <a:gd name="G18" fmla="*/ 4266 1 2"/>
                <a:gd name="G19" fmla="+- G18 5400 0"/>
                <a:gd name="G20" fmla="cos G19 -7878276"/>
                <a:gd name="G21" fmla="sin G19 -7878276"/>
                <a:gd name="G22" fmla="+- G20 10800 0"/>
                <a:gd name="G23" fmla="+- G21 10800 0"/>
                <a:gd name="G24" fmla="+- 10800 0 G20"/>
                <a:gd name="G25" fmla="+- 4266 10800 0"/>
                <a:gd name="G26" fmla="?: G9 G17 G25"/>
                <a:gd name="G27" fmla="?: G9 0 21600"/>
                <a:gd name="G28" fmla="cos 10800 -7878276"/>
                <a:gd name="G29" fmla="sin 10800 -7878276"/>
                <a:gd name="G30" fmla="sin 4266 -7878276"/>
                <a:gd name="G31" fmla="+- G28 10800 0"/>
                <a:gd name="G32" fmla="+- G29 10800 0"/>
                <a:gd name="G33" fmla="+- G30 10800 0"/>
                <a:gd name="G34" fmla="?: G4 0 G31"/>
                <a:gd name="G35" fmla="?: -7878276 G34 0"/>
                <a:gd name="G36" fmla="?: G6 G35 G31"/>
                <a:gd name="G37" fmla="+- 21600 0 G36"/>
                <a:gd name="G38" fmla="?: G4 0 G33"/>
                <a:gd name="G39" fmla="?: -7878276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7009 w 21600"/>
                <a:gd name="T15" fmla="*/ 4290 h 21600"/>
                <a:gd name="T16" fmla="*/ 10800 w 21600"/>
                <a:gd name="T17" fmla="*/ 6534 h 21600"/>
                <a:gd name="T18" fmla="*/ 14591 w 21600"/>
                <a:gd name="T19" fmla="*/ 429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8653" y="7113"/>
                  </a:moveTo>
                  <a:cubicBezTo>
                    <a:pt x="9305" y="6733"/>
                    <a:pt x="10045" y="6533"/>
                    <a:pt x="10800" y="6534"/>
                  </a:cubicBezTo>
                  <a:cubicBezTo>
                    <a:pt x="11554" y="6534"/>
                    <a:pt x="12294" y="6733"/>
                    <a:pt x="12946" y="7113"/>
                  </a:cubicBezTo>
                  <a:lnTo>
                    <a:pt x="16234" y="1467"/>
                  </a:lnTo>
                  <a:cubicBezTo>
                    <a:pt x="14584" y="506"/>
                    <a:pt x="12709" y="-1"/>
                    <a:pt x="10799" y="0"/>
                  </a:cubicBezTo>
                  <a:cubicBezTo>
                    <a:pt x="8890" y="0"/>
                    <a:pt x="7015" y="506"/>
                    <a:pt x="5365" y="146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 w="38100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14300" prst="hardEdge"/>
            </a:sp3d>
          </p:spPr>
          <p:txBody>
            <a:bodyPr wrap="none" anchor="ctr"/>
            <a:lstStyle/>
            <a:p>
              <a:endParaRPr lang="en-SG"/>
            </a:p>
          </p:txBody>
        </p:sp>
        <p:sp>
          <p:nvSpPr>
            <p:cNvPr id="32" name="AutoShape 10" descr="j0422527"/>
            <p:cNvSpPr>
              <a:spLocks noChangeArrowheads="1"/>
            </p:cNvSpPr>
            <p:nvPr/>
          </p:nvSpPr>
          <p:spPr bwMode="auto">
            <a:xfrm rot="10800000">
              <a:off x="2805272" y="1663624"/>
              <a:ext cx="3202276" cy="3202000"/>
            </a:xfrm>
            <a:custGeom>
              <a:avLst/>
              <a:gdLst>
                <a:gd name="G0" fmla="+- 4266 0 0"/>
                <a:gd name="G1" fmla="+- -7878276 0 0"/>
                <a:gd name="G2" fmla="+- 0 0 -7878276"/>
                <a:gd name="T0" fmla="*/ 0 256 1"/>
                <a:gd name="T1" fmla="*/ 180 256 1"/>
                <a:gd name="G3" fmla="+- -7878276 T0 T1"/>
                <a:gd name="T2" fmla="*/ 0 256 1"/>
                <a:gd name="T3" fmla="*/ 90 256 1"/>
                <a:gd name="G4" fmla="+- -7878276 T2 T3"/>
                <a:gd name="G5" fmla="*/ G4 2 1"/>
                <a:gd name="T4" fmla="*/ 90 256 1"/>
                <a:gd name="T5" fmla="*/ 0 256 1"/>
                <a:gd name="G6" fmla="+- -7878276 T4 T5"/>
                <a:gd name="G7" fmla="*/ G6 2 1"/>
                <a:gd name="G8" fmla="abs -7878276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4266"/>
                <a:gd name="G18" fmla="*/ 4266 1 2"/>
                <a:gd name="G19" fmla="+- G18 5400 0"/>
                <a:gd name="G20" fmla="cos G19 -7878276"/>
                <a:gd name="G21" fmla="sin G19 -7878276"/>
                <a:gd name="G22" fmla="+- G20 10800 0"/>
                <a:gd name="G23" fmla="+- G21 10800 0"/>
                <a:gd name="G24" fmla="+- 10800 0 G20"/>
                <a:gd name="G25" fmla="+- 4266 10800 0"/>
                <a:gd name="G26" fmla="?: G9 G17 G25"/>
                <a:gd name="G27" fmla="?: G9 0 21600"/>
                <a:gd name="G28" fmla="cos 10800 -7878276"/>
                <a:gd name="G29" fmla="sin 10800 -7878276"/>
                <a:gd name="G30" fmla="sin 4266 -7878276"/>
                <a:gd name="G31" fmla="+- G28 10800 0"/>
                <a:gd name="G32" fmla="+- G29 10800 0"/>
                <a:gd name="G33" fmla="+- G30 10800 0"/>
                <a:gd name="G34" fmla="?: G4 0 G31"/>
                <a:gd name="G35" fmla="?: -7878276 G34 0"/>
                <a:gd name="G36" fmla="?: G6 G35 G31"/>
                <a:gd name="G37" fmla="+- 21600 0 G36"/>
                <a:gd name="G38" fmla="?: G4 0 G33"/>
                <a:gd name="G39" fmla="?: -7878276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7009 w 21600"/>
                <a:gd name="T15" fmla="*/ 4290 h 21600"/>
                <a:gd name="T16" fmla="*/ 10800 w 21600"/>
                <a:gd name="T17" fmla="*/ 6534 h 21600"/>
                <a:gd name="T18" fmla="*/ 14591 w 21600"/>
                <a:gd name="T19" fmla="*/ 429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8653" y="7113"/>
                  </a:moveTo>
                  <a:cubicBezTo>
                    <a:pt x="9305" y="6733"/>
                    <a:pt x="10045" y="6533"/>
                    <a:pt x="10800" y="6534"/>
                  </a:cubicBezTo>
                  <a:cubicBezTo>
                    <a:pt x="11554" y="6534"/>
                    <a:pt x="12294" y="6733"/>
                    <a:pt x="12946" y="7113"/>
                  </a:cubicBezTo>
                  <a:lnTo>
                    <a:pt x="16234" y="1467"/>
                  </a:lnTo>
                  <a:cubicBezTo>
                    <a:pt x="14584" y="506"/>
                    <a:pt x="12709" y="-1"/>
                    <a:pt x="10799" y="0"/>
                  </a:cubicBezTo>
                  <a:cubicBezTo>
                    <a:pt x="8890" y="0"/>
                    <a:pt x="7015" y="506"/>
                    <a:pt x="5365" y="146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14300" prst="hardEdge"/>
            </a:sp3d>
          </p:spPr>
          <p:txBody>
            <a:bodyPr wrap="none" anchor="ctr"/>
            <a:lstStyle/>
            <a:p>
              <a:endParaRPr lang="en-SG"/>
            </a:p>
          </p:txBody>
        </p:sp>
        <p:sp>
          <p:nvSpPr>
            <p:cNvPr id="33" name="AutoShape 11" descr="j0430940"/>
            <p:cNvSpPr>
              <a:spLocks noChangeArrowheads="1"/>
            </p:cNvSpPr>
            <p:nvPr/>
          </p:nvSpPr>
          <p:spPr bwMode="auto">
            <a:xfrm rot="14405358">
              <a:off x="2805410" y="1663487"/>
              <a:ext cx="3202000" cy="3202276"/>
            </a:xfrm>
            <a:custGeom>
              <a:avLst/>
              <a:gdLst>
                <a:gd name="G0" fmla="+- 4266 0 0"/>
                <a:gd name="G1" fmla="+- -7878276 0 0"/>
                <a:gd name="G2" fmla="+- 0 0 -7878276"/>
                <a:gd name="T0" fmla="*/ 0 256 1"/>
                <a:gd name="T1" fmla="*/ 180 256 1"/>
                <a:gd name="G3" fmla="+- -7878276 T0 T1"/>
                <a:gd name="T2" fmla="*/ 0 256 1"/>
                <a:gd name="T3" fmla="*/ 90 256 1"/>
                <a:gd name="G4" fmla="+- -7878276 T2 T3"/>
                <a:gd name="G5" fmla="*/ G4 2 1"/>
                <a:gd name="T4" fmla="*/ 90 256 1"/>
                <a:gd name="T5" fmla="*/ 0 256 1"/>
                <a:gd name="G6" fmla="+- -7878276 T4 T5"/>
                <a:gd name="G7" fmla="*/ G6 2 1"/>
                <a:gd name="G8" fmla="abs -7878276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4266"/>
                <a:gd name="G18" fmla="*/ 4266 1 2"/>
                <a:gd name="G19" fmla="+- G18 5400 0"/>
                <a:gd name="G20" fmla="cos G19 -7878276"/>
                <a:gd name="G21" fmla="sin G19 -7878276"/>
                <a:gd name="G22" fmla="+- G20 10800 0"/>
                <a:gd name="G23" fmla="+- G21 10800 0"/>
                <a:gd name="G24" fmla="+- 10800 0 G20"/>
                <a:gd name="G25" fmla="+- 4266 10800 0"/>
                <a:gd name="G26" fmla="?: G9 G17 G25"/>
                <a:gd name="G27" fmla="?: G9 0 21600"/>
                <a:gd name="G28" fmla="cos 10800 -7878276"/>
                <a:gd name="G29" fmla="sin 10800 -7878276"/>
                <a:gd name="G30" fmla="sin 4266 -7878276"/>
                <a:gd name="G31" fmla="+- G28 10800 0"/>
                <a:gd name="G32" fmla="+- G29 10800 0"/>
                <a:gd name="G33" fmla="+- G30 10800 0"/>
                <a:gd name="G34" fmla="?: G4 0 G31"/>
                <a:gd name="G35" fmla="?: -7878276 G34 0"/>
                <a:gd name="G36" fmla="?: G6 G35 G31"/>
                <a:gd name="G37" fmla="+- 21600 0 G36"/>
                <a:gd name="G38" fmla="?: G4 0 G33"/>
                <a:gd name="G39" fmla="?: -7878276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7009 w 21600"/>
                <a:gd name="T15" fmla="*/ 4290 h 21600"/>
                <a:gd name="T16" fmla="*/ 10800 w 21600"/>
                <a:gd name="T17" fmla="*/ 6534 h 21600"/>
                <a:gd name="T18" fmla="*/ 14591 w 21600"/>
                <a:gd name="T19" fmla="*/ 429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8653" y="7113"/>
                  </a:moveTo>
                  <a:cubicBezTo>
                    <a:pt x="9305" y="6733"/>
                    <a:pt x="10045" y="6533"/>
                    <a:pt x="10800" y="6534"/>
                  </a:cubicBezTo>
                  <a:cubicBezTo>
                    <a:pt x="11554" y="6534"/>
                    <a:pt x="12294" y="6733"/>
                    <a:pt x="12946" y="7113"/>
                  </a:cubicBezTo>
                  <a:lnTo>
                    <a:pt x="16234" y="1467"/>
                  </a:lnTo>
                  <a:cubicBezTo>
                    <a:pt x="14584" y="506"/>
                    <a:pt x="12709" y="-1"/>
                    <a:pt x="10799" y="0"/>
                  </a:cubicBezTo>
                  <a:cubicBezTo>
                    <a:pt x="8890" y="0"/>
                    <a:pt x="7015" y="506"/>
                    <a:pt x="5365" y="146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 w="38100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14300" prst="hardEdge"/>
            </a:sp3d>
          </p:spPr>
          <p:txBody>
            <a:bodyPr wrap="none" anchor="ctr"/>
            <a:lstStyle/>
            <a:p>
              <a:endParaRPr lang="en-SG"/>
            </a:p>
          </p:txBody>
        </p:sp>
        <p:sp>
          <p:nvSpPr>
            <p:cNvPr id="34" name="AutoShape 12" descr="j0433420"/>
            <p:cNvSpPr>
              <a:spLocks noChangeArrowheads="1"/>
            </p:cNvSpPr>
            <p:nvPr/>
          </p:nvSpPr>
          <p:spPr bwMode="auto">
            <a:xfrm rot="18008141">
              <a:off x="2805410" y="1663487"/>
              <a:ext cx="3202000" cy="3202276"/>
            </a:xfrm>
            <a:custGeom>
              <a:avLst/>
              <a:gdLst>
                <a:gd name="G0" fmla="+- 4266 0 0"/>
                <a:gd name="G1" fmla="+- -7878276 0 0"/>
                <a:gd name="G2" fmla="+- 0 0 -7878276"/>
                <a:gd name="T0" fmla="*/ 0 256 1"/>
                <a:gd name="T1" fmla="*/ 180 256 1"/>
                <a:gd name="G3" fmla="+- -7878276 T0 T1"/>
                <a:gd name="T2" fmla="*/ 0 256 1"/>
                <a:gd name="T3" fmla="*/ 90 256 1"/>
                <a:gd name="G4" fmla="+- -7878276 T2 T3"/>
                <a:gd name="G5" fmla="*/ G4 2 1"/>
                <a:gd name="T4" fmla="*/ 90 256 1"/>
                <a:gd name="T5" fmla="*/ 0 256 1"/>
                <a:gd name="G6" fmla="+- -7878276 T4 T5"/>
                <a:gd name="G7" fmla="*/ G6 2 1"/>
                <a:gd name="G8" fmla="abs -7878276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4266"/>
                <a:gd name="G18" fmla="*/ 4266 1 2"/>
                <a:gd name="G19" fmla="+- G18 5400 0"/>
                <a:gd name="G20" fmla="cos G19 -7878276"/>
                <a:gd name="G21" fmla="sin G19 -7878276"/>
                <a:gd name="G22" fmla="+- G20 10800 0"/>
                <a:gd name="G23" fmla="+- G21 10800 0"/>
                <a:gd name="G24" fmla="+- 10800 0 G20"/>
                <a:gd name="G25" fmla="+- 4266 10800 0"/>
                <a:gd name="G26" fmla="?: G9 G17 G25"/>
                <a:gd name="G27" fmla="?: G9 0 21600"/>
                <a:gd name="G28" fmla="cos 10800 -7878276"/>
                <a:gd name="G29" fmla="sin 10800 -7878276"/>
                <a:gd name="G30" fmla="sin 4266 -7878276"/>
                <a:gd name="G31" fmla="+- G28 10800 0"/>
                <a:gd name="G32" fmla="+- G29 10800 0"/>
                <a:gd name="G33" fmla="+- G30 10800 0"/>
                <a:gd name="G34" fmla="?: G4 0 G31"/>
                <a:gd name="G35" fmla="?: -7878276 G34 0"/>
                <a:gd name="G36" fmla="?: G6 G35 G31"/>
                <a:gd name="G37" fmla="+- 21600 0 G36"/>
                <a:gd name="G38" fmla="?: G4 0 G33"/>
                <a:gd name="G39" fmla="?: -7878276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7009 w 21600"/>
                <a:gd name="T15" fmla="*/ 4290 h 21600"/>
                <a:gd name="T16" fmla="*/ 10800 w 21600"/>
                <a:gd name="T17" fmla="*/ 6534 h 21600"/>
                <a:gd name="T18" fmla="*/ 14591 w 21600"/>
                <a:gd name="T19" fmla="*/ 429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8653" y="7113"/>
                  </a:moveTo>
                  <a:cubicBezTo>
                    <a:pt x="9305" y="6733"/>
                    <a:pt x="10045" y="6533"/>
                    <a:pt x="10800" y="6534"/>
                  </a:cubicBezTo>
                  <a:cubicBezTo>
                    <a:pt x="11554" y="6534"/>
                    <a:pt x="12294" y="6733"/>
                    <a:pt x="12946" y="7113"/>
                  </a:cubicBezTo>
                  <a:lnTo>
                    <a:pt x="16234" y="1467"/>
                  </a:lnTo>
                  <a:cubicBezTo>
                    <a:pt x="14584" y="506"/>
                    <a:pt x="12709" y="-1"/>
                    <a:pt x="10799" y="0"/>
                  </a:cubicBezTo>
                  <a:cubicBezTo>
                    <a:pt x="8890" y="0"/>
                    <a:pt x="7015" y="506"/>
                    <a:pt x="5365" y="146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/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 w="38100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14300" prst="hardEdge"/>
            </a:sp3d>
          </p:spPr>
          <p:txBody>
            <a:bodyPr wrap="none" anchor="ctr"/>
            <a:lstStyle/>
            <a:p>
              <a:endParaRPr lang="en-SG"/>
            </a:p>
          </p:txBody>
        </p:sp>
        <p:sp>
          <p:nvSpPr>
            <p:cNvPr id="35" name="Oval 13"/>
            <p:cNvSpPr>
              <a:spLocks noChangeArrowheads="1"/>
            </p:cNvSpPr>
            <p:nvPr/>
          </p:nvSpPr>
          <p:spPr bwMode="auto">
            <a:xfrm>
              <a:off x="3432166" y="2290464"/>
              <a:ext cx="1945721" cy="1945554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SG"/>
            </a:p>
          </p:txBody>
        </p:sp>
        <p:sp>
          <p:nvSpPr>
            <p:cNvPr id="36" name="Oval 14"/>
            <p:cNvSpPr>
              <a:spLocks noChangeArrowheads="1"/>
            </p:cNvSpPr>
            <p:nvPr/>
          </p:nvSpPr>
          <p:spPr bwMode="auto">
            <a:xfrm>
              <a:off x="3684030" y="2542306"/>
              <a:ext cx="1443377" cy="1443253"/>
            </a:xfrm>
            <a:prstGeom prst="ellipse">
              <a:avLst/>
            </a:prstGeom>
            <a:gradFill>
              <a:gsLst>
                <a:gs pos="0">
                  <a:schemeClr val="tx1"/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blurRad="228600" sx="103000" sy="103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44450" h="25400" prst="softRound"/>
            </a:sp3d>
          </p:spPr>
          <p:txBody>
            <a:bodyPr wrap="none" anchor="ctr"/>
            <a:lstStyle/>
            <a:p>
              <a:endParaRPr lang="en-SG"/>
            </a:p>
          </p:txBody>
        </p:sp>
        <p:sp>
          <p:nvSpPr>
            <p:cNvPr id="62" name="Oval 61"/>
            <p:cNvSpPr/>
            <p:nvPr/>
          </p:nvSpPr>
          <p:spPr>
            <a:xfrm>
              <a:off x="3786182" y="2643182"/>
              <a:ext cx="1224651" cy="1143008"/>
            </a:xfrm>
            <a:prstGeom prst="ellipse">
              <a:avLst/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85000"/>
                    <a:lumOff val="15000"/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66" name="Isosceles Triangle 65"/>
            <p:cNvSpPr/>
            <p:nvPr/>
          </p:nvSpPr>
          <p:spPr>
            <a:xfrm rot="5400000">
              <a:off x="4174805" y="3040377"/>
              <a:ext cx="580076" cy="500066"/>
            </a:xfrm>
            <a:prstGeom prst="triangle">
              <a:avLst/>
            </a:pr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sp>
        <p:nvSpPr>
          <p:cNvPr id="72" name="Rectangle 3"/>
          <p:cNvSpPr txBox="1">
            <a:spLocks noChangeArrowheads="1"/>
          </p:cNvSpPr>
          <p:nvPr/>
        </p:nvSpPr>
        <p:spPr bwMode="auto">
          <a:xfrm>
            <a:off x="228600" y="76200"/>
            <a:ext cx="8686800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latin typeface="Century Gothic" pitchFamily="34" charset="0"/>
              </a:rPr>
              <a:t>Main Heading Goes here</a:t>
            </a:r>
            <a:r>
              <a:rPr lang="en-US" sz="3600" b="1" dirty="0">
                <a:solidFill>
                  <a:schemeClr val="bg1"/>
                </a:solidFill>
                <a:latin typeface="Century Gothic" pitchFamily="34" charset="0"/>
              </a:rPr>
              <a:t/>
            </a:r>
            <a:br>
              <a:rPr lang="en-US" sz="3600" b="1" dirty="0">
                <a:solidFill>
                  <a:schemeClr val="bg1"/>
                </a:solidFill>
                <a:latin typeface="Century Gothic" pitchFamily="34" charset="0"/>
              </a:rPr>
            </a:br>
            <a:r>
              <a:rPr lang="en-US" sz="2000" dirty="0">
                <a:solidFill>
                  <a:schemeClr val="bg1"/>
                </a:solidFill>
                <a:latin typeface="Century Gothic" pitchFamily="34" charset="0"/>
              </a:rPr>
              <a:t>Sub-heading goes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Rectangle 2"/>
          <p:cNvSpPr>
            <a:spLocks noChangeArrowheads="1"/>
          </p:cNvSpPr>
          <p:nvPr/>
        </p:nvSpPr>
        <p:spPr bwMode="auto">
          <a:xfrm>
            <a:off x="0" y="0"/>
            <a:ext cx="9144000" cy="2643182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SG"/>
          </a:p>
        </p:txBody>
      </p:sp>
      <p:sp>
        <p:nvSpPr>
          <p:cNvPr id="93" name="Rectangle 2"/>
          <p:cNvSpPr>
            <a:spLocks noChangeArrowheads="1"/>
          </p:cNvSpPr>
          <p:nvPr/>
        </p:nvSpPr>
        <p:spPr bwMode="auto">
          <a:xfrm flipV="1">
            <a:off x="0" y="2643182"/>
            <a:ext cx="9144000" cy="2071702"/>
          </a:xfrm>
          <a:prstGeom prst="rect">
            <a:avLst/>
          </a:prstGeom>
          <a:gradFill rotWithShape="1">
            <a:gsLst>
              <a:gs pos="0">
                <a:srgbClr val="DDDDDD">
                  <a:gamma/>
                  <a:tint val="6275"/>
                  <a:invGamma/>
                  <a:alpha val="0"/>
                </a:srgbClr>
              </a:gs>
              <a:gs pos="100000">
                <a:schemeClr val="tx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SG"/>
          </a:p>
        </p:txBody>
      </p:sp>
      <p:grpSp>
        <p:nvGrpSpPr>
          <p:cNvPr id="2" name="Group 28"/>
          <p:cNvGrpSpPr/>
          <p:nvPr/>
        </p:nvGrpSpPr>
        <p:grpSpPr>
          <a:xfrm>
            <a:off x="1500166" y="1285860"/>
            <a:ext cx="6010266" cy="6010292"/>
            <a:chOff x="0" y="-142900"/>
            <a:chExt cx="7510458" cy="7510490"/>
          </a:xfrm>
          <a:solidFill>
            <a:schemeClr val="bg1">
              <a:lumMod val="85000"/>
            </a:schemeClr>
          </a:solidFill>
          <a:effectLst>
            <a:outerShdw blurRad="292100" dist="38100" dir="5400000" algn="t" rotWithShape="0">
              <a:prstClr val="black">
                <a:alpha val="59000"/>
              </a:prstClr>
            </a:outerShdw>
          </a:effectLst>
          <a:scene3d>
            <a:camera prst="perspectiveRelaxed">
              <a:rot lat="17973603" lon="0" rev="0"/>
            </a:camera>
            <a:lightRig rig="soft" dir="t">
              <a:rot lat="0" lon="0" rev="10800000"/>
            </a:lightRig>
          </a:scene3d>
        </p:grpSpPr>
        <p:sp>
          <p:nvSpPr>
            <p:cNvPr id="21" name="Oval 20"/>
            <p:cNvSpPr/>
            <p:nvPr/>
          </p:nvSpPr>
          <p:spPr>
            <a:xfrm>
              <a:off x="0" y="2857496"/>
              <a:ext cx="1295384" cy="1295384"/>
            </a:xfrm>
            <a:prstGeom prst="ellipse">
              <a:avLst/>
            </a:prstGeom>
            <a:grpFill/>
            <a:ln>
              <a:noFill/>
            </a:ln>
            <a:sp3d extrusionH="127000" prstMaterial="plastic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22" name="Oval 21"/>
            <p:cNvSpPr/>
            <p:nvPr/>
          </p:nvSpPr>
          <p:spPr>
            <a:xfrm>
              <a:off x="6215074" y="2786058"/>
              <a:ext cx="1295384" cy="1295384"/>
            </a:xfrm>
            <a:prstGeom prst="ellipse">
              <a:avLst/>
            </a:prstGeom>
            <a:grpFill/>
            <a:ln>
              <a:noFill/>
            </a:ln>
            <a:sp3d extrusionH="127000" prstMaterial="plastic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23" name="Oval 22"/>
            <p:cNvSpPr/>
            <p:nvPr/>
          </p:nvSpPr>
          <p:spPr>
            <a:xfrm>
              <a:off x="3071802" y="-142900"/>
              <a:ext cx="1295384" cy="1295384"/>
            </a:xfrm>
            <a:prstGeom prst="ellipse">
              <a:avLst/>
            </a:prstGeom>
            <a:grpFill/>
            <a:ln>
              <a:noFill/>
            </a:ln>
            <a:sp3d extrusionH="127000" prstMaterial="plastic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24" name="Oval 23"/>
            <p:cNvSpPr/>
            <p:nvPr/>
          </p:nvSpPr>
          <p:spPr>
            <a:xfrm>
              <a:off x="3214678" y="6072206"/>
              <a:ext cx="1295384" cy="1295384"/>
            </a:xfrm>
            <a:prstGeom prst="ellipse">
              <a:avLst/>
            </a:prstGeom>
            <a:grpFill/>
            <a:ln>
              <a:noFill/>
            </a:ln>
            <a:sp3d extrusionH="127000" prstMaterial="plastic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25" name="Oval 24"/>
            <p:cNvSpPr/>
            <p:nvPr/>
          </p:nvSpPr>
          <p:spPr>
            <a:xfrm>
              <a:off x="5572132" y="4857760"/>
              <a:ext cx="1295384" cy="1295384"/>
            </a:xfrm>
            <a:prstGeom prst="ellipse">
              <a:avLst/>
            </a:prstGeom>
            <a:grpFill/>
            <a:ln>
              <a:noFill/>
            </a:ln>
            <a:sp3d extrusionH="127000" prstMaterial="plastic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26" name="Oval 25"/>
            <p:cNvSpPr/>
            <p:nvPr/>
          </p:nvSpPr>
          <p:spPr>
            <a:xfrm>
              <a:off x="1114886" y="793448"/>
              <a:ext cx="1295384" cy="1295384"/>
            </a:xfrm>
            <a:prstGeom prst="ellipse">
              <a:avLst/>
            </a:prstGeom>
            <a:grpFill/>
            <a:ln>
              <a:noFill/>
            </a:ln>
            <a:sp3d extrusionH="127000" prstMaterial="plastic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27" name="Oval 26"/>
            <p:cNvSpPr/>
            <p:nvPr/>
          </p:nvSpPr>
          <p:spPr>
            <a:xfrm>
              <a:off x="5177618" y="793448"/>
              <a:ext cx="1295384" cy="1295384"/>
            </a:xfrm>
            <a:prstGeom prst="ellipse">
              <a:avLst/>
            </a:prstGeom>
            <a:grpFill/>
            <a:ln>
              <a:noFill/>
            </a:ln>
            <a:sp3d extrusionH="127000" prstMaterial="plastic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28" name="Oval 27"/>
            <p:cNvSpPr/>
            <p:nvPr/>
          </p:nvSpPr>
          <p:spPr>
            <a:xfrm>
              <a:off x="785786" y="5072074"/>
              <a:ext cx="1295384" cy="1295384"/>
            </a:xfrm>
            <a:prstGeom prst="ellipse">
              <a:avLst/>
            </a:prstGeom>
            <a:grpFill/>
            <a:ln>
              <a:noFill/>
            </a:ln>
            <a:sp3d extrusionH="127000" prstMaterial="plastic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grpSp>
        <p:nvGrpSpPr>
          <p:cNvPr id="3" name="Group 60"/>
          <p:cNvGrpSpPr/>
          <p:nvPr/>
        </p:nvGrpSpPr>
        <p:grpSpPr>
          <a:xfrm>
            <a:off x="2143108" y="4214818"/>
            <a:ext cx="572068" cy="1147163"/>
            <a:chOff x="3826890" y="1643050"/>
            <a:chExt cx="1275906" cy="2857520"/>
          </a:xfrm>
          <a:solidFill>
            <a:srgbClr val="C00000"/>
          </a:solidFill>
          <a:effectLst/>
          <a:scene3d>
            <a:camera prst="perspectiveFront">
              <a:rot lat="1631481" lon="2835109" rev="61410"/>
            </a:camera>
            <a:lightRig rig="soft" dir="t">
              <a:rot lat="0" lon="0" rev="16200000"/>
            </a:lightRig>
          </a:scene3d>
        </p:grpSpPr>
        <p:sp>
          <p:nvSpPr>
            <p:cNvPr id="39" name="Oval 38"/>
            <p:cNvSpPr/>
            <p:nvPr/>
          </p:nvSpPr>
          <p:spPr>
            <a:xfrm>
              <a:off x="4143372" y="1643050"/>
              <a:ext cx="642942" cy="642942"/>
            </a:xfrm>
            <a:prstGeom prst="ellipse">
              <a:avLst/>
            </a:prstGeom>
            <a:grpFill/>
            <a:ln>
              <a:noFill/>
            </a:ln>
            <a:sp3d extrusionH="127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40" name="Rounded Rectangle 39"/>
            <p:cNvSpPr/>
            <p:nvPr/>
          </p:nvSpPr>
          <p:spPr>
            <a:xfrm>
              <a:off x="4143372" y="2285992"/>
              <a:ext cx="642942" cy="1214446"/>
            </a:xfrm>
            <a:prstGeom prst="roundRect">
              <a:avLst/>
            </a:prstGeom>
            <a:grpFill/>
            <a:ln>
              <a:noFill/>
            </a:ln>
            <a:sp3d extrusionH="127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41" name="Rounded Rectangle 40"/>
            <p:cNvSpPr/>
            <p:nvPr/>
          </p:nvSpPr>
          <p:spPr>
            <a:xfrm>
              <a:off x="4143372" y="3286124"/>
              <a:ext cx="285752" cy="1214446"/>
            </a:xfrm>
            <a:prstGeom prst="roundRect">
              <a:avLst/>
            </a:prstGeom>
            <a:grpFill/>
            <a:ln>
              <a:noFill/>
            </a:ln>
            <a:sp3d extrusionH="127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42" name="Rounded Rectangle 41"/>
            <p:cNvSpPr/>
            <p:nvPr/>
          </p:nvSpPr>
          <p:spPr>
            <a:xfrm>
              <a:off x="4500562" y="3286124"/>
              <a:ext cx="285752" cy="1214446"/>
            </a:xfrm>
            <a:prstGeom prst="roundRect">
              <a:avLst/>
            </a:prstGeom>
            <a:grpFill/>
            <a:ln>
              <a:noFill/>
            </a:ln>
            <a:sp3d extrusionH="127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43" name="Rounded Rectangle 42"/>
            <p:cNvSpPr/>
            <p:nvPr/>
          </p:nvSpPr>
          <p:spPr>
            <a:xfrm rot="5400000">
              <a:off x="4250529" y="2107397"/>
              <a:ext cx="428628" cy="785818"/>
            </a:xfrm>
            <a:prstGeom prst="roundRect">
              <a:avLst>
                <a:gd name="adj" fmla="val 41602"/>
              </a:avLst>
            </a:prstGeom>
            <a:grpFill/>
            <a:ln>
              <a:noFill/>
            </a:ln>
            <a:sp3d extrusionH="127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44" name="Rounded Rectangle 43"/>
            <p:cNvSpPr/>
            <p:nvPr/>
          </p:nvSpPr>
          <p:spPr>
            <a:xfrm rot="2424487">
              <a:off x="3826890" y="2274884"/>
              <a:ext cx="295276" cy="895492"/>
            </a:xfrm>
            <a:prstGeom prst="roundRect">
              <a:avLst>
                <a:gd name="adj" fmla="val 41602"/>
              </a:avLst>
            </a:prstGeom>
            <a:grpFill/>
            <a:ln>
              <a:noFill/>
            </a:ln>
            <a:sp3d extrusionH="127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45" name="Rounded Rectangle 44"/>
            <p:cNvSpPr/>
            <p:nvPr/>
          </p:nvSpPr>
          <p:spPr>
            <a:xfrm rot="19175513" flipH="1">
              <a:off x="4807520" y="2258864"/>
              <a:ext cx="295276" cy="895492"/>
            </a:xfrm>
            <a:prstGeom prst="roundRect">
              <a:avLst>
                <a:gd name="adj" fmla="val 41602"/>
              </a:avLst>
            </a:prstGeom>
            <a:grpFill/>
            <a:ln>
              <a:noFill/>
            </a:ln>
            <a:sp3d extrusionH="127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grpSp>
        <p:nvGrpSpPr>
          <p:cNvPr id="4" name="Group 60"/>
          <p:cNvGrpSpPr/>
          <p:nvPr/>
        </p:nvGrpSpPr>
        <p:grpSpPr>
          <a:xfrm flipH="1">
            <a:off x="6429388" y="4071942"/>
            <a:ext cx="572068" cy="1147163"/>
            <a:chOff x="3826890" y="1643050"/>
            <a:chExt cx="1275906" cy="2857520"/>
          </a:xfrm>
          <a:solidFill>
            <a:srgbClr val="C00000"/>
          </a:solidFill>
          <a:effectLst/>
          <a:scene3d>
            <a:camera prst="perspectiveFront">
              <a:rot lat="1245623" lon="18737334" rev="21544879"/>
            </a:camera>
            <a:lightRig rig="soft" dir="t">
              <a:rot lat="0" lon="0" rev="0"/>
            </a:lightRig>
          </a:scene3d>
        </p:grpSpPr>
        <p:sp>
          <p:nvSpPr>
            <p:cNvPr id="47" name="Oval 46"/>
            <p:cNvSpPr/>
            <p:nvPr/>
          </p:nvSpPr>
          <p:spPr>
            <a:xfrm>
              <a:off x="4143372" y="1643050"/>
              <a:ext cx="642942" cy="642942"/>
            </a:xfrm>
            <a:prstGeom prst="ellipse">
              <a:avLst/>
            </a:prstGeom>
            <a:grpFill/>
            <a:ln>
              <a:noFill/>
            </a:ln>
            <a:sp3d extrusionH="127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48" name="Rounded Rectangle 47"/>
            <p:cNvSpPr/>
            <p:nvPr/>
          </p:nvSpPr>
          <p:spPr>
            <a:xfrm>
              <a:off x="4143372" y="2285992"/>
              <a:ext cx="642942" cy="1214446"/>
            </a:xfrm>
            <a:prstGeom prst="roundRect">
              <a:avLst/>
            </a:prstGeom>
            <a:grpFill/>
            <a:ln>
              <a:noFill/>
            </a:ln>
            <a:sp3d extrusionH="127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49" name="Rounded Rectangle 48"/>
            <p:cNvSpPr/>
            <p:nvPr/>
          </p:nvSpPr>
          <p:spPr>
            <a:xfrm>
              <a:off x="4143372" y="3286124"/>
              <a:ext cx="285752" cy="1214446"/>
            </a:xfrm>
            <a:prstGeom prst="roundRect">
              <a:avLst/>
            </a:prstGeom>
            <a:grpFill/>
            <a:ln>
              <a:noFill/>
            </a:ln>
            <a:sp3d extrusionH="127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50" name="Rounded Rectangle 49"/>
            <p:cNvSpPr/>
            <p:nvPr/>
          </p:nvSpPr>
          <p:spPr>
            <a:xfrm>
              <a:off x="4500562" y="3286124"/>
              <a:ext cx="285752" cy="1214446"/>
            </a:xfrm>
            <a:prstGeom prst="roundRect">
              <a:avLst/>
            </a:prstGeom>
            <a:grpFill/>
            <a:ln>
              <a:noFill/>
            </a:ln>
            <a:sp3d extrusionH="127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51" name="Rounded Rectangle 50"/>
            <p:cNvSpPr/>
            <p:nvPr/>
          </p:nvSpPr>
          <p:spPr>
            <a:xfrm rot="5400000">
              <a:off x="4250529" y="2107397"/>
              <a:ext cx="428628" cy="785818"/>
            </a:xfrm>
            <a:prstGeom prst="roundRect">
              <a:avLst>
                <a:gd name="adj" fmla="val 41602"/>
              </a:avLst>
            </a:prstGeom>
            <a:grpFill/>
            <a:ln>
              <a:noFill/>
            </a:ln>
            <a:sp3d extrusionH="127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52" name="Rounded Rectangle 51"/>
            <p:cNvSpPr/>
            <p:nvPr/>
          </p:nvSpPr>
          <p:spPr>
            <a:xfrm rot="2424487">
              <a:off x="3826890" y="2274884"/>
              <a:ext cx="295276" cy="895492"/>
            </a:xfrm>
            <a:prstGeom prst="roundRect">
              <a:avLst>
                <a:gd name="adj" fmla="val 41602"/>
              </a:avLst>
            </a:prstGeom>
            <a:grpFill/>
            <a:ln>
              <a:noFill/>
            </a:ln>
            <a:sp3d extrusionH="127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53" name="Rounded Rectangle 52"/>
            <p:cNvSpPr/>
            <p:nvPr/>
          </p:nvSpPr>
          <p:spPr>
            <a:xfrm rot="19175513" flipH="1">
              <a:off x="4807520" y="2258864"/>
              <a:ext cx="295276" cy="895492"/>
            </a:xfrm>
            <a:prstGeom prst="roundRect">
              <a:avLst>
                <a:gd name="adj" fmla="val 41602"/>
              </a:avLst>
            </a:prstGeom>
            <a:grpFill/>
            <a:ln>
              <a:noFill/>
            </a:ln>
            <a:sp3d extrusionH="127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sp>
        <p:nvSpPr>
          <p:cNvPr id="58" name="Ellipse 376"/>
          <p:cNvSpPr/>
          <p:nvPr/>
        </p:nvSpPr>
        <p:spPr bwMode="auto">
          <a:xfrm>
            <a:off x="3214678" y="4357694"/>
            <a:ext cx="2763261" cy="857256"/>
          </a:xfrm>
          <a:prstGeom prst="ellipse">
            <a:avLst/>
          </a:prstGeom>
          <a:gradFill flip="none" rotWithShape="1">
            <a:gsLst>
              <a:gs pos="24000">
                <a:sysClr val="windowText" lastClr="000000">
                  <a:alpha val="56000"/>
                </a:sysClr>
              </a:gs>
              <a:gs pos="100000">
                <a:sysClr val="window" lastClr="FFFFFF">
                  <a:alpha val="0"/>
                </a:sys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Calibri" pitchFamily="-108" charset="0"/>
            </a:endParaRPr>
          </a:p>
        </p:txBody>
      </p:sp>
      <p:grpSp>
        <p:nvGrpSpPr>
          <p:cNvPr id="5" name="Group 60"/>
          <p:cNvGrpSpPr/>
          <p:nvPr/>
        </p:nvGrpSpPr>
        <p:grpSpPr>
          <a:xfrm>
            <a:off x="1714480" y="3214686"/>
            <a:ext cx="572068" cy="1147163"/>
            <a:chOff x="3826890" y="1643050"/>
            <a:chExt cx="1275906" cy="2857520"/>
          </a:xfrm>
          <a:solidFill>
            <a:srgbClr val="C00000"/>
          </a:solidFill>
          <a:effectLst/>
          <a:scene3d>
            <a:camera prst="perspectiveFront">
              <a:rot lat="1222482" lon="6093983" rev="204741"/>
            </a:camera>
            <a:lightRig rig="soft" dir="t">
              <a:rot lat="0" lon="0" rev="20400000"/>
            </a:lightRig>
          </a:scene3d>
        </p:grpSpPr>
        <p:sp>
          <p:nvSpPr>
            <p:cNvPr id="60" name="Oval 59"/>
            <p:cNvSpPr/>
            <p:nvPr/>
          </p:nvSpPr>
          <p:spPr>
            <a:xfrm>
              <a:off x="4143372" y="1643050"/>
              <a:ext cx="642942" cy="642942"/>
            </a:xfrm>
            <a:prstGeom prst="ellipse">
              <a:avLst/>
            </a:prstGeom>
            <a:grpFill/>
            <a:ln>
              <a:noFill/>
            </a:ln>
            <a:sp3d extrusionH="127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61" name="Rounded Rectangle 60"/>
            <p:cNvSpPr/>
            <p:nvPr/>
          </p:nvSpPr>
          <p:spPr>
            <a:xfrm>
              <a:off x="4143372" y="2285992"/>
              <a:ext cx="642942" cy="1214446"/>
            </a:xfrm>
            <a:prstGeom prst="roundRect">
              <a:avLst/>
            </a:prstGeom>
            <a:grpFill/>
            <a:ln>
              <a:noFill/>
            </a:ln>
            <a:sp3d extrusionH="127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62" name="Rounded Rectangle 61"/>
            <p:cNvSpPr/>
            <p:nvPr/>
          </p:nvSpPr>
          <p:spPr>
            <a:xfrm>
              <a:off x="4143372" y="3286124"/>
              <a:ext cx="285752" cy="1214446"/>
            </a:xfrm>
            <a:prstGeom prst="roundRect">
              <a:avLst/>
            </a:prstGeom>
            <a:grpFill/>
            <a:ln>
              <a:noFill/>
            </a:ln>
            <a:sp3d extrusionH="127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63" name="Rounded Rectangle 62"/>
            <p:cNvSpPr/>
            <p:nvPr/>
          </p:nvSpPr>
          <p:spPr>
            <a:xfrm>
              <a:off x="4500562" y="3286124"/>
              <a:ext cx="285752" cy="1214446"/>
            </a:xfrm>
            <a:prstGeom prst="roundRect">
              <a:avLst/>
            </a:prstGeom>
            <a:grpFill/>
            <a:ln>
              <a:noFill/>
            </a:ln>
            <a:sp3d extrusionH="127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64" name="Rounded Rectangle 63"/>
            <p:cNvSpPr/>
            <p:nvPr/>
          </p:nvSpPr>
          <p:spPr>
            <a:xfrm rot="5400000">
              <a:off x="4250529" y="2107397"/>
              <a:ext cx="428628" cy="785818"/>
            </a:xfrm>
            <a:prstGeom prst="roundRect">
              <a:avLst>
                <a:gd name="adj" fmla="val 41602"/>
              </a:avLst>
            </a:prstGeom>
            <a:grpFill/>
            <a:ln>
              <a:noFill/>
            </a:ln>
            <a:sp3d extrusionH="127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65" name="Rounded Rectangle 64"/>
            <p:cNvSpPr/>
            <p:nvPr/>
          </p:nvSpPr>
          <p:spPr>
            <a:xfrm rot="2424487">
              <a:off x="3826890" y="2274884"/>
              <a:ext cx="295276" cy="895492"/>
            </a:xfrm>
            <a:prstGeom prst="roundRect">
              <a:avLst>
                <a:gd name="adj" fmla="val 41602"/>
              </a:avLst>
            </a:prstGeom>
            <a:grpFill/>
            <a:ln>
              <a:noFill/>
            </a:ln>
            <a:sp3d extrusionH="127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66" name="Rounded Rectangle 65"/>
            <p:cNvSpPr/>
            <p:nvPr/>
          </p:nvSpPr>
          <p:spPr>
            <a:xfrm rot="19175513" flipH="1">
              <a:off x="4807520" y="2258864"/>
              <a:ext cx="295276" cy="895492"/>
            </a:xfrm>
            <a:prstGeom prst="roundRect">
              <a:avLst>
                <a:gd name="adj" fmla="val 41602"/>
              </a:avLst>
            </a:prstGeom>
            <a:grpFill/>
            <a:ln>
              <a:noFill/>
            </a:ln>
            <a:sp3d extrusionH="127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grpSp>
        <p:nvGrpSpPr>
          <p:cNvPr id="6" name="Group 60"/>
          <p:cNvGrpSpPr/>
          <p:nvPr/>
        </p:nvGrpSpPr>
        <p:grpSpPr>
          <a:xfrm flipH="1">
            <a:off x="6786578" y="3214686"/>
            <a:ext cx="572068" cy="1147163"/>
            <a:chOff x="3826890" y="1643050"/>
            <a:chExt cx="1275906" cy="2857520"/>
          </a:xfrm>
          <a:solidFill>
            <a:srgbClr val="C00000"/>
          </a:solidFill>
          <a:effectLst/>
          <a:scene3d>
            <a:camera prst="perspectiveFront">
              <a:rot lat="1260275" lon="15369348" rev="21443071"/>
            </a:camera>
            <a:lightRig rig="soft" dir="t">
              <a:rot lat="0" lon="0" rev="0"/>
            </a:lightRig>
          </a:scene3d>
        </p:grpSpPr>
        <p:sp>
          <p:nvSpPr>
            <p:cNvPr id="68" name="Oval 67"/>
            <p:cNvSpPr/>
            <p:nvPr/>
          </p:nvSpPr>
          <p:spPr>
            <a:xfrm>
              <a:off x="4143372" y="1643050"/>
              <a:ext cx="642942" cy="642942"/>
            </a:xfrm>
            <a:prstGeom prst="ellipse">
              <a:avLst/>
            </a:prstGeom>
            <a:grpFill/>
            <a:ln>
              <a:noFill/>
            </a:ln>
            <a:sp3d extrusionH="127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69" name="Rounded Rectangle 68"/>
            <p:cNvSpPr/>
            <p:nvPr/>
          </p:nvSpPr>
          <p:spPr>
            <a:xfrm>
              <a:off x="4143372" y="2285992"/>
              <a:ext cx="642942" cy="1214446"/>
            </a:xfrm>
            <a:prstGeom prst="roundRect">
              <a:avLst/>
            </a:prstGeom>
            <a:grpFill/>
            <a:ln>
              <a:noFill/>
            </a:ln>
            <a:sp3d extrusionH="127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70" name="Rounded Rectangle 69"/>
            <p:cNvSpPr/>
            <p:nvPr/>
          </p:nvSpPr>
          <p:spPr>
            <a:xfrm>
              <a:off x="4143372" y="3286124"/>
              <a:ext cx="285752" cy="1214446"/>
            </a:xfrm>
            <a:prstGeom prst="roundRect">
              <a:avLst/>
            </a:prstGeom>
            <a:grpFill/>
            <a:ln>
              <a:noFill/>
            </a:ln>
            <a:sp3d extrusionH="127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71" name="Rounded Rectangle 70"/>
            <p:cNvSpPr/>
            <p:nvPr/>
          </p:nvSpPr>
          <p:spPr>
            <a:xfrm>
              <a:off x="4500562" y="3286124"/>
              <a:ext cx="285752" cy="1214446"/>
            </a:xfrm>
            <a:prstGeom prst="roundRect">
              <a:avLst/>
            </a:prstGeom>
            <a:grpFill/>
            <a:ln>
              <a:noFill/>
            </a:ln>
            <a:sp3d extrusionH="127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72" name="Rounded Rectangle 71"/>
            <p:cNvSpPr/>
            <p:nvPr/>
          </p:nvSpPr>
          <p:spPr>
            <a:xfrm rot="5400000">
              <a:off x="4250529" y="2107397"/>
              <a:ext cx="428628" cy="785818"/>
            </a:xfrm>
            <a:prstGeom prst="roundRect">
              <a:avLst>
                <a:gd name="adj" fmla="val 41602"/>
              </a:avLst>
            </a:prstGeom>
            <a:grpFill/>
            <a:ln>
              <a:noFill/>
            </a:ln>
            <a:sp3d extrusionH="127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73" name="Rounded Rectangle 72"/>
            <p:cNvSpPr/>
            <p:nvPr/>
          </p:nvSpPr>
          <p:spPr>
            <a:xfrm rot="2424487">
              <a:off x="3826890" y="2274884"/>
              <a:ext cx="295276" cy="895492"/>
            </a:xfrm>
            <a:prstGeom prst="roundRect">
              <a:avLst>
                <a:gd name="adj" fmla="val 41602"/>
              </a:avLst>
            </a:prstGeom>
            <a:grpFill/>
            <a:ln>
              <a:noFill/>
            </a:ln>
            <a:sp3d extrusionH="127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74" name="Rounded Rectangle 73"/>
            <p:cNvSpPr/>
            <p:nvPr/>
          </p:nvSpPr>
          <p:spPr>
            <a:xfrm rot="19175513" flipH="1">
              <a:off x="4807520" y="2258864"/>
              <a:ext cx="295276" cy="895492"/>
            </a:xfrm>
            <a:prstGeom prst="roundRect">
              <a:avLst>
                <a:gd name="adj" fmla="val 41602"/>
              </a:avLst>
            </a:prstGeom>
            <a:grpFill/>
            <a:ln>
              <a:noFill/>
            </a:ln>
            <a:sp3d extrusionH="127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grpSp>
        <p:nvGrpSpPr>
          <p:cNvPr id="7" name="Group 60"/>
          <p:cNvGrpSpPr/>
          <p:nvPr/>
        </p:nvGrpSpPr>
        <p:grpSpPr>
          <a:xfrm>
            <a:off x="2786050" y="2571744"/>
            <a:ext cx="500066" cy="1002778"/>
            <a:chOff x="3826890" y="1643050"/>
            <a:chExt cx="1275906" cy="2857520"/>
          </a:xfrm>
          <a:solidFill>
            <a:srgbClr val="C00000"/>
          </a:solidFill>
          <a:effectLst/>
          <a:scene3d>
            <a:camera prst="perspectiveFront">
              <a:rot lat="800788" lon="8569501" rev="53908"/>
            </a:camera>
            <a:lightRig rig="soft" dir="t">
              <a:rot lat="0" lon="0" rev="20400000"/>
            </a:lightRig>
          </a:scene3d>
        </p:grpSpPr>
        <p:sp>
          <p:nvSpPr>
            <p:cNvPr id="76" name="Oval 75"/>
            <p:cNvSpPr/>
            <p:nvPr/>
          </p:nvSpPr>
          <p:spPr>
            <a:xfrm>
              <a:off x="4143372" y="1643050"/>
              <a:ext cx="642942" cy="642942"/>
            </a:xfrm>
            <a:prstGeom prst="ellipse">
              <a:avLst/>
            </a:prstGeom>
            <a:grpFill/>
            <a:ln>
              <a:noFill/>
            </a:ln>
            <a:sp3d extrusionH="889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77" name="Rounded Rectangle 76"/>
            <p:cNvSpPr/>
            <p:nvPr/>
          </p:nvSpPr>
          <p:spPr>
            <a:xfrm>
              <a:off x="4143372" y="2285992"/>
              <a:ext cx="642942" cy="1214446"/>
            </a:xfrm>
            <a:prstGeom prst="roundRect">
              <a:avLst/>
            </a:prstGeom>
            <a:grpFill/>
            <a:ln>
              <a:noFill/>
            </a:ln>
            <a:sp3d extrusionH="889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78" name="Rounded Rectangle 77"/>
            <p:cNvSpPr/>
            <p:nvPr/>
          </p:nvSpPr>
          <p:spPr>
            <a:xfrm>
              <a:off x="4143372" y="3286124"/>
              <a:ext cx="285752" cy="1214446"/>
            </a:xfrm>
            <a:prstGeom prst="roundRect">
              <a:avLst/>
            </a:prstGeom>
            <a:grpFill/>
            <a:ln>
              <a:noFill/>
            </a:ln>
            <a:sp3d extrusionH="889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79" name="Rounded Rectangle 78"/>
            <p:cNvSpPr/>
            <p:nvPr/>
          </p:nvSpPr>
          <p:spPr>
            <a:xfrm>
              <a:off x="4500562" y="3286124"/>
              <a:ext cx="285752" cy="1214446"/>
            </a:xfrm>
            <a:prstGeom prst="roundRect">
              <a:avLst/>
            </a:prstGeom>
            <a:grpFill/>
            <a:ln>
              <a:noFill/>
            </a:ln>
            <a:sp3d extrusionH="889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80" name="Rounded Rectangle 79"/>
            <p:cNvSpPr/>
            <p:nvPr/>
          </p:nvSpPr>
          <p:spPr>
            <a:xfrm rot="5400000">
              <a:off x="4250529" y="2107397"/>
              <a:ext cx="428628" cy="785818"/>
            </a:xfrm>
            <a:prstGeom prst="roundRect">
              <a:avLst>
                <a:gd name="adj" fmla="val 41602"/>
              </a:avLst>
            </a:prstGeom>
            <a:grpFill/>
            <a:ln>
              <a:noFill/>
            </a:ln>
            <a:sp3d extrusionH="889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81" name="Rounded Rectangle 80"/>
            <p:cNvSpPr/>
            <p:nvPr/>
          </p:nvSpPr>
          <p:spPr>
            <a:xfrm rot="2424487">
              <a:off x="3826890" y="2274884"/>
              <a:ext cx="295276" cy="895492"/>
            </a:xfrm>
            <a:prstGeom prst="roundRect">
              <a:avLst>
                <a:gd name="adj" fmla="val 41602"/>
              </a:avLst>
            </a:prstGeom>
            <a:grpFill/>
            <a:ln>
              <a:noFill/>
            </a:ln>
            <a:sp3d extrusionH="889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82" name="Rounded Rectangle 81"/>
            <p:cNvSpPr/>
            <p:nvPr/>
          </p:nvSpPr>
          <p:spPr>
            <a:xfrm rot="19175513" flipH="1">
              <a:off x="4807520" y="2258864"/>
              <a:ext cx="295276" cy="895492"/>
            </a:xfrm>
            <a:prstGeom prst="roundRect">
              <a:avLst>
                <a:gd name="adj" fmla="val 41602"/>
              </a:avLst>
            </a:prstGeom>
            <a:grpFill/>
            <a:ln>
              <a:noFill/>
            </a:ln>
            <a:sp3d extrusionH="889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grpSp>
        <p:nvGrpSpPr>
          <p:cNvPr id="8" name="Group 60"/>
          <p:cNvGrpSpPr/>
          <p:nvPr/>
        </p:nvGrpSpPr>
        <p:grpSpPr>
          <a:xfrm>
            <a:off x="5857884" y="2571744"/>
            <a:ext cx="500066" cy="1002778"/>
            <a:chOff x="3826890" y="1643050"/>
            <a:chExt cx="1275906" cy="2857520"/>
          </a:xfrm>
          <a:solidFill>
            <a:srgbClr val="C00000"/>
          </a:solidFill>
          <a:effectLst/>
          <a:scene3d>
            <a:camera prst="perspectiveFront">
              <a:rot lat="587893" lon="12508027" rev="21451610"/>
            </a:camera>
            <a:lightRig rig="soft" dir="t">
              <a:rot lat="0" lon="0" rev="20400000"/>
            </a:lightRig>
          </a:scene3d>
        </p:grpSpPr>
        <p:sp>
          <p:nvSpPr>
            <p:cNvPr id="84" name="Oval 83"/>
            <p:cNvSpPr/>
            <p:nvPr/>
          </p:nvSpPr>
          <p:spPr>
            <a:xfrm>
              <a:off x="4143372" y="1643050"/>
              <a:ext cx="642942" cy="642942"/>
            </a:xfrm>
            <a:prstGeom prst="ellipse">
              <a:avLst/>
            </a:prstGeom>
            <a:grpFill/>
            <a:ln>
              <a:noFill/>
            </a:ln>
            <a:sp3d extrusionH="889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85" name="Rounded Rectangle 84"/>
            <p:cNvSpPr/>
            <p:nvPr/>
          </p:nvSpPr>
          <p:spPr>
            <a:xfrm>
              <a:off x="4143372" y="2285992"/>
              <a:ext cx="642942" cy="1214446"/>
            </a:xfrm>
            <a:prstGeom prst="roundRect">
              <a:avLst/>
            </a:prstGeom>
            <a:grpFill/>
            <a:ln>
              <a:noFill/>
            </a:ln>
            <a:sp3d extrusionH="889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86" name="Rounded Rectangle 85"/>
            <p:cNvSpPr/>
            <p:nvPr/>
          </p:nvSpPr>
          <p:spPr>
            <a:xfrm>
              <a:off x="4143372" y="3286124"/>
              <a:ext cx="285752" cy="1214446"/>
            </a:xfrm>
            <a:prstGeom prst="roundRect">
              <a:avLst/>
            </a:prstGeom>
            <a:grpFill/>
            <a:ln>
              <a:noFill/>
            </a:ln>
            <a:sp3d extrusionH="889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87" name="Rounded Rectangle 86"/>
            <p:cNvSpPr/>
            <p:nvPr/>
          </p:nvSpPr>
          <p:spPr>
            <a:xfrm>
              <a:off x="4500562" y="3286124"/>
              <a:ext cx="285752" cy="1214446"/>
            </a:xfrm>
            <a:prstGeom prst="roundRect">
              <a:avLst/>
            </a:prstGeom>
            <a:grpFill/>
            <a:ln>
              <a:noFill/>
            </a:ln>
            <a:sp3d extrusionH="889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88" name="Rounded Rectangle 87"/>
            <p:cNvSpPr/>
            <p:nvPr/>
          </p:nvSpPr>
          <p:spPr>
            <a:xfrm rot="5400000">
              <a:off x="4250529" y="2107397"/>
              <a:ext cx="428628" cy="785818"/>
            </a:xfrm>
            <a:prstGeom prst="roundRect">
              <a:avLst>
                <a:gd name="adj" fmla="val 41602"/>
              </a:avLst>
            </a:prstGeom>
            <a:grpFill/>
            <a:ln>
              <a:noFill/>
            </a:ln>
            <a:sp3d extrusionH="889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89" name="Rounded Rectangle 88"/>
            <p:cNvSpPr/>
            <p:nvPr/>
          </p:nvSpPr>
          <p:spPr>
            <a:xfrm rot="2424487">
              <a:off x="3826890" y="2274884"/>
              <a:ext cx="295276" cy="895492"/>
            </a:xfrm>
            <a:prstGeom prst="roundRect">
              <a:avLst>
                <a:gd name="adj" fmla="val 41602"/>
              </a:avLst>
            </a:prstGeom>
            <a:grpFill/>
            <a:ln>
              <a:noFill/>
            </a:ln>
            <a:sp3d extrusionH="889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90" name="Rounded Rectangle 89"/>
            <p:cNvSpPr/>
            <p:nvPr/>
          </p:nvSpPr>
          <p:spPr>
            <a:xfrm rot="19175513" flipH="1">
              <a:off x="4807520" y="2258864"/>
              <a:ext cx="295276" cy="895492"/>
            </a:xfrm>
            <a:prstGeom prst="roundRect">
              <a:avLst>
                <a:gd name="adj" fmla="val 41602"/>
              </a:avLst>
            </a:prstGeom>
            <a:grpFill/>
            <a:ln>
              <a:noFill/>
            </a:ln>
            <a:sp3d extrusionH="889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grpSp>
        <p:nvGrpSpPr>
          <p:cNvPr id="9" name="Grupper 37"/>
          <p:cNvGrpSpPr>
            <a:grpSpLocks/>
          </p:cNvGrpSpPr>
          <p:nvPr/>
        </p:nvGrpSpPr>
        <p:grpSpPr bwMode="auto">
          <a:xfrm>
            <a:off x="3143240" y="2000240"/>
            <a:ext cx="2857520" cy="2834780"/>
            <a:chOff x="3008280" y="1875774"/>
            <a:chExt cx="3063119" cy="3038744"/>
          </a:xfrm>
          <a:effectLst/>
        </p:grpSpPr>
        <p:pic>
          <p:nvPicPr>
            <p:cNvPr id="55" name="Billede 38" descr="e1.png"/>
            <p:cNvPicPr>
              <a:picLocks noChangeAspect="1"/>
            </p:cNvPicPr>
            <p:nvPr/>
          </p:nvPicPr>
          <p:blipFill>
            <a:blip r:embed="rId2" cstate="print"/>
            <a:srcRect l="13483" t="5675" r="20357" b="12283"/>
            <a:stretch>
              <a:fillRect/>
            </a:stretch>
          </p:blipFill>
          <p:spPr bwMode="auto">
            <a:xfrm>
              <a:off x="3008280" y="1875774"/>
              <a:ext cx="3063119" cy="3038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6" name="Ellipse 39"/>
            <p:cNvSpPr/>
            <p:nvPr/>
          </p:nvSpPr>
          <p:spPr>
            <a:xfrm>
              <a:off x="3084858" y="1952352"/>
              <a:ext cx="2912156" cy="2912156"/>
            </a:xfrm>
            <a:prstGeom prst="ellipse">
              <a:avLst/>
            </a:prstGeom>
            <a:gradFill flip="none" rotWithShape="1">
              <a:gsLst>
                <a:gs pos="0">
                  <a:srgbClr val="92D050">
                    <a:alpha val="0"/>
                  </a:srgbClr>
                </a:gs>
                <a:gs pos="100000">
                  <a:srgbClr val="00B0F0">
                    <a:alpha val="56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rgbClr val="FFFFFF"/>
                </a:solidFill>
                <a:latin typeface="Calibri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57" name="Ellipse 40"/>
            <p:cNvSpPr/>
            <p:nvPr/>
          </p:nvSpPr>
          <p:spPr>
            <a:xfrm>
              <a:off x="3425701" y="1958040"/>
              <a:ext cx="2187652" cy="1616872"/>
            </a:xfrm>
            <a:prstGeom prst="ellipse">
              <a:avLst/>
            </a:prstGeom>
            <a:gradFill flip="none" rotWithShape="1">
              <a:gsLst>
                <a:gs pos="0">
                  <a:srgbClr val="FFFFFF">
                    <a:lumMod val="40000"/>
                    <a:lumOff val="60000"/>
                    <a:alpha val="0"/>
                  </a:srgbClr>
                </a:gs>
                <a:gs pos="100000">
                  <a:srgbClr val="FFFCF9">
                    <a:alpha val="77000"/>
                  </a:srgbClr>
                </a:gs>
              </a:gsLst>
              <a:lin ang="16200000" scaled="0"/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rgbClr val="FFFFFF"/>
                </a:solidFill>
                <a:latin typeface="Calibri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91" name="Ellipse 376"/>
          <p:cNvSpPr/>
          <p:nvPr/>
        </p:nvSpPr>
        <p:spPr bwMode="auto">
          <a:xfrm>
            <a:off x="4214810" y="5643578"/>
            <a:ext cx="785818" cy="214314"/>
          </a:xfrm>
          <a:prstGeom prst="ellipse">
            <a:avLst/>
          </a:prstGeom>
          <a:gradFill flip="none" rotWithShape="1">
            <a:gsLst>
              <a:gs pos="24000">
                <a:sysClr val="windowText" lastClr="000000">
                  <a:alpha val="56000"/>
                </a:sysClr>
              </a:gs>
              <a:gs pos="100000">
                <a:sysClr val="window" lastClr="FFFFFF">
                  <a:alpha val="0"/>
                </a:sys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Calibri" pitchFamily="-108" charset="0"/>
            </a:endParaRPr>
          </a:p>
        </p:txBody>
      </p:sp>
      <p:grpSp>
        <p:nvGrpSpPr>
          <p:cNvPr id="10" name="Group 60"/>
          <p:cNvGrpSpPr/>
          <p:nvPr/>
        </p:nvGrpSpPr>
        <p:grpSpPr>
          <a:xfrm>
            <a:off x="4286248" y="4357694"/>
            <a:ext cx="714380" cy="1432540"/>
            <a:chOff x="3826890" y="1643050"/>
            <a:chExt cx="1275906" cy="2857520"/>
          </a:xfrm>
          <a:solidFill>
            <a:srgbClr val="C00000"/>
          </a:solidFill>
          <a:effectLst/>
          <a:scene3d>
            <a:camera prst="perspectiveFront">
              <a:rot lat="1200000" lon="0" rev="0"/>
            </a:camera>
            <a:lightRig rig="soft" dir="t">
              <a:rot lat="0" lon="0" rev="4800000"/>
            </a:lightRig>
          </a:scene3d>
        </p:grpSpPr>
        <p:sp>
          <p:nvSpPr>
            <p:cNvPr id="31" name="Oval 30"/>
            <p:cNvSpPr/>
            <p:nvPr/>
          </p:nvSpPr>
          <p:spPr>
            <a:xfrm>
              <a:off x="4143372" y="1643050"/>
              <a:ext cx="642942" cy="642942"/>
            </a:xfrm>
            <a:prstGeom prst="ellipse">
              <a:avLst/>
            </a:prstGeom>
            <a:grpFill/>
            <a:ln>
              <a:noFill/>
            </a:ln>
            <a:sp3d extrusionH="127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32" name="Rounded Rectangle 31"/>
            <p:cNvSpPr/>
            <p:nvPr/>
          </p:nvSpPr>
          <p:spPr>
            <a:xfrm>
              <a:off x="4143372" y="2285992"/>
              <a:ext cx="642942" cy="1214446"/>
            </a:xfrm>
            <a:prstGeom prst="roundRect">
              <a:avLst/>
            </a:prstGeom>
            <a:grpFill/>
            <a:ln>
              <a:noFill/>
            </a:ln>
            <a:sp3d extrusionH="127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33" name="Rounded Rectangle 32"/>
            <p:cNvSpPr/>
            <p:nvPr/>
          </p:nvSpPr>
          <p:spPr>
            <a:xfrm>
              <a:off x="4143372" y="3286124"/>
              <a:ext cx="285752" cy="1214446"/>
            </a:xfrm>
            <a:prstGeom prst="roundRect">
              <a:avLst/>
            </a:prstGeom>
            <a:grpFill/>
            <a:ln>
              <a:noFill/>
            </a:ln>
            <a:sp3d extrusionH="127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34" name="Rounded Rectangle 33"/>
            <p:cNvSpPr/>
            <p:nvPr/>
          </p:nvSpPr>
          <p:spPr>
            <a:xfrm>
              <a:off x="4500562" y="3286124"/>
              <a:ext cx="285752" cy="1214446"/>
            </a:xfrm>
            <a:prstGeom prst="roundRect">
              <a:avLst/>
            </a:prstGeom>
            <a:grpFill/>
            <a:ln>
              <a:noFill/>
            </a:ln>
            <a:sp3d extrusionH="127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35" name="Rounded Rectangle 34"/>
            <p:cNvSpPr/>
            <p:nvPr/>
          </p:nvSpPr>
          <p:spPr>
            <a:xfrm rot="5400000">
              <a:off x="4250529" y="2107397"/>
              <a:ext cx="428628" cy="785818"/>
            </a:xfrm>
            <a:prstGeom prst="roundRect">
              <a:avLst>
                <a:gd name="adj" fmla="val 41602"/>
              </a:avLst>
            </a:prstGeom>
            <a:grpFill/>
            <a:ln>
              <a:noFill/>
            </a:ln>
            <a:sp3d extrusionH="127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36" name="Rounded Rectangle 35"/>
            <p:cNvSpPr/>
            <p:nvPr/>
          </p:nvSpPr>
          <p:spPr>
            <a:xfrm rot="2424487">
              <a:off x="3826890" y="2274884"/>
              <a:ext cx="295276" cy="895492"/>
            </a:xfrm>
            <a:prstGeom prst="roundRect">
              <a:avLst>
                <a:gd name="adj" fmla="val 41602"/>
              </a:avLst>
            </a:prstGeom>
            <a:grpFill/>
            <a:ln>
              <a:noFill/>
            </a:ln>
            <a:sp3d extrusionH="127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37" name="Rounded Rectangle 36"/>
            <p:cNvSpPr/>
            <p:nvPr/>
          </p:nvSpPr>
          <p:spPr>
            <a:xfrm rot="19175513" flipH="1">
              <a:off x="4807520" y="2258864"/>
              <a:ext cx="295276" cy="895492"/>
            </a:xfrm>
            <a:prstGeom prst="roundRect">
              <a:avLst>
                <a:gd name="adj" fmla="val 41602"/>
              </a:avLst>
            </a:prstGeom>
            <a:grpFill/>
            <a:ln>
              <a:noFill/>
            </a:ln>
            <a:sp3d extrusionH="127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sp>
        <p:nvSpPr>
          <p:cNvPr id="94" name="Rectangle 3"/>
          <p:cNvSpPr txBox="1">
            <a:spLocks noChangeArrowheads="1"/>
          </p:cNvSpPr>
          <p:nvPr/>
        </p:nvSpPr>
        <p:spPr bwMode="auto">
          <a:xfrm>
            <a:off x="228600" y="76200"/>
            <a:ext cx="8686800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latin typeface="Century Gothic" pitchFamily="34" charset="0"/>
              </a:rPr>
              <a:t>Main Heading Goes here</a:t>
            </a:r>
            <a:r>
              <a:rPr lang="en-US" sz="3600" b="1" dirty="0">
                <a:solidFill>
                  <a:schemeClr val="bg1"/>
                </a:solidFill>
                <a:latin typeface="Century Gothic" pitchFamily="34" charset="0"/>
              </a:rPr>
              <a:t/>
            </a:r>
            <a:br>
              <a:rPr lang="en-US" sz="3600" b="1" dirty="0">
                <a:solidFill>
                  <a:schemeClr val="bg1"/>
                </a:solidFill>
                <a:latin typeface="Century Gothic" pitchFamily="34" charset="0"/>
              </a:rPr>
            </a:br>
            <a:r>
              <a:rPr lang="en-US" sz="2000" dirty="0">
                <a:solidFill>
                  <a:schemeClr val="bg1"/>
                </a:solidFill>
                <a:latin typeface="Century Gothic" pitchFamily="34" charset="0"/>
              </a:rPr>
              <a:t>Sub-heading goes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24"/>
          <p:cNvSpPr>
            <a:spLocks noChangeArrowheads="1"/>
          </p:cNvSpPr>
          <p:nvPr/>
        </p:nvSpPr>
        <p:spPr bwMode="auto">
          <a:xfrm>
            <a:off x="2285984" y="5429264"/>
            <a:ext cx="4572032" cy="1000132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chemeClr val="tx1">
                  <a:gamma/>
                  <a:shade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31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SG"/>
          </a:p>
        </p:txBody>
      </p:sp>
      <p:sp>
        <p:nvSpPr>
          <p:cNvPr id="3" name="Rectangle 2"/>
          <p:cNvSpPr/>
          <p:nvPr/>
        </p:nvSpPr>
        <p:spPr>
          <a:xfrm flipV="1">
            <a:off x="0" y="3857628"/>
            <a:ext cx="9144000" cy="57150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accent1">
                  <a:tint val="44500"/>
                  <a:satMod val="160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9144000" cy="385762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accent1">
                  <a:tint val="44500"/>
                  <a:satMod val="160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30" name="Oval 29"/>
          <p:cNvSpPr/>
          <p:nvPr/>
        </p:nvSpPr>
        <p:spPr>
          <a:xfrm>
            <a:off x="1071538" y="2143116"/>
            <a:ext cx="7000924" cy="3643338"/>
          </a:xfrm>
          <a:prstGeom prst="ellipse">
            <a:avLst/>
          </a:prstGeom>
          <a:gradFill flip="none" rotWithShape="1">
            <a:gsLst>
              <a:gs pos="0">
                <a:srgbClr val="00B3FA">
                  <a:alpha val="39000"/>
                </a:srgbClr>
              </a:gs>
              <a:gs pos="100000">
                <a:srgbClr val="00B0F0">
                  <a:shade val="67500"/>
                  <a:satMod val="115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grpSp>
        <p:nvGrpSpPr>
          <p:cNvPr id="2" name="Group 8"/>
          <p:cNvGrpSpPr/>
          <p:nvPr/>
        </p:nvGrpSpPr>
        <p:grpSpPr>
          <a:xfrm>
            <a:off x="2714612" y="2285992"/>
            <a:ext cx="3857652" cy="3857652"/>
            <a:chOff x="3428992" y="1500174"/>
            <a:chExt cx="3857652" cy="3857652"/>
          </a:xfrm>
          <a:scene3d>
            <a:camera prst="perspectiveRelaxed">
              <a:rot lat="17373601" lon="0" rev="0"/>
            </a:camera>
            <a:lightRig rig="soft" dir="t">
              <a:rot lat="0" lon="0" rev="3600000"/>
            </a:lightRig>
          </a:scene3d>
        </p:grpSpPr>
        <p:sp>
          <p:nvSpPr>
            <p:cNvPr id="5" name="Oval 4"/>
            <p:cNvSpPr/>
            <p:nvPr/>
          </p:nvSpPr>
          <p:spPr>
            <a:xfrm>
              <a:off x="3428992" y="1500174"/>
              <a:ext cx="3857652" cy="3857652"/>
            </a:xfrm>
            <a:prstGeom prst="ellipse">
              <a:avLst/>
            </a:pr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>
              <a:noFill/>
            </a:ln>
            <a:sp3d prstMaterial="plastic">
              <a:bevelB w="1270000" h="1524000"/>
              <a:extrusionClr>
                <a:srgbClr val="0070C0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6" name="Oval 5"/>
            <p:cNvSpPr/>
            <p:nvPr/>
          </p:nvSpPr>
          <p:spPr>
            <a:xfrm>
              <a:off x="3786182" y="1857364"/>
              <a:ext cx="3143272" cy="314327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sp3d prstMaterial="plastic">
              <a:bevelB w="1270000" h="1524000"/>
              <a:extrusionClr>
                <a:srgbClr val="0070C0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7" name="Oval 6"/>
            <p:cNvSpPr/>
            <p:nvPr/>
          </p:nvSpPr>
          <p:spPr>
            <a:xfrm>
              <a:off x="4143372" y="2214554"/>
              <a:ext cx="2428892" cy="2428892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sp3d prstMaterial="plastic">
              <a:bevelB w="1270000" h="1524000"/>
              <a:extrusionClr>
                <a:srgbClr val="0070C0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8" name="Oval 7"/>
            <p:cNvSpPr/>
            <p:nvPr/>
          </p:nvSpPr>
          <p:spPr>
            <a:xfrm>
              <a:off x="4429124" y="2500306"/>
              <a:ext cx="1847864" cy="18478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sp3d prstMaterial="plastic">
              <a:bevelB w="1270000" h="1524000"/>
              <a:extrusionClr>
                <a:srgbClr val="0070C0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grpSp>
        <p:nvGrpSpPr>
          <p:cNvPr id="9" name="Group 11"/>
          <p:cNvGrpSpPr/>
          <p:nvPr/>
        </p:nvGrpSpPr>
        <p:grpSpPr>
          <a:xfrm>
            <a:off x="3929058" y="3571876"/>
            <a:ext cx="1357322" cy="1357322"/>
            <a:chOff x="3929058" y="3000372"/>
            <a:chExt cx="1357322" cy="1357322"/>
          </a:xfrm>
        </p:grpSpPr>
        <p:sp>
          <p:nvSpPr>
            <p:cNvPr id="10" name="Oval 9"/>
            <p:cNvSpPr/>
            <p:nvPr/>
          </p:nvSpPr>
          <p:spPr>
            <a:xfrm>
              <a:off x="3929058" y="3429000"/>
              <a:ext cx="1357322" cy="42862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11" name="Pie 10"/>
            <p:cNvSpPr/>
            <p:nvPr/>
          </p:nvSpPr>
          <p:spPr>
            <a:xfrm rot="5400000">
              <a:off x="3929058" y="3000372"/>
              <a:ext cx="1357322" cy="1357322"/>
            </a:xfrm>
            <a:prstGeom prst="pie">
              <a:avLst>
                <a:gd name="adj1" fmla="val 5351957"/>
                <a:gd name="adj2" fmla="val 1620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>
                <a:solidFill>
                  <a:schemeClr val="tx1"/>
                </a:solidFill>
              </a:endParaRPr>
            </a:p>
          </p:txBody>
        </p:sp>
      </p:grpSp>
      <p:sp>
        <p:nvSpPr>
          <p:cNvPr id="13" name="Oval 12"/>
          <p:cNvSpPr/>
          <p:nvPr/>
        </p:nvSpPr>
        <p:spPr>
          <a:xfrm>
            <a:off x="4143372" y="3643314"/>
            <a:ext cx="928694" cy="642942"/>
          </a:xfrm>
          <a:prstGeom prst="ellipse">
            <a:avLst/>
          </a:pr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accent1">
                  <a:shade val="67500"/>
                  <a:satMod val="11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16" name="Moon 15"/>
          <p:cNvSpPr/>
          <p:nvPr/>
        </p:nvSpPr>
        <p:spPr>
          <a:xfrm rot="16200000">
            <a:off x="4036215" y="3607595"/>
            <a:ext cx="1214446" cy="3429024"/>
          </a:xfrm>
          <a:prstGeom prst="moon">
            <a:avLst>
              <a:gd name="adj" fmla="val 72494"/>
            </a:avLst>
          </a:prstGeom>
          <a:gradFill flip="none" rotWithShape="1">
            <a:gsLst>
              <a:gs pos="0">
                <a:schemeClr val="bg1">
                  <a:alpha val="6000"/>
                </a:schemeClr>
              </a:gs>
              <a:gs pos="100000">
                <a:schemeClr val="tx1">
                  <a:gamma/>
                  <a:shade val="0"/>
                  <a:invGamma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grpSp>
        <p:nvGrpSpPr>
          <p:cNvPr id="12" name="Group 23"/>
          <p:cNvGrpSpPr/>
          <p:nvPr/>
        </p:nvGrpSpPr>
        <p:grpSpPr>
          <a:xfrm>
            <a:off x="1357290" y="1785926"/>
            <a:ext cx="3071834" cy="2928958"/>
            <a:chOff x="571472" y="1214422"/>
            <a:chExt cx="3071834" cy="2928958"/>
          </a:xfr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16200000" scaled="1"/>
            <a:tileRect/>
          </a:gradFill>
        </p:grpSpPr>
        <p:sp>
          <p:nvSpPr>
            <p:cNvPr id="25" name="Block Arc 24"/>
            <p:cNvSpPr/>
            <p:nvPr/>
          </p:nvSpPr>
          <p:spPr>
            <a:xfrm>
              <a:off x="571472" y="1214422"/>
              <a:ext cx="2928958" cy="2928958"/>
            </a:xfrm>
            <a:prstGeom prst="blockArc">
              <a:avLst>
                <a:gd name="adj1" fmla="val 16308562"/>
                <a:gd name="adj2" fmla="val 21568425"/>
                <a:gd name="adj3" fmla="val 1047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>
                <a:solidFill>
                  <a:schemeClr val="tx1"/>
                </a:solidFill>
              </a:endParaRPr>
            </a:p>
          </p:txBody>
        </p:sp>
        <p:sp>
          <p:nvSpPr>
            <p:cNvPr id="26" name="Isosceles Triangle 25"/>
            <p:cNvSpPr/>
            <p:nvPr/>
          </p:nvSpPr>
          <p:spPr>
            <a:xfrm flipV="1">
              <a:off x="3000364" y="2643182"/>
              <a:ext cx="642942" cy="35719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grpSp>
        <p:nvGrpSpPr>
          <p:cNvPr id="15" name="Group 26"/>
          <p:cNvGrpSpPr/>
          <p:nvPr/>
        </p:nvGrpSpPr>
        <p:grpSpPr>
          <a:xfrm flipH="1">
            <a:off x="4786314" y="1785926"/>
            <a:ext cx="3071834" cy="2928958"/>
            <a:chOff x="571472" y="1214422"/>
            <a:chExt cx="3071834" cy="2928958"/>
          </a:xfr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16200000" scaled="1"/>
            <a:tileRect/>
          </a:gradFill>
        </p:grpSpPr>
        <p:sp>
          <p:nvSpPr>
            <p:cNvPr id="28" name="Block Arc 27"/>
            <p:cNvSpPr/>
            <p:nvPr/>
          </p:nvSpPr>
          <p:spPr>
            <a:xfrm>
              <a:off x="571472" y="1214422"/>
              <a:ext cx="2928958" cy="2928958"/>
            </a:xfrm>
            <a:prstGeom prst="blockArc">
              <a:avLst>
                <a:gd name="adj1" fmla="val 16308562"/>
                <a:gd name="adj2" fmla="val 21568425"/>
                <a:gd name="adj3" fmla="val 1047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>
                <a:solidFill>
                  <a:schemeClr val="tx1"/>
                </a:solidFill>
              </a:endParaRPr>
            </a:p>
          </p:txBody>
        </p:sp>
        <p:sp>
          <p:nvSpPr>
            <p:cNvPr id="29" name="Isosceles Triangle 28"/>
            <p:cNvSpPr/>
            <p:nvPr/>
          </p:nvSpPr>
          <p:spPr>
            <a:xfrm flipV="1">
              <a:off x="3000364" y="2643182"/>
              <a:ext cx="642942" cy="35719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sp>
        <p:nvSpPr>
          <p:cNvPr id="31" name="Oval 30"/>
          <p:cNvSpPr/>
          <p:nvPr/>
        </p:nvSpPr>
        <p:spPr>
          <a:xfrm>
            <a:off x="3857620" y="3429000"/>
            <a:ext cx="1481829" cy="1071570"/>
          </a:xfrm>
          <a:prstGeom prst="ellipse">
            <a:avLst/>
          </a:prstGeom>
          <a:gradFill flip="none" rotWithShape="1">
            <a:gsLst>
              <a:gs pos="0">
                <a:srgbClr val="00B3FA">
                  <a:alpha val="57647"/>
                </a:srgbClr>
              </a:gs>
              <a:gs pos="100000">
                <a:srgbClr val="00B0F0">
                  <a:shade val="67500"/>
                  <a:satMod val="115000"/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54" name="Rectangle 3"/>
          <p:cNvSpPr txBox="1">
            <a:spLocks noChangeArrowheads="1"/>
          </p:cNvSpPr>
          <p:nvPr/>
        </p:nvSpPr>
        <p:spPr bwMode="auto">
          <a:xfrm>
            <a:off x="228600" y="76200"/>
            <a:ext cx="8686800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3200" b="1" dirty="0">
                <a:latin typeface="Century Gothic" pitchFamily="34" charset="0"/>
              </a:rPr>
              <a:t>Main Heading Goes here</a:t>
            </a:r>
            <a:r>
              <a:rPr lang="en-US" sz="3600" b="1" dirty="0">
                <a:latin typeface="Century Gothic" pitchFamily="34" charset="0"/>
              </a:rPr>
              <a:t/>
            </a:r>
            <a:br>
              <a:rPr lang="en-US" sz="3600" b="1" dirty="0">
                <a:latin typeface="Century Gothic" pitchFamily="34" charset="0"/>
              </a:rPr>
            </a:br>
            <a:r>
              <a:rPr lang="en-US" sz="2000" dirty="0">
                <a:latin typeface="Century Gothic" pitchFamily="34" charset="0"/>
              </a:rPr>
              <a:t>Sub-heading goes here</a:t>
            </a:r>
          </a:p>
        </p:txBody>
      </p:sp>
      <p:sp>
        <p:nvSpPr>
          <p:cNvPr id="55" name="Snip Diagonal Corner Rectangle 54"/>
          <p:cNvSpPr/>
          <p:nvPr/>
        </p:nvSpPr>
        <p:spPr>
          <a:xfrm>
            <a:off x="214282" y="1285860"/>
            <a:ext cx="2500330" cy="1285884"/>
          </a:xfrm>
          <a:prstGeom prst="snip2DiagRect">
            <a:avLst/>
          </a:prstGeom>
          <a:gradFill flip="none" rotWithShape="1">
            <a:gsLst>
              <a:gs pos="21000">
                <a:srgbClr val="00B0F0"/>
              </a:gs>
              <a:gs pos="100000">
                <a:srgbClr val="0070C0">
                  <a:shade val="100000"/>
                  <a:satMod val="115000"/>
                  <a:alpha val="0"/>
                </a:srgbClr>
              </a:gs>
            </a:gsLst>
            <a:lin ang="16200000" scaled="1"/>
            <a:tileRect/>
          </a:gradFill>
          <a:ln>
            <a:noFill/>
          </a:ln>
          <a:effectLst/>
          <a:scene3d>
            <a:camera prst="perspectiveAbove"/>
            <a:lightRig rig="soft" dir="t">
              <a:rot lat="0" lon="0" rev="4800000"/>
            </a:lightRig>
          </a:scene3d>
          <a:sp3d extrusionH="127000" prstMaterial="clea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56" name="Snip Diagonal Corner Rectangle 55"/>
          <p:cNvSpPr/>
          <p:nvPr/>
        </p:nvSpPr>
        <p:spPr>
          <a:xfrm>
            <a:off x="6500826" y="1285860"/>
            <a:ext cx="2500330" cy="1285884"/>
          </a:xfrm>
          <a:prstGeom prst="snip2DiagRect">
            <a:avLst/>
          </a:prstGeom>
          <a:gradFill flip="none" rotWithShape="1">
            <a:gsLst>
              <a:gs pos="21000">
                <a:srgbClr val="00B0F0"/>
              </a:gs>
              <a:gs pos="100000">
                <a:srgbClr val="0070C0">
                  <a:shade val="100000"/>
                  <a:satMod val="115000"/>
                  <a:alpha val="0"/>
                </a:srgbClr>
              </a:gs>
            </a:gsLst>
            <a:lin ang="16200000" scaled="1"/>
            <a:tileRect/>
          </a:gradFill>
          <a:ln>
            <a:noFill/>
          </a:ln>
          <a:effectLst/>
          <a:scene3d>
            <a:camera prst="perspectiveAbove"/>
            <a:lightRig rig="soft" dir="t">
              <a:rot lat="0" lon="0" rev="4800000"/>
            </a:lightRig>
          </a:scene3d>
          <a:sp3d extrusionH="127000" prstMaterial="clear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1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100000">
                <a:srgbClr val="333333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SG"/>
          </a:p>
        </p:txBody>
      </p:sp>
      <p:sp>
        <p:nvSpPr>
          <p:cNvPr id="25" name="Rectangle 51"/>
          <p:cNvSpPr>
            <a:spLocks noChangeArrowheads="1"/>
          </p:cNvSpPr>
          <p:nvPr/>
        </p:nvSpPr>
        <p:spPr bwMode="auto">
          <a:xfrm flipV="1">
            <a:off x="0" y="0"/>
            <a:ext cx="9144000" cy="3141663"/>
          </a:xfrm>
          <a:prstGeom prst="rect">
            <a:avLst/>
          </a:prstGeom>
          <a:gradFill rotWithShape="1">
            <a:gsLst>
              <a:gs pos="0">
                <a:schemeClr val="tx1">
                  <a:gamma/>
                  <a:shade val="46275"/>
                  <a:invGamma/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SG"/>
          </a:p>
        </p:txBody>
      </p:sp>
      <p:sp>
        <p:nvSpPr>
          <p:cNvPr id="26" name="Oval 26"/>
          <p:cNvSpPr>
            <a:spLocks noChangeArrowheads="1"/>
          </p:cNvSpPr>
          <p:nvPr/>
        </p:nvSpPr>
        <p:spPr bwMode="auto">
          <a:xfrm>
            <a:off x="2643174" y="4143380"/>
            <a:ext cx="6715140" cy="1944687"/>
          </a:xfrm>
          <a:prstGeom prst="ellipse">
            <a:avLst/>
          </a:prstGeom>
          <a:gradFill rotWithShape="1">
            <a:gsLst>
              <a:gs pos="0">
                <a:srgbClr val="777777"/>
              </a:gs>
              <a:gs pos="100000">
                <a:srgbClr val="777777">
                  <a:gamma/>
                  <a:shade val="69804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31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SG"/>
          </a:p>
        </p:txBody>
      </p:sp>
      <p:sp>
        <p:nvSpPr>
          <p:cNvPr id="27" name="Oval 24"/>
          <p:cNvSpPr>
            <a:spLocks noChangeArrowheads="1"/>
          </p:cNvSpPr>
          <p:nvPr/>
        </p:nvSpPr>
        <p:spPr bwMode="auto">
          <a:xfrm rot="21391339">
            <a:off x="3559677" y="4355204"/>
            <a:ext cx="5583538" cy="1577408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chemeClr val="tx1">
                  <a:gamma/>
                  <a:shade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31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SG"/>
          </a:p>
        </p:txBody>
      </p:sp>
      <p:sp>
        <p:nvSpPr>
          <p:cNvPr id="28" name="Rectangle 50"/>
          <p:cNvSpPr>
            <a:spLocks noChangeArrowheads="1"/>
          </p:cNvSpPr>
          <p:nvPr/>
        </p:nvSpPr>
        <p:spPr bwMode="auto">
          <a:xfrm>
            <a:off x="0" y="6381750"/>
            <a:ext cx="9144000" cy="476250"/>
          </a:xfrm>
          <a:prstGeom prst="rect">
            <a:avLst/>
          </a:prstGeom>
          <a:gradFill rotWithShape="1">
            <a:gsLst>
              <a:gs pos="0">
                <a:schemeClr val="tx1">
                  <a:gamma/>
                  <a:shade val="46275"/>
                  <a:invGamma/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SG"/>
          </a:p>
        </p:txBody>
      </p:sp>
      <p:sp>
        <p:nvSpPr>
          <p:cNvPr id="29699" name="Rectangle 3"/>
          <p:cNvSpPr txBox="1">
            <a:spLocks noChangeArrowheads="1"/>
          </p:cNvSpPr>
          <p:nvPr/>
        </p:nvSpPr>
        <p:spPr bwMode="auto">
          <a:xfrm>
            <a:off x="228600" y="76200"/>
            <a:ext cx="8686800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3200" b="1" dirty="0">
                <a:solidFill>
                  <a:srgbClr val="FFFFFF"/>
                </a:solidFill>
                <a:latin typeface="Century Gothic" pitchFamily="34" charset="0"/>
              </a:rPr>
              <a:t>Main Heading Goes here</a:t>
            </a:r>
            <a:r>
              <a:rPr lang="en-US" sz="3600" b="1" dirty="0">
                <a:solidFill>
                  <a:srgbClr val="FFFFFF"/>
                </a:solidFill>
                <a:latin typeface="Century Gothic" pitchFamily="34" charset="0"/>
              </a:rPr>
              <a:t/>
            </a:r>
            <a:br>
              <a:rPr lang="en-US" sz="3600" b="1" dirty="0">
                <a:solidFill>
                  <a:srgbClr val="FFFFFF"/>
                </a:solidFill>
                <a:latin typeface="Century Gothic" pitchFamily="34" charset="0"/>
              </a:rPr>
            </a:br>
            <a:r>
              <a:rPr lang="en-US" sz="2000" dirty="0">
                <a:solidFill>
                  <a:srgbClr val="FFFFFF"/>
                </a:solidFill>
                <a:latin typeface="Century Gothic" pitchFamily="34" charset="0"/>
              </a:rPr>
              <a:t>Sub-heading goes here</a:t>
            </a:r>
          </a:p>
        </p:txBody>
      </p:sp>
      <p:grpSp>
        <p:nvGrpSpPr>
          <p:cNvPr id="2" name="Group 5"/>
          <p:cNvGrpSpPr/>
          <p:nvPr/>
        </p:nvGrpSpPr>
        <p:grpSpPr>
          <a:xfrm>
            <a:off x="3786182" y="1428736"/>
            <a:ext cx="3857652" cy="3857652"/>
            <a:chOff x="3428992" y="1500174"/>
            <a:chExt cx="3857652" cy="3857652"/>
          </a:xfrm>
          <a:scene3d>
            <a:camera prst="perspectiveLeft">
              <a:rot lat="0" lon="3000000" rev="0"/>
            </a:camera>
            <a:lightRig rig="threePt" dir="t">
              <a:rot lat="0" lon="0" rev="3600000"/>
            </a:lightRig>
          </a:scene3d>
        </p:grpSpPr>
        <p:sp>
          <p:nvSpPr>
            <p:cNvPr id="7" name="Oval 6"/>
            <p:cNvSpPr/>
            <p:nvPr/>
          </p:nvSpPr>
          <p:spPr>
            <a:xfrm>
              <a:off x="3428992" y="1500174"/>
              <a:ext cx="3857652" cy="385765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sp3d prstMaterial="plastic">
              <a:bevelB w="1270000" h="1905000"/>
              <a:extrusionClr>
                <a:srgbClr val="0070C0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8" name="Oval 7"/>
            <p:cNvSpPr/>
            <p:nvPr/>
          </p:nvSpPr>
          <p:spPr>
            <a:xfrm>
              <a:off x="3786182" y="1857364"/>
              <a:ext cx="3143272" cy="31432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sp3d prstMaterial="plastic">
              <a:bevelB w="1270000" h="1524000"/>
              <a:extrusionClr>
                <a:srgbClr val="0070C0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9" name="Oval 8"/>
            <p:cNvSpPr/>
            <p:nvPr/>
          </p:nvSpPr>
          <p:spPr>
            <a:xfrm>
              <a:off x="4143372" y="2214554"/>
              <a:ext cx="2428892" cy="242889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sp3d prstMaterial="plastic">
              <a:bevelB w="1270000" h="1524000"/>
              <a:extrusionClr>
                <a:srgbClr val="0070C0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10" name="Oval 9"/>
            <p:cNvSpPr/>
            <p:nvPr/>
          </p:nvSpPr>
          <p:spPr>
            <a:xfrm>
              <a:off x="4429124" y="2500306"/>
              <a:ext cx="1847864" cy="18478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sp3d prstMaterial="plastic">
              <a:bevelB w="1270000" h="1524000"/>
              <a:extrusionClr>
                <a:srgbClr val="0070C0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Oval 5"/>
          <p:cNvSpPr>
            <a:spLocks noChangeArrowheads="1"/>
          </p:cNvSpPr>
          <p:nvPr/>
        </p:nvSpPr>
        <p:spPr bwMode="auto">
          <a:xfrm>
            <a:off x="2786050" y="1428736"/>
            <a:ext cx="3529012" cy="3529012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rgbClr val="292929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endParaRPr lang="en-SG"/>
          </a:p>
        </p:txBody>
      </p:sp>
      <p:sp>
        <p:nvSpPr>
          <p:cNvPr id="5126" name="Oval 6"/>
          <p:cNvSpPr>
            <a:spLocks noChangeArrowheads="1"/>
          </p:cNvSpPr>
          <p:nvPr/>
        </p:nvSpPr>
        <p:spPr bwMode="auto">
          <a:xfrm>
            <a:off x="3001950" y="1644636"/>
            <a:ext cx="3097212" cy="3097212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SG"/>
          </a:p>
        </p:txBody>
      </p:sp>
      <p:sp>
        <p:nvSpPr>
          <p:cNvPr id="5128" name="AutoShape 8"/>
          <p:cNvSpPr>
            <a:spLocks noChangeArrowheads="1"/>
          </p:cNvSpPr>
          <p:nvPr/>
        </p:nvSpPr>
        <p:spPr bwMode="auto">
          <a:xfrm>
            <a:off x="3074975" y="1717661"/>
            <a:ext cx="2952750" cy="2952750"/>
          </a:xfrm>
          <a:custGeom>
            <a:avLst/>
            <a:gdLst>
              <a:gd name="G0" fmla="+- 5400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400"/>
              <a:gd name="G18" fmla="*/ 5400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400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400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700 w 21600"/>
              <a:gd name="T15" fmla="*/ 10800 h 21600"/>
              <a:gd name="T16" fmla="*/ 10800 w 21600"/>
              <a:gd name="T17" fmla="*/ 5400 h 21600"/>
              <a:gd name="T18" fmla="*/ 18900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gradFill rotWithShape="1">
            <a:gsLst>
              <a:gs pos="0">
                <a:srgbClr val="FF0000"/>
              </a:gs>
              <a:gs pos="100000">
                <a:srgbClr val="FF6600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none" anchor="ctr"/>
          <a:lstStyle/>
          <a:p>
            <a:endParaRPr lang="en-SG"/>
          </a:p>
        </p:txBody>
      </p:sp>
      <p:sp>
        <p:nvSpPr>
          <p:cNvPr id="5129" name="AutoShape 9"/>
          <p:cNvSpPr>
            <a:spLocks noChangeArrowheads="1"/>
          </p:cNvSpPr>
          <p:nvPr/>
        </p:nvSpPr>
        <p:spPr bwMode="auto">
          <a:xfrm rot="10800000">
            <a:off x="3074975" y="1717661"/>
            <a:ext cx="2952750" cy="2952750"/>
          </a:xfrm>
          <a:custGeom>
            <a:avLst/>
            <a:gdLst>
              <a:gd name="G0" fmla="+- 5400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400"/>
              <a:gd name="G18" fmla="*/ 5400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400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400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700 w 21600"/>
              <a:gd name="T15" fmla="*/ 10800 h 21600"/>
              <a:gd name="T16" fmla="*/ 10800 w 21600"/>
              <a:gd name="T17" fmla="*/ 5400 h 21600"/>
              <a:gd name="T18" fmla="*/ 18900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gradFill rotWithShape="1">
            <a:gsLst>
              <a:gs pos="0">
                <a:srgbClr val="DDDDDD">
                  <a:gamma/>
                  <a:tint val="63529"/>
                  <a:invGamma/>
                </a:srgbClr>
              </a:gs>
              <a:gs pos="100000">
                <a:schemeClr val="bg1">
                  <a:lumMod val="65000"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none" anchor="ctr"/>
          <a:lstStyle/>
          <a:p>
            <a:endParaRPr lang="en-SG"/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3001950" y="3157523"/>
            <a:ext cx="865187" cy="714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SG"/>
          </a:p>
        </p:txBody>
      </p:sp>
      <p:sp>
        <p:nvSpPr>
          <p:cNvPr id="5138" name="Rectangle 18"/>
          <p:cNvSpPr>
            <a:spLocks noChangeArrowheads="1"/>
          </p:cNvSpPr>
          <p:nvPr/>
        </p:nvSpPr>
        <p:spPr bwMode="auto">
          <a:xfrm>
            <a:off x="0" y="6143644"/>
            <a:ext cx="9144000" cy="714356"/>
          </a:xfrm>
          <a:prstGeom prst="rect">
            <a:avLst/>
          </a:prstGeom>
          <a:gradFill rotWithShape="1">
            <a:gsLst>
              <a:gs pos="0">
                <a:schemeClr val="tx2">
                  <a:gamma/>
                  <a:tint val="72941"/>
                  <a:invGamma/>
                </a:schemeClr>
              </a:gs>
              <a:gs pos="100000">
                <a:schemeClr val="tx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SG"/>
          </a:p>
        </p:txBody>
      </p:sp>
      <p:sp>
        <p:nvSpPr>
          <p:cNvPr id="5139" name="Rectangle 19"/>
          <p:cNvSpPr>
            <a:spLocks noChangeArrowheads="1"/>
          </p:cNvSpPr>
          <p:nvPr/>
        </p:nvSpPr>
        <p:spPr bwMode="auto">
          <a:xfrm>
            <a:off x="0" y="5929330"/>
            <a:ext cx="9144000" cy="217487"/>
          </a:xfrm>
          <a:prstGeom prst="rect">
            <a:avLst/>
          </a:prstGeom>
          <a:gradFill rotWithShape="1">
            <a:gsLst>
              <a:gs pos="0">
                <a:srgbClr val="C00000"/>
              </a:gs>
              <a:gs pos="100000">
                <a:srgbClr val="FF6600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SG"/>
          </a:p>
        </p:txBody>
      </p:sp>
      <p:sp>
        <p:nvSpPr>
          <p:cNvPr id="5140" name="Rectangle 20"/>
          <p:cNvSpPr>
            <a:spLocks noChangeArrowheads="1"/>
          </p:cNvSpPr>
          <p:nvPr/>
        </p:nvSpPr>
        <p:spPr bwMode="auto">
          <a:xfrm>
            <a:off x="0" y="6143644"/>
            <a:ext cx="9144000" cy="142875"/>
          </a:xfrm>
          <a:prstGeom prst="rect">
            <a:avLst/>
          </a:prstGeom>
          <a:gradFill rotWithShape="1">
            <a:gsLst>
              <a:gs pos="0">
                <a:schemeClr val="tx2"/>
              </a:gs>
              <a:gs pos="100000">
                <a:schemeClr val="tx2">
                  <a:gamma/>
                  <a:tint val="98431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SG"/>
          </a:p>
        </p:txBody>
      </p:sp>
      <p:sp>
        <p:nvSpPr>
          <p:cNvPr id="5148" name="Oval 28"/>
          <p:cNvSpPr>
            <a:spLocks noChangeArrowheads="1"/>
          </p:cNvSpPr>
          <p:nvPr/>
        </p:nvSpPr>
        <p:spPr bwMode="auto">
          <a:xfrm>
            <a:off x="3506775" y="1789098"/>
            <a:ext cx="2087562" cy="1368425"/>
          </a:xfrm>
          <a:prstGeom prst="ellipse">
            <a:avLst/>
          </a:prstGeom>
          <a:gradFill rotWithShape="1">
            <a:gsLst>
              <a:gs pos="0">
                <a:schemeClr val="bg1">
                  <a:alpha val="39999"/>
                </a:schemeClr>
              </a:gs>
              <a:gs pos="100000">
                <a:schemeClr val="bg1">
                  <a:gamma/>
                  <a:tint val="79216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SG"/>
          </a:p>
        </p:txBody>
      </p:sp>
      <p:sp>
        <p:nvSpPr>
          <p:cNvPr id="5127" name="Oval 7"/>
          <p:cNvSpPr>
            <a:spLocks noChangeArrowheads="1"/>
          </p:cNvSpPr>
          <p:nvPr/>
        </p:nvSpPr>
        <p:spPr bwMode="auto">
          <a:xfrm>
            <a:off x="3867137" y="2509823"/>
            <a:ext cx="1368425" cy="1368425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chemeClr val="tx1">
                  <a:gamma/>
                  <a:tint val="79216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none" anchor="ctr"/>
          <a:lstStyle/>
          <a:p>
            <a:endParaRPr lang="en-SG"/>
          </a:p>
        </p:txBody>
      </p:sp>
      <p:sp>
        <p:nvSpPr>
          <p:cNvPr id="5131" name="Rectangle 11"/>
          <p:cNvSpPr>
            <a:spLocks noChangeArrowheads="1"/>
          </p:cNvSpPr>
          <p:nvPr/>
        </p:nvSpPr>
        <p:spPr bwMode="auto">
          <a:xfrm>
            <a:off x="5286380" y="3157523"/>
            <a:ext cx="739757" cy="571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SG"/>
          </a:p>
        </p:txBody>
      </p:sp>
      <p:sp>
        <p:nvSpPr>
          <p:cNvPr id="5132" name="Oval 12"/>
          <p:cNvSpPr>
            <a:spLocks noChangeArrowheads="1"/>
          </p:cNvSpPr>
          <p:nvPr/>
        </p:nvSpPr>
        <p:spPr bwMode="auto">
          <a:xfrm>
            <a:off x="4010012" y="2581261"/>
            <a:ext cx="1081088" cy="877887"/>
          </a:xfrm>
          <a:prstGeom prst="ellipse">
            <a:avLst/>
          </a:prstGeom>
          <a:gradFill rotWithShape="1">
            <a:gsLst>
              <a:gs pos="0">
                <a:schemeClr val="bg1">
                  <a:alpha val="89999"/>
                </a:schemeClr>
              </a:gs>
              <a:gs pos="100000">
                <a:schemeClr val="bg1">
                  <a:gamma/>
                  <a:tint val="79216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SG"/>
          </a:p>
        </p:txBody>
      </p:sp>
      <p:sp>
        <p:nvSpPr>
          <p:cNvPr id="27" name="Oval 24"/>
          <p:cNvSpPr>
            <a:spLocks noChangeArrowheads="1"/>
          </p:cNvSpPr>
          <p:nvPr/>
        </p:nvSpPr>
        <p:spPr bwMode="auto">
          <a:xfrm>
            <a:off x="2500298" y="5000636"/>
            <a:ext cx="4248151" cy="647700"/>
          </a:xfrm>
          <a:prstGeom prst="ellipse">
            <a:avLst/>
          </a:prstGeom>
          <a:gradFill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gamma/>
                  <a:shade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31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SG"/>
          </a:p>
        </p:txBody>
      </p:sp>
      <p:sp>
        <p:nvSpPr>
          <p:cNvPr id="28" name="Rectangle 3"/>
          <p:cNvSpPr txBox="1">
            <a:spLocks noChangeArrowheads="1"/>
          </p:cNvSpPr>
          <p:nvPr/>
        </p:nvSpPr>
        <p:spPr bwMode="auto">
          <a:xfrm>
            <a:off x="228600" y="76200"/>
            <a:ext cx="8686800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3200" b="1" dirty="0">
                <a:latin typeface="Century Gothic" pitchFamily="34" charset="0"/>
              </a:rPr>
              <a:t>Main Heading Goes here</a:t>
            </a:r>
            <a:r>
              <a:rPr lang="en-US" sz="3600" b="1" dirty="0">
                <a:latin typeface="Century Gothic" pitchFamily="34" charset="0"/>
              </a:rPr>
              <a:t/>
            </a:r>
            <a:br>
              <a:rPr lang="en-US" sz="3600" b="1" dirty="0">
                <a:latin typeface="Century Gothic" pitchFamily="34" charset="0"/>
              </a:rPr>
            </a:br>
            <a:r>
              <a:rPr lang="en-US" sz="2000" dirty="0">
                <a:latin typeface="Century Gothic" pitchFamily="34" charset="0"/>
              </a:rPr>
              <a:t>Sub-heading goes here</a:t>
            </a:r>
          </a:p>
        </p:txBody>
      </p:sp>
      <p:cxnSp>
        <p:nvCxnSpPr>
          <p:cNvPr id="30" name="Straight Arrow Connector 29"/>
          <p:cNvCxnSpPr/>
          <p:nvPr/>
        </p:nvCxnSpPr>
        <p:spPr>
          <a:xfrm>
            <a:off x="1428728" y="3143248"/>
            <a:ext cx="1000132" cy="1588"/>
          </a:xfrm>
          <a:prstGeom prst="straightConnector1">
            <a:avLst/>
          </a:prstGeom>
          <a:ln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H="1">
            <a:off x="6572264" y="3214686"/>
            <a:ext cx="1000132" cy="1588"/>
          </a:xfrm>
          <a:prstGeom prst="straightConnector1">
            <a:avLst/>
          </a:prstGeom>
          <a:ln>
            <a:solidFill>
              <a:srgbClr val="FF66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7" name="Rectangle 13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100000">
                <a:srgbClr val="333333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SG"/>
          </a:p>
        </p:txBody>
      </p:sp>
      <p:sp>
        <p:nvSpPr>
          <p:cNvPr id="21555" name="Rectangle 51"/>
          <p:cNvSpPr>
            <a:spLocks noChangeArrowheads="1"/>
          </p:cNvSpPr>
          <p:nvPr/>
        </p:nvSpPr>
        <p:spPr bwMode="auto">
          <a:xfrm flipV="1">
            <a:off x="0" y="0"/>
            <a:ext cx="9144000" cy="3141663"/>
          </a:xfrm>
          <a:prstGeom prst="rect">
            <a:avLst/>
          </a:prstGeom>
          <a:gradFill rotWithShape="1">
            <a:gsLst>
              <a:gs pos="0">
                <a:schemeClr val="tx1">
                  <a:gamma/>
                  <a:shade val="46275"/>
                  <a:invGamma/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SG"/>
          </a:p>
        </p:txBody>
      </p:sp>
      <p:sp>
        <p:nvSpPr>
          <p:cNvPr id="21530" name="Oval 26"/>
          <p:cNvSpPr>
            <a:spLocks noChangeArrowheads="1"/>
          </p:cNvSpPr>
          <p:nvPr/>
        </p:nvSpPr>
        <p:spPr bwMode="auto">
          <a:xfrm>
            <a:off x="0" y="4090976"/>
            <a:ext cx="9144000" cy="1944687"/>
          </a:xfrm>
          <a:prstGeom prst="ellipse">
            <a:avLst/>
          </a:prstGeom>
          <a:gradFill rotWithShape="1">
            <a:gsLst>
              <a:gs pos="0">
                <a:srgbClr val="777777"/>
              </a:gs>
              <a:gs pos="100000">
                <a:srgbClr val="777777">
                  <a:gamma/>
                  <a:shade val="69804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31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SG"/>
          </a:p>
        </p:txBody>
      </p:sp>
      <p:sp>
        <p:nvSpPr>
          <p:cNvPr id="21528" name="Oval 24"/>
          <p:cNvSpPr>
            <a:spLocks noChangeArrowheads="1"/>
          </p:cNvSpPr>
          <p:nvPr/>
        </p:nvSpPr>
        <p:spPr bwMode="auto">
          <a:xfrm>
            <a:off x="2484438" y="4811701"/>
            <a:ext cx="4105275" cy="647700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chemeClr val="tx1">
                  <a:gamma/>
                  <a:shade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31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SG"/>
          </a:p>
        </p:txBody>
      </p:sp>
      <p:sp>
        <p:nvSpPr>
          <p:cNvPr id="21519" name="Oval 15"/>
          <p:cNvSpPr>
            <a:spLocks noChangeArrowheads="1"/>
          </p:cNvSpPr>
          <p:nvPr/>
        </p:nvSpPr>
        <p:spPr bwMode="auto">
          <a:xfrm>
            <a:off x="2843213" y="1714488"/>
            <a:ext cx="3316287" cy="3316288"/>
          </a:xfrm>
          <a:prstGeom prst="ellipse">
            <a:avLst/>
          </a:prstGeom>
          <a:solidFill>
            <a:schemeClr val="bg1"/>
          </a:solidFill>
          <a:ln w="3175">
            <a:solidFill>
              <a:srgbClr val="EAEAEA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endParaRPr lang="en-SG"/>
          </a:p>
        </p:txBody>
      </p:sp>
      <p:sp>
        <p:nvSpPr>
          <p:cNvPr id="21521" name="Oval 17"/>
          <p:cNvSpPr>
            <a:spLocks noChangeArrowheads="1"/>
          </p:cNvSpPr>
          <p:nvPr/>
        </p:nvSpPr>
        <p:spPr bwMode="auto">
          <a:xfrm>
            <a:off x="3155950" y="2025638"/>
            <a:ext cx="2692400" cy="2692400"/>
          </a:xfrm>
          <a:prstGeom prst="ellipse">
            <a:avLst/>
          </a:prstGeom>
          <a:solidFill>
            <a:schemeClr val="tx1"/>
          </a:solidFill>
          <a:ln w="3175">
            <a:solidFill>
              <a:srgbClr val="333333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endParaRPr lang="en-SG"/>
          </a:p>
        </p:txBody>
      </p:sp>
      <p:sp>
        <p:nvSpPr>
          <p:cNvPr id="21524" name="Oval 20"/>
          <p:cNvSpPr>
            <a:spLocks noChangeArrowheads="1"/>
          </p:cNvSpPr>
          <p:nvPr/>
        </p:nvSpPr>
        <p:spPr bwMode="auto">
          <a:xfrm>
            <a:off x="3094038" y="3027351"/>
            <a:ext cx="2878137" cy="1939925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chemeClr val="tx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31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SG"/>
          </a:p>
        </p:txBody>
      </p:sp>
      <p:sp>
        <p:nvSpPr>
          <p:cNvPr id="21523" name="Rectangle 19"/>
          <p:cNvSpPr>
            <a:spLocks noChangeArrowheads="1"/>
          </p:cNvSpPr>
          <p:nvPr/>
        </p:nvSpPr>
        <p:spPr bwMode="auto">
          <a:xfrm>
            <a:off x="3059113" y="2435213"/>
            <a:ext cx="2816225" cy="1063625"/>
          </a:xfrm>
          <a:prstGeom prst="rect">
            <a:avLst/>
          </a:prstGeom>
          <a:gradFill rotWithShape="1">
            <a:gsLst>
              <a:gs pos="0">
                <a:schemeClr val="bg1">
                  <a:gamma/>
                  <a:shade val="98431"/>
                  <a:invGamma/>
                  <a:alpha val="0"/>
                </a:schemeClr>
              </a:gs>
              <a:gs pos="50000">
                <a:schemeClr val="bg1">
                  <a:alpha val="35001"/>
                </a:schemeClr>
              </a:gs>
              <a:gs pos="100000">
                <a:schemeClr val="bg1">
                  <a:gamma/>
                  <a:shade val="98431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SG"/>
          </a:p>
        </p:txBody>
      </p:sp>
      <p:sp>
        <p:nvSpPr>
          <p:cNvPr id="21522" name="Oval 18"/>
          <p:cNvSpPr>
            <a:spLocks noChangeArrowheads="1"/>
          </p:cNvSpPr>
          <p:nvPr/>
        </p:nvSpPr>
        <p:spPr bwMode="auto">
          <a:xfrm>
            <a:off x="3470275" y="2339963"/>
            <a:ext cx="2063750" cy="2063750"/>
          </a:xfrm>
          <a:prstGeom prst="ellipse">
            <a:avLst/>
          </a:prstGeom>
          <a:solidFill>
            <a:srgbClr val="FF6600"/>
          </a:solidFill>
          <a:ln w="3175">
            <a:solidFill>
              <a:srgbClr val="FF9933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endParaRPr lang="en-SG"/>
          </a:p>
        </p:txBody>
      </p:sp>
      <p:sp>
        <p:nvSpPr>
          <p:cNvPr id="21527" name="Oval 23"/>
          <p:cNvSpPr>
            <a:spLocks noChangeArrowheads="1"/>
          </p:cNvSpPr>
          <p:nvPr/>
        </p:nvSpPr>
        <p:spPr bwMode="auto">
          <a:xfrm>
            <a:off x="3719513" y="2840026"/>
            <a:ext cx="1501775" cy="1314450"/>
          </a:xfrm>
          <a:prstGeom prst="ellipse">
            <a:avLst/>
          </a:prstGeom>
          <a:gradFill rotWithShape="1">
            <a:gsLst>
              <a:gs pos="0">
                <a:schemeClr val="tx1"/>
              </a:gs>
              <a:gs pos="100000">
                <a:schemeClr val="tx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31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SG"/>
          </a:p>
        </p:txBody>
      </p:sp>
      <p:sp>
        <p:nvSpPr>
          <p:cNvPr id="21525" name="Oval 21"/>
          <p:cNvSpPr>
            <a:spLocks noChangeArrowheads="1"/>
          </p:cNvSpPr>
          <p:nvPr/>
        </p:nvSpPr>
        <p:spPr bwMode="auto">
          <a:xfrm>
            <a:off x="3970338" y="2840026"/>
            <a:ext cx="1063625" cy="1063625"/>
          </a:xfrm>
          <a:prstGeom prst="ellipse">
            <a:avLst/>
          </a:prstGeom>
          <a:gradFill rotWithShape="1">
            <a:gsLst>
              <a:gs pos="0">
                <a:srgbClr val="FF6600"/>
              </a:gs>
              <a:gs pos="100000">
                <a:srgbClr val="FF6600">
                  <a:gamma/>
                  <a:shade val="85882"/>
                  <a:invGamma/>
                </a:srgbClr>
              </a:gs>
            </a:gsLst>
            <a:lin ang="5400000" scaled="1"/>
          </a:gradFill>
          <a:ln w="3175">
            <a:solidFill>
              <a:srgbClr val="FF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SG"/>
          </a:p>
        </p:txBody>
      </p:sp>
      <p:sp>
        <p:nvSpPr>
          <p:cNvPr id="21526" name="Oval 22"/>
          <p:cNvSpPr>
            <a:spLocks noChangeArrowheads="1"/>
          </p:cNvSpPr>
          <p:nvPr/>
        </p:nvSpPr>
        <p:spPr bwMode="auto">
          <a:xfrm>
            <a:off x="4094163" y="2901938"/>
            <a:ext cx="814387" cy="688975"/>
          </a:xfrm>
          <a:prstGeom prst="ellipse">
            <a:avLst/>
          </a:prstGeom>
          <a:gradFill rotWithShape="1">
            <a:gsLst>
              <a:gs pos="0">
                <a:schemeClr val="bg1">
                  <a:alpha val="71001"/>
                </a:schemeClr>
              </a:gs>
              <a:gs pos="100000">
                <a:schemeClr val="bg1">
                  <a:gamma/>
                  <a:shade val="85882"/>
                  <a:invGamma/>
                  <a:alpha val="0"/>
                </a:schemeClr>
              </a:gs>
            </a:gsLst>
            <a:lin ang="5400000" scaled="1"/>
          </a:gradFill>
          <a:ln w="31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SG"/>
          </a:p>
        </p:txBody>
      </p:sp>
      <p:sp>
        <p:nvSpPr>
          <p:cNvPr id="34" name="Rectangle 3"/>
          <p:cNvSpPr txBox="1">
            <a:spLocks noChangeArrowheads="1"/>
          </p:cNvSpPr>
          <p:nvPr/>
        </p:nvSpPr>
        <p:spPr bwMode="auto">
          <a:xfrm>
            <a:off x="228600" y="76200"/>
            <a:ext cx="8686800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latin typeface="Century Gothic" pitchFamily="34" charset="0"/>
              </a:rPr>
              <a:t>Main Heading Goes here</a:t>
            </a:r>
            <a:r>
              <a:rPr lang="en-US" sz="3600" b="1" dirty="0">
                <a:solidFill>
                  <a:schemeClr val="bg1"/>
                </a:solidFill>
                <a:latin typeface="Century Gothic" pitchFamily="34" charset="0"/>
              </a:rPr>
              <a:t/>
            </a:r>
            <a:br>
              <a:rPr lang="en-US" sz="3600" b="1" dirty="0">
                <a:solidFill>
                  <a:schemeClr val="bg1"/>
                </a:solidFill>
                <a:latin typeface="Century Gothic" pitchFamily="34" charset="0"/>
              </a:rPr>
            </a:br>
            <a:r>
              <a:rPr lang="en-US" sz="2000" dirty="0">
                <a:solidFill>
                  <a:schemeClr val="bg1"/>
                </a:solidFill>
                <a:latin typeface="Century Gothic" pitchFamily="34" charset="0"/>
              </a:rPr>
              <a:t>Sub-heading goes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 flipV="1">
            <a:off x="0" y="2857496"/>
            <a:ext cx="9144000" cy="57150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accent1">
                  <a:tint val="44500"/>
                  <a:satMod val="160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9144000" cy="2857496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accent1">
                  <a:tint val="44500"/>
                  <a:satMod val="160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grpSp>
        <p:nvGrpSpPr>
          <p:cNvPr id="4" name="Group 3"/>
          <p:cNvGrpSpPr/>
          <p:nvPr/>
        </p:nvGrpSpPr>
        <p:grpSpPr>
          <a:xfrm>
            <a:off x="357159" y="-3786238"/>
            <a:ext cx="8143931" cy="13716098"/>
            <a:chOff x="3571868" y="-1035875"/>
            <a:chExt cx="4071966" cy="6858049"/>
          </a:xfrm>
          <a:effectLst>
            <a:outerShdw blurRad="406400" dist="38100" dir="5400000" algn="t" rotWithShape="0">
              <a:prstClr val="black"/>
            </a:outerShdw>
          </a:effectLst>
          <a:scene3d>
            <a:camera prst="perspectiveRelaxed">
              <a:rot lat="17963349" lon="18917453" rev="2969716"/>
            </a:camera>
            <a:lightRig rig="soft" dir="t">
              <a:rot lat="0" lon="0" rev="7200000"/>
            </a:lightRig>
          </a:scene3d>
        </p:grpSpPr>
        <p:sp>
          <p:nvSpPr>
            <p:cNvPr id="5" name="Circular Arrow 4"/>
            <p:cNvSpPr/>
            <p:nvPr/>
          </p:nvSpPr>
          <p:spPr>
            <a:xfrm>
              <a:off x="3714744" y="1893084"/>
              <a:ext cx="3929090" cy="3929090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16201568"/>
                <a:gd name="adj5" fmla="val 125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sp3d extrusionH="381000" prstMaterial="plastic"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>
                <a:solidFill>
                  <a:schemeClr val="tx1"/>
                </a:solidFill>
              </a:endParaRPr>
            </a:p>
          </p:txBody>
        </p:sp>
        <p:sp>
          <p:nvSpPr>
            <p:cNvPr id="6" name="Circular Arrow 5"/>
            <p:cNvSpPr/>
            <p:nvPr/>
          </p:nvSpPr>
          <p:spPr>
            <a:xfrm rot="10800000">
              <a:off x="3571868" y="-1035875"/>
              <a:ext cx="3929090" cy="3929090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16201568"/>
                <a:gd name="adj5" fmla="val 12500"/>
              </a:avLst>
            </a:prstGeom>
            <a:solidFill>
              <a:srgbClr val="C00000"/>
            </a:solidFill>
            <a:ln>
              <a:noFill/>
            </a:ln>
            <a:sp3d extrusionH="381000" prstMaterial="plastic"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>
                <a:solidFill>
                  <a:schemeClr val="tx1"/>
                </a:solidFill>
              </a:endParaRPr>
            </a:p>
          </p:txBody>
        </p:sp>
      </p:grp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228600" y="76200"/>
            <a:ext cx="8686800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3200" b="1" dirty="0">
                <a:latin typeface="Century Gothic" pitchFamily="34" charset="0"/>
              </a:rPr>
              <a:t>Main Heading Goes here</a:t>
            </a:r>
            <a:r>
              <a:rPr lang="en-US" sz="3600" b="1" dirty="0">
                <a:latin typeface="Century Gothic" pitchFamily="34" charset="0"/>
              </a:rPr>
              <a:t/>
            </a:r>
            <a:br>
              <a:rPr lang="en-US" sz="3600" b="1" dirty="0">
                <a:latin typeface="Century Gothic" pitchFamily="34" charset="0"/>
              </a:rPr>
            </a:br>
            <a:r>
              <a:rPr lang="en-US" sz="2000" dirty="0">
                <a:latin typeface="Century Gothic" pitchFamily="34" charset="0"/>
              </a:rPr>
              <a:t>Sub-heading goes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0" y="0"/>
            <a:ext cx="9144000" cy="2643182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SG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 flipV="1">
            <a:off x="0" y="2643182"/>
            <a:ext cx="9144000" cy="2071702"/>
          </a:xfrm>
          <a:prstGeom prst="rect">
            <a:avLst/>
          </a:prstGeom>
          <a:gradFill rotWithShape="1">
            <a:gsLst>
              <a:gs pos="0">
                <a:srgbClr val="DDDDDD">
                  <a:gamma/>
                  <a:tint val="6275"/>
                  <a:invGamma/>
                  <a:alpha val="0"/>
                </a:srgbClr>
              </a:gs>
              <a:gs pos="100000">
                <a:schemeClr val="tx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SG"/>
          </a:p>
        </p:txBody>
      </p:sp>
      <p:grpSp>
        <p:nvGrpSpPr>
          <p:cNvPr id="2" name="Group 13"/>
          <p:cNvGrpSpPr/>
          <p:nvPr/>
        </p:nvGrpSpPr>
        <p:grpSpPr>
          <a:xfrm>
            <a:off x="2285984" y="1571612"/>
            <a:ext cx="4786346" cy="4786346"/>
            <a:chOff x="2357422" y="1000108"/>
            <a:chExt cx="4929222" cy="4929222"/>
          </a:xfr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75000"/>
                  <a:alpha val="0"/>
                </a:schemeClr>
              </a:gs>
            </a:gsLst>
            <a:lin ang="5400000" scaled="1"/>
            <a:tileRect/>
          </a:gradFill>
          <a:effectLst/>
          <a:scene3d>
            <a:camera prst="perspectiveRelaxed">
              <a:rot lat="17973603" lon="0" rev="0"/>
            </a:camera>
            <a:lightRig rig="soft" dir="t">
              <a:rot lat="0" lon="0" rev="3000000"/>
            </a:lightRig>
          </a:scene3d>
        </p:grpSpPr>
        <p:sp>
          <p:nvSpPr>
            <p:cNvPr id="15" name="Rectangle 14"/>
            <p:cNvSpPr/>
            <p:nvPr/>
          </p:nvSpPr>
          <p:spPr>
            <a:xfrm>
              <a:off x="2357422" y="2928934"/>
              <a:ext cx="1071570" cy="1071570"/>
            </a:xfrm>
            <a:prstGeom prst="rect">
              <a:avLst/>
            </a:prstGeom>
            <a:grpFill/>
            <a:ln>
              <a:noFill/>
            </a:ln>
            <a:sp3d extrusionH="1016000" prstMaterial="clear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215074" y="2928934"/>
              <a:ext cx="1071570" cy="1071570"/>
            </a:xfrm>
            <a:prstGeom prst="rect">
              <a:avLst/>
            </a:prstGeom>
            <a:grpFill/>
            <a:ln>
              <a:noFill/>
            </a:ln>
            <a:sp3d extrusionH="1016000" prstMaterial="clear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4286248" y="4857760"/>
              <a:ext cx="1071570" cy="1071570"/>
            </a:xfrm>
            <a:prstGeom prst="rect">
              <a:avLst/>
            </a:prstGeom>
            <a:grpFill/>
            <a:ln>
              <a:noFill/>
            </a:ln>
            <a:sp3d extrusionH="1016000" prstMaterial="clear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286248" y="1000108"/>
              <a:ext cx="1071570" cy="1071570"/>
            </a:xfrm>
            <a:prstGeom prst="rect">
              <a:avLst/>
            </a:prstGeom>
            <a:grpFill/>
            <a:ln>
              <a:noFill/>
            </a:ln>
            <a:sp3d extrusionH="1016000" prstMaterial="clear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19" name="Rectangle 18"/>
            <p:cNvSpPr/>
            <p:nvPr/>
          </p:nvSpPr>
          <p:spPr>
            <a:xfrm rot="2641283">
              <a:off x="5651075" y="1579116"/>
              <a:ext cx="1071570" cy="1071570"/>
            </a:xfrm>
            <a:prstGeom prst="rect">
              <a:avLst/>
            </a:prstGeom>
            <a:grpFill/>
            <a:ln>
              <a:noFill/>
            </a:ln>
            <a:sp3d extrusionH="1016000" prstMaterial="clear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20" name="Rectangle 19"/>
            <p:cNvSpPr/>
            <p:nvPr/>
          </p:nvSpPr>
          <p:spPr>
            <a:xfrm rot="2641283">
              <a:off x="2936430" y="1579117"/>
              <a:ext cx="1071570" cy="1071570"/>
            </a:xfrm>
            <a:prstGeom prst="rect">
              <a:avLst/>
            </a:prstGeom>
            <a:grpFill/>
            <a:ln>
              <a:noFill/>
            </a:ln>
            <a:sp3d extrusionH="1016000" prstMaterial="clear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21" name="Rectangle 20"/>
            <p:cNvSpPr/>
            <p:nvPr/>
          </p:nvSpPr>
          <p:spPr>
            <a:xfrm rot="2641283">
              <a:off x="5651075" y="4293760"/>
              <a:ext cx="1071570" cy="1071570"/>
            </a:xfrm>
            <a:prstGeom prst="rect">
              <a:avLst/>
            </a:prstGeom>
            <a:grpFill/>
            <a:ln>
              <a:noFill/>
            </a:ln>
            <a:sp3d extrusionH="1016000" prstMaterial="clear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22" name="Rectangle 21"/>
            <p:cNvSpPr/>
            <p:nvPr/>
          </p:nvSpPr>
          <p:spPr>
            <a:xfrm rot="2641283">
              <a:off x="2936430" y="4293760"/>
              <a:ext cx="1071570" cy="1071570"/>
            </a:xfrm>
            <a:prstGeom prst="rect">
              <a:avLst/>
            </a:prstGeom>
            <a:gradFill flip="none" rotWithShape="1">
              <a:gsLst>
                <a:gs pos="78000">
                  <a:srgbClr val="C00000">
                    <a:alpha val="11000"/>
                  </a:srgbClr>
                </a:gs>
                <a:gs pos="53000">
                  <a:srgbClr val="C00000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  <a:sp3d extrusionH="1016000" prstMaterial="clear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grpSp>
        <p:nvGrpSpPr>
          <p:cNvPr id="3" name="Group 11"/>
          <p:cNvGrpSpPr/>
          <p:nvPr/>
        </p:nvGrpSpPr>
        <p:grpSpPr>
          <a:xfrm>
            <a:off x="2214546" y="857232"/>
            <a:ext cx="4929222" cy="4929222"/>
            <a:chOff x="2357422" y="1000108"/>
            <a:chExt cx="4929222" cy="4929222"/>
          </a:xfr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effectLst>
            <a:outerShdw blurRad="241300" dist="38100" dir="5400000" algn="t" rotWithShape="0">
              <a:prstClr val="black">
                <a:alpha val="81000"/>
              </a:prstClr>
            </a:outerShdw>
          </a:effectLst>
          <a:scene3d>
            <a:camera prst="perspectiveRelaxed">
              <a:rot lat="17973603" lon="0" rev="0"/>
            </a:camera>
            <a:lightRig rig="soft" dir="t">
              <a:rot lat="0" lon="0" rev="3000000"/>
            </a:lightRig>
          </a:scene3d>
        </p:grpSpPr>
        <p:sp>
          <p:nvSpPr>
            <p:cNvPr id="4" name="Rectangle 3"/>
            <p:cNvSpPr/>
            <p:nvPr/>
          </p:nvSpPr>
          <p:spPr>
            <a:xfrm>
              <a:off x="2357422" y="2928934"/>
              <a:ext cx="1071570" cy="1071570"/>
            </a:xfrm>
            <a:prstGeom prst="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sp3d extrusionH="1016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5" name="Rectangle 4"/>
            <p:cNvSpPr/>
            <p:nvPr/>
          </p:nvSpPr>
          <p:spPr>
            <a:xfrm>
              <a:off x="6215074" y="2928934"/>
              <a:ext cx="1071570" cy="1071570"/>
            </a:xfrm>
            <a:prstGeom prst="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sp3d extrusionH="1016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6" name="Rectangle 5"/>
            <p:cNvSpPr/>
            <p:nvPr/>
          </p:nvSpPr>
          <p:spPr>
            <a:xfrm>
              <a:off x="4286248" y="4857760"/>
              <a:ext cx="1071570" cy="1071570"/>
            </a:xfrm>
            <a:prstGeom prst="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sp3d extrusionH="1016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7" name="Rectangle 6"/>
            <p:cNvSpPr/>
            <p:nvPr/>
          </p:nvSpPr>
          <p:spPr>
            <a:xfrm>
              <a:off x="4286248" y="1000108"/>
              <a:ext cx="1071570" cy="1071570"/>
            </a:xfrm>
            <a:prstGeom prst="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sp3d extrusionH="1016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8" name="Rectangle 7"/>
            <p:cNvSpPr/>
            <p:nvPr/>
          </p:nvSpPr>
          <p:spPr>
            <a:xfrm rot="2641283">
              <a:off x="5651075" y="1579116"/>
              <a:ext cx="1071570" cy="1071570"/>
            </a:xfrm>
            <a:prstGeom prst="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sp3d extrusionH="1016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9" name="Rectangle 8"/>
            <p:cNvSpPr/>
            <p:nvPr/>
          </p:nvSpPr>
          <p:spPr>
            <a:xfrm rot="2641283">
              <a:off x="2936430" y="1579117"/>
              <a:ext cx="1071570" cy="1071570"/>
            </a:xfrm>
            <a:prstGeom prst="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sp3d extrusionH="1016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10" name="Rectangle 9"/>
            <p:cNvSpPr/>
            <p:nvPr/>
          </p:nvSpPr>
          <p:spPr>
            <a:xfrm rot="2641283">
              <a:off x="5651075" y="4293760"/>
              <a:ext cx="1071570" cy="1071570"/>
            </a:xfrm>
            <a:prstGeom prst="rect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sp3d extrusionH="1016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11" name="Rectangle 10"/>
            <p:cNvSpPr/>
            <p:nvPr/>
          </p:nvSpPr>
          <p:spPr>
            <a:xfrm rot="2641283">
              <a:off x="2936430" y="4293760"/>
              <a:ext cx="1071570" cy="107157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sp3d extrusionH="1016000" prstMaterial="plastic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</p:grpSp>
      <p:sp>
        <p:nvSpPr>
          <p:cNvPr id="24" name="Rectangle 3"/>
          <p:cNvSpPr txBox="1">
            <a:spLocks noChangeArrowheads="1"/>
          </p:cNvSpPr>
          <p:nvPr/>
        </p:nvSpPr>
        <p:spPr bwMode="auto">
          <a:xfrm>
            <a:off x="228600" y="76200"/>
            <a:ext cx="8686800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3200" b="1" dirty="0">
                <a:solidFill>
                  <a:schemeClr val="bg1"/>
                </a:solidFill>
                <a:latin typeface="Century Gothic" pitchFamily="34" charset="0"/>
              </a:rPr>
              <a:t>Main Heading Goes here</a:t>
            </a:r>
            <a:r>
              <a:rPr lang="en-US" sz="3600" b="1" dirty="0">
                <a:solidFill>
                  <a:schemeClr val="bg1"/>
                </a:solidFill>
                <a:latin typeface="Century Gothic" pitchFamily="34" charset="0"/>
              </a:rPr>
              <a:t/>
            </a:r>
            <a:br>
              <a:rPr lang="en-US" sz="3600" b="1" dirty="0">
                <a:solidFill>
                  <a:schemeClr val="bg1"/>
                </a:solidFill>
                <a:latin typeface="Century Gothic" pitchFamily="34" charset="0"/>
              </a:rPr>
            </a:br>
            <a:r>
              <a:rPr lang="en-US" sz="2000" dirty="0">
                <a:solidFill>
                  <a:schemeClr val="bg1"/>
                </a:solidFill>
                <a:latin typeface="Century Gothic" pitchFamily="34" charset="0"/>
              </a:rPr>
              <a:t>Sub-heading goes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59</Words>
  <Application>Microsoft Office PowerPoint</Application>
  <PresentationFormat>全屏显示(4:3)</PresentationFormat>
  <Paragraphs>16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ＭＳ Ｐゴシック</vt:lpstr>
      <vt:lpstr>黑体</vt:lpstr>
      <vt:lpstr>Arial</vt:lpstr>
      <vt:lpstr>Arial Black</vt:lpstr>
      <vt:lpstr>Calibri</vt:lpstr>
      <vt:lpstr>Century Gothic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Mark</dc:creator>
  <cp:lastModifiedBy>YANGS</cp:lastModifiedBy>
  <cp:revision>11</cp:revision>
  <dcterms:created xsi:type="dcterms:W3CDTF">2009-11-08T09:52:45Z</dcterms:created>
  <dcterms:modified xsi:type="dcterms:W3CDTF">2017-12-11T15:29:49Z</dcterms:modified>
</cp:coreProperties>
</file>