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charts/chart2.xml" ContentType="application/vnd.openxmlformats-officedocument.drawingml.chart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charts/chart3.xml" ContentType="application/vnd.openxmlformats-officedocument.drawingml.chart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309" r:id="rId3"/>
    <p:sldId id="308" r:id="rId4"/>
    <p:sldId id="259" r:id="rId5"/>
    <p:sldId id="260" r:id="rId6"/>
    <p:sldId id="261" r:id="rId7"/>
    <p:sldId id="268" r:id="rId8"/>
    <p:sldId id="270" r:id="rId9"/>
    <p:sldId id="274" r:id="rId10"/>
    <p:sldId id="278" r:id="rId11"/>
    <p:sldId id="279" r:id="rId12"/>
    <p:sldId id="273" r:id="rId13"/>
    <p:sldId id="282" r:id="rId14"/>
    <p:sldId id="284" r:id="rId15"/>
    <p:sldId id="285" r:id="rId16"/>
    <p:sldId id="286" r:id="rId17"/>
    <p:sldId id="288" r:id="rId18"/>
    <p:sldId id="290" r:id="rId19"/>
    <p:sldId id="297" r:id="rId20"/>
    <p:sldId id="299" r:id="rId21"/>
    <p:sldId id="303" r:id="rId22"/>
    <p:sldId id="310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A672"/>
    <a:srgbClr val="6FC07D"/>
    <a:srgbClr val="B2D76E"/>
    <a:srgbClr val="E24E4E"/>
    <a:srgbClr val="F4B248"/>
    <a:srgbClr val="3E5F45"/>
    <a:srgbClr val="FAA513"/>
    <a:srgbClr val="AE937E"/>
    <a:srgbClr val="F3DD49"/>
    <a:srgbClr val="7D66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1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rgbClr val="6FC07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>
                <a:solidFill>
                  <a:srgbClr val="6FC07D"/>
                </a:solidFill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1895</c:v>
                </c:pt>
                <c:pt idx="1">
                  <c:v>926</c:v>
                </c:pt>
                <c:pt idx="2">
                  <c:v>2805</c:v>
                </c:pt>
                <c:pt idx="3">
                  <c:v>1290</c:v>
                </c:pt>
                <c:pt idx="4">
                  <c:v>1690</c:v>
                </c:pt>
                <c:pt idx="5">
                  <c:v>3590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rgbClr val="AE937E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rgbClr val="AE937E"/>
                </a:solidFill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2574</c:v>
                </c:pt>
                <c:pt idx="1">
                  <c:v>943</c:v>
                </c:pt>
                <c:pt idx="2">
                  <c:v>1982</c:v>
                </c:pt>
                <c:pt idx="3">
                  <c:v>1722</c:v>
                </c:pt>
                <c:pt idx="4">
                  <c:v>3136</c:v>
                </c:pt>
                <c:pt idx="5">
                  <c:v>2042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9109856"/>
        <c:axId val="1809097344"/>
      </c:lineChart>
      <c:catAx>
        <c:axId val="1809109856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09097344"/>
        <c:crosses val="autoZero"/>
        <c:auto val="1"/>
        <c:lblAlgn val="ctr"/>
        <c:lblOffset val="100"/>
        <c:noMultiLvlLbl val="0"/>
      </c:catAx>
      <c:valAx>
        <c:axId val="18090973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09109856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678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FC07D"/>
              </a:solidFill>
            </c:spPr>
          </c:dPt>
          <c:dPt>
            <c:idx val="1"/>
            <c:invertIfNegative val="0"/>
            <c:bubble3D val="0"/>
            <c:spPr>
              <a:solidFill>
                <a:srgbClr val="B2D76E"/>
              </a:solidFill>
            </c:spPr>
          </c:dPt>
          <c:dPt>
            <c:idx val="2"/>
            <c:invertIfNegative val="0"/>
            <c:bubble3D val="0"/>
            <c:spPr>
              <a:solidFill>
                <a:srgbClr val="F3DD49"/>
              </a:solidFill>
            </c:spPr>
          </c:dPt>
          <c:dPt>
            <c:idx val="3"/>
            <c:invertIfNegative val="0"/>
            <c:bubble3D val="0"/>
            <c:spPr>
              <a:solidFill>
                <a:srgbClr val="B2D76E"/>
              </a:solidFill>
            </c:spPr>
          </c:dPt>
          <c:dPt>
            <c:idx val="4"/>
            <c:invertIfNegative val="0"/>
            <c:bubble3D val="0"/>
            <c:spPr>
              <a:solidFill>
                <a:srgbClr val="6FC07D"/>
              </a:solidFill>
            </c:spPr>
          </c:dPt>
          <c:dPt>
            <c:idx val="5"/>
            <c:invertIfNegative val="0"/>
            <c:bubble3D val="0"/>
            <c:spPr>
              <a:solidFill>
                <a:srgbClr val="F3DD49"/>
              </a:solidFill>
            </c:spPr>
          </c:dPt>
          <c:dPt>
            <c:idx val="6"/>
            <c:invertIfNegative val="0"/>
            <c:bubble3D val="0"/>
            <c:spPr>
              <a:solidFill>
                <a:srgbClr val="F3DD49"/>
              </a:solidFill>
            </c:spPr>
          </c:dPt>
          <c:dPt>
            <c:idx val="7"/>
            <c:invertIfNegative val="0"/>
            <c:bubble3D val="0"/>
            <c:spPr>
              <a:solidFill>
                <a:srgbClr val="B2D76E"/>
              </a:solidFill>
            </c:spPr>
          </c:dPt>
          <c:dPt>
            <c:idx val="8"/>
            <c:invertIfNegative val="0"/>
            <c:bubble3D val="0"/>
            <c:spPr>
              <a:solidFill>
                <a:srgbClr val="6FC07D"/>
              </a:solidFill>
            </c:spPr>
          </c:dPt>
          <c:dPt>
            <c:idx val="9"/>
            <c:invertIfNegative val="0"/>
            <c:bubble3D val="0"/>
            <c:spPr>
              <a:solidFill>
                <a:srgbClr val="B2D76E"/>
              </a:solidFill>
            </c:spPr>
          </c:dPt>
          <c:dPt>
            <c:idx val="10"/>
            <c:invertIfNegative val="0"/>
            <c:bubble3D val="0"/>
            <c:spPr>
              <a:solidFill>
                <a:srgbClr val="6FC07D"/>
              </a:solidFill>
            </c:spPr>
          </c:dPt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9.5</c:v>
                </c:pt>
                <c:pt idx="5">
                  <c:v>7.8</c:v>
                </c:pt>
                <c:pt idx="6">
                  <c:v>12.9</c:v>
                </c:pt>
                <c:pt idx="7">
                  <c:v>11.8</c:v>
                </c:pt>
                <c:pt idx="8">
                  <c:v>6.2</c:v>
                </c:pt>
                <c:pt idx="9">
                  <c:v>2.9</c:v>
                </c:pt>
                <c:pt idx="10">
                  <c:v>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09100064"/>
        <c:axId val="1809099520"/>
      </c:barChart>
      <c:catAx>
        <c:axId val="1809100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09099520"/>
        <c:crosses val="autoZero"/>
        <c:auto val="1"/>
        <c:lblAlgn val="ctr"/>
        <c:lblOffset val="100"/>
        <c:noMultiLvlLbl val="0"/>
      </c:catAx>
      <c:valAx>
        <c:axId val="180909952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09100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961892923562144E-2"/>
          <c:y val="2.5755261065924986E-2"/>
          <c:w val="0.91803485246972349"/>
          <c:h val="0.9250489252322045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none"/>
          </c:marker>
          <c:dPt>
            <c:idx val="1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c:spPr>
            </c:marker>
            <c:bubble3D val="0"/>
          </c:dPt>
          <c:dPt>
            <c:idx val="2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c:spPr>
            </c:marker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none"/>
          </c:marker>
          <c:dPt>
            <c:idx val="1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c:spPr>
            </c:marker>
            <c:bubble3D val="0"/>
          </c:dPt>
          <c:dPt>
            <c:idx val="2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c:spPr>
            </c:marker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08548848"/>
        <c:axId val="1808813872"/>
      </c:lineChart>
      <c:catAx>
        <c:axId val="1808548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28575">
            <a:solidFill>
              <a:schemeClr val="bg1"/>
            </a:solidFill>
          </a:ln>
        </c:spPr>
        <c:crossAx val="1808813872"/>
        <c:crosses val="autoZero"/>
        <c:auto val="1"/>
        <c:lblAlgn val="ctr"/>
        <c:lblOffset val="100"/>
        <c:noMultiLvlLbl val="0"/>
      </c:catAx>
      <c:valAx>
        <c:axId val="1808813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9050">
            <a:solidFill>
              <a:schemeClr val="bg1"/>
            </a:solidFill>
          </a:ln>
        </c:spPr>
        <c:txPr>
          <a:bodyPr/>
          <a:lstStyle/>
          <a:p>
            <a:pPr>
              <a:defRPr sz="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08548848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3DD49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430</c:v>
                </c:pt>
                <c:pt idx="1">
                  <c:v>688</c:v>
                </c:pt>
                <c:pt idx="2">
                  <c:v>389</c:v>
                </c:pt>
                <c:pt idx="3">
                  <c:v>650</c:v>
                </c:pt>
                <c:pt idx="4">
                  <c:v>910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77755808"/>
        <c:axId val="1977741664"/>
      </c:barChart>
      <c:catAx>
        <c:axId val="1977755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77741664"/>
        <c:crosses val="autoZero"/>
        <c:auto val="1"/>
        <c:lblAlgn val="ctr"/>
        <c:lblOffset val="100"/>
        <c:noMultiLvlLbl val="0"/>
      </c:catAx>
      <c:valAx>
        <c:axId val="197774166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7775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FC07D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528</c:v>
                </c:pt>
                <c:pt idx="1">
                  <c:v>253</c:v>
                </c:pt>
                <c:pt idx="2">
                  <c:v>430</c:v>
                </c:pt>
                <c:pt idx="3">
                  <c:v>571</c:v>
                </c:pt>
                <c:pt idx="4">
                  <c:v>757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77751456"/>
        <c:axId val="1977742208"/>
      </c:barChart>
      <c:catAx>
        <c:axId val="1977751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77742208"/>
        <c:crosses val="autoZero"/>
        <c:auto val="1"/>
        <c:lblAlgn val="ctr"/>
        <c:lblOffset val="100"/>
        <c:noMultiLvlLbl val="0"/>
      </c:catAx>
      <c:valAx>
        <c:axId val="197774220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77751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E7DE6-0DC3-48A8-A73C-17E5A0A4EC85}" type="datetimeFigureOut">
              <a:rPr lang="zh-CN" altLang="en-US" smtClean="0"/>
              <a:t>2017/12/11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01EDFA-64A6-4001-B6CF-2D33DFDC1E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281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43666" y="231648"/>
            <a:ext cx="275399" cy="275363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630866" y="557579"/>
            <a:ext cx="6751629" cy="0"/>
          </a:xfrm>
          <a:prstGeom prst="line">
            <a:avLst/>
          </a:prstGeom>
          <a:ln>
            <a:solidFill>
              <a:srgbClr val="AE9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/>
          <p:cNvSpPr/>
          <p:nvPr userDrawn="1"/>
        </p:nvSpPr>
        <p:spPr>
          <a:xfrm>
            <a:off x="7542716" y="411510"/>
            <a:ext cx="972235" cy="162018"/>
          </a:xfrm>
          <a:prstGeom prst="parallelogram">
            <a:avLst>
              <a:gd name="adj" fmla="val 72620"/>
            </a:avLst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900" dirty="0" smtClean="0">
                <a:latin typeface="AvantGarde Md BT" pitchFamily="34" charset="0"/>
              </a:rPr>
              <a:t>Health</a:t>
            </a:r>
            <a:endParaRPr lang="zh-CN" altLang="en-US" sz="900" dirty="0">
              <a:latin typeface="AvantGarde Md BT" pitchFamily="34" charset="0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43489" y="329170"/>
            <a:ext cx="275399" cy="275363"/>
          </a:xfrm>
          <a:prstGeom prst="rect">
            <a:avLst/>
          </a:prstGeom>
          <a:solidFill>
            <a:srgbClr val="6FC0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396552" y="267494"/>
            <a:ext cx="216052" cy="216024"/>
          </a:xfrm>
          <a:prstGeom prst="rect">
            <a:avLst/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396552" y="483518"/>
            <a:ext cx="216052" cy="216024"/>
          </a:xfrm>
          <a:prstGeom prst="rect">
            <a:avLst/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latin typeface="AvantGarde Md BT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396552" y="699542"/>
            <a:ext cx="216052" cy="216024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-396552" y="915566"/>
            <a:ext cx="216052" cy="216024"/>
          </a:xfrm>
          <a:prstGeom prst="rect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latin typeface="AvantGarde Md BT" pitchFamily="34" charset="0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396552" y="1131590"/>
            <a:ext cx="216052" cy="216024"/>
          </a:xfrm>
          <a:prstGeom prst="rect">
            <a:avLst/>
          </a:prstGeom>
          <a:solidFill>
            <a:srgbClr val="ED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latin typeface="AvantGarde Md BT" pitchFamily="34" charset="0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396552" y="51470"/>
            <a:ext cx="216052" cy="216024"/>
          </a:xfrm>
          <a:prstGeom prst="rect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vantGarde Md BT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43666" y="231648"/>
            <a:ext cx="275399" cy="275363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43489" y="329170"/>
            <a:ext cx="275399" cy="275363"/>
          </a:xfrm>
          <a:prstGeom prst="rect">
            <a:avLst/>
          </a:prstGeom>
          <a:solidFill>
            <a:srgbClr val="6FC0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00000fff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186"/>
            <a:ext cx="9150111" cy="515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chart" Target="../charts/char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11" y="-7069"/>
            <a:ext cx="9147412" cy="5150569"/>
          </a:xfrm>
          <a:prstGeom prst="rect">
            <a:avLst/>
          </a:prstGeom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0" y="523604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4330151" y="4154284"/>
            <a:ext cx="4157379" cy="40183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300" dirty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适用</a:t>
            </a:r>
            <a:r>
              <a:rPr lang="zh-CN" altLang="en-US" sz="1300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于健康饮食</a:t>
            </a:r>
            <a:r>
              <a:rPr lang="en-US" altLang="zh-CN" sz="1300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lang="zh-CN" altLang="en-US" sz="1300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商务休闲</a:t>
            </a:r>
            <a:r>
              <a:rPr lang="en-US" altLang="zh-CN" sz="1300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lang="zh-CN" altLang="en-US" sz="1300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办公室健康等</a:t>
            </a:r>
            <a:endParaRPr lang="en-US" altLang="zh-CN" sz="1300" dirty="0">
              <a:solidFill>
                <a:srgbClr val="68A67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2530" y="3666687"/>
            <a:ext cx="4131554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3600" b="1" dirty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3600" b="1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务健康主题</a:t>
            </a:r>
            <a:r>
              <a:rPr lang="en-US" altLang="zh-CN" sz="3600" b="1" dirty="0" smtClean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600" b="1" dirty="0">
              <a:solidFill>
                <a:srgbClr val="68A6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83968" y="2787774"/>
            <a:ext cx="3159524" cy="1177245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r>
              <a:rPr lang="en-US" altLang="zh-CN" sz="7200" b="1" dirty="0">
                <a:solidFill>
                  <a:srgbClr val="68A6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7200" dirty="0">
              <a:solidFill>
                <a:srgbClr val="68A67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3968" y="4876006"/>
            <a:ext cx="4464496" cy="280075"/>
          </a:xfrm>
          <a:prstGeom prst="rect">
            <a:avLst/>
          </a:prstGeom>
          <a:solidFill>
            <a:srgbClr val="68A6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992695" y="4269075"/>
            <a:ext cx="191716" cy="191691"/>
          </a:xfrm>
          <a:custGeom>
            <a:avLst/>
            <a:gdLst>
              <a:gd name="T0" fmla="*/ 5 w 154"/>
              <a:gd name="T1" fmla="*/ 77 h 154"/>
              <a:gd name="T2" fmla="*/ 121 w 154"/>
              <a:gd name="T3" fmla="*/ 31 h 154"/>
              <a:gd name="T4" fmla="*/ 77 w 154"/>
              <a:gd name="T5" fmla="*/ 77 h 154"/>
              <a:gd name="T6" fmla="*/ 77 w 154"/>
              <a:gd name="T7" fmla="*/ 77 h 154"/>
              <a:gd name="T8" fmla="*/ 59 w 154"/>
              <a:gd name="T9" fmla="*/ 16 h 154"/>
              <a:gd name="T10" fmla="*/ 77 w 154"/>
              <a:gd name="T11" fmla="*/ 14 h 154"/>
              <a:gd name="T12" fmla="*/ 77 w 154"/>
              <a:gd name="T13" fmla="*/ 77 h 154"/>
              <a:gd name="T14" fmla="*/ 77 w 154"/>
              <a:gd name="T15" fmla="*/ 77 h 154"/>
              <a:gd name="T16" fmla="*/ 77 w 154"/>
              <a:gd name="T17" fmla="*/ 77 h 154"/>
              <a:gd name="T18" fmla="*/ 95 w 154"/>
              <a:gd name="T19" fmla="*/ 138 h 154"/>
              <a:gd name="T20" fmla="*/ 123 w 154"/>
              <a:gd name="T21" fmla="*/ 121 h 154"/>
              <a:gd name="T22" fmla="*/ 77 w 154"/>
              <a:gd name="T23" fmla="*/ 78 h 154"/>
              <a:gd name="T24" fmla="*/ 33 w 154"/>
              <a:gd name="T25" fmla="*/ 123 h 154"/>
              <a:gd name="T26" fmla="*/ 62 w 154"/>
              <a:gd name="T27" fmla="*/ 139 h 154"/>
              <a:gd name="T28" fmla="*/ 77 w 154"/>
              <a:gd name="T29" fmla="*/ 77 h 154"/>
              <a:gd name="T30" fmla="*/ 77 w 154"/>
              <a:gd name="T31" fmla="*/ 77 h 154"/>
              <a:gd name="T32" fmla="*/ 77 w 154"/>
              <a:gd name="T33" fmla="*/ 77 h 154"/>
              <a:gd name="T34" fmla="*/ 77 w 154"/>
              <a:gd name="T35" fmla="*/ 77 h 154"/>
              <a:gd name="T36" fmla="*/ 77 w 154"/>
              <a:gd name="T37" fmla="*/ 77 h 154"/>
              <a:gd name="T38" fmla="*/ 77 w 154"/>
              <a:gd name="T39" fmla="*/ 77 h 154"/>
              <a:gd name="T40" fmla="*/ 77 w 154"/>
              <a:gd name="T41" fmla="*/ 77 h 154"/>
              <a:gd name="T42" fmla="*/ 77 w 154"/>
              <a:gd name="T43" fmla="*/ 77 h 154"/>
              <a:gd name="T44" fmla="*/ 76 w 154"/>
              <a:gd name="T45" fmla="*/ 77 h 154"/>
              <a:gd name="T46" fmla="*/ 77 w 154"/>
              <a:gd name="T47" fmla="*/ 77 h 154"/>
              <a:gd name="T48" fmla="*/ 77 w 154"/>
              <a:gd name="T49" fmla="*/ 77 h 154"/>
              <a:gd name="T50" fmla="*/ 77 w 154"/>
              <a:gd name="T51" fmla="*/ 77 h 154"/>
              <a:gd name="T52" fmla="*/ 77 w 154"/>
              <a:gd name="T53" fmla="*/ 77 h 154"/>
              <a:gd name="T54" fmla="*/ 77 w 154"/>
              <a:gd name="T55" fmla="*/ 77 h 154"/>
              <a:gd name="T56" fmla="*/ 77 w 154"/>
              <a:gd name="T57" fmla="*/ 77 h 154"/>
              <a:gd name="T58" fmla="*/ 77 w 154"/>
              <a:gd name="T59" fmla="*/ 77 h 154"/>
              <a:gd name="T60" fmla="*/ 77 w 154"/>
              <a:gd name="T61" fmla="*/ 77 h 154"/>
              <a:gd name="T62" fmla="*/ 77 w 154"/>
              <a:gd name="T63" fmla="*/ 77 h 154"/>
              <a:gd name="T64" fmla="*/ 77 w 154"/>
              <a:gd name="T65" fmla="*/ 77 h 154"/>
              <a:gd name="T66" fmla="*/ 77 w 154"/>
              <a:gd name="T67" fmla="*/ 77 h 154"/>
              <a:gd name="T68" fmla="*/ 77 w 154"/>
              <a:gd name="T69" fmla="*/ 77 h 154"/>
              <a:gd name="T70" fmla="*/ 77 w 154"/>
              <a:gd name="T71" fmla="*/ 77 h 154"/>
              <a:gd name="T72" fmla="*/ 77 w 154"/>
              <a:gd name="T73" fmla="*/ 77 h 154"/>
              <a:gd name="T74" fmla="*/ 77 w 154"/>
              <a:gd name="T75" fmla="*/ 77 h 154"/>
              <a:gd name="T76" fmla="*/ 77 w 154"/>
              <a:gd name="T77" fmla="*/ 77 h 154"/>
              <a:gd name="T78" fmla="*/ 77 w 154"/>
              <a:gd name="T79" fmla="*/ 77 h 154"/>
              <a:gd name="T80" fmla="*/ 77 w 154"/>
              <a:gd name="T81" fmla="*/ 77 h 154"/>
              <a:gd name="T82" fmla="*/ 77 w 154"/>
              <a:gd name="T83" fmla="*/ 77 h 154"/>
              <a:gd name="T84" fmla="*/ 77 w 154"/>
              <a:gd name="T85" fmla="*/ 77 h 154"/>
              <a:gd name="T86" fmla="*/ 77 w 154"/>
              <a:gd name="T87" fmla="*/ 77 h 154"/>
              <a:gd name="T88" fmla="*/ 77 w 154"/>
              <a:gd name="T89" fmla="*/ 77 h 154"/>
              <a:gd name="T90" fmla="*/ 77 w 154"/>
              <a:gd name="T91" fmla="*/ 77 h 154"/>
              <a:gd name="T92" fmla="*/ 77 w 154"/>
              <a:gd name="T93" fmla="*/ 77 h 154"/>
              <a:gd name="T94" fmla="*/ 77 w 154"/>
              <a:gd name="T95" fmla="*/ 77 h 154"/>
              <a:gd name="T96" fmla="*/ 77 w 154"/>
              <a:gd name="T97" fmla="*/ 77 h 154"/>
              <a:gd name="T98" fmla="*/ 77 w 154"/>
              <a:gd name="T99" fmla="*/ 77 h 154"/>
              <a:gd name="T100" fmla="*/ 77 w 154"/>
              <a:gd name="T101" fmla="*/ 77 h 154"/>
              <a:gd name="T102" fmla="*/ 77 w 154"/>
              <a:gd name="T103" fmla="*/ 77 h 154"/>
              <a:gd name="T104" fmla="*/ 77 w 154"/>
              <a:gd name="T105" fmla="*/ 77 h 154"/>
              <a:gd name="T106" fmla="*/ 77 w 154"/>
              <a:gd name="T107" fmla="*/ 77 h 154"/>
              <a:gd name="T108" fmla="*/ 77 w 154"/>
              <a:gd name="T109" fmla="*/ 77 h 154"/>
              <a:gd name="T110" fmla="*/ 77 w 154"/>
              <a:gd name="T111" fmla="*/ 77 h 154"/>
              <a:gd name="T112" fmla="*/ 77 w 154"/>
              <a:gd name="T113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4" h="154">
                <a:moveTo>
                  <a:pt x="77" y="0"/>
                </a:moveTo>
                <a:cubicBezTo>
                  <a:pt x="34" y="0"/>
                  <a:pt x="0" y="35"/>
                  <a:pt x="0" y="77"/>
                </a:cubicBezTo>
                <a:cubicBezTo>
                  <a:pt x="0" y="120"/>
                  <a:pt x="34" y="154"/>
                  <a:pt x="77" y="154"/>
                </a:cubicBezTo>
                <a:cubicBezTo>
                  <a:pt x="119" y="154"/>
                  <a:pt x="154" y="120"/>
                  <a:pt x="154" y="77"/>
                </a:cubicBezTo>
                <a:cubicBezTo>
                  <a:pt x="154" y="35"/>
                  <a:pt x="119" y="0"/>
                  <a:pt x="77" y="0"/>
                </a:cubicBezTo>
                <a:close/>
                <a:moveTo>
                  <a:pt x="77" y="149"/>
                </a:moveTo>
                <a:cubicBezTo>
                  <a:pt x="37" y="149"/>
                  <a:pt x="5" y="117"/>
                  <a:pt x="5" y="77"/>
                </a:cubicBezTo>
                <a:cubicBezTo>
                  <a:pt x="5" y="38"/>
                  <a:pt x="37" y="6"/>
                  <a:pt x="77" y="6"/>
                </a:cubicBezTo>
                <a:cubicBezTo>
                  <a:pt x="116" y="6"/>
                  <a:pt x="148" y="38"/>
                  <a:pt x="148" y="77"/>
                </a:cubicBezTo>
                <a:cubicBezTo>
                  <a:pt x="148" y="117"/>
                  <a:pt x="116" y="149"/>
                  <a:pt x="77" y="149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85" y="57"/>
                  <a:pt x="108" y="22"/>
                  <a:pt x="108" y="22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94" y="64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6" y="77"/>
                </a:cubicBezTo>
                <a:cubicBezTo>
                  <a:pt x="57" y="69"/>
                  <a:pt x="22" y="46"/>
                  <a:pt x="22" y="46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63" y="61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6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6" y="77"/>
                  <a:pt x="76" y="77"/>
                </a:cubicBezTo>
                <a:cubicBezTo>
                  <a:pt x="76" y="77"/>
                  <a:pt x="76" y="77"/>
                  <a:pt x="76" y="77"/>
                </a:cubicBezTo>
                <a:close/>
                <a:moveTo>
                  <a:pt x="138" y="59"/>
                </a:moveTo>
                <a:cubicBezTo>
                  <a:pt x="138" y="59"/>
                  <a:pt x="98" y="74"/>
                  <a:pt x="77" y="77"/>
                </a:cubicBezTo>
                <a:cubicBezTo>
                  <a:pt x="94" y="64"/>
                  <a:pt x="132" y="45"/>
                  <a:pt x="132" y="45"/>
                </a:cubicBezTo>
                <a:lnTo>
                  <a:pt x="138" y="59"/>
                </a:lnTo>
                <a:close/>
                <a:moveTo>
                  <a:pt x="59" y="16"/>
                </a:moveTo>
                <a:cubicBezTo>
                  <a:pt x="59" y="16"/>
                  <a:pt x="74" y="56"/>
                  <a:pt x="77" y="77"/>
                </a:cubicBezTo>
                <a:cubicBezTo>
                  <a:pt x="64" y="61"/>
                  <a:pt x="45" y="23"/>
                  <a:pt x="45" y="23"/>
                </a:cubicBezTo>
                <a:lnTo>
                  <a:pt x="59" y="16"/>
                </a:ln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4" y="56"/>
                  <a:pt x="77" y="14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82" y="14"/>
                  <a:pt x="92" y="16"/>
                  <a:pt x="92" y="16"/>
                </a:cubicBezTo>
                <a:cubicBezTo>
                  <a:pt x="92" y="16"/>
                  <a:pt x="85" y="58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56" y="80"/>
                  <a:pt x="13" y="78"/>
                  <a:pt x="13" y="78"/>
                </a:cubicBezTo>
                <a:cubicBezTo>
                  <a:pt x="13" y="78"/>
                  <a:pt x="13" y="77"/>
                  <a:pt x="13" y="77"/>
                </a:cubicBezTo>
                <a:cubicBezTo>
                  <a:pt x="13" y="72"/>
                  <a:pt x="15" y="62"/>
                  <a:pt x="15" y="62"/>
                </a:cubicBezTo>
                <a:cubicBezTo>
                  <a:pt x="15" y="62"/>
                  <a:pt x="57" y="69"/>
                  <a:pt x="77" y="77"/>
                </a:cubicBezTo>
                <a:cubicBezTo>
                  <a:pt x="77" y="77"/>
                  <a:pt x="76" y="77"/>
                  <a:pt x="76" y="77"/>
                </a:cubicBezTo>
                <a:cubicBezTo>
                  <a:pt x="76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98" y="74"/>
                  <a:pt x="119" y="74"/>
                  <a:pt x="140" y="77"/>
                </a:cubicBezTo>
                <a:cubicBezTo>
                  <a:pt x="140" y="77"/>
                  <a:pt x="140" y="77"/>
                  <a:pt x="140" y="77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2"/>
                  <a:pt x="97" y="85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16" y="95"/>
                </a:moveTo>
                <a:cubicBezTo>
                  <a:pt x="16" y="95"/>
                  <a:pt x="56" y="80"/>
                  <a:pt x="77" y="77"/>
                </a:cubicBezTo>
                <a:cubicBezTo>
                  <a:pt x="60" y="90"/>
                  <a:pt x="22" y="109"/>
                  <a:pt x="22" y="109"/>
                </a:cubicBezTo>
                <a:lnTo>
                  <a:pt x="16" y="95"/>
                </a:lnTo>
                <a:close/>
                <a:moveTo>
                  <a:pt x="95" y="138"/>
                </a:moveTo>
                <a:cubicBezTo>
                  <a:pt x="95" y="138"/>
                  <a:pt x="80" y="98"/>
                  <a:pt x="77" y="77"/>
                </a:cubicBezTo>
                <a:cubicBezTo>
                  <a:pt x="90" y="94"/>
                  <a:pt x="109" y="132"/>
                  <a:pt x="109" y="132"/>
                </a:cubicBezTo>
                <a:lnTo>
                  <a:pt x="95" y="138"/>
                </a:ln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97" y="85"/>
                  <a:pt x="132" y="109"/>
                  <a:pt x="132" y="109"/>
                </a:cubicBezTo>
                <a:cubicBezTo>
                  <a:pt x="123" y="121"/>
                  <a:pt x="123" y="121"/>
                  <a:pt x="123" y="121"/>
                </a:cubicBezTo>
                <a:cubicBezTo>
                  <a:pt x="123" y="121"/>
                  <a:pt x="90" y="94"/>
                  <a:pt x="77" y="78"/>
                </a:cubicBezTo>
                <a:cubicBezTo>
                  <a:pt x="77" y="78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8"/>
                </a:cubicBezTo>
                <a:cubicBezTo>
                  <a:pt x="77" y="78"/>
                  <a:pt x="77" y="77"/>
                  <a:pt x="77" y="77"/>
                </a:cubicBezTo>
                <a:close/>
                <a:moveTo>
                  <a:pt x="77" y="78"/>
                </a:moveTo>
                <a:cubicBezTo>
                  <a:pt x="77" y="78"/>
                  <a:pt x="77" y="77"/>
                  <a:pt x="77" y="77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8"/>
                  <a:pt x="77" y="78"/>
                </a:cubicBezTo>
                <a:close/>
                <a:moveTo>
                  <a:pt x="77" y="77"/>
                </a:moveTo>
                <a:cubicBezTo>
                  <a:pt x="77" y="77"/>
                  <a:pt x="77" y="78"/>
                  <a:pt x="77" y="78"/>
                </a:cubicBezTo>
                <a:cubicBezTo>
                  <a:pt x="69" y="97"/>
                  <a:pt x="45" y="132"/>
                  <a:pt x="45" y="132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23"/>
                  <a:pt x="60" y="91"/>
                  <a:pt x="76" y="78"/>
                </a:cubicBezTo>
                <a:cubicBezTo>
                  <a:pt x="77" y="78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80" y="98"/>
                  <a:pt x="77" y="141"/>
                  <a:pt x="77" y="141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2" y="141"/>
                  <a:pt x="62" y="139"/>
                  <a:pt x="62" y="139"/>
                </a:cubicBezTo>
                <a:cubicBezTo>
                  <a:pt x="62" y="139"/>
                  <a:pt x="69" y="97"/>
                  <a:pt x="77" y="77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8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8"/>
                  <a:pt x="77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78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6" y="77"/>
                  <a:pt x="76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8"/>
                  <a:pt x="76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77" y="78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  <a:moveTo>
                  <a:pt x="77" y="77"/>
                </a:move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7"/>
                  <a:pt x="77" y="77"/>
                  <a:pt x="77" y="77"/>
                </a:cubicBezTo>
                <a:close/>
              </a:path>
            </a:pathLst>
          </a:custGeom>
          <a:solidFill>
            <a:srgbClr val="3E5F4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"/>
          <p:cNvSpPr>
            <a:spLocks noEditPoints="1"/>
          </p:cNvSpPr>
          <p:nvPr/>
        </p:nvSpPr>
        <p:spPr bwMode="auto">
          <a:xfrm>
            <a:off x="1954087" y="4257566"/>
            <a:ext cx="206005" cy="195263"/>
          </a:xfrm>
          <a:custGeom>
            <a:avLst/>
            <a:gdLst>
              <a:gd name="T0" fmla="*/ 130 w 166"/>
              <a:gd name="T1" fmla="*/ 130 h 157"/>
              <a:gd name="T2" fmla="*/ 65 w 166"/>
              <a:gd name="T3" fmla="*/ 157 h 157"/>
              <a:gd name="T4" fmla="*/ 0 w 166"/>
              <a:gd name="T5" fmla="*/ 130 h 157"/>
              <a:gd name="T6" fmla="*/ 5 w 166"/>
              <a:gd name="T7" fmla="*/ 124 h 157"/>
              <a:gd name="T8" fmla="*/ 124 w 166"/>
              <a:gd name="T9" fmla="*/ 124 h 157"/>
              <a:gd name="T10" fmla="*/ 124 w 166"/>
              <a:gd name="T11" fmla="*/ 6 h 157"/>
              <a:gd name="T12" fmla="*/ 130 w 166"/>
              <a:gd name="T13" fmla="*/ 0 h 157"/>
              <a:gd name="T14" fmla="*/ 130 w 166"/>
              <a:gd name="T15" fmla="*/ 130 h 157"/>
              <a:gd name="T16" fmla="*/ 11 w 166"/>
              <a:gd name="T17" fmla="*/ 120 h 157"/>
              <a:gd name="T18" fmla="*/ 120 w 166"/>
              <a:gd name="T19" fmla="*/ 11 h 157"/>
              <a:gd name="T20" fmla="*/ 120 w 166"/>
              <a:gd name="T21" fmla="*/ 120 h 157"/>
              <a:gd name="T22" fmla="*/ 11 w 166"/>
              <a:gd name="T23" fmla="*/ 120 h 157"/>
              <a:gd name="T24" fmla="*/ 115 w 166"/>
              <a:gd name="T25" fmla="*/ 38 h 157"/>
              <a:gd name="T26" fmla="*/ 121 w 166"/>
              <a:gd name="T27" fmla="*/ 40 h 157"/>
              <a:gd name="T28" fmla="*/ 126 w 166"/>
              <a:gd name="T29" fmla="*/ 38 h 157"/>
              <a:gd name="T30" fmla="*/ 121 w 166"/>
              <a:gd name="T31" fmla="*/ 35 h 157"/>
              <a:gd name="T32" fmla="*/ 115 w 166"/>
              <a:gd name="T33" fmla="*/ 38 h 157"/>
              <a:gd name="T34" fmla="*/ 101 w 166"/>
              <a:gd name="T35" fmla="*/ 90 h 157"/>
              <a:gd name="T36" fmla="*/ 103 w 166"/>
              <a:gd name="T37" fmla="*/ 96 h 157"/>
              <a:gd name="T38" fmla="*/ 106 w 166"/>
              <a:gd name="T39" fmla="*/ 90 h 157"/>
              <a:gd name="T40" fmla="*/ 103 w 166"/>
              <a:gd name="T41" fmla="*/ 85 h 157"/>
              <a:gd name="T42" fmla="*/ 101 w 166"/>
              <a:gd name="T43" fmla="*/ 90 h 157"/>
              <a:gd name="T44" fmla="*/ 108 w 166"/>
              <a:gd name="T45" fmla="*/ 64 h 157"/>
              <a:gd name="T46" fmla="*/ 102 w 166"/>
              <a:gd name="T47" fmla="*/ 66 h 157"/>
              <a:gd name="T48" fmla="*/ 107 w 166"/>
              <a:gd name="T49" fmla="*/ 69 h 157"/>
              <a:gd name="T50" fmla="*/ 113 w 166"/>
              <a:gd name="T51" fmla="*/ 67 h 157"/>
              <a:gd name="T52" fmla="*/ 108 w 166"/>
              <a:gd name="T53" fmla="*/ 64 h 157"/>
              <a:gd name="T54" fmla="*/ 88 w 166"/>
              <a:gd name="T55" fmla="*/ 98 h 157"/>
              <a:gd name="T56" fmla="*/ 84 w 166"/>
              <a:gd name="T57" fmla="*/ 102 h 157"/>
              <a:gd name="T58" fmla="*/ 90 w 166"/>
              <a:gd name="T59" fmla="*/ 102 h 157"/>
              <a:gd name="T60" fmla="*/ 94 w 166"/>
              <a:gd name="T61" fmla="*/ 98 h 157"/>
              <a:gd name="T62" fmla="*/ 88 w 166"/>
              <a:gd name="T63" fmla="*/ 98 h 157"/>
              <a:gd name="T64" fmla="*/ 81 w 166"/>
              <a:gd name="T65" fmla="*/ 82 h 157"/>
              <a:gd name="T66" fmla="*/ 84 w 166"/>
              <a:gd name="T67" fmla="*/ 88 h 157"/>
              <a:gd name="T68" fmla="*/ 86 w 166"/>
              <a:gd name="T69" fmla="*/ 82 h 157"/>
              <a:gd name="T70" fmla="*/ 84 w 166"/>
              <a:gd name="T71" fmla="*/ 77 h 157"/>
              <a:gd name="T72" fmla="*/ 81 w 166"/>
              <a:gd name="T73" fmla="*/ 82 h 157"/>
              <a:gd name="T74" fmla="*/ 89 w 166"/>
              <a:gd name="T75" fmla="*/ 64 h 157"/>
              <a:gd name="T76" fmla="*/ 95 w 166"/>
              <a:gd name="T77" fmla="*/ 65 h 157"/>
              <a:gd name="T78" fmla="*/ 93 w 166"/>
              <a:gd name="T79" fmla="*/ 60 h 157"/>
              <a:gd name="T80" fmla="*/ 87 w 166"/>
              <a:gd name="T81" fmla="*/ 58 h 157"/>
              <a:gd name="T82" fmla="*/ 89 w 166"/>
              <a:gd name="T83" fmla="*/ 64 h 157"/>
              <a:gd name="T84" fmla="*/ 62 w 166"/>
              <a:gd name="T85" fmla="*/ 85 h 157"/>
              <a:gd name="T86" fmla="*/ 64 w 166"/>
              <a:gd name="T87" fmla="*/ 90 h 157"/>
              <a:gd name="T88" fmla="*/ 67 w 166"/>
              <a:gd name="T89" fmla="*/ 85 h 157"/>
              <a:gd name="T90" fmla="*/ 64 w 166"/>
              <a:gd name="T91" fmla="*/ 79 h 157"/>
              <a:gd name="T92" fmla="*/ 62 w 166"/>
              <a:gd name="T93" fmla="*/ 85 h 157"/>
              <a:gd name="T94" fmla="*/ 60 w 166"/>
              <a:gd name="T95" fmla="*/ 103 h 157"/>
              <a:gd name="T96" fmla="*/ 63 w 166"/>
              <a:gd name="T97" fmla="*/ 108 h 157"/>
              <a:gd name="T98" fmla="*/ 69 w 166"/>
              <a:gd name="T99" fmla="*/ 109 h 157"/>
              <a:gd name="T100" fmla="*/ 66 w 166"/>
              <a:gd name="T101" fmla="*/ 104 h 157"/>
              <a:gd name="T102" fmla="*/ 60 w 166"/>
              <a:gd name="T103" fmla="*/ 103 h 157"/>
              <a:gd name="T104" fmla="*/ 48 w 166"/>
              <a:gd name="T105" fmla="*/ 120 h 157"/>
              <a:gd name="T106" fmla="*/ 45 w 166"/>
              <a:gd name="T107" fmla="*/ 115 h 157"/>
              <a:gd name="T108" fmla="*/ 39 w 166"/>
              <a:gd name="T109" fmla="*/ 113 h 157"/>
              <a:gd name="T110" fmla="*/ 42 w 166"/>
              <a:gd name="T111" fmla="*/ 119 h 157"/>
              <a:gd name="T112" fmla="*/ 48 w 166"/>
              <a:gd name="T113" fmla="*/ 12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" h="157">
                <a:moveTo>
                  <a:pt x="130" y="130"/>
                </a:moveTo>
                <a:cubicBezTo>
                  <a:pt x="112" y="148"/>
                  <a:pt x="88" y="157"/>
                  <a:pt x="65" y="157"/>
                </a:cubicBezTo>
                <a:cubicBezTo>
                  <a:pt x="41" y="157"/>
                  <a:pt x="18" y="148"/>
                  <a:pt x="0" y="130"/>
                </a:cubicBezTo>
                <a:cubicBezTo>
                  <a:pt x="5" y="124"/>
                  <a:pt x="5" y="124"/>
                  <a:pt x="5" y="124"/>
                </a:cubicBezTo>
                <a:cubicBezTo>
                  <a:pt x="38" y="157"/>
                  <a:pt x="91" y="157"/>
                  <a:pt x="124" y="124"/>
                </a:cubicBezTo>
                <a:cubicBezTo>
                  <a:pt x="157" y="92"/>
                  <a:pt x="157" y="38"/>
                  <a:pt x="124" y="6"/>
                </a:cubicBezTo>
                <a:cubicBezTo>
                  <a:pt x="130" y="0"/>
                  <a:pt x="130" y="0"/>
                  <a:pt x="130" y="0"/>
                </a:cubicBezTo>
                <a:cubicBezTo>
                  <a:pt x="166" y="36"/>
                  <a:pt x="166" y="94"/>
                  <a:pt x="130" y="130"/>
                </a:cubicBezTo>
                <a:close/>
                <a:moveTo>
                  <a:pt x="11" y="120"/>
                </a:moveTo>
                <a:cubicBezTo>
                  <a:pt x="120" y="11"/>
                  <a:pt x="120" y="11"/>
                  <a:pt x="120" y="11"/>
                </a:cubicBezTo>
                <a:cubicBezTo>
                  <a:pt x="150" y="41"/>
                  <a:pt x="150" y="90"/>
                  <a:pt x="120" y="120"/>
                </a:cubicBezTo>
                <a:cubicBezTo>
                  <a:pt x="90" y="150"/>
                  <a:pt x="41" y="150"/>
                  <a:pt x="11" y="120"/>
                </a:cubicBezTo>
                <a:close/>
                <a:moveTo>
                  <a:pt x="115" y="38"/>
                </a:moveTo>
                <a:cubicBezTo>
                  <a:pt x="115" y="38"/>
                  <a:pt x="118" y="40"/>
                  <a:pt x="121" y="40"/>
                </a:cubicBezTo>
                <a:cubicBezTo>
                  <a:pt x="124" y="40"/>
                  <a:pt x="126" y="38"/>
                  <a:pt x="126" y="38"/>
                </a:cubicBezTo>
                <a:cubicBezTo>
                  <a:pt x="126" y="38"/>
                  <a:pt x="124" y="35"/>
                  <a:pt x="121" y="35"/>
                </a:cubicBezTo>
                <a:cubicBezTo>
                  <a:pt x="118" y="35"/>
                  <a:pt x="115" y="38"/>
                  <a:pt x="115" y="38"/>
                </a:cubicBezTo>
                <a:close/>
                <a:moveTo>
                  <a:pt x="101" y="90"/>
                </a:moveTo>
                <a:cubicBezTo>
                  <a:pt x="101" y="93"/>
                  <a:pt x="103" y="96"/>
                  <a:pt x="103" y="96"/>
                </a:cubicBezTo>
                <a:cubicBezTo>
                  <a:pt x="103" y="96"/>
                  <a:pt x="106" y="93"/>
                  <a:pt x="106" y="90"/>
                </a:cubicBezTo>
                <a:cubicBezTo>
                  <a:pt x="106" y="87"/>
                  <a:pt x="103" y="85"/>
                  <a:pt x="103" y="85"/>
                </a:cubicBezTo>
                <a:cubicBezTo>
                  <a:pt x="103" y="85"/>
                  <a:pt x="101" y="87"/>
                  <a:pt x="101" y="90"/>
                </a:cubicBezTo>
                <a:close/>
                <a:moveTo>
                  <a:pt x="108" y="64"/>
                </a:moveTo>
                <a:cubicBezTo>
                  <a:pt x="105" y="64"/>
                  <a:pt x="102" y="66"/>
                  <a:pt x="102" y="66"/>
                </a:cubicBezTo>
                <a:cubicBezTo>
                  <a:pt x="102" y="66"/>
                  <a:pt x="104" y="69"/>
                  <a:pt x="107" y="69"/>
                </a:cubicBezTo>
                <a:cubicBezTo>
                  <a:pt x="110" y="69"/>
                  <a:pt x="113" y="67"/>
                  <a:pt x="113" y="67"/>
                </a:cubicBezTo>
                <a:cubicBezTo>
                  <a:pt x="113" y="67"/>
                  <a:pt x="111" y="65"/>
                  <a:pt x="108" y="64"/>
                </a:cubicBezTo>
                <a:close/>
                <a:moveTo>
                  <a:pt x="88" y="98"/>
                </a:moveTo>
                <a:cubicBezTo>
                  <a:pt x="85" y="99"/>
                  <a:pt x="84" y="102"/>
                  <a:pt x="84" y="102"/>
                </a:cubicBezTo>
                <a:cubicBezTo>
                  <a:pt x="84" y="102"/>
                  <a:pt x="87" y="104"/>
                  <a:pt x="90" y="102"/>
                </a:cubicBezTo>
                <a:cubicBezTo>
                  <a:pt x="92" y="101"/>
                  <a:pt x="94" y="98"/>
                  <a:pt x="94" y="98"/>
                </a:cubicBezTo>
                <a:cubicBezTo>
                  <a:pt x="94" y="98"/>
                  <a:pt x="90" y="97"/>
                  <a:pt x="88" y="98"/>
                </a:cubicBezTo>
                <a:close/>
                <a:moveTo>
                  <a:pt x="81" y="82"/>
                </a:moveTo>
                <a:cubicBezTo>
                  <a:pt x="81" y="85"/>
                  <a:pt x="84" y="88"/>
                  <a:pt x="84" y="88"/>
                </a:cubicBezTo>
                <a:cubicBezTo>
                  <a:pt x="84" y="88"/>
                  <a:pt x="86" y="85"/>
                  <a:pt x="86" y="82"/>
                </a:cubicBezTo>
                <a:cubicBezTo>
                  <a:pt x="86" y="79"/>
                  <a:pt x="84" y="77"/>
                  <a:pt x="84" y="77"/>
                </a:cubicBezTo>
                <a:cubicBezTo>
                  <a:pt x="84" y="77"/>
                  <a:pt x="81" y="79"/>
                  <a:pt x="81" y="82"/>
                </a:cubicBezTo>
                <a:close/>
                <a:moveTo>
                  <a:pt x="89" y="64"/>
                </a:moveTo>
                <a:cubicBezTo>
                  <a:pt x="92" y="66"/>
                  <a:pt x="95" y="65"/>
                  <a:pt x="95" y="65"/>
                </a:cubicBezTo>
                <a:cubicBezTo>
                  <a:pt x="95" y="65"/>
                  <a:pt x="95" y="62"/>
                  <a:pt x="93" y="60"/>
                </a:cubicBezTo>
                <a:cubicBezTo>
                  <a:pt x="90" y="58"/>
                  <a:pt x="87" y="58"/>
                  <a:pt x="87" y="58"/>
                </a:cubicBezTo>
                <a:cubicBezTo>
                  <a:pt x="87" y="58"/>
                  <a:pt x="87" y="62"/>
                  <a:pt x="89" y="64"/>
                </a:cubicBezTo>
                <a:close/>
                <a:moveTo>
                  <a:pt x="62" y="85"/>
                </a:moveTo>
                <a:cubicBezTo>
                  <a:pt x="62" y="88"/>
                  <a:pt x="64" y="90"/>
                  <a:pt x="64" y="90"/>
                </a:cubicBezTo>
                <a:cubicBezTo>
                  <a:pt x="64" y="90"/>
                  <a:pt x="67" y="88"/>
                  <a:pt x="67" y="85"/>
                </a:cubicBezTo>
                <a:cubicBezTo>
                  <a:pt x="67" y="81"/>
                  <a:pt x="64" y="79"/>
                  <a:pt x="64" y="79"/>
                </a:cubicBezTo>
                <a:cubicBezTo>
                  <a:pt x="64" y="79"/>
                  <a:pt x="62" y="81"/>
                  <a:pt x="62" y="85"/>
                </a:cubicBezTo>
                <a:close/>
                <a:moveTo>
                  <a:pt x="60" y="103"/>
                </a:moveTo>
                <a:cubicBezTo>
                  <a:pt x="60" y="103"/>
                  <a:pt x="60" y="106"/>
                  <a:pt x="63" y="108"/>
                </a:cubicBezTo>
                <a:cubicBezTo>
                  <a:pt x="65" y="109"/>
                  <a:pt x="69" y="109"/>
                  <a:pt x="69" y="109"/>
                </a:cubicBezTo>
                <a:cubicBezTo>
                  <a:pt x="69" y="109"/>
                  <a:pt x="68" y="105"/>
                  <a:pt x="66" y="104"/>
                </a:cubicBezTo>
                <a:cubicBezTo>
                  <a:pt x="63" y="102"/>
                  <a:pt x="60" y="103"/>
                  <a:pt x="60" y="103"/>
                </a:cubicBezTo>
                <a:close/>
                <a:moveTo>
                  <a:pt x="48" y="120"/>
                </a:moveTo>
                <a:cubicBezTo>
                  <a:pt x="48" y="120"/>
                  <a:pt x="48" y="117"/>
                  <a:pt x="45" y="115"/>
                </a:cubicBezTo>
                <a:cubicBezTo>
                  <a:pt x="43" y="113"/>
                  <a:pt x="39" y="113"/>
                  <a:pt x="39" y="113"/>
                </a:cubicBezTo>
                <a:cubicBezTo>
                  <a:pt x="39" y="113"/>
                  <a:pt x="40" y="117"/>
                  <a:pt x="42" y="119"/>
                </a:cubicBezTo>
                <a:cubicBezTo>
                  <a:pt x="45" y="121"/>
                  <a:pt x="48" y="120"/>
                  <a:pt x="48" y="120"/>
                </a:cubicBezTo>
                <a:close/>
              </a:path>
            </a:pathLst>
          </a:custGeom>
          <a:solidFill>
            <a:srgbClr val="F4B24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>
            <a:off x="509167" y="4269075"/>
            <a:ext cx="190525" cy="191691"/>
          </a:xfrm>
          <a:custGeom>
            <a:avLst/>
            <a:gdLst>
              <a:gd name="T0" fmla="*/ 139 w 154"/>
              <a:gd name="T1" fmla="*/ 29 h 154"/>
              <a:gd name="T2" fmla="*/ 153 w 154"/>
              <a:gd name="T3" fmla="*/ 17 h 154"/>
              <a:gd name="T4" fmla="*/ 91 w 154"/>
              <a:gd name="T5" fmla="*/ 3 h 154"/>
              <a:gd name="T6" fmla="*/ 68 w 154"/>
              <a:gd name="T7" fmla="*/ 151 h 154"/>
              <a:gd name="T8" fmla="*/ 153 w 154"/>
              <a:gd name="T9" fmla="*/ 66 h 154"/>
              <a:gd name="T10" fmla="*/ 153 w 154"/>
              <a:gd name="T11" fmla="*/ 66 h 154"/>
              <a:gd name="T12" fmla="*/ 90 w 154"/>
              <a:gd name="T13" fmla="*/ 7 h 154"/>
              <a:gd name="T14" fmla="*/ 92 w 154"/>
              <a:gd name="T15" fmla="*/ 12 h 154"/>
              <a:gd name="T16" fmla="*/ 45 w 154"/>
              <a:gd name="T17" fmla="*/ 37 h 154"/>
              <a:gd name="T18" fmla="*/ 10 w 154"/>
              <a:gd name="T19" fmla="*/ 87 h 154"/>
              <a:gd name="T20" fmla="*/ 10 w 154"/>
              <a:gd name="T21" fmla="*/ 89 h 154"/>
              <a:gd name="T22" fmla="*/ 24 w 154"/>
              <a:gd name="T23" fmla="*/ 65 h 154"/>
              <a:gd name="T24" fmla="*/ 76 w 154"/>
              <a:gd name="T25" fmla="*/ 21 h 154"/>
              <a:gd name="T26" fmla="*/ 127 w 154"/>
              <a:gd name="T27" fmla="*/ 22 h 154"/>
              <a:gd name="T28" fmla="*/ 58 w 154"/>
              <a:gd name="T29" fmla="*/ 50 h 154"/>
              <a:gd name="T30" fmla="*/ 18 w 154"/>
              <a:gd name="T31" fmla="*/ 114 h 154"/>
              <a:gd name="T32" fmla="*/ 24 w 154"/>
              <a:gd name="T33" fmla="*/ 123 h 154"/>
              <a:gd name="T34" fmla="*/ 38 w 154"/>
              <a:gd name="T35" fmla="*/ 84 h 154"/>
              <a:gd name="T36" fmla="*/ 94 w 154"/>
              <a:gd name="T37" fmla="*/ 36 h 154"/>
              <a:gd name="T38" fmla="*/ 133 w 154"/>
              <a:gd name="T39" fmla="*/ 29 h 154"/>
              <a:gd name="T40" fmla="*/ 134 w 154"/>
              <a:gd name="T41" fmla="*/ 31 h 154"/>
              <a:gd name="T42" fmla="*/ 76 w 154"/>
              <a:gd name="T43" fmla="*/ 72 h 154"/>
              <a:gd name="T44" fmla="*/ 24 w 154"/>
              <a:gd name="T45" fmla="*/ 123 h 154"/>
              <a:gd name="T46" fmla="*/ 54 w 154"/>
              <a:gd name="T47" fmla="*/ 105 h 154"/>
              <a:gd name="T48" fmla="*/ 111 w 154"/>
              <a:gd name="T49" fmla="*/ 57 h 154"/>
              <a:gd name="T50" fmla="*/ 135 w 154"/>
              <a:gd name="T51" fmla="*/ 31 h 154"/>
              <a:gd name="T52" fmla="*/ 122 w 154"/>
              <a:gd name="T53" fmla="*/ 75 h 154"/>
              <a:gd name="T54" fmla="*/ 63 w 154"/>
              <a:gd name="T55" fmla="*/ 118 h 154"/>
              <a:gd name="T56" fmla="*/ 25 w 154"/>
              <a:gd name="T57" fmla="*/ 124 h 154"/>
              <a:gd name="T58" fmla="*/ 65 w 154"/>
              <a:gd name="T59" fmla="*/ 124 h 154"/>
              <a:gd name="T60" fmla="*/ 127 w 154"/>
              <a:gd name="T61" fmla="*/ 79 h 154"/>
              <a:gd name="T62" fmla="*/ 149 w 154"/>
              <a:gd name="T63" fmla="*/ 73 h 154"/>
              <a:gd name="T64" fmla="*/ 134 w 154"/>
              <a:gd name="T65" fmla="*/ 94 h 154"/>
              <a:gd name="T66" fmla="*/ 79 w 154"/>
              <a:gd name="T67" fmla="*/ 135 h 154"/>
              <a:gd name="T68" fmla="*/ 29 w 154"/>
              <a:gd name="T69" fmla="*/ 129 h 154"/>
              <a:gd name="T70" fmla="*/ 69 w 154"/>
              <a:gd name="T71" fmla="*/ 147 h 154"/>
              <a:gd name="T72" fmla="*/ 63 w 154"/>
              <a:gd name="T73" fmla="*/ 142 h 154"/>
              <a:gd name="T74" fmla="*/ 111 w 154"/>
              <a:gd name="T75" fmla="*/ 121 h 154"/>
              <a:gd name="T76" fmla="*/ 149 w 154"/>
              <a:gd name="T77" fmla="*/ 7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54">
                <a:moveTo>
                  <a:pt x="153" y="66"/>
                </a:moveTo>
                <a:cubicBezTo>
                  <a:pt x="152" y="52"/>
                  <a:pt x="147" y="39"/>
                  <a:pt x="139" y="29"/>
                </a:cubicBezTo>
                <a:cubicBezTo>
                  <a:pt x="141" y="27"/>
                  <a:pt x="145" y="24"/>
                  <a:pt x="154" y="21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44" y="19"/>
                  <a:pt x="139" y="23"/>
                  <a:pt x="136" y="26"/>
                </a:cubicBezTo>
                <a:cubicBezTo>
                  <a:pt x="125" y="13"/>
                  <a:pt x="109" y="5"/>
                  <a:pt x="91" y="3"/>
                </a:cubicBezTo>
                <a:cubicBezTo>
                  <a:pt x="50" y="0"/>
                  <a:pt x="12" y="30"/>
                  <a:pt x="6" y="71"/>
                </a:cubicBezTo>
                <a:cubicBezTo>
                  <a:pt x="0" y="112"/>
                  <a:pt x="28" y="148"/>
                  <a:pt x="68" y="151"/>
                </a:cubicBezTo>
                <a:cubicBezTo>
                  <a:pt x="109" y="154"/>
                  <a:pt x="147" y="124"/>
                  <a:pt x="153" y="83"/>
                </a:cubicBezTo>
                <a:cubicBezTo>
                  <a:pt x="154" y="77"/>
                  <a:pt x="154" y="72"/>
                  <a:pt x="153" y="66"/>
                </a:cubicBezTo>
                <a:cubicBezTo>
                  <a:pt x="153" y="66"/>
                  <a:pt x="154" y="66"/>
                  <a:pt x="154" y="66"/>
                </a:cubicBezTo>
                <a:cubicBezTo>
                  <a:pt x="154" y="66"/>
                  <a:pt x="153" y="66"/>
                  <a:pt x="153" y="66"/>
                </a:cubicBezTo>
                <a:close/>
                <a:moveTo>
                  <a:pt x="10" y="71"/>
                </a:moveTo>
                <a:cubicBezTo>
                  <a:pt x="16" y="33"/>
                  <a:pt x="52" y="4"/>
                  <a:pt x="90" y="7"/>
                </a:cubicBezTo>
                <a:cubicBezTo>
                  <a:pt x="95" y="8"/>
                  <a:pt x="99" y="9"/>
                  <a:pt x="104" y="10"/>
                </a:cubicBezTo>
                <a:cubicBezTo>
                  <a:pt x="100" y="11"/>
                  <a:pt x="96" y="11"/>
                  <a:pt x="92" y="12"/>
                </a:cubicBezTo>
                <a:cubicBezTo>
                  <a:pt x="86" y="14"/>
                  <a:pt x="80" y="16"/>
                  <a:pt x="75" y="18"/>
                </a:cubicBezTo>
                <a:cubicBezTo>
                  <a:pt x="64" y="22"/>
                  <a:pt x="54" y="29"/>
                  <a:pt x="45" y="37"/>
                </a:cubicBezTo>
                <a:cubicBezTo>
                  <a:pt x="36" y="45"/>
                  <a:pt x="28" y="54"/>
                  <a:pt x="22" y="64"/>
                </a:cubicBezTo>
                <a:cubicBezTo>
                  <a:pt x="17" y="71"/>
                  <a:pt x="13" y="79"/>
                  <a:pt x="10" y="87"/>
                </a:cubicBezTo>
                <a:cubicBezTo>
                  <a:pt x="9" y="82"/>
                  <a:pt x="10" y="77"/>
                  <a:pt x="10" y="71"/>
                </a:cubicBezTo>
                <a:close/>
                <a:moveTo>
                  <a:pt x="10" y="89"/>
                </a:moveTo>
                <a:cubicBezTo>
                  <a:pt x="11" y="86"/>
                  <a:pt x="13" y="83"/>
                  <a:pt x="15" y="80"/>
                </a:cubicBezTo>
                <a:cubicBezTo>
                  <a:pt x="18" y="75"/>
                  <a:pt x="21" y="70"/>
                  <a:pt x="24" y="65"/>
                </a:cubicBezTo>
                <a:cubicBezTo>
                  <a:pt x="31" y="56"/>
                  <a:pt x="39" y="47"/>
                  <a:pt x="48" y="40"/>
                </a:cubicBezTo>
                <a:cubicBezTo>
                  <a:pt x="56" y="32"/>
                  <a:pt x="66" y="26"/>
                  <a:pt x="76" y="21"/>
                </a:cubicBezTo>
                <a:cubicBezTo>
                  <a:pt x="85" y="16"/>
                  <a:pt x="95" y="13"/>
                  <a:pt x="105" y="10"/>
                </a:cubicBezTo>
                <a:cubicBezTo>
                  <a:pt x="113" y="13"/>
                  <a:pt x="120" y="17"/>
                  <a:pt x="127" y="22"/>
                </a:cubicBezTo>
                <a:cubicBezTo>
                  <a:pt x="115" y="23"/>
                  <a:pt x="103" y="25"/>
                  <a:pt x="91" y="30"/>
                </a:cubicBezTo>
                <a:cubicBezTo>
                  <a:pt x="79" y="35"/>
                  <a:pt x="68" y="42"/>
                  <a:pt x="58" y="50"/>
                </a:cubicBezTo>
                <a:cubicBezTo>
                  <a:pt x="48" y="59"/>
                  <a:pt x="40" y="69"/>
                  <a:pt x="33" y="80"/>
                </a:cubicBezTo>
                <a:cubicBezTo>
                  <a:pt x="26" y="91"/>
                  <a:pt x="21" y="102"/>
                  <a:pt x="18" y="114"/>
                </a:cubicBezTo>
                <a:cubicBezTo>
                  <a:pt x="14" y="107"/>
                  <a:pt x="11" y="98"/>
                  <a:pt x="10" y="89"/>
                </a:cubicBezTo>
                <a:close/>
                <a:moveTo>
                  <a:pt x="24" y="123"/>
                </a:moveTo>
                <a:cubicBezTo>
                  <a:pt x="22" y="121"/>
                  <a:pt x="20" y="118"/>
                  <a:pt x="18" y="115"/>
                </a:cubicBezTo>
                <a:cubicBezTo>
                  <a:pt x="24" y="104"/>
                  <a:pt x="31" y="93"/>
                  <a:pt x="38" y="84"/>
                </a:cubicBezTo>
                <a:cubicBezTo>
                  <a:pt x="46" y="74"/>
                  <a:pt x="54" y="65"/>
                  <a:pt x="63" y="57"/>
                </a:cubicBezTo>
                <a:cubicBezTo>
                  <a:pt x="72" y="48"/>
                  <a:pt x="83" y="42"/>
                  <a:pt x="94" y="36"/>
                </a:cubicBezTo>
                <a:cubicBezTo>
                  <a:pt x="104" y="30"/>
                  <a:pt x="115" y="26"/>
                  <a:pt x="127" y="23"/>
                </a:cubicBezTo>
                <a:cubicBezTo>
                  <a:pt x="129" y="25"/>
                  <a:pt x="131" y="27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24" y="36"/>
                  <a:pt x="114" y="43"/>
                  <a:pt x="105" y="49"/>
                </a:cubicBezTo>
                <a:cubicBezTo>
                  <a:pt x="95" y="57"/>
                  <a:pt x="85" y="64"/>
                  <a:pt x="76" y="72"/>
                </a:cubicBezTo>
                <a:cubicBezTo>
                  <a:pt x="66" y="80"/>
                  <a:pt x="57" y="89"/>
                  <a:pt x="48" y="97"/>
                </a:cubicBezTo>
                <a:cubicBezTo>
                  <a:pt x="40" y="106"/>
                  <a:pt x="32" y="114"/>
                  <a:pt x="24" y="123"/>
                </a:cubicBezTo>
                <a:close/>
                <a:moveTo>
                  <a:pt x="25" y="124"/>
                </a:moveTo>
                <a:cubicBezTo>
                  <a:pt x="35" y="118"/>
                  <a:pt x="45" y="112"/>
                  <a:pt x="54" y="105"/>
                </a:cubicBezTo>
                <a:cubicBezTo>
                  <a:pt x="64" y="98"/>
                  <a:pt x="74" y="90"/>
                  <a:pt x="83" y="82"/>
                </a:cubicBezTo>
                <a:cubicBezTo>
                  <a:pt x="93" y="74"/>
                  <a:pt x="102" y="66"/>
                  <a:pt x="111" y="57"/>
                </a:cubicBezTo>
                <a:cubicBezTo>
                  <a:pt x="119" y="49"/>
                  <a:pt x="127" y="40"/>
                  <a:pt x="135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9" y="35"/>
                  <a:pt x="142" y="40"/>
                  <a:pt x="144" y="46"/>
                </a:cubicBezTo>
                <a:cubicBezTo>
                  <a:pt x="137" y="56"/>
                  <a:pt x="130" y="66"/>
                  <a:pt x="122" y="75"/>
                </a:cubicBezTo>
                <a:cubicBezTo>
                  <a:pt x="113" y="84"/>
                  <a:pt x="104" y="93"/>
                  <a:pt x="94" y="100"/>
                </a:cubicBezTo>
                <a:cubicBezTo>
                  <a:pt x="85" y="107"/>
                  <a:pt x="74" y="113"/>
                  <a:pt x="63" y="118"/>
                </a:cubicBezTo>
                <a:cubicBezTo>
                  <a:pt x="52" y="123"/>
                  <a:pt x="40" y="126"/>
                  <a:pt x="29" y="128"/>
                </a:cubicBezTo>
                <a:cubicBezTo>
                  <a:pt x="27" y="127"/>
                  <a:pt x="26" y="125"/>
                  <a:pt x="25" y="124"/>
                </a:cubicBezTo>
                <a:close/>
                <a:moveTo>
                  <a:pt x="29" y="129"/>
                </a:moveTo>
                <a:cubicBezTo>
                  <a:pt x="41" y="129"/>
                  <a:pt x="53" y="128"/>
                  <a:pt x="65" y="124"/>
                </a:cubicBezTo>
                <a:cubicBezTo>
                  <a:pt x="77" y="120"/>
                  <a:pt x="89" y="114"/>
                  <a:pt x="99" y="106"/>
                </a:cubicBezTo>
                <a:cubicBezTo>
                  <a:pt x="110" y="99"/>
                  <a:pt x="119" y="89"/>
                  <a:pt x="127" y="79"/>
                </a:cubicBezTo>
                <a:cubicBezTo>
                  <a:pt x="134" y="69"/>
                  <a:pt x="140" y="58"/>
                  <a:pt x="144" y="46"/>
                </a:cubicBezTo>
                <a:cubicBezTo>
                  <a:pt x="148" y="54"/>
                  <a:pt x="149" y="63"/>
                  <a:pt x="149" y="73"/>
                </a:cubicBezTo>
                <a:cubicBezTo>
                  <a:pt x="148" y="75"/>
                  <a:pt x="146" y="78"/>
                  <a:pt x="144" y="80"/>
                </a:cubicBezTo>
                <a:cubicBezTo>
                  <a:pt x="141" y="85"/>
                  <a:pt x="138" y="90"/>
                  <a:pt x="134" y="94"/>
                </a:cubicBezTo>
                <a:cubicBezTo>
                  <a:pt x="126" y="103"/>
                  <a:pt x="118" y="111"/>
                  <a:pt x="109" y="118"/>
                </a:cubicBezTo>
                <a:cubicBezTo>
                  <a:pt x="99" y="125"/>
                  <a:pt x="89" y="130"/>
                  <a:pt x="79" y="135"/>
                </a:cubicBezTo>
                <a:cubicBezTo>
                  <a:pt x="70" y="138"/>
                  <a:pt x="60" y="141"/>
                  <a:pt x="50" y="142"/>
                </a:cubicBezTo>
                <a:cubicBezTo>
                  <a:pt x="42" y="139"/>
                  <a:pt x="35" y="135"/>
                  <a:pt x="29" y="129"/>
                </a:cubicBezTo>
                <a:close/>
                <a:moveTo>
                  <a:pt x="149" y="83"/>
                </a:moveTo>
                <a:cubicBezTo>
                  <a:pt x="143" y="121"/>
                  <a:pt x="107" y="150"/>
                  <a:pt x="69" y="147"/>
                </a:cubicBezTo>
                <a:cubicBezTo>
                  <a:pt x="63" y="146"/>
                  <a:pt x="57" y="145"/>
                  <a:pt x="52" y="143"/>
                </a:cubicBezTo>
                <a:cubicBezTo>
                  <a:pt x="55" y="143"/>
                  <a:pt x="59" y="142"/>
                  <a:pt x="63" y="142"/>
                </a:cubicBezTo>
                <a:cubicBezTo>
                  <a:pt x="68" y="141"/>
                  <a:pt x="74" y="140"/>
                  <a:pt x="80" y="138"/>
                </a:cubicBezTo>
                <a:cubicBezTo>
                  <a:pt x="91" y="134"/>
                  <a:pt x="101" y="128"/>
                  <a:pt x="111" y="121"/>
                </a:cubicBezTo>
                <a:cubicBezTo>
                  <a:pt x="121" y="114"/>
                  <a:pt x="129" y="106"/>
                  <a:pt x="136" y="96"/>
                </a:cubicBezTo>
                <a:cubicBezTo>
                  <a:pt x="141" y="90"/>
                  <a:pt x="146" y="83"/>
                  <a:pt x="149" y="75"/>
                </a:cubicBezTo>
                <a:cubicBezTo>
                  <a:pt x="149" y="78"/>
                  <a:pt x="149" y="80"/>
                  <a:pt x="149" y="83"/>
                </a:cubicBezTo>
                <a:close/>
              </a:path>
            </a:pathLst>
          </a:custGeom>
          <a:solidFill>
            <a:srgbClr val="68A67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1490918" y="4242089"/>
            <a:ext cx="169091" cy="226219"/>
          </a:xfrm>
          <a:custGeom>
            <a:avLst/>
            <a:gdLst>
              <a:gd name="T0" fmla="*/ 43 w 136"/>
              <a:gd name="T1" fmla="*/ 10 h 182"/>
              <a:gd name="T2" fmla="*/ 75 w 136"/>
              <a:gd name="T3" fmla="*/ 24 h 182"/>
              <a:gd name="T4" fmla="*/ 100 w 136"/>
              <a:gd name="T5" fmla="*/ 10 h 182"/>
              <a:gd name="T6" fmla="*/ 68 w 136"/>
              <a:gd name="T7" fmla="*/ 37 h 182"/>
              <a:gd name="T8" fmla="*/ 65 w 136"/>
              <a:gd name="T9" fmla="*/ 3 h 182"/>
              <a:gd name="T10" fmla="*/ 66 w 136"/>
              <a:gd name="T11" fmla="*/ 0 h 182"/>
              <a:gd name="T12" fmla="*/ 117 w 136"/>
              <a:gd name="T13" fmla="*/ 130 h 182"/>
              <a:gd name="T14" fmla="*/ 104 w 136"/>
              <a:gd name="T15" fmla="*/ 151 h 182"/>
              <a:gd name="T16" fmla="*/ 65 w 136"/>
              <a:gd name="T17" fmla="*/ 182 h 182"/>
              <a:gd name="T18" fmla="*/ 26 w 136"/>
              <a:gd name="T19" fmla="*/ 143 h 182"/>
              <a:gd name="T20" fmla="*/ 0 w 136"/>
              <a:gd name="T21" fmla="*/ 104 h 182"/>
              <a:gd name="T22" fmla="*/ 19 w 136"/>
              <a:gd name="T23" fmla="*/ 59 h 182"/>
              <a:gd name="T24" fmla="*/ 49 w 136"/>
              <a:gd name="T25" fmla="*/ 42 h 182"/>
              <a:gd name="T26" fmla="*/ 89 w 136"/>
              <a:gd name="T27" fmla="*/ 39 h 182"/>
              <a:gd name="T28" fmla="*/ 128 w 136"/>
              <a:gd name="T29" fmla="*/ 65 h 182"/>
              <a:gd name="T30" fmla="*/ 128 w 136"/>
              <a:gd name="T31" fmla="*/ 108 h 182"/>
              <a:gd name="T32" fmla="*/ 100 w 136"/>
              <a:gd name="T33" fmla="*/ 69 h 182"/>
              <a:gd name="T34" fmla="*/ 69 w 136"/>
              <a:gd name="T35" fmla="*/ 66 h 182"/>
              <a:gd name="T36" fmla="*/ 49 w 136"/>
              <a:gd name="T37" fmla="*/ 120 h 182"/>
              <a:gd name="T38" fmla="*/ 70 w 136"/>
              <a:gd name="T39" fmla="*/ 122 h 182"/>
              <a:gd name="T40" fmla="*/ 50 w 136"/>
              <a:gd name="T41" fmla="*/ 111 h 182"/>
              <a:gd name="T42" fmla="*/ 50 w 136"/>
              <a:gd name="T43" fmla="*/ 107 h 182"/>
              <a:gd name="T44" fmla="*/ 50 w 136"/>
              <a:gd name="T45" fmla="*/ 111 h 182"/>
              <a:gd name="T46" fmla="*/ 65 w 136"/>
              <a:gd name="T47" fmla="*/ 69 h 182"/>
              <a:gd name="T48" fmla="*/ 33 w 136"/>
              <a:gd name="T49" fmla="*/ 66 h 182"/>
              <a:gd name="T50" fmla="*/ 27 w 136"/>
              <a:gd name="T51" fmla="*/ 78 h 182"/>
              <a:gd name="T52" fmla="*/ 8 w 136"/>
              <a:gd name="T53" fmla="*/ 76 h 182"/>
              <a:gd name="T54" fmla="*/ 22 w 136"/>
              <a:gd name="T55" fmla="*/ 111 h 182"/>
              <a:gd name="T56" fmla="*/ 22 w 136"/>
              <a:gd name="T57" fmla="*/ 108 h 182"/>
              <a:gd name="T58" fmla="*/ 22 w 136"/>
              <a:gd name="T59" fmla="*/ 111 h 182"/>
              <a:gd name="T60" fmla="*/ 29 w 136"/>
              <a:gd name="T61" fmla="*/ 130 h 182"/>
              <a:gd name="T62" fmla="*/ 28 w 136"/>
              <a:gd name="T63" fmla="*/ 134 h 182"/>
              <a:gd name="T64" fmla="*/ 57 w 136"/>
              <a:gd name="T65" fmla="*/ 140 h 182"/>
              <a:gd name="T66" fmla="*/ 35 w 136"/>
              <a:gd name="T67" fmla="*/ 141 h 182"/>
              <a:gd name="T68" fmla="*/ 75 w 136"/>
              <a:gd name="T69" fmla="*/ 159 h 182"/>
              <a:gd name="T70" fmla="*/ 54 w 136"/>
              <a:gd name="T71" fmla="*/ 157 h 182"/>
              <a:gd name="T72" fmla="*/ 75 w 136"/>
              <a:gd name="T73" fmla="*/ 159 h 182"/>
              <a:gd name="T74" fmla="*/ 95 w 136"/>
              <a:gd name="T75" fmla="*/ 105 h 182"/>
              <a:gd name="T76" fmla="*/ 73 w 136"/>
              <a:gd name="T77" fmla="*/ 106 h 182"/>
              <a:gd name="T78" fmla="*/ 106 w 136"/>
              <a:gd name="T79" fmla="*/ 133 h 182"/>
              <a:gd name="T80" fmla="*/ 84 w 136"/>
              <a:gd name="T81" fmla="*/ 135 h 182"/>
              <a:gd name="T82" fmla="*/ 122 w 136"/>
              <a:gd name="T83" fmla="*/ 113 h 182"/>
              <a:gd name="T84" fmla="*/ 100 w 136"/>
              <a:gd name="T85" fmla="*/ 111 h 182"/>
              <a:gd name="T86" fmla="*/ 122 w 136"/>
              <a:gd name="T87" fmla="*/ 113 h 182"/>
              <a:gd name="T88" fmla="*/ 117 w 136"/>
              <a:gd name="T89" fmla="*/ 97 h 182"/>
              <a:gd name="T90" fmla="*/ 117 w 136"/>
              <a:gd name="T91" fmla="*/ 10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6" h="182">
                <a:moveTo>
                  <a:pt x="38" y="37"/>
                </a:moveTo>
                <a:cubicBezTo>
                  <a:pt x="51" y="29"/>
                  <a:pt x="51" y="29"/>
                  <a:pt x="51" y="29"/>
                </a:cubicBezTo>
                <a:cubicBezTo>
                  <a:pt x="43" y="10"/>
                  <a:pt x="43" y="10"/>
                  <a:pt x="43" y="10"/>
                </a:cubicBezTo>
                <a:cubicBezTo>
                  <a:pt x="62" y="24"/>
                  <a:pt x="62" y="24"/>
                  <a:pt x="62" y="24"/>
                </a:cubicBezTo>
                <a:cubicBezTo>
                  <a:pt x="60" y="10"/>
                  <a:pt x="60" y="10"/>
                  <a:pt x="60" y="10"/>
                </a:cubicBezTo>
                <a:cubicBezTo>
                  <a:pt x="75" y="24"/>
                  <a:pt x="75" y="24"/>
                  <a:pt x="75" y="24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24"/>
                  <a:pt x="84" y="24"/>
                  <a:pt x="84" y="24"/>
                </a:cubicBezTo>
                <a:cubicBezTo>
                  <a:pt x="89" y="10"/>
                  <a:pt x="100" y="10"/>
                  <a:pt x="100" y="10"/>
                </a:cubicBezTo>
                <a:cubicBezTo>
                  <a:pt x="92" y="28"/>
                  <a:pt x="92" y="28"/>
                  <a:pt x="92" y="2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7"/>
                  <a:pt x="80" y="39"/>
                  <a:pt x="68" y="37"/>
                </a:cubicBezTo>
                <a:cubicBezTo>
                  <a:pt x="57" y="35"/>
                  <a:pt x="38" y="37"/>
                  <a:pt x="38" y="37"/>
                </a:cubicBezTo>
                <a:close/>
                <a:moveTo>
                  <a:pt x="66" y="0"/>
                </a:moveTo>
                <a:cubicBezTo>
                  <a:pt x="65" y="3"/>
                  <a:pt x="65" y="3"/>
                  <a:pt x="65" y="3"/>
                </a:cubicBezTo>
                <a:cubicBezTo>
                  <a:pt x="74" y="9"/>
                  <a:pt x="69" y="25"/>
                  <a:pt x="69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6"/>
                  <a:pt x="78" y="7"/>
                  <a:pt x="66" y="0"/>
                </a:cubicBezTo>
                <a:close/>
                <a:moveTo>
                  <a:pt x="128" y="108"/>
                </a:moveTo>
                <a:cubicBezTo>
                  <a:pt x="128" y="109"/>
                  <a:pt x="128" y="111"/>
                  <a:pt x="128" y="112"/>
                </a:cubicBezTo>
                <a:cubicBezTo>
                  <a:pt x="128" y="120"/>
                  <a:pt x="124" y="127"/>
                  <a:pt x="117" y="130"/>
                </a:cubicBezTo>
                <a:cubicBezTo>
                  <a:pt x="117" y="130"/>
                  <a:pt x="117" y="131"/>
                  <a:pt x="117" y="131"/>
                </a:cubicBezTo>
                <a:cubicBezTo>
                  <a:pt x="117" y="140"/>
                  <a:pt x="111" y="147"/>
                  <a:pt x="104" y="150"/>
                </a:cubicBezTo>
                <a:cubicBezTo>
                  <a:pt x="104" y="150"/>
                  <a:pt x="104" y="150"/>
                  <a:pt x="104" y="151"/>
                </a:cubicBezTo>
                <a:cubicBezTo>
                  <a:pt x="104" y="162"/>
                  <a:pt x="95" y="170"/>
                  <a:pt x="84" y="170"/>
                </a:cubicBezTo>
                <a:cubicBezTo>
                  <a:pt x="84" y="170"/>
                  <a:pt x="83" y="170"/>
                  <a:pt x="83" y="170"/>
                </a:cubicBezTo>
                <a:cubicBezTo>
                  <a:pt x="80" y="177"/>
                  <a:pt x="73" y="182"/>
                  <a:pt x="65" y="182"/>
                </a:cubicBezTo>
                <a:cubicBezTo>
                  <a:pt x="54" y="182"/>
                  <a:pt x="45" y="174"/>
                  <a:pt x="45" y="163"/>
                </a:cubicBezTo>
                <a:cubicBezTo>
                  <a:pt x="35" y="163"/>
                  <a:pt x="26" y="154"/>
                  <a:pt x="26" y="14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17" y="141"/>
                  <a:pt x="10" y="133"/>
                  <a:pt x="10" y="124"/>
                </a:cubicBezTo>
                <a:cubicBezTo>
                  <a:pt x="10" y="123"/>
                  <a:pt x="11" y="122"/>
                  <a:pt x="11" y="121"/>
                </a:cubicBezTo>
                <a:cubicBezTo>
                  <a:pt x="4" y="118"/>
                  <a:pt x="0" y="112"/>
                  <a:pt x="0" y="104"/>
                </a:cubicBezTo>
                <a:cubicBezTo>
                  <a:pt x="0" y="99"/>
                  <a:pt x="2" y="95"/>
                  <a:pt x="5" y="91"/>
                </a:cubicBezTo>
                <a:cubicBezTo>
                  <a:pt x="2" y="88"/>
                  <a:pt x="0" y="83"/>
                  <a:pt x="0" y="78"/>
                </a:cubicBezTo>
                <a:cubicBezTo>
                  <a:pt x="0" y="68"/>
                  <a:pt x="9" y="59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48"/>
                  <a:pt x="28" y="39"/>
                  <a:pt x="39" y="39"/>
                </a:cubicBezTo>
                <a:cubicBezTo>
                  <a:pt x="43" y="39"/>
                  <a:pt x="46" y="40"/>
                  <a:pt x="49" y="42"/>
                </a:cubicBezTo>
                <a:cubicBezTo>
                  <a:pt x="52" y="40"/>
                  <a:pt x="55" y="39"/>
                  <a:pt x="58" y="39"/>
                </a:cubicBezTo>
                <a:cubicBezTo>
                  <a:pt x="65" y="39"/>
                  <a:pt x="70" y="42"/>
                  <a:pt x="74" y="47"/>
                </a:cubicBezTo>
                <a:cubicBezTo>
                  <a:pt x="77" y="42"/>
                  <a:pt x="83" y="39"/>
                  <a:pt x="89" y="39"/>
                </a:cubicBezTo>
                <a:cubicBezTo>
                  <a:pt x="95" y="39"/>
                  <a:pt x="101" y="42"/>
                  <a:pt x="104" y="46"/>
                </a:cubicBezTo>
                <a:cubicBezTo>
                  <a:pt x="106" y="46"/>
                  <a:pt x="107" y="45"/>
                  <a:pt x="109" y="45"/>
                </a:cubicBezTo>
                <a:cubicBezTo>
                  <a:pt x="120" y="45"/>
                  <a:pt x="128" y="54"/>
                  <a:pt x="128" y="65"/>
                </a:cubicBezTo>
                <a:cubicBezTo>
                  <a:pt x="128" y="69"/>
                  <a:pt x="127" y="72"/>
                  <a:pt x="126" y="75"/>
                </a:cubicBezTo>
                <a:cubicBezTo>
                  <a:pt x="132" y="78"/>
                  <a:pt x="136" y="85"/>
                  <a:pt x="136" y="92"/>
                </a:cubicBezTo>
                <a:cubicBezTo>
                  <a:pt x="136" y="99"/>
                  <a:pt x="133" y="105"/>
                  <a:pt x="128" y="108"/>
                </a:cubicBezTo>
                <a:close/>
                <a:moveTo>
                  <a:pt x="68" y="69"/>
                </a:moveTo>
                <a:cubicBezTo>
                  <a:pt x="68" y="78"/>
                  <a:pt x="75" y="85"/>
                  <a:pt x="84" y="85"/>
                </a:cubicBezTo>
                <a:cubicBezTo>
                  <a:pt x="93" y="85"/>
                  <a:pt x="100" y="78"/>
                  <a:pt x="100" y="69"/>
                </a:cubicBezTo>
                <a:cubicBezTo>
                  <a:pt x="100" y="69"/>
                  <a:pt x="100" y="68"/>
                  <a:pt x="100" y="68"/>
                </a:cubicBezTo>
                <a:cubicBezTo>
                  <a:pt x="98" y="75"/>
                  <a:pt x="92" y="80"/>
                  <a:pt x="84" y="80"/>
                </a:cubicBezTo>
                <a:cubicBezTo>
                  <a:pt x="76" y="80"/>
                  <a:pt x="70" y="74"/>
                  <a:pt x="69" y="66"/>
                </a:cubicBezTo>
                <a:cubicBezTo>
                  <a:pt x="68" y="67"/>
                  <a:pt x="68" y="68"/>
                  <a:pt x="68" y="69"/>
                </a:cubicBezTo>
                <a:close/>
                <a:moveTo>
                  <a:pt x="60" y="129"/>
                </a:moveTo>
                <a:cubicBezTo>
                  <a:pt x="54" y="129"/>
                  <a:pt x="50" y="125"/>
                  <a:pt x="49" y="120"/>
                </a:cubicBezTo>
                <a:cubicBezTo>
                  <a:pt x="49" y="120"/>
                  <a:pt x="49" y="121"/>
                  <a:pt x="49" y="122"/>
                </a:cubicBezTo>
                <a:cubicBezTo>
                  <a:pt x="49" y="128"/>
                  <a:pt x="54" y="133"/>
                  <a:pt x="60" y="133"/>
                </a:cubicBezTo>
                <a:cubicBezTo>
                  <a:pt x="66" y="133"/>
                  <a:pt x="70" y="128"/>
                  <a:pt x="70" y="122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69" y="126"/>
                  <a:pt x="65" y="129"/>
                  <a:pt x="60" y="129"/>
                </a:cubicBezTo>
                <a:close/>
                <a:moveTo>
                  <a:pt x="50" y="111"/>
                </a:moveTo>
                <a:cubicBezTo>
                  <a:pt x="56" y="111"/>
                  <a:pt x="61" y="106"/>
                  <a:pt x="61" y="100"/>
                </a:cubicBezTo>
                <a:cubicBezTo>
                  <a:pt x="61" y="99"/>
                  <a:pt x="61" y="99"/>
                  <a:pt x="61" y="99"/>
                </a:cubicBezTo>
                <a:cubicBezTo>
                  <a:pt x="60" y="104"/>
                  <a:pt x="55" y="107"/>
                  <a:pt x="50" y="107"/>
                </a:cubicBezTo>
                <a:cubicBezTo>
                  <a:pt x="45" y="107"/>
                  <a:pt x="40" y="103"/>
                  <a:pt x="39" y="98"/>
                </a:cubicBezTo>
                <a:cubicBezTo>
                  <a:pt x="39" y="98"/>
                  <a:pt x="39" y="99"/>
                  <a:pt x="39" y="100"/>
                </a:cubicBezTo>
                <a:cubicBezTo>
                  <a:pt x="39" y="106"/>
                  <a:pt x="44" y="111"/>
                  <a:pt x="50" y="111"/>
                </a:cubicBezTo>
                <a:close/>
                <a:moveTo>
                  <a:pt x="33" y="69"/>
                </a:moveTo>
                <a:cubicBezTo>
                  <a:pt x="33" y="78"/>
                  <a:pt x="40" y="85"/>
                  <a:pt x="49" y="85"/>
                </a:cubicBezTo>
                <a:cubicBezTo>
                  <a:pt x="58" y="85"/>
                  <a:pt x="65" y="78"/>
                  <a:pt x="65" y="69"/>
                </a:cubicBezTo>
                <a:cubicBezTo>
                  <a:pt x="65" y="69"/>
                  <a:pt x="65" y="68"/>
                  <a:pt x="64" y="68"/>
                </a:cubicBezTo>
                <a:cubicBezTo>
                  <a:pt x="63" y="75"/>
                  <a:pt x="57" y="80"/>
                  <a:pt x="49" y="80"/>
                </a:cubicBezTo>
                <a:cubicBezTo>
                  <a:pt x="41" y="80"/>
                  <a:pt x="34" y="74"/>
                  <a:pt x="33" y="66"/>
                </a:cubicBezTo>
                <a:cubicBezTo>
                  <a:pt x="33" y="67"/>
                  <a:pt x="33" y="68"/>
                  <a:pt x="33" y="69"/>
                </a:cubicBezTo>
                <a:close/>
                <a:moveTo>
                  <a:pt x="18" y="88"/>
                </a:moveTo>
                <a:cubicBezTo>
                  <a:pt x="23" y="88"/>
                  <a:pt x="27" y="83"/>
                  <a:pt x="27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81"/>
                  <a:pt x="23" y="85"/>
                  <a:pt x="18" y="85"/>
                </a:cubicBezTo>
                <a:cubicBezTo>
                  <a:pt x="13" y="85"/>
                  <a:pt x="8" y="81"/>
                  <a:pt x="8" y="76"/>
                </a:cubicBezTo>
                <a:cubicBezTo>
                  <a:pt x="8" y="77"/>
                  <a:pt x="8" y="77"/>
                  <a:pt x="8" y="78"/>
                </a:cubicBezTo>
                <a:cubicBezTo>
                  <a:pt x="8" y="83"/>
                  <a:pt x="12" y="88"/>
                  <a:pt x="18" y="88"/>
                </a:cubicBezTo>
                <a:close/>
                <a:moveTo>
                  <a:pt x="22" y="111"/>
                </a:moveTo>
                <a:cubicBezTo>
                  <a:pt x="27" y="111"/>
                  <a:pt x="31" y="107"/>
                  <a:pt x="31" y="102"/>
                </a:cubicBezTo>
                <a:cubicBezTo>
                  <a:pt x="31" y="102"/>
                  <a:pt x="31" y="102"/>
                  <a:pt x="31" y="101"/>
                </a:cubicBezTo>
                <a:cubicBezTo>
                  <a:pt x="30" y="105"/>
                  <a:pt x="26" y="108"/>
                  <a:pt x="22" y="108"/>
                </a:cubicBezTo>
                <a:cubicBezTo>
                  <a:pt x="18" y="108"/>
                  <a:pt x="14" y="105"/>
                  <a:pt x="14" y="101"/>
                </a:cubicBezTo>
                <a:cubicBezTo>
                  <a:pt x="14" y="101"/>
                  <a:pt x="14" y="102"/>
                  <a:pt x="14" y="102"/>
                </a:cubicBezTo>
                <a:cubicBezTo>
                  <a:pt x="14" y="107"/>
                  <a:pt x="18" y="111"/>
                  <a:pt x="22" y="111"/>
                </a:cubicBezTo>
                <a:close/>
                <a:moveTo>
                  <a:pt x="39" y="123"/>
                </a:moveTo>
                <a:cubicBezTo>
                  <a:pt x="39" y="122"/>
                  <a:pt x="39" y="122"/>
                  <a:pt x="39" y="122"/>
                </a:cubicBezTo>
                <a:cubicBezTo>
                  <a:pt x="38" y="127"/>
                  <a:pt x="34" y="130"/>
                  <a:pt x="29" y="130"/>
                </a:cubicBezTo>
                <a:cubicBezTo>
                  <a:pt x="23" y="130"/>
                  <a:pt x="18" y="126"/>
                  <a:pt x="18" y="121"/>
                </a:cubicBezTo>
                <a:cubicBezTo>
                  <a:pt x="18" y="122"/>
                  <a:pt x="18" y="122"/>
                  <a:pt x="18" y="123"/>
                </a:cubicBezTo>
                <a:cubicBezTo>
                  <a:pt x="18" y="129"/>
                  <a:pt x="22" y="134"/>
                  <a:pt x="28" y="134"/>
                </a:cubicBezTo>
                <a:cubicBezTo>
                  <a:pt x="34" y="134"/>
                  <a:pt x="39" y="129"/>
                  <a:pt x="39" y="123"/>
                </a:cubicBezTo>
                <a:close/>
                <a:moveTo>
                  <a:pt x="57" y="141"/>
                </a:moveTo>
                <a:cubicBezTo>
                  <a:pt x="57" y="141"/>
                  <a:pt x="57" y="140"/>
                  <a:pt x="57" y="140"/>
                </a:cubicBezTo>
                <a:cubicBezTo>
                  <a:pt x="56" y="145"/>
                  <a:pt x="52" y="149"/>
                  <a:pt x="46" y="149"/>
                </a:cubicBezTo>
                <a:cubicBezTo>
                  <a:pt x="41" y="149"/>
                  <a:pt x="36" y="145"/>
                  <a:pt x="36" y="139"/>
                </a:cubicBezTo>
                <a:cubicBezTo>
                  <a:pt x="35" y="140"/>
                  <a:pt x="35" y="141"/>
                  <a:pt x="35" y="141"/>
                </a:cubicBezTo>
                <a:cubicBezTo>
                  <a:pt x="35" y="147"/>
                  <a:pt x="40" y="152"/>
                  <a:pt x="46" y="152"/>
                </a:cubicBezTo>
                <a:cubicBezTo>
                  <a:pt x="52" y="152"/>
                  <a:pt x="57" y="147"/>
                  <a:pt x="57" y="141"/>
                </a:cubicBezTo>
                <a:close/>
                <a:moveTo>
                  <a:pt x="75" y="159"/>
                </a:moveTo>
                <a:cubicBezTo>
                  <a:pt x="75" y="158"/>
                  <a:pt x="75" y="158"/>
                  <a:pt x="75" y="158"/>
                </a:cubicBezTo>
                <a:cubicBezTo>
                  <a:pt x="74" y="163"/>
                  <a:pt x="70" y="166"/>
                  <a:pt x="65" y="166"/>
                </a:cubicBezTo>
                <a:cubicBezTo>
                  <a:pt x="59" y="166"/>
                  <a:pt x="55" y="162"/>
                  <a:pt x="54" y="157"/>
                </a:cubicBezTo>
                <a:cubicBezTo>
                  <a:pt x="54" y="157"/>
                  <a:pt x="54" y="158"/>
                  <a:pt x="54" y="159"/>
                </a:cubicBezTo>
                <a:cubicBezTo>
                  <a:pt x="54" y="165"/>
                  <a:pt x="59" y="170"/>
                  <a:pt x="65" y="170"/>
                </a:cubicBezTo>
                <a:cubicBezTo>
                  <a:pt x="71" y="170"/>
                  <a:pt x="75" y="165"/>
                  <a:pt x="75" y="159"/>
                </a:cubicBezTo>
                <a:close/>
                <a:moveTo>
                  <a:pt x="84" y="117"/>
                </a:moveTo>
                <a:cubicBezTo>
                  <a:pt x="90" y="117"/>
                  <a:pt x="95" y="112"/>
                  <a:pt x="95" y="106"/>
                </a:cubicBezTo>
                <a:cubicBezTo>
                  <a:pt x="95" y="106"/>
                  <a:pt x="95" y="105"/>
                  <a:pt x="95" y="105"/>
                </a:cubicBezTo>
                <a:cubicBezTo>
                  <a:pt x="94" y="110"/>
                  <a:pt x="89" y="114"/>
                  <a:pt x="84" y="114"/>
                </a:cubicBezTo>
                <a:cubicBezTo>
                  <a:pt x="79" y="114"/>
                  <a:pt x="74" y="110"/>
                  <a:pt x="73" y="104"/>
                </a:cubicBezTo>
                <a:cubicBezTo>
                  <a:pt x="73" y="105"/>
                  <a:pt x="73" y="106"/>
                  <a:pt x="73" y="106"/>
                </a:cubicBezTo>
                <a:cubicBezTo>
                  <a:pt x="73" y="112"/>
                  <a:pt x="78" y="117"/>
                  <a:pt x="84" y="117"/>
                </a:cubicBezTo>
                <a:close/>
                <a:moveTo>
                  <a:pt x="106" y="135"/>
                </a:moveTo>
                <a:cubicBezTo>
                  <a:pt x="106" y="134"/>
                  <a:pt x="106" y="134"/>
                  <a:pt x="106" y="133"/>
                </a:cubicBezTo>
                <a:cubicBezTo>
                  <a:pt x="105" y="138"/>
                  <a:pt x="100" y="142"/>
                  <a:pt x="95" y="142"/>
                </a:cubicBezTo>
                <a:cubicBezTo>
                  <a:pt x="89" y="142"/>
                  <a:pt x="85" y="138"/>
                  <a:pt x="84" y="133"/>
                </a:cubicBezTo>
                <a:cubicBezTo>
                  <a:pt x="84" y="133"/>
                  <a:pt x="84" y="134"/>
                  <a:pt x="84" y="135"/>
                </a:cubicBezTo>
                <a:cubicBezTo>
                  <a:pt x="84" y="141"/>
                  <a:pt x="89" y="146"/>
                  <a:pt x="95" y="146"/>
                </a:cubicBezTo>
                <a:cubicBezTo>
                  <a:pt x="101" y="146"/>
                  <a:pt x="106" y="141"/>
                  <a:pt x="106" y="135"/>
                </a:cubicBezTo>
                <a:close/>
                <a:moveTo>
                  <a:pt x="122" y="113"/>
                </a:moveTo>
                <a:cubicBezTo>
                  <a:pt x="122" y="112"/>
                  <a:pt x="122" y="112"/>
                  <a:pt x="121" y="112"/>
                </a:cubicBezTo>
                <a:cubicBezTo>
                  <a:pt x="121" y="116"/>
                  <a:pt x="116" y="120"/>
                  <a:pt x="111" y="120"/>
                </a:cubicBezTo>
                <a:cubicBezTo>
                  <a:pt x="105" y="120"/>
                  <a:pt x="101" y="116"/>
                  <a:pt x="100" y="111"/>
                </a:cubicBezTo>
                <a:cubicBezTo>
                  <a:pt x="100" y="111"/>
                  <a:pt x="100" y="112"/>
                  <a:pt x="100" y="113"/>
                </a:cubicBezTo>
                <a:cubicBezTo>
                  <a:pt x="100" y="119"/>
                  <a:pt x="105" y="124"/>
                  <a:pt x="111" y="124"/>
                </a:cubicBezTo>
                <a:cubicBezTo>
                  <a:pt x="117" y="124"/>
                  <a:pt x="122" y="119"/>
                  <a:pt x="122" y="113"/>
                </a:cubicBezTo>
                <a:close/>
                <a:moveTo>
                  <a:pt x="128" y="90"/>
                </a:moveTo>
                <a:cubicBezTo>
                  <a:pt x="128" y="89"/>
                  <a:pt x="128" y="89"/>
                  <a:pt x="128" y="88"/>
                </a:cubicBezTo>
                <a:cubicBezTo>
                  <a:pt x="127" y="93"/>
                  <a:pt x="122" y="97"/>
                  <a:pt x="117" y="97"/>
                </a:cubicBezTo>
                <a:cubicBezTo>
                  <a:pt x="112" y="97"/>
                  <a:pt x="107" y="93"/>
                  <a:pt x="106" y="88"/>
                </a:cubicBezTo>
                <a:cubicBezTo>
                  <a:pt x="106" y="88"/>
                  <a:pt x="106" y="89"/>
                  <a:pt x="106" y="90"/>
                </a:cubicBezTo>
                <a:cubicBezTo>
                  <a:pt x="106" y="96"/>
                  <a:pt x="111" y="101"/>
                  <a:pt x="117" y="101"/>
                </a:cubicBezTo>
                <a:cubicBezTo>
                  <a:pt x="123" y="101"/>
                  <a:pt x="128" y="96"/>
                  <a:pt x="128" y="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4"/>
          <p:cNvSpPr>
            <a:spLocks noEditPoints="1"/>
          </p:cNvSpPr>
          <p:nvPr/>
        </p:nvSpPr>
        <p:spPr bwMode="auto">
          <a:xfrm>
            <a:off x="2465880" y="4273639"/>
            <a:ext cx="183380" cy="163116"/>
          </a:xfrm>
          <a:custGeom>
            <a:avLst/>
            <a:gdLst>
              <a:gd name="T0" fmla="*/ 81 w 147"/>
              <a:gd name="T1" fmla="*/ 0 h 131"/>
              <a:gd name="T2" fmla="*/ 0 w 147"/>
              <a:gd name="T3" fmla="*/ 74 h 131"/>
              <a:gd name="T4" fmla="*/ 146 w 147"/>
              <a:gd name="T5" fmla="*/ 34 h 131"/>
              <a:gd name="T6" fmla="*/ 81 w 147"/>
              <a:gd name="T7" fmla="*/ 0 h 131"/>
              <a:gd name="T8" fmla="*/ 67 w 147"/>
              <a:gd name="T9" fmla="*/ 37 h 131"/>
              <a:gd name="T10" fmla="*/ 61 w 147"/>
              <a:gd name="T11" fmla="*/ 31 h 131"/>
              <a:gd name="T12" fmla="*/ 67 w 147"/>
              <a:gd name="T13" fmla="*/ 25 h 131"/>
              <a:gd name="T14" fmla="*/ 74 w 147"/>
              <a:gd name="T15" fmla="*/ 31 h 131"/>
              <a:gd name="T16" fmla="*/ 67 w 147"/>
              <a:gd name="T17" fmla="*/ 37 h 131"/>
              <a:gd name="T18" fmla="*/ 89 w 147"/>
              <a:gd name="T19" fmla="*/ 29 h 131"/>
              <a:gd name="T20" fmla="*/ 83 w 147"/>
              <a:gd name="T21" fmla="*/ 24 h 131"/>
              <a:gd name="T22" fmla="*/ 89 w 147"/>
              <a:gd name="T23" fmla="*/ 18 h 131"/>
              <a:gd name="T24" fmla="*/ 94 w 147"/>
              <a:gd name="T25" fmla="*/ 24 h 131"/>
              <a:gd name="T26" fmla="*/ 89 w 147"/>
              <a:gd name="T27" fmla="*/ 29 h 131"/>
              <a:gd name="T28" fmla="*/ 125 w 147"/>
              <a:gd name="T29" fmla="*/ 37 h 131"/>
              <a:gd name="T30" fmla="*/ 118 w 147"/>
              <a:gd name="T31" fmla="*/ 30 h 131"/>
              <a:gd name="T32" fmla="*/ 125 w 147"/>
              <a:gd name="T33" fmla="*/ 24 h 131"/>
              <a:gd name="T34" fmla="*/ 132 w 147"/>
              <a:gd name="T35" fmla="*/ 30 h 131"/>
              <a:gd name="T36" fmla="*/ 125 w 147"/>
              <a:gd name="T37" fmla="*/ 37 h 131"/>
              <a:gd name="T38" fmla="*/ 147 w 147"/>
              <a:gd name="T39" fmla="*/ 41 h 131"/>
              <a:gd name="T40" fmla="*/ 0 w 147"/>
              <a:gd name="T41" fmla="*/ 77 h 131"/>
              <a:gd name="T42" fmla="*/ 0 w 147"/>
              <a:gd name="T43" fmla="*/ 131 h 131"/>
              <a:gd name="T44" fmla="*/ 77 w 147"/>
              <a:gd name="T45" fmla="*/ 131 h 131"/>
              <a:gd name="T46" fmla="*/ 97 w 147"/>
              <a:gd name="T47" fmla="*/ 116 h 131"/>
              <a:gd name="T48" fmla="*/ 117 w 147"/>
              <a:gd name="T49" fmla="*/ 131 h 131"/>
              <a:gd name="T50" fmla="*/ 147 w 147"/>
              <a:gd name="T51" fmla="*/ 131 h 131"/>
              <a:gd name="T52" fmla="*/ 147 w 147"/>
              <a:gd name="T53" fmla="*/ 41 h 131"/>
              <a:gd name="T54" fmla="*/ 42 w 147"/>
              <a:gd name="T55" fmla="*/ 108 h 131"/>
              <a:gd name="T56" fmla="*/ 38 w 147"/>
              <a:gd name="T57" fmla="*/ 104 h 131"/>
              <a:gd name="T58" fmla="*/ 42 w 147"/>
              <a:gd name="T59" fmla="*/ 100 h 131"/>
              <a:gd name="T60" fmla="*/ 47 w 147"/>
              <a:gd name="T61" fmla="*/ 104 h 131"/>
              <a:gd name="T62" fmla="*/ 42 w 147"/>
              <a:gd name="T63" fmla="*/ 108 h 131"/>
              <a:gd name="T64" fmla="*/ 48 w 147"/>
              <a:gd name="T65" fmla="*/ 91 h 131"/>
              <a:gd name="T66" fmla="*/ 43 w 147"/>
              <a:gd name="T67" fmla="*/ 86 h 131"/>
              <a:gd name="T68" fmla="*/ 48 w 147"/>
              <a:gd name="T69" fmla="*/ 80 h 131"/>
              <a:gd name="T70" fmla="*/ 54 w 147"/>
              <a:gd name="T71" fmla="*/ 86 h 131"/>
              <a:gd name="T72" fmla="*/ 48 w 147"/>
              <a:gd name="T73" fmla="*/ 91 h 131"/>
              <a:gd name="T74" fmla="*/ 76 w 147"/>
              <a:gd name="T75" fmla="*/ 108 h 131"/>
              <a:gd name="T76" fmla="*/ 68 w 147"/>
              <a:gd name="T77" fmla="*/ 100 h 131"/>
              <a:gd name="T78" fmla="*/ 76 w 147"/>
              <a:gd name="T79" fmla="*/ 91 h 131"/>
              <a:gd name="T80" fmla="*/ 84 w 147"/>
              <a:gd name="T81" fmla="*/ 100 h 131"/>
              <a:gd name="T82" fmla="*/ 76 w 147"/>
              <a:gd name="T83" fmla="*/ 108 h 131"/>
              <a:gd name="T84" fmla="*/ 115 w 147"/>
              <a:gd name="T85" fmla="*/ 80 h 131"/>
              <a:gd name="T86" fmla="*/ 107 w 147"/>
              <a:gd name="T87" fmla="*/ 71 h 131"/>
              <a:gd name="T88" fmla="*/ 115 w 147"/>
              <a:gd name="T89" fmla="*/ 63 h 131"/>
              <a:gd name="T90" fmla="*/ 124 w 147"/>
              <a:gd name="T91" fmla="*/ 71 h 131"/>
              <a:gd name="T92" fmla="*/ 115 w 147"/>
              <a:gd name="T93" fmla="*/ 8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7" h="131">
                <a:moveTo>
                  <a:pt x="81" y="0"/>
                </a:moveTo>
                <a:cubicBezTo>
                  <a:pt x="0" y="74"/>
                  <a:pt x="0" y="74"/>
                  <a:pt x="0" y="74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46" y="34"/>
                  <a:pt x="138" y="8"/>
                  <a:pt x="81" y="0"/>
                </a:cubicBezTo>
                <a:close/>
                <a:moveTo>
                  <a:pt x="67" y="37"/>
                </a:moveTo>
                <a:cubicBezTo>
                  <a:pt x="64" y="37"/>
                  <a:pt x="61" y="34"/>
                  <a:pt x="61" y="31"/>
                </a:cubicBezTo>
                <a:cubicBezTo>
                  <a:pt x="61" y="28"/>
                  <a:pt x="64" y="25"/>
                  <a:pt x="67" y="25"/>
                </a:cubicBezTo>
                <a:cubicBezTo>
                  <a:pt x="71" y="25"/>
                  <a:pt x="74" y="28"/>
                  <a:pt x="74" y="31"/>
                </a:cubicBezTo>
                <a:cubicBezTo>
                  <a:pt x="74" y="34"/>
                  <a:pt x="71" y="37"/>
                  <a:pt x="67" y="37"/>
                </a:cubicBezTo>
                <a:close/>
                <a:moveTo>
                  <a:pt x="89" y="29"/>
                </a:moveTo>
                <a:cubicBezTo>
                  <a:pt x="86" y="29"/>
                  <a:pt x="83" y="27"/>
                  <a:pt x="83" y="24"/>
                </a:cubicBezTo>
                <a:cubicBezTo>
                  <a:pt x="83" y="21"/>
                  <a:pt x="86" y="18"/>
                  <a:pt x="89" y="18"/>
                </a:cubicBezTo>
                <a:cubicBezTo>
                  <a:pt x="92" y="18"/>
                  <a:pt x="94" y="21"/>
                  <a:pt x="94" y="24"/>
                </a:cubicBezTo>
                <a:cubicBezTo>
                  <a:pt x="94" y="27"/>
                  <a:pt x="92" y="29"/>
                  <a:pt x="89" y="29"/>
                </a:cubicBezTo>
                <a:close/>
                <a:moveTo>
                  <a:pt x="125" y="37"/>
                </a:moveTo>
                <a:cubicBezTo>
                  <a:pt x="121" y="37"/>
                  <a:pt x="118" y="34"/>
                  <a:pt x="118" y="30"/>
                </a:cubicBezTo>
                <a:cubicBezTo>
                  <a:pt x="118" y="27"/>
                  <a:pt x="121" y="24"/>
                  <a:pt x="125" y="24"/>
                </a:cubicBezTo>
                <a:cubicBezTo>
                  <a:pt x="129" y="24"/>
                  <a:pt x="132" y="27"/>
                  <a:pt x="132" y="30"/>
                </a:cubicBezTo>
                <a:cubicBezTo>
                  <a:pt x="132" y="34"/>
                  <a:pt x="129" y="37"/>
                  <a:pt x="125" y="37"/>
                </a:cubicBezTo>
                <a:close/>
                <a:moveTo>
                  <a:pt x="147" y="41"/>
                </a:moveTo>
                <a:cubicBezTo>
                  <a:pt x="0" y="77"/>
                  <a:pt x="0" y="77"/>
                  <a:pt x="0" y="77"/>
                </a:cubicBezTo>
                <a:cubicBezTo>
                  <a:pt x="0" y="131"/>
                  <a:pt x="0" y="131"/>
                  <a:pt x="0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80" y="122"/>
                  <a:pt x="88" y="116"/>
                  <a:pt x="97" y="116"/>
                </a:cubicBezTo>
                <a:cubicBezTo>
                  <a:pt x="107" y="116"/>
                  <a:pt x="115" y="122"/>
                  <a:pt x="117" y="131"/>
                </a:cubicBezTo>
                <a:cubicBezTo>
                  <a:pt x="147" y="131"/>
                  <a:pt x="147" y="131"/>
                  <a:pt x="147" y="131"/>
                </a:cubicBezTo>
                <a:lnTo>
                  <a:pt x="147" y="41"/>
                </a:lnTo>
                <a:close/>
                <a:moveTo>
                  <a:pt x="42" y="108"/>
                </a:moveTo>
                <a:cubicBezTo>
                  <a:pt x="40" y="108"/>
                  <a:pt x="38" y="106"/>
                  <a:pt x="38" y="104"/>
                </a:cubicBezTo>
                <a:cubicBezTo>
                  <a:pt x="38" y="102"/>
                  <a:pt x="40" y="100"/>
                  <a:pt x="42" y="100"/>
                </a:cubicBezTo>
                <a:cubicBezTo>
                  <a:pt x="45" y="100"/>
                  <a:pt x="47" y="102"/>
                  <a:pt x="47" y="104"/>
                </a:cubicBezTo>
                <a:cubicBezTo>
                  <a:pt x="47" y="106"/>
                  <a:pt x="45" y="108"/>
                  <a:pt x="42" y="108"/>
                </a:cubicBezTo>
                <a:close/>
                <a:moveTo>
                  <a:pt x="48" y="91"/>
                </a:moveTo>
                <a:cubicBezTo>
                  <a:pt x="45" y="91"/>
                  <a:pt x="43" y="89"/>
                  <a:pt x="43" y="86"/>
                </a:cubicBezTo>
                <a:cubicBezTo>
                  <a:pt x="43" y="83"/>
                  <a:pt x="45" y="80"/>
                  <a:pt x="48" y="80"/>
                </a:cubicBezTo>
                <a:cubicBezTo>
                  <a:pt x="52" y="80"/>
                  <a:pt x="54" y="83"/>
                  <a:pt x="54" y="86"/>
                </a:cubicBezTo>
                <a:cubicBezTo>
                  <a:pt x="54" y="89"/>
                  <a:pt x="52" y="91"/>
                  <a:pt x="48" y="91"/>
                </a:cubicBezTo>
                <a:close/>
                <a:moveTo>
                  <a:pt x="76" y="108"/>
                </a:moveTo>
                <a:cubicBezTo>
                  <a:pt x="71" y="108"/>
                  <a:pt x="68" y="105"/>
                  <a:pt x="68" y="100"/>
                </a:cubicBezTo>
                <a:cubicBezTo>
                  <a:pt x="68" y="95"/>
                  <a:pt x="71" y="91"/>
                  <a:pt x="76" y="91"/>
                </a:cubicBezTo>
                <a:cubicBezTo>
                  <a:pt x="81" y="91"/>
                  <a:pt x="84" y="95"/>
                  <a:pt x="84" y="100"/>
                </a:cubicBezTo>
                <a:cubicBezTo>
                  <a:pt x="84" y="105"/>
                  <a:pt x="81" y="108"/>
                  <a:pt x="76" y="108"/>
                </a:cubicBezTo>
                <a:close/>
                <a:moveTo>
                  <a:pt x="115" y="80"/>
                </a:moveTo>
                <a:cubicBezTo>
                  <a:pt x="111" y="80"/>
                  <a:pt x="107" y="76"/>
                  <a:pt x="107" y="71"/>
                </a:cubicBezTo>
                <a:cubicBezTo>
                  <a:pt x="107" y="67"/>
                  <a:pt x="111" y="63"/>
                  <a:pt x="115" y="63"/>
                </a:cubicBezTo>
                <a:cubicBezTo>
                  <a:pt x="120" y="63"/>
                  <a:pt x="124" y="67"/>
                  <a:pt x="124" y="71"/>
                </a:cubicBezTo>
                <a:cubicBezTo>
                  <a:pt x="124" y="76"/>
                  <a:pt x="120" y="80"/>
                  <a:pt x="115" y="80"/>
                </a:cubicBezTo>
                <a:close/>
              </a:path>
            </a:pathLst>
          </a:custGeom>
          <a:solidFill>
            <a:srgbClr val="B2D7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5"/>
          <p:cNvSpPr>
            <a:spLocks noEditPoints="1"/>
          </p:cNvSpPr>
          <p:nvPr/>
        </p:nvSpPr>
        <p:spPr bwMode="auto">
          <a:xfrm>
            <a:off x="2942358" y="4269075"/>
            <a:ext cx="204814" cy="204788"/>
          </a:xfrm>
          <a:custGeom>
            <a:avLst/>
            <a:gdLst>
              <a:gd name="T0" fmla="*/ 15 w 165"/>
              <a:gd name="T1" fmla="*/ 36 h 165"/>
              <a:gd name="T2" fmla="*/ 65 w 165"/>
              <a:gd name="T3" fmla="*/ 2 h 165"/>
              <a:gd name="T4" fmla="*/ 52 w 165"/>
              <a:gd name="T5" fmla="*/ 24 h 165"/>
              <a:gd name="T6" fmla="*/ 42 w 165"/>
              <a:gd name="T7" fmla="*/ 24 h 165"/>
              <a:gd name="T8" fmla="*/ 53 w 165"/>
              <a:gd name="T9" fmla="*/ 43 h 165"/>
              <a:gd name="T10" fmla="*/ 53 w 165"/>
              <a:gd name="T11" fmla="*/ 36 h 165"/>
              <a:gd name="T12" fmla="*/ 53 w 165"/>
              <a:gd name="T13" fmla="*/ 43 h 165"/>
              <a:gd name="T14" fmla="*/ 70 w 165"/>
              <a:gd name="T15" fmla="*/ 1 h 165"/>
              <a:gd name="T16" fmla="*/ 81 w 165"/>
              <a:gd name="T17" fmla="*/ 85 h 165"/>
              <a:gd name="T18" fmla="*/ 0 w 165"/>
              <a:gd name="T19" fmla="*/ 83 h 165"/>
              <a:gd name="T20" fmla="*/ 165 w 165"/>
              <a:gd name="T21" fmla="*/ 83 h 165"/>
              <a:gd name="T22" fmla="*/ 19 w 165"/>
              <a:gd name="T23" fmla="*/ 83 h 165"/>
              <a:gd name="T24" fmla="*/ 26 w 165"/>
              <a:gd name="T25" fmla="*/ 71 h 165"/>
              <a:gd name="T26" fmla="*/ 19 w 165"/>
              <a:gd name="T27" fmla="*/ 83 h 165"/>
              <a:gd name="T28" fmla="*/ 36 w 165"/>
              <a:gd name="T29" fmla="*/ 111 h 165"/>
              <a:gd name="T30" fmla="*/ 25 w 165"/>
              <a:gd name="T31" fmla="*/ 118 h 165"/>
              <a:gd name="T32" fmla="*/ 46 w 165"/>
              <a:gd name="T33" fmla="*/ 107 h 165"/>
              <a:gd name="T34" fmla="*/ 61 w 165"/>
              <a:gd name="T35" fmla="*/ 105 h 165"/>
              <a:gd name="T36" fmla="*/ 73 w 165"/>
              <a:gd name="T37" fmla="*/ 100 h 165"/>
              <a:gd name="T38" fmla="*/ 72 w 165"/>
              <a:gd name="T39" fmla="*/ 108 h 165"/>
              <a:gd name="T40" fmla="*/ 61 w 165"/>
              <a:gd name="T41" fmla="*/ 105 h 165"/>
              <a:gd name="T42" fmla="*/ 67 w 165"/>
              <a:gd name="T43" fmla="*/ 145 h 165"/>
              <a:gd name="T44" fmla="*/ 74 w 165"/>
              <a:gd name="T45" fmla="*/ 128 h 165"/>
              <a:gd name="T46" fmla="*/ 77 w 165"/>
              <a:gd name="T47" fmla="*/ 132 h 165"/>
              <a:gd name="T48" fmla="*/ 72 w 165"/>
              <a:gd name="T49" fmla="*/ 146 h 165"/>
              <a:gd name="T50" fmla="*/ 120 w 165"/>
              <a:gd name="T51" fmla="*/ 20 h 165"/>
              <a:gd name="T52" fmla="*/ 123 w 165"/>
              <a:gd name="T53" fmla="*/ 25 h 165"/>
              <a:gd name="T54" fmla="*/ 113 w 165"/>
              <a:gd name="T55" fmla="*/ 23 h 165"/>
              <a:gd name="T56" fmla="*/ 121 w 165"/>
              <a:gd name="T57" fmla="*/ 58 h 165"/>
              <a:gd name="T58" fmla="*/ 124 w 165"/>
              <a:gd name="T59" fmla="*/ 68 h 165"/>
              <a:gd name="T60" fmla="*/ 115 w 165"/>
              <a:gd name="T61" fmla="*/ 73 h 165"/>
              <a:gd name="T62" fmla="*/ 114 w 165"/>
              <a:gd name="T63" fmla="*/ 60 h 165"/>
              <a:gd name="T64" fmla="*/ 121 w 165"/>
              <a:gd name="T65" fmla="*/ 94 h 165"/>
              <a:gd name="T66" fmla="*/ 113 w 165"/>
              <a:gd name="T67" fmla="*/ 92 h 165"/>
              <a:gd name="T68" fmla="*/ 125 w 165"/>
              <a:gd name="T69" fmla="*/ 87 h 165"/>
              <a:gd name="T70" fmla="*/ 94 w 165"/>
              <a:gd name="T71" fmla="*/ 42 h 165"/>
              <a:gd name="T72" fmla="*/ 101 w 165"/>
              <a:gd name="T73" fmla="*/ 106 h 165"/>
              <a:gd name="T74" fmla="*/ 88 w 165"/>
              <a:gd name="T75" fmla="*/ 103 h 165"/>
              <a:gd name="T76" fmla="*/ 98 w 165"/>
              <a:gd name="T77" fmla="*/ 102 h 165"/>
              <a:gd name="T78" fmla="*/ 128 w 165"/>
              <a:gd name="T79" fmla="*/ 128 h 165"/>
              <a:gd name="T80" fmla="*/ 121 w 165"/>
              <a:gd name="T81" fmla="*/ 131 h 165"/>
              <a:gd name="T82" fmla="*/ 118 w 165"/>
              <a:gd name="T83" fmla="*/ 132 h 165"/>
              <a:gd name="T84" fmla="*/ 114 w 165"/>
              <a:gd name="T85" fmla="*/ 139 h 165"/>
              <a:gd name="T86" fmla="*/ 121 w 165"/>
              <a:gd name="T87" fmla="*/ 142 h 165"/>
              <a:gd name="T88" fmla="*/ 104 w 165"/>
              <a:gd name="T89" fmla="*/ 143 h 165"/>
              <a:gd name="T90" fmla="*/ 125 w 165"/>
              <a:gd name="T91" fmla="*/ 126 h 165"/>
              <a:gd name="T92" fmla="*/ 133 w 165"/>
              <a:gd name="T93" fmla="*/ 113 h 165"/>
              <a:gd name="T94" fmla="*/ 135 w 165"/>
              <a:gd name="T95" fmla="*/ 103 h 165"/>
              <a:gd name="T96" fmla="*/ 155 w 165"/>
              <a:gd name="T97" fmla="*/ 104 h 165"/>
              <a:gd name="T98" fmla="*/ 133 w 165"/>
              <a:gd name="T99" fmla="*/ 113 h 165"/>
              <a:gd name="T100" fmla="*/ 120 w 165"/>
              <a:gd name="T101" fmla="*/ 13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" h="165">
                <a:moveTo>
                  <a:pt x="65" y="2"/>
                </a:moveTo>
                <a:cubicBezTo>
                  <a:pt x="44" y="7"/>
                  <a:pt x="27" y="19"/>
                  <a:pt x="15" y="36"/>
                </a:cubicBezTo>
                <a:cubicBezTo>
                  <a:pt x="29" y="44"/>
                  <a:pt x="49" y="57"/>
                  <a:pt x="79" y="77"/>
                </a:cubicBezTo>
                <a:lnTo>
                  <a:pt x="65" y="2"/>
                </a:lnTo>
                <a:close/>
                <a:moveTo>
                  <a:pt x="47" y="20"/>
                </a:moveTo>
                <a:cubicBezTo>
                  <a:pt x="49" y="20"/>
                  <a:pt x="52" y="22"/>
                  <a:pt x="52" y="24"/>
                </a:cubicBezTo>
                <a:cubicBezTo>
                  <a:pt x="52" y="27"/>
                  <a:pt x="49" y="29"/>
                  <a:pt x="47" y="29"/>
                </a:cubicBezTo>
                <a:cubicBezTo>
                  <a:pt x="44" y="29"/>
                  <a:pt x="42" y="27"/>
                  <a:pt x="42" y="24"/>
                </a:cubicBezTo>
                <a:cubicBezTo>
                  <a:pt x="42" y="22"/>
                  <a:pt x="44" y="20"/>
                  <a:pt x="47" y="20"/>
                </a:cubicBezTo>
                <a:close/>
                <a:moveTo>
                  <a:pt x="53" y="43"/>
                </a:moveTo>
                <a:cubicBezTo>
                  <a:pt x="47" y="43"/>
                  <a:pt x="42" y="42"/>
                  <a:pt x="42" y="40"/>
                </a:cubicBezTo>
                <a:cubicBezTo>
                  <a:pt x="42" y="38"/>
                  <a:pt x="47" y="36"/>
                  <a:pt x="53" y="36"/>
                </a:cubicBezTo>
                <a:cubicBezTo>
                  <a:pt x="59" y="36"/>
                  <a:pt x="64" y="38"/>
                  <a:pt x="64" y="40"/>
                </a:cubicBezTo>
                <a:cubicBezTo>
                  <a:pt x="64" y="42"/>
                  <a:pt x="59" y="43"/>
                  <a:pt x="53" y="43"/>
                </a:cubicBezTo>
                <a:close/>
                <a:moveTo>
                  <a:pt x="83" y="0"/>
                </a:moveTo>
                <a:cubicBezTo>
                  <a:pt x="78" y="0"/>
                  <a:pt x="74" y="1"/>
                  <a:pt x="70" y="1"/>
                </a:cubicBezTo>
                <a:cubicBezTo>
                  <a:pt x="87" y="89"/>
                  <a:pt x="87" y="89"/>
                  <a:pt x="87" y="89"/>
                </a:cubicBezTo>
                <a:cubicBezTo>
                  <a:pt x="81" y="85"/>
                  <a:pt x="81" y="85"/>
                  <a:pt x="81" y="85"/>
                </a:cubicBezTo>
                <a:cubicBezTo>
                  <a:pt x="61" y="72"/>
                  <a:pt x="32" y="53"/>
                  <a:pt x="12" y="41"/>
                </a:cubicBezTo>
                <a:cubicBezTo>
                  <a:pt x="5" y="53"/>
                  <a:pt x="0" y="67"/>
                  <a:pt x="0" y="83"/>
                </a:cubicBezTo>
                <a:cubicBezTo>
                  <a:pt x="0" y="128"/>
                  <a:pt x="37" y="165"/>
                  <a:pt x="83" y="165"/>
                </a:cubicBezTo>
                <a:cubicBezTo>
                  <a:pt x="128" y="165"/>
                  <a:pt x="165" y="128"/>
                  <a:pt x="165" y="83"/>
                </a:cubicBezTo>
                <a:cubicBezTo>
                  <a:pt x="165" y="37"/>
                  <a:pt x="128" y="0"/>
                  <a:pt x="83" y="0"/>
                </a:cubicBezTo>
                <a:close/>
                <a:moveTo>
                  <a:pt x="19" y="83"/>
                </a:moveTo>
                <a:cubicBezTo>
                  <a:pt x="17" y="81"/>
                  <a:pt x="16" y="77"/>
                  <a:pt x="15" y="74"/>
                </a:cubicBezTo>
                <a:cubicBezTo>
                  <a:pt x="14" y="70"/>
                  <a:pt x="25" y="67"/>
                  <a:pt x="26" y="71"/>
                </a:cubicBezTo>
                <a:cubicBezTo>
                  <a:pt x="27" y="74"/>
                  <a:pt x="27" y="77"/>
                  <a:pt x="29" y="79"/>
                </a:cubicBezTo>
                <a:cubicBezTo>
                  <a:pt x="32" y="82"/>
                  <a:pt x="22" y="86"/>
                  <a:pt x="19" y="83"/>
                </a:cubicBezTo>
                <a:close/>
                <a:moveTo>
                  <a:pt x="36" y="112"/>
                </a:moveTo>
                <a:cubicBezTo>
                  <a:pt x="36" y="112"/>
                  <a:pt x="36" y="111"/>
                  <a:pt x="36" y="111"/>
                </a:cubicBezTo>
                <a:cubicBezTo>
                  <a:pt x="35" y="112"/>
                  <a:pt x="35" y="114"/>
                  <a:pt x="36" y="116"/>
                </a:cubicBezTo>
                <a:cubicBezTo>
                  <a:pt x="37" y="121"/>
                  <a:pt x="26" y="124"/>
                  <a:pt x="25" y="118"/>
                </a:cubicBezTo>
                <a:cubicBezTo>
                  <a:pt x="24" y="113"/>
                  <a:pt x="25" y="106"/>
                  <a:pt x="30" y="103"/>
                </a:cubicBezTo>
                <a:cubicBezTo>
                  <a:pt x="36" y="98"/>
                  <a:pt x="43" y="101"/>
                  <a:pt x="46" y="107"/>
                </a:cubicBezTo>
                <a:cubicBezTo>
                  <a:pt x="49" y="112"/>
                  <a:pt x="39" y="117"/>
                  <a:pt x="36" y="112"/>
                </a:cubicBezTo>
                <a:close/>
                <a:moveTo>
                  <a:pt x="61" y="105"/>
                </a:moveTo>
                <a:cubicBezTo>
                  <a:pt x="62" y="102"/>
                  <a:pt x="65" y="100"/>
                  <a:pt x="67" y="100"/>
                </a:cubicBezTo>
                <a:cubicBezTo>
                  <a:pt x="69" y="100"/>
                  <a:pt x="71" y="100"/>
                  <a:pt x="73" y="100"/>
                </a:cubicBezTo>
                <a:cubicBezTo>
                  <a:pt x="75" y="100"/>
                  <a:pt x="78" y="101"/>
                  <a:pt x="78" y="104"/>
                </a:cubicBezTo>
                <a:cubicBezTo>
                  <a:pt x="77" y="106"/>
                  <a:pt x="74" y="108"/>
                  <a:pt x="72" y="108"/>
                </a:cubicBezTo>
                <a:cubicBezTo>
                  <a:pt x="70" y="108"/>
                  <a:pt x="68" y="108"/>
                  <a:pt x="66" y="108"/>
                </a:cubicBezTo>
                <a:cubicBezTo>
                  <a:pt x="64" y="108"/>
                  <a:pt x="61" y="107"/>
                  <a:pt x="61" y="105"/>
                </a:cubicBezTo>
                <a:close/>
                <a:moveTo>
                  <a:pt x="72" y="146"/>
                </a:moveTo>
                <a:cubicBezTo>
                  <a:pt x="71" y="146"/>
                  <a:pt x="68" y="146"/>
                  <a:pt x="67" y="145"/>
                </a:cubicBezTo>
                <a:cubicBezTo>
                  <a:pt x="64" y="141"/>
                  <a:pt x="63" y="135"/>
                  <a:pt x="64" y="130"/>
                </a:cubicBezTo>
                <a:cubicBezTo>
                  <a:pt x="64" y="126"/>
                  <a:pt x="75" y="124"/>
                  <a:pt x="74" y="128"/>
                </a:cubicBezTo>
                <a:cubicBezTo>
                  <a:pt x="74" y="130"/>
                  <a:pt x="74" y="132"/>
                  <a:pt x="74" y="134"/>
                </a:cubicBezTo>
                <a:cubicBezTo>
                  <a:pt x="75" y="133"/>
                  <a:pt x="76" y="133"/>
                  <a:pt x="77" y="132"/>
                </a:cubicBezTo>
                <a:cubicBezTo>
                  <a:pt x="78" y="131"/>
                  <a:pt x="84" y="129"/>
                  <a:pt x="85" y="132"/>
                </a:cubicBezTo>
                <a:cubicBezTo>
                  <a:pt x="88" y="140"/>
                  <a:pt x="78" y="144"/>
                  <a:pt x="72" y="146"/>
                </a:cubicBezTo>
                <a:close/>
                <a:moveTo>
                  <a:pt x="113" y="23"/>
                </a:moveTo>
                <a:cubicBezTo>
                  <a:pt x="115" y="21"/>
                  <a:pt x="118" y="20"/>
                  <a:pt x="120" y="20"/>
                </a:cubicBezTo>
                <a:cubicBezTo>
                  <a:pt x="122" y="20"/>
                  <a:pt x="124" y="20"/>
                  <a:pt x="123" y="22"/>
                </a:cubicBezTo>
                <a:cubicBezTo>
                  <a:pt x="122" y="23"/>
                  <a:pt x="123" y="24"/>
                  <a:pt x="123" y="25"/>
                </a:cubicBezTo>
                <a:cubicBezTo>
                  <a:pt x="125" y="27"/>
                  <a:pt x="114" y="31"/>
                  <a:pt x="113" y="28"/>
                </a:cubicBezTo>
                <a:cubicBezTo>
                  <a:pt x="112" y="26"/>
                  <a:pt x="112" y="24"/>
                  <a:pt x="113" y="23"/>
                </a:cubicBezTo>
                <a:close/>
                <a:moveTo>
                  <a:pt x="114" y="60"/>
                </a:moveTo>
                <a:cubicBezTo>
                  <a:pt x="115" y="59"/>
                  <a:pt x="119" y="58"/>
                  <a:pt x="121" y="58"/>
                </a:cubicBezTo>
                <a:cubicBezTo>
                  <a:pt x="122" y="58"/>
                  <a:pt x="125" y="58"/>
                  <a:pt x="124" y="60"/>
                </a:cubicBezTo>
                <a:cubicBezTo>
                  <a:pt x="121" y="63"/>
                  <a:pt x="119" y="66"/>
                  <a:pt x="124" y="68"/>
                </a:cubicBezTo>
                <a:cubicBezTo>
                  <a:pt x="126" y="69"/>
                  <a:pt x="124" y="71"/>
                  <a:pt x="123" y="71"/>
                </a:cubicBezTo>
                <a:cubicBezTo>
                  <a:pt x="121" y="73"/>
                  <a:pt x="118" y="74"/>
                  <a:pt x="115" y="73"/>
                </a:cubicBezTo>
                <a:cubicBezTo>
                  <a:pt x="113" y="72"/>
                  <a:pt x="110" y="70"/>
                  <a:pt x="110" y="68"/>
                </a:cubicBezTo>
                <a:cubicBezTo>
                  <a:pt x="111" y="65"/>
                  <a:pt x="112" y="63"/>
                  <a:pt x="114" y="60"/>
                </a:cubicBezTo>
                <a:close/>
                <a:moveTo>
                  <a:pt x="125" y="87"/>
                </a:moveTo>
                <a:cubicBezTo>
                  <a:pt x="125" y="90"/>
                  <a:pt x="123" y="92"/>
                  <a:pt x="121" y="94"/>
                </a:cubicBezTo>
                <a:cubicBezTo>
                  <a:pt x="119" y="96"/>
                  <a:pt x="116" y="97"/>
                  <a:pt x="114" y="96"/>
                </a:cubicBezTo>
                <a:cubicBezTo>
                  <a:pt x="111" y="96"/>
                  <a:pt x="111" y="94"/>
                  <a:pt x="113" y="92"/>
                </a:cubicBezTo>
                <a:cubicBezTo>
                  <a:pt x="114" y="91"/>
                  <a:pt x="114" y="90"/>
                  <a:pt x="114" y="88"/>
                </a:cubicBezTo>
                <a:cubicBezTo>
                  <a:pt x="114" y="85"/>
                  <a:pt x="125" y="83"/>
                  <a:pt x="125" y="87"/>
                </a:cubicBezTo>
                <a:close/>
                <a:moveTo>
                  <a:pt x="98" y="37"/>
                </a:moveTo>
                <a:cubicBezTo>
                  <a:pt x="105" y="37"/>
                  <a:pt x="97" y="42"/>
                  <a:pt x="94" y="42"/>
                </a:cubicBezTo>
                <a:cubicBezTo>
                  <a:pt x="86" y="42"/>
                  <a:pt x="95" y="37"/>
                  <a:pt x="98" y="37"/>
                </a:cubicBezTo>
                <a:close/>
                <a:moveTo>
                  <a:pt x="101" y="106"/>
                </a:moveTo>
                <a:cubicBezTo>
                  <a:pt x="100" y="109"/>
                  <a:pt x="97" y="110"/>
                  <a:pt x="94" y="109"/>
                </a:cubicBezTo>
                <a:cubicBezTo>
                  <a:pt x="90" y="109"/>
                  <a:pt x="88" y="107"/>
                  <a:pt x="88" y="103"/>
                </a:cubicBezTo>
                <a:cubicBezTo>
                  <a:pt x="87" y="100"/>
                  <a:pt x="92" y="99"/>
                  <a:pt x="94" y="99"/>
                </a:cubicBezTo>
                <a:cubicBezTo>
                  <a:pt x="96" y="99"/>
                  <a:pt x="98" y="100"/>
                  <a:pt x="98" y="102"/>
                </a:cubicBezTo>
                <a:cubicBezTo>
                  <a:pt x="100" y="102"/>
                  <a:pt x="102" y="104"/>
                  <a:pt x="101" y="106"/>
                </a:cubicBezTo>
                <a:close/>
                <a:moveTo>
                  <a:pt x="128" y="128"/>
                </a:moveTo>
                <a:cubicBezTo>
                  <a:pt x="126" y="130"/>
                  <a:pt x="123" y="131"/>
                  <a:pt x="121" y="131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20" y="131"/>
                  <a:pt x="119" y="132"/>
                  <a:pt x="118" y="132"/>
                </a:cubicBezTo>
                <a:cubicBezTo>
                  <a:pt x="117" y="133"/>
                  <a:pt x="115" y="135"/>
                  <a:pt x="115" y="136"/>
                </a:cubicBezTo>
                <a:cubicBezTo>
                  <a:pt x="114" y="137"/>
                  <a:pt x="114" y="138"/>
                  <a:pt x="114" y="139"/>
                </a:cubicBezTo>
                <a:cubicBezTo>
                  <a:pt x="115" y="138"/>
                  <a:pt x="116" y="139"/>
                  <a:pt x="117" y="139"/>
                </a:cubicBezTo>
                <a:cubicBezTo>
                  <a:pt x="118" y="140"/>
                  <a:pt x="119" y="141"/>
                  <a:pt x="121" y="142"/>
                </a:cubicBezTo>
                <a:cubicBezTo>
                  <a:pt x="123" y="144"/>
                  <a:pt x="115" y="146"/>
                  <a:pt x="113" y="146"/>
                </a:cubicBezTo>
                <a:cubicBezTo>
                  <a:pt x="110" y="147"/>
                  <a:pt x="106" y="147"/>
                  <a:pt x="104" y="143"/>
                </a:cubicBezTo>
                <a:cubicBezTo>
                  <a:pt x="102" y="141"/>
                  <a:pt x="104" y="138"/>
                  <a:pt x="105" y="136"/>
                </a:cubicBezTo>
                <a:cubicBezTo>
                  <a:pt x="109" y="130"/>
                  <a:pt x="117" y="126"/>
                  <a:pt x="125" y="126"/>
                </a:cubicBezTo>
                <a:cubicBezTo>
                  <a:pt x="127" y="125"/>
                  <a:pt x="130" y="126"/>
                  <a:pt x="128" y="128"/>
                </a:cubicBezTo>
                <a:close/>
                <a:moveTo>
                  <a:pt x="133" y="113"/>
                </a:moveTo>
                <a:cubicBezTo>
                  <a:pt x="133" y="113"/>
                  <a:pt x="131" y="113"/>
                  <a:pt x="130" y="112"/>
                </a:cubicBezTo>
                <a:cubicBezTo>
                  <a:pt x="129" y="108"/>
                  <a:pt x="130" y="104"/>
                  <a:pt x="135" y="103"/>
                </a:cubicBezTo>
                <a:cubicBezTo>
                  <a:pt x="138" y="101"/>
                  <a:pt x="141" y="101"/>
                  <a:pt x="144" y="102"/>
                </a:cubicBezTo>
                <a:cubicBezTo>
                  <a:pt x="148" y="103"/>
                  <a:pt x="151" y="103"/>
                  <a:pt x="155" y="104"/>
                </a:cubicBezTo>
                <a:cubicBezTo>
                  <a:pt x="156" y="104"/>
                  <a:pt x="158" y="105"/>
                  <a:pt x="156" y="106"/>
                </a:cubicBezTo>
                <a:cubicBezTo>
                  <a:pt x="150" y="112"/>
                  <a:pt x="142" y="113"/>
                  <a:pt x="133" y="113"/>
                </a:cubicBezTo>
                <a:close/>
                <a:moveTo>
                  <a:pt x="120" y="131"/>
                </a:moveTo>
                <a:cubicBezTo>
                  <a:pt x="120" y="131"/>
                  <a:pt x="120" y="131"/>
                  <a:pt x="120" y="131"/>
                </a:cubicBezTo>
                <a:close/>
              </a:path>
            </a:pathLst>
          </a:custGeom>
          <a:solidFill>
            <a:srgbClr val="B2D7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9553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8102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36651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85200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233749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822986" y="4154284"/>
            <a:ext cx="401831" cy="401831"/>
          </a:xfrm>
          <a:prstGeom prst="round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935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2"/>
          <p:cNvSpPr>
            <a:spLocks noEditPoints="1"/>
          </p:cNvSpPr>
          <p:nvPr/>
        </p:nvSpPr>
        <p:spPr bwMode="auto">
          <a:xfrm flipH="1">
            <a:off x="3470886" y="1923678"/>
            <a:ext cx="2202228" cy="1499895"/>
          </a:xfrm>
          <a:custGeom>
            <a:avLst/>
            <a:gdLst>
              <a:gd name="T0" fmla="*/ 4905 w 5127"/>
              <a:gd name="T1" fmla="*/ 1457 h 3492"/>
              <a:gd name="T2" fmla="*/ 3893 w 5127"/>
              <a:gd name="T3" fmla="*/ 2511 h 3492"/>
              <a:gd name="T4" fmla="*/ 4439 w 5127"/>
              <a:gd name="T5" fmla="*/ 2733 h 3492"/>
              <a:gd name="T6" fmla="*/ 4029 w 5127"/>
              <a:gd name="T7" fmla="*/ 3492 h 3492"/>
              <a:gd name="T8" fmla="*/ 4515 w 5127"/>
              <a:gd name="T9" fmla="*/ 3230 h 3492"/>
              <a:gd name="T10" fmla="*/ 5000 w 5127"/>
              <a:gd name="T11" fmla="*/ 3492 h 3492"/>
              <a:gd name="T12" fmla="*/ 4590 w 5127"/>
              <a:gd name="T13" fmla="*/ 2733 h 3492"/>
              <a:gd name="T14" fmla="*/ 5127 w 5127"/>
              <a:gd name="T15" fmla="*/ 1457 h 3492"/>
              <a:gd name="T16" fmla="*/ 222 w 5127"/>
              <a:gd name="T17" fmla="*/ 1457 h 3492"/>
              <a:gd name="T18" fmla="*/ 1235 w 5127"/>
              <a:gd name="T19" fmla="*/ 2511 h 3492"/>
              <a:gd name="T20" fmla="*/ 689 w 5127"/>
              <a:gd name="T21" fmla="*/ 2733 h 3492"/>
              <a:gd name="T22" fmla="*/ 1099 w 5127"/>
              <a:gd name="T23" fmla="*/ 3492 h 3492"/>
              <a:gd name="T24" fmla="*/ 613 w 5127"/>
              <a:gd name="T25" fmla="*/ 3230 h 3492"/>
              <a:gd name="T26" fmla="*/ 127 w 5127"/>
              <a:gd name="T27" fmla="*/ 3492 h 3492"/>
              <a:gd name="T28" fmla="*/ 538 w 5127"/>
              <a:gd name="T29" fmla="*/ 2733 h 3492"/>
              <a:gd name="T30" fmla="*/ 0 w 5127"/>
              <a:gd name="T31" fmla="*/ 1457 h 3492"/>
              <a:gd name="T32" fmla="*/ 970 w 5127"/>
              <a:gd name="T33" fmla="*/ 816 h 3492"/>
              <a:gd name="T34" fmla="*/ 936 w 5127"/>
              <a:gd name="T35" fmla="*/ 823 h 3492"/>
              <a:gd name="T36" fmla="*/ 1242 w 5127"/>
              <a:gd name="T37" fmla="*/ 1487 h 3492"/>
              <a:gd name="T38" fmla="*/ 1911 w 5127"/>
              <a:gd name="T39" fmla="*/ 1670 h 3492"/>
              <a:gd name="T40" fmla="*/ 3215 w 5127"/>
              <a:gd name="T41" fmla="*/ 1487 h 3492"/>
              <a:gd name="T42" fmla="*/ 4186 w 5127"/>
              <a:gd name="T43" fmla="*/ 1201 h 3492"/>
              <a:gd name="T44" fmla="*/ 4191 w 5127"/>
              <a:gd name="T45" fmla="*/ 823 h 3492"/>
              <a:gd name="T46" fmla="*/ 4398 w 5127"/>
              <a:gd name="T47" fmla="*/ 136 h 3492"/>
              <a:gd name="T48" fmla="*/ 4377 w 5127"/>
              <a:gd name="T49" fmla="*/ 745 h 3492"/>
              <a:gd name="T50" fmla="*/ 4722 w 5127"/>
              <a:gd name="T51" fmla="*/ 2398 h 3492"/>
              <a:gd name="T52" fmla="*/ 3707 w 5127"/>
              <a:gd name="T53" fmla="*/ 2513 h 3492"/>
              <a:gd name="T54" fmla="*/ 3432 w 5127"/>
              <a:gd name="T55" fmla="*/ 3076 h 3492"/>
              <a:gd name="T56" fmla="*/ 3654 w 5127"/>
              <a:gd name="T57" fmla="*/ 2105 h 3492"/>
              <a:gd name="T58" fmla="*/ 4292 w 5127"/>
              <a:gd name="T59" fmla="*/ 1622 h 3492"/>
              <a:gd name="T60" fmla="*/ 4005 w 5127"/>
              <a:gd name="T61" fmla="*/ 1670 h 3492"/>
              <a:gd name="T62" fmla="*/ 3568 w 5127"/>
              <a:gd name="T63" fmla="*/ 1884 h 3492"/>
              <a:gd name="T64" fmla="*/ 3044 w 5127"/>
              <a:gd name="T65" fmla="*/ 3421 h 3492"/>
              <a:gd name="T66" fmla="*/ 2084 w 5127"/>
              <a:gd name="T67" fmla="*/ 1884 h 3492"/>
              <a:gd name="T68" fmla="*/ 1560 w 5127"/>
              <a:gd name="T69" fmla="*/ 1670 h 3492"/>
              <a:gd name="T70" fmla="*/ 989 w 5127"/>
              <a:gd name="T71" fmla="*/ 1586 h 3492"/>
              <a:gd name="T72" fmla="*/ 836 w 5127"/>
              <a:gd name="T73" fmla="*/ 2105 h 3492"/>
              <a:gd name="T74" fmla="*/ 1696 w 5127"/>
              <a:gd name="T75" fmla="*/ 2481 h 3492"/>
              <a:gd name="T76" fmla="*/ 1413 w 5127"/>
              <a:gd name="T77" fmla="*/ 3076 h 3492"/>
              <a:gd name="T78" fmla="*/ 1087 w 5127"/>
              <a:gd name="T79" fmla="*/ 2398 h 3492"/>
              <a:gd name="T80" fmla="*/ 406 w 5127"/>
              <a:gd name="T81" fmla="*/ 1601 h 3492"/>
              <a:gd name="T82" fmla="*/ 750 w 5127"/>
              <a:gd name="T83" fmla="*/ 745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27" h="3492">
                <a:moveTo>
                  <a:pt x="5127" y="1457"/>
                </a:moveTo>
                <a:cubicBezTo>
                  <a:pt x="4905" y="1457"/>
                  <a:pt x="4905" y="1457"/>
                  <a:pt x="4905" y="1457"/>
                </a:cubicBezTo>
                <a:cubicBezTo>
                  <a:pt x="4905" y="2511"/>
                  <a:pt x="4905" y="2511"/>
                  <a:pt x="4905" y="2511"/>
                </a:cubicBezTo>
                <a:cubicBezTo>
                  <a:pt x="3893" y="2511"/>
                  <a:pt x="3893" y="2511"/>
                  <a:pt x="3893" y="2511"/>
                </a:cubicBezTo>
                <a:cubicBezTo>
                  <a:pt x="3893" y="2733"/>
                  <a:pt x="3893" y="2733"/>
                  <a:pt x="3893" y="2733"/>
                </a:cubicBezTo>
                <a:cubicBezTo>
                  <a:pt x="4439" y="2733"/>
                  <a:pt x="4439" y="2733"/>
                  <a:pt x="4439" y="2733"/>
                </a:cubicBezTo>
                <a:cubicBezTo>
                  <a:pt x="4439" y="3196"/>
                  <a:pt x="4439" y="3196"/>
                  <a:pt x="4439" y="3196"/>
                </a:cubicBezTo>
                <a:cubicBezTo>
                  <a:pt x="4029" y="3492"/>
                  <a:pt x="4029" y="3492"/>
                  <a:pt x="4029" y="3492"/>
                </a:cubicBezTo>
                <a:cubicBezTo>
                  <a:pt x="4152" y="3492"/>
                  <a:pt x="4152" y="3492"/>
                  <a:pt x="4152" y="3492"/>
                </a:cubicBezTo>
                <a:cubicBezTo>
                  <a:pt x="4515" y="3230"/>
                  <a:pt x="4515" y="3230"/>
                  <a:pt x="4515" y="3230"/>
                </a:cubicBezTo>
                <a:cubicBezTo>
                  <a:pt x="4877" y="3492"/>
                  <a:pt x="4877" y="3492"/>
                  <a:pt x="4877" y="3492"/>
                </a:cubicBezTo>
                <a:cubicBezTo>
                  <a:pt x="5000" y="3492"/>
                  <a:pt x="5000" y="3492"/>
                  <a:pt x="5000" y="3492"/>
                </a:cubicBezTo>
                <a:cubicBezTo>
                  <a:pt x="4590" y="3196"/>
                  <a:pt x="4590" y="3196"/>
                  <a:pt x="4590" y="3196"/>
                </a:cubicBezTo>
                <a:cubicBezTo>
                  <a:pt x="4590" y="2733"/>
                  <a:pt x="4590" y="2733"/>
                  <a:pt x="4590" y="2733"/>
                </a:cubicBezTo>
                <a:cubicBezTo>
                  <a:pt x="5127" y="2733"/>
                  <a:pt x="5127" y="2733"/>
                  <a:pt x="5127" y="2733"/>
                </a:cubicBezTo>
                <a:cubicBezTo>
                  <a:pt x="5127" y="2308"/>
                  <a:pt x="5127" y="1882"/>
                  <a:pt x="5127" y="1457"/>
                </a:cubicBezTo>
                <a:close/>
                <a:moveTo>
                  <a:pt x="0" y="1457"/>
                </a:moveTo>
                <a:cubicBezTo>
                  <a:pt x="222" y="1457"/>
                  <a:pt x="222" y="1457"/>
                  <a:pt x="222" y="1457"/>
                </a:cubicBezTo>
                <a:cubicBezTo>
                  <a:pt x="222" y="2511"/>
                  <a:pt x="222" y="2511"/>
                  <a:pt x="222" y="2511"/>
                </a:cubicBezTo>
                <a:cubicBezTo>
                  <a:pt x="1235" y="2511"/>
                  <a:pt x="1235" y="2511"/>
                  <a:pt x="1235" y="2511"/>
                </a:cubicBezTo>
                <a:cubicBezTo>
                  <a:pt x="1235" y="2733"/>
                  <a:pt x="1235" y="2733"/>
                  <a:pt x="1235" y="2733"/>
                </a:cubicBezTo>
                <a:cubicBezTo>
                  <a:pt x="689" y="2733"/>
                  <a:pt x="689" y="2733"/>
                  <a:pt x="689" y="2733"/>
                </a:cubicBezTo>
                <a:cubicBezTo>
                  <a:pt x="689" y="3196"/>
                  <a:pt x="689" y="3196"/>
                  <a:pt x="689" y="3196"/>
                </a:cubicBezTo>
                <a:cubicBezTo>
                  <a:pt x="1099" y="3492"/>
                  <a:pt x="1099" y="3492"/>
                  <a:pt x="1099" y="3492"/>
                </a:cubicBezTo>
                <a:cubicBezTo>
                  <a:pt x="976" y="3492"/>
                  <a:pt x="976" y="3492"/>
                  <a:pt x="976" y="3492"/>
                </a:cubicBezTo>
                <a:cubicBezTo>
                  <a:pt x="613" y="3230"/>
                  <a:pt x="613" y="3230"/>
                  <a:pt x="613" y="3230"/>
                </a:cubicBezTo>
                <a:cubicBezTo>
                  <a:pt x="250" y="3492"/>
                  <a:pt x="250" y="3492"/>
                  <a:pt x="250" y="3492"/>
                </a:cubicBezTo>
                <a:cubicBezTo>
                  <a:pt x="127" y="3492"/>
                  <a:pt x="127" y="3492"/>
                  <a:pt x="127" y="3492"/>
                </a:cubicBezTo>
                <a:cubicBezTo>
                  <a:pt x="538" y="3196"/>
                  <a:pt x="538" y="3196"/>
                  <a:pt x="538" y="3196"/>
                </a:cubicBezTo>
                <a:cubicBezTo>
                  <a:pt x="538" y="2733"/>
                  <a:pt x="538" y="2733"/>
                  <a:pt x="538" y="2733"/>
                </a:cubicBezTo>
                <a:cubicBezTo>
                  <a:pt x="0" y="2733"/>
                  <a:pt x="0" y="2733"/>
                  <a:pt x="0" y="2733"/>
                </a:cubicBezTo>
                <a:cubicBezTo>
                  <a:pt x="0" y="2308"/>
                  <a:pt x="0" y="1882"/>
                  <a:pt x="0" y="1457"/>
                </a:cubicBezTo>
                <a:close/>
                <a:moveTo>
                  <a:pt x="730" y="136"/>
                </a:moveTo>
                <a:cubicBezTo>
                  <a:pt x="1114" y="0"/>
                  <a:pt x="1217" y="729"/>
                  <a:pt x="970" y="816"/>
                </a:cubicBezTo>
                <a:cubicBezTo>
                  <a:pt x="959" y="820"/>
                  <a:pt x="948" y="822"/>
                  <a:pt x="936" y="823"/>
                </a:cubicBezTo>
                <a:cubicBezTo>
                  <a:pt x="936" y="823"/>
                  <a:pt x="936" y="823"/>
                  <a:pt x="936" y="823"/>
                </a:cubicBezTo>
                <a:cubicBezTo>
                  <a:pt x="861" y="917"/>
                  <a:pt x="903" y="1099"/>
                  <a:pt x="942" y="1201"/>
                </a:cubicBezTo>
                <a:cubicBezTo>
                  <a:pt x="998" y="1346"/>
                  <a:pt x="1102" y="1487"/>
                  <a:pt x="1242" y="1487"/>
                </a:cubicBezTo>
                <a:cubicBezTo>
                  <a:pt x="1913" y="1487"/>
                  <a:pt x="1913" y="1487"/>
                  <a:pt x="1913" y="1487"/>
                </a:cubicBezTo>
                <a:cubicBezTo>
                  <a:pt x="1911" y="1670"/>
                  <a:pt x="1911" y="1670"/>
                  <a:pt x="1911" y="1670"/>
                </a:cubicBezTo>
                <a:cubicBezTo>
                  <a:pt x="3217" y="1670"/>
                  <a:pt x="3217" y="1670"/>
                  <a:pt x="3217" y="1670"/>
                </a:cubicBezTo>
                <a:cubicBezTo>
                  <a:pt x="3215" y="1487"/>
                  <a:pt x="3215" y="1487"/>
                  <a:pt x="3215" y="1487"/>
                </a:cubicBezTo>
                <a:cubicBezTo>
                  <a:pt x="3886" y="1487"/>
                  <a:pt x="3886" y="1487"/>
                  <a:pt x="3886" y="1487"/>
                </a:cubicBezTo>
                <a:cubicBezTo>
                  <a:pt x="4025" y="1487"/>
                  <a:pt x="4130" y="1346"/>
                  <a:pt x="4186" y="1201"/>
                </a:cubicBezTo>
                <a:cubicBezTo>
                  <a:pt x="4225" y="1099"/>
                  <a:pt x="4267" y="917"/>
                  <a:pt x="4191" y="823"/>
                </a:cubicBezTo>
                <a:cubicBezTo>
                  <a:pt x="4191" y="823"/>
                  <a:pt x="4191" y="823"/>
                  <a:pt x="4191" y="823"/>
                </a:cubicBezTo>
                <a:cubicBezTo>
                  <a:pt x="4180" y="822"/>
                  <a:pt x="4169" y="820"/>
                  <a:pt x="4157" y="816"/>
                </a:cubicBezTo>
                <a:cubicBezTo>
                  <a:pt x="3911" y="729"/>
                  <a:pt x="4014" y="0"/>
                  <a:pt x="4398" y="136"/>
                </a:cubicBezTo>
                <a:cubicBezTo>
                  <a:pt x="4673" y="233"/>
                  <a:pt x="4556" y="586"/>
                  <a:pt x="4377" y="745"/>
                </a:cubicBezTo>
                <a:cubicBezTo>
                  <a:pt x="4377" y="745"/>
                  <a:pt x="4377" y="745"/>
                  <a:pt x="4377" y="745"/>
                </a:cubicBezTo>
                <a:cubicBezTo>
                  <a:pt x="4510" y="915"/>
                  <a:pt x="4722" y="1351"/>
                  <a:pt x="4722" y="1601"/>
                </a:cubicBezTo>
                <a:cubicBezTo>
                  <a:pt x="4722" y="2398"/>
                  <a:pt x="4722" y="2398"/>
                  <a:pt x="4722" y="2398"/>
                </a:cubicBezTo>
                <a:cubicBezTo>
                  <a:pt x="4041" y="2398"/>
                  <a:pt x="4041" y="2398"/>
                  <a:pt x="4041" y="2398"/>
                </a:cubicBezTo>
                <a:cubicBezTo>
                  <a:pt x="3938" y="2398"/>
                  <a:pt x="3717" y="2382"/>
                  <a:pt x="3707" y="2513"/>
                </a:cubicBezTo>
                <a:cubicBezTo>
                  <a:pt x="3714" y="3076"/>
                  <a:pt x="3714" y="3076"/>
                  <a:pt x="3714" y="3076"/>
                </a:cubicBezTo>
                <a:cubicBezTo>
                  <a:pt x="3432" y="3076"/>
                  <a:pt x="3432" y="3076"/>
                  <a:pt x="3432" y="3076"/>
                </a:cubicBezTo>
                <a:cubicBezTo>
                  <a:pt x="3432" y="2481"/>
                  <a:pt x="3432" y="2481"/>
                  <a:pt x="3432" y="2481"/>
                </a:cubicBezTo>
                <a:cubicBezTo>
                  <a:pt x="3432" y="2481"/>
                  <a:pt x="3414" y="2105"/>
                  <a:pt x="3654" y="2105"/>
                </a:cubicBezTo>
                <a:cubicBezTo>
                  <a:pt x="4292" y="2105"/>
                  <a:pt x="4292" y="2105"/>
                  <a:pt x="4292" y="2105"/>
                </a:cubicBezTo>
                <a:cubicBezTo>
                  <a:pt x="4292" y="1622"/>
                  <a:pt x="4292" y="1622"/>
                  <a:pt x="4292" y="1622"/>
                </a:cubicBezTo>
                <a:cubicBezTo>
                  <a:pt x="4292" y="1622"/>
                  <a:pt x="4281" y="1497"/>
                  <a:pt x="4139" y="1586"/>
                </a:cubicBezTo>
                <a:cubicBezTo>
                  <a:pt x="4005" y="1670"/>
                  <a:pt x="4005" y="1670"/>
                  <a:pt x="4005" y="1670"/>
                </a:cubicBezTo>
                <a:cubicBezTo>
                  <a:pt x="3568" y="1670"/>
                  <a:pt x="3568" y="1670"/>
                  <a:pt x="3568" y="1670"/>
                </a:cubicBezTo>
                <a:cubicBezTo>
                  <a:pt x="3568" y="1884"/>
                  <a:pt x="3568" y="1884"/>
                  <a:pt x="3568" y="1884"/>
                </a:cubicBezTo>
                <a:cubicBezTo>
                  <a:pt x="3044" y="1884"/>
                  <a:pt x="3044" y="1884"/>
                  <a:pt x="3044" y="1884"/>
                </a:cubicBezTo>
                <a:cubicBezTo>
                  <a:pt x="3044" y="3421"/>
                  <a:pt x="3044" y="3421"/>
                  <a:pt x="3044" y="3421"/>
                </a:cubicBezTo>
                <a:cubicBezTo>
                  <a:pt x="2084" y="3421"/>
                  <a:pt x="2084" y="3421"/>
                  <a:pt x="2084" y="3421"/>
                </a:cubicBezTo>
                <a:cubicBezTo>
                  <a:pt x="2084" y="1884"/>
                  <a:pt x="2084" y="1884"/>
                  <a:pt x="2084" y="1884"/>
                </a:cubicBezTo>
                <a:cubicBezTo>
                  <a:pt x="1560" y="1884"/>
                  <a:pt x="1560" y="1884"/>
                  <a:pt x="1560" y="1884"/>
                </a:cubicBezTo>
                <a:cubicBezTo>
                  <a:pt x="1560" y="1670"/>
                  <a:pt x="1560" y="1670"/>
                  <a:pt x="1560" y="1670"/>
                </a:cubicBezTo>
                <a:cubicBezTo>
                  <a:pt x="1123" y="1670"/>
                  <a:pt x="1123" y="1670"/>
                  <a:pt x="1123" y="1670"/>
                </a:cubicBezTo>
                <a:cubicBezTo>
                  <a:pt x="989" y="1586"/>
                  <a:pt x="989" y="1586"/>
                  <a:pt x="989" y="1586"/>
                </a:cubicBezTo>
                <a:cubicBezTo>
                  <a:pt x="847" y="1497"/>
                  <a:pt x="836" y="1622"/>
                  <a:pt x="836" y="1622"/>
                </a:cubicBezTo>
                <a:cubicBezTo>
                  <a:pt x="836" y="2105"/>
                  <a:pt x="836" y="2105"/>
                  <a:pt x="836" y="2105"/>
                </a:cubicBezTo>
                <a:cubicBezTo>
                  <a:pt x="1474" y="2105"/>
                  <a:pt x="1474" y="2105"/>
                  <a:pt x="1474" y="2105"/>
                </a:cubicBezTo>
                <a:cubicBezTo>
                  <a:pt x="1713" y="2105"/>
                  <a:pt x="1696" y="2481"/>
                  <a:pt x="1696" y="2481"/>
                </a:cubicBezTo>
                <a:cubicBezTo>
                  <a:pt x="1696" y="3076"/>
                  <a:pt x="1696" y="3076"/>
                  <a:pt x="1696" y="3076"/>
                </a:cubicBezTo>
                <a:cubicBezTo>
                  <a:pt x="1413" y="3076"/>
                  <a:pt x="1413" y="3076"/>
                  <a:pt x="1413" y="3076"/>
                </a:cubicBezTo>
                <a:cubicBezTo>
                  <a:pt x="1420" y="2513"/>
                  <a:pt x="1420" y="2513"/>
                  <a:pt x="1420" y="2513"/>
                </a:cubicBezTo>
                <a:cubicBezTo>
                  <a:pt x="1411" y="2382"/>
                  <a:pt x="1189" y="2398"/>
                  <a:pt x="1087" y="2398"/>
                </a:cubicBezTo>
                <a:cubicBezTo>
                  <a:pt x="406" y="2398"/>
                  <a:pt x="406" y="2398"/>
                  <a:pt x="406" y="2398"/>
                </a:cubicBezTo>
                <a:cubicBezTo>
                  <a:pt x="406" y="1601"/>
                  <a:pt x="406" y="1601"/>
                  <a:pt x="406" y="1601"/>
                </a:cubicBezTo>
                <a:cubicBezTo>
                  <a:pt x="406" y="1351"/>
                  <a:pt x="618" y="915"/>
                  <a:pt x="750" y="745"/>
                </a:cubicBezTo>
                <a:cubicBezTo>
                  <a:pt x="750" y="745"/>
                  <a:pt x="750" y="745"/>
                  <a:pt x="750" y="745"/>
                </a:cubicBezTo>
                <a:cubicBezTo>
                  <a:pt x="571" y="586"/>
                  <a:pt x="454" y="233"/>
                  <a:pt x="730" y="13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2222433" y="1221600"/>
            <a:ext cx="1171411" cy="1132260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5750155" y="1221600"/>
            <a:ext cx="1171411" cy="1132260"/>
          </a:xfrm>
          <a:prstGeom prst="wedgeRoundRectCallout">
            <a:avLst>
              <a:gd name="adj1" fmla="val -85547"/>
              <a:gd name="adj2" fmla="val -5039"/>
              <a:gd name="adj3" fmla="val 16667"/>
            </a:avLst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2794" y="2673626"/>
            <a:ext cx="2484599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46607" y="2673626"/>
            <a:ext cx="2484599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99114" y="3975907"/>
            <a:ext cx="7345772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圆角矩形标注 19"/>
          <p:cNvSpPr/>
          <p:nvPr/>
        </p:nvSpPr>
        <p:spPr>
          <a:xfrm>
            <a:off x="1038102" y="1805424"/>
            <a:ext cx="486117" cy="469871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1441093" y="1333750"/>
            <a:ext cx="324078" cy="313247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709310" y="1683315"/>
            <a:ext cx="216051" cy="208831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7603838" y="1805424"/>
            <a:ext cx="486117" cy="469871"/>
          </a:xfrm>
          <a:prstGeom prst="wedgeRoundRectCallout">
            <a:avLst>
              <a:gd name="adj1" fmla="val -86196"/>
              <a:gd name="adj2" fmla="val -6572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7401421" y="1333750"/>
            <a:ext cx="324078" cy="313247"/>
          </a:xfrm>
          <a:prstGeom prst="wedgeRoundRectCallout">
            <a:avLst>
              <a:gd name="adj1" fmla="val -88875"/>
              <a:gd name="adj2" fmla="val -934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7185370" y="1683315"/>
            <a:ext cx="216051" cy="208831"/>
          </a:xfrm>
          <a:prstGeom prst="wedgeRoundRectCallout">
            <a:avLst>
              <a:gd name="adj1" fmla="val -91555"/>
              <a:gd name="adj2" fmla="val -6572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8"/>
          <p:cNvSpPr>
            <a:spLocks noEditPoints="1"/>
          </p:cNvSpPr>
          <p:nvPr/>
        </p:nvSpPr>
        <p:spPr bwMode="auto">
          <a:xfrm>
            <a:off x="4310952" y="1868247"/>
            <a:ext cx="522096" cy="510555"/>
          </a:xfrm>
          <a:custGeom>
            <a:avLst/>
            <a:gdLst>
              <a:gd name="T0" fmla="*/ 1647 w 2514"/>
              <a:gd name="T1" fmla="*/ 221 h 2456"/>
              <a:gd name="T2" fmla="*/ 610 w 2514"/>
              <a:gd name="T3" fmla="*/ 369 h 2456"/>
              <a:gd name="T4" fmla="*/ 685 w 2514"/>
              <a:gd name="T5" fmla="*/ 405 h 2456"/>
              <a:gd name="T6" fmla="*/ 954 w 2514"/>
              <a:gd name="T7" fmla="*/ 401 h 2456"/>
              <a:gd name="T8" fmla="*/ 1005 w 2514"/>
              <a:gd name="T9" fmla="*/ 531 h 2456"/>
              <a:gd name="T10" fmla="*/ 1023 w 2514"/>
              <a:gd name="T11" fmla="*/ 788 h 2456"/>
              <a:gd name="T12" fmla="*/ 1076 w 2514"/>
              <a:gd name="T13" fmla="*/ 972 h 2456"/>
              <a:gd name="T14" fmla="*/ 1078 w 2514"/>
              <a:gd name="T15" fmla="*/ 843 h 2456"/>
              <a:gd name="T16" fmla="*/ 1136 w 2514"/>
              <a:gd name="T17" fmla="*/ 1049 h 2456"/>
              <a:gd name="T18" fmla="*/ 1363 w 2514"/>
              <a:gd name="T19" fmla="*/ 1266 h 2456"/>
              <a:gd name="T20" fmla="*/ 1432 w 2514"/>
              <a:gd name="T21" fmla="*/ 1469 h 2456"/>
              <a:gd name="T22" fmla="*/ 1423 w 2514"/>
              <a:gd name="T23" fmla="*/ 1798 h 2456"/>
              <a:gd name="T24" fmla="*/ 1231 w 2514"/>
              <a:gd name="T25" fmla="*/ 2177 h 2456"/>
              <a:gd name="T26" fmla="*/ 1211 w 2514"/>
              <a:gd name="T27" fmla="*/ 2303 h 2456"/>
              <a:gd name="T28" fmla="*/ 1477 w 2514"/>
              <a:gd name="T29" fmla="*/ 682 h 2456"/>
              <a:gd name="T30" fmla="*/ 1271 w 2514"/>
              <a:gd name="T31" fmla="*/ 2243 h 2456"/>
              <a:gd name="T32" fmla="*/ 1542 w 2514"/>
              <a:gd name="T33" fmla="*/ 2058 h 2456"/>
              <a:gd name="T34" fmla="*/ 1955 w 2514"/>
              <a:gd name="T35" fmla="*/ 1699 h 2456"/>
              <a:gd name="T36" fmla="*/ 1703 w 2514"/>
              <a:gd name="T37" fmla="*/ 1398 h 2456"/>
              <a:gd name="T38" fmla="*/ 1421 w 2514"/>
              <a:gd name="T39" fmla="*/ 1217 h 2456"/>
              <a:gd name="T40" fmla="*/ 1410 w 2514"/>
              <a:gd name="T41" fmla="*/ 969 h 2456"/>
              <a:gd name="T42" fmla="*/ 1740 w 2514"/>
              <a:gd name="T43" fmla="*/ 826 h 2456"/>
              <a:gd name="T44" fmla="*/ 1802 w 2514"/>
              <a:gd name="T45" fmla="*/ 777 h 2456"/>
              <a:gd name="T46" fmla="*/ 1838 w 2514"/>
              <a:gd name="T47" fmla="*/ 605 h 2456"/>
              <a:gd name="T48" fmla="*/ 1654 w 2514"/>
              <a:gd name="T49" fmla="*/ 629 h 2456"/>
              <a:gd name="T50" fmla="*/ 1614 w 2514"/>
              <a:gd name="T51" fmla="*/ 413 h 2456"/>
              <a:gd name="T52" fmla="*/ 1660 w 2514"/>
              <a:gd name="T53" fmla="*/ 392 h 2456"/>
              <a:gd name="T54" fmla="*/ 1713 w 2514"/>
              <a:gd name="T55" fmla="*/ 479 h 2456"/>
              <a:gd name="T56" fmla="*/ 1861 w 2514"/>
              <a:gd name="T57" fmla="*/ 552 h 2456"/>
              <a:gd name="T58" fmla="*/ 1839 w 2514"/>
              <a:gd name="T59" fmla="*/ 465 h 2456"/>
              <a:gd name="T60" fmla="*/ 1700 w 2514"/>
              <a:gd name="T61" fmla="*/ 347 h 2456"/>
              <a:gd name="T62" fmla="*/ 1610 w 2514"/>
              <a:gd name="T63" fmla="*/ 390 h 2456"/>
              <a:gd name="T64" fmla="*/ 1511 w 2514"/>
              <a:gd name="T65" fmla="*/ 270 h 2456"/>
              <a:gd name="T66" fmla="*/ 1394 w 2514"/>
              <a:gd name="T67" fmla="*/ 314 h 2456"/>
              <a:gd name="T68" fmla="*/ 1087 w 2514"/>
              <a:gd name="T69" fmla="*/ 250 h 2456"/>
              <a:gd name="T70" fmla="*/ 1542 w 2514"/>
              <a:gd name="T71" fmla="*/ 189 h 2456"/>
              <a:gd name="T72" fmla="*/ 1609 w 2514"/>
              <a:gd name="T73" fmla="*/ 248 h 2456"/>
              <a:gd name="T74" fmla="*/ 1610 w 2514"/>
              <a:gd name="T75" fmla="*/ 284 h 2456"/>
              <a:gd name="T76" fmla="*/ 1717 w 2514"/>
              <a:gd name="T77" fmla="*/ 309 h 2456"/>
              <a:gd name="T78" fmla="*/ 1832 w 2514"/>
              <a:gd name="T79" fmla="*/ 338 h 2456"/>
              <a:gd name="T80" fmla="*/ 1983 w 2514"/>
              <a:gd name="T81" fmla="*/ 541 h 2456"/>
              <a:gd name="T82" fmla="*/ 2053 w 2514"/>
              <a:gd name="T83" fmla="*/ 718 h 2456"/>
              <a:gd name="T84" fmla="*/ 2243 w 2514"/>
              <a:gd name="T85" fmla="*/ 749 h 2456"/>
              <a:gd name="T86" fmla="*/ 2273 w 2514"/>
              <a:gd name="T87" fmla="*/ 833 h 2456"/>
              <a:gd name="T88" fmla="*/ 1559 w 2514"/>
              <a:gd name="T89" fmla="*/ 800 h 2456"/>
              <a:gd name="T90" fmla="*/ 1381 w 2514"/>
              <a:gd name="T91" fmla="*/ 181 h 2456"/>
              <a:gd name="T92" fmla="*/ 1364 w 2514"/>
              <a:gd name="T93" fmla="*/ 203 h 2456"/>
              <a:gd name="T94" fmla="*/ 1319 w 2514"/>
              <a:gd name="T95" fmla="*/ 215 h 2456"/>
              <a:gd name="T96" fmla="*/ 1262 w 2514"/>
              <a:gd name="T97" fmla="*/ 188 h 2456"/>
              <a:gd name="T98" fmla="*/ 535 w 2514"/>
              <a:gd name="T99" fmla="*/ 444 h 2456"/>
              <a:gd name="T100" fmla="*/ 1521 w 2514"/>
              <a:gd name="T101" fmla="*/ 191 h 2456"/>
              <a:gd name="T102" fmla="*/ 1450 w 2514"/>
              <a:gd name="T103" fmla="*/ 180 h 2456"/>
              <a:gd name="T104" fmla="*/ 1802 w 2514"/>
              <a:gd name="T105" fmla="*/ 579 h 2456"/>
              <a:gd name="T106" fmla="*/ 1955 w 2514"/>
              <a:gd name="T107" fmla="*/ 823 h 2456"/>
              <a:gd name="T108" fmla="*/ 1595 w 2514"/>
              <a:gd name="T109" fmla="*/ 1199 h 2456"/>
              <a:gd name="T110" fmla="*/ 1542 w 2514"/>
              <a:gd name="T111" fmla="*/ 1171 h 2456"/>
              <a:gd name="T112" fmla="*/ 1451 w 2514"/>
              <a:gd name="T113" fmla="*/ 209 h 2456"/>
              <a:gd name="T114" fmla="*/ 1552 w 2514"/>
              <a:gd name="T115" fmla="*/ 264 h 2456"/>
              <a:gd name="T116" fmla="*/ 1417 w 2514"/>
              <a:gd name="T117" fmla="*/ 241 h 2456"/>
              <a:gd name="T118" fmla="*/ 1292 w 2514"/>
              <a:gd name="T119" fmla="*/ 228 h 2456"/>
              <a:gd name="T120" fmla="*/ 1253 w 2514"/>
              <a:gd name="T121" fmla="*/ 232 h 2456"/>
              <a:gd name="T122" fmla="*/ 1446 w 2514"/>
              <a:gd name="T123" fmla="*/ 312 h 2456"/>
              <a:gd name="T124" fmla="*/ 1440 w 2514"/>
              <a:gd name="T125" fmla="*/ 32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4" h="2456">
                <a:moveTo>
                  <a:pt x="2373" y="1547"/>
                </a:moveTo>
                <a:cubicBezTo>
                  <a:pt x="2514" y="1077"/>
                  <a:pt x="2329" y="589"/>
                  <a:pt x="1949" y="314"/>
                </a:cubicBezTo>
                <a:cubicBezTo>
                  <a:pt x="1841" y="237"/>
                  <a:pt x="1719" y="176"/>
                  <a:pt x="1583" y="137"/>
                </a:cubicBezTo>
                <a:cubicBezTo>
                  <a:pt x="1102" y="0"/>
                  <a:pt x="603" y="180"/>
                  <a:pt x="322" y="552"/>
                </a:cubicBezTo>
                <a:cubicBezTo>
                  <a:pt x="242" y="656"/>
                  <a:pt x="180" y="776"/>
                  <a:pt x="141" y="909"/>
                </a:cubicBezTo>
                <a:cubicBezTo>
                  <a:pt x="0" y="1379"/>
                  <a:pt x="184" y="1866"/>
                  <a:pt x="565" y="2141"/>
                </a:cubicBezTo>
                <a:cubicBezTo>
                  <a:pt x="672" y="2219"/>
                  <a:pt x="795" y="2280"/>
                  <a:pt x="930" y="2318"/>
                </a:cubicBezTo>
                <a:cubicBezTo>
                  <a:pt x="1411" y="2456"/>
                  <a:pt x="1910" y="2276"/>
                  <a:pt x="2192" y="1904"/>
                </a:cubicBezTo>
                <a:cubicBezTo>
                  <a:pt x="2271" y="1799"/>
                  <a:pt x="2333" y="1679"/>
                  <a:pt x="2373" y="1547"/>
                </a:cubicBezTo>
                <a:close/>
                <a:moveTo>
                  <a:pt x="2209" y="708"/>
                </a:moveTo>
                <a:cubicBezTo>
                  <a:pt x="2213" y="710"/>
                  <a:pt x="2214" y="712"/>
                  <a:pt x="2218" y="715"/>
                </a:cubicBezTo>
                <a:cubicBezTo>
                  <a:pt x="2218" y="713"/>
                  <a:pt x="2217" y="712"/>
                  <a:pt x="2217" y="710"/>
                </a:cubicBezTo>
                <a:cubicBezTo>
                  <a:pt x="2220" y="714"/>
                  <a:pt x="2222" y="715"/>
                  <a:pt x="2225" y="719"/>
                </a:cubicBezTo>
                <a:cubicBezTo>
                  <a:pt x="2228" y="724"/>
                  <a:pt x="2229" y="726"/>
                  <a:pt x="2232" y="732"/>
                </a:cubicBezTo>
                <a:cubicBezTo>
                  <a:pt x="2234" y="734"/>
                  <a:pt x="2235" y="736"/>
                  <a:pt x="2237" y="738"/>
                </a:cubicBezTo>
                <a:cubicBezTo>
                  <a:pt x="2238" y="740"/>
                  <a:pt x="2239" y="742"/>
                  <a:pt x="2240" y="744"/>
                </a:cubicBezTo>
                <a:cubicBezTo>
                  <a:pt x="2238" y="741"/>
                  <a:pt x="2235" y="739"/>
                  <a:pt x="2231" y="735"/>
                </a:cubicBezTo>
                <a:cubicBezTo>
                  <a:pt x="2228" y="730"/>
                  <a:pt x="2226" y="728"/>
                  <a:pt x="2223" y="723"/>
                </a:cubicBezTo>
                <a:cubicBezTo>
                  <a:pt x="2219" y="719"/>
                  <a:pt x="2217" y="717"/>
                  <a:pt x="2212" y="713"/>
                </a:cubicBezTo>
                <a:cubicBezTo>
                  <a:pt x="2210" y="711"/>
                  <a:pt x="2209" y="710"/>
                  <a:pt x="2206" y="708"/>
                </a:cubicBezTo>
                <a:cubicBezTo>
                  <a:pt x="2207" y="708"/>
                  <a:pt x="2208" y="708"/>
                  <a:pt x="2209" y="708"/>
                </a:cubicBezTo>
                <a:close/>
                <a:moveTo>
                  <a:pt x="1647" y="221"/>
                </a:moveTo>
                <a:cubicBezTo>
                  <a:pt x="1646" y="221"/>
                  <a:pt x="1646" y="222"/>
                  <a:pt x="1646" y="222"/>
                </a:cubicBezTo>
                <a:cubicBezTo>
                  <a:pt x="1646" y="221"/>
                  <a:pt x="1646" y="221"/>
                  <a:pt x="1645" y="221"/>
                </a:cubicBezTo>
                <a:cubicBezTo>
                  <a:pt x="1646" y="221"/>
                  <a:pt x="1646" y="221"/>
                  <a:pt x="1647" y="221"/>
                </a:cubicBezTo>
                <a:close/>
                <a:moveTo>
                  <a:pt x="687" y="307"/>
                </a:moveTo>
                <a:cubicBezTo>
                  <a:pt x="687" y="308"/>
                  <a:pt x="688" y="308"/>
                  <a:pt x="689" y="309"/>
                </a:cubicBezTo>
                <a:cubicBezTo>
                  <a:pt x="689" y="309"/>
                  <a:pt x="708" y="306"/>
                  <a:pt x="702" y="314"/>
                </a:cubicBezTo>
                <a:cubicBezTo>
                  <a:pt x="697" y="315"/>
                  <a:pt x="694" y="316"/>
                  <a:pt x="689" y="317"/>
                </a:cubicBezTo>
                <a:cubicBezTo>
                  <a:pt x="686" y="318"/>
                  <a:pt x="684" y="318"/>
                  <a:pt x="681" y="319"/>
                </a:cubicBezTo>
                <a:cubicBezTo>
                  <a:pt x="682" y="317"/>
                  <a:pt x="682" y="316"/>
                  <a:pt x="683" y="314"/>
                </a:cubicBezTo>
                <a:cubicBezTo>
                  <a:pt x="679" y="314"/>
                  <a:pt x="677" y="314"/>
                  <a:pt x="674" y="315"/>
                </a:cubicBezTo>
                <a:cubicBezTo>
                  <a:pt x="678" y="312"/>
                  <a:pt x="682" y="310"/>
                  <a:pt x="687" y="307"/>
                </a:cubicBezTo>
                <a:close/>
                <a:moveTo>
                  <a:pt x="948" y="2261"/>
                </a:moveTo>
                <a:cubicBezTo>
                  <a:pt x="819" y="2224"/>
                  <a:pt x="703" y="2167"/>
                  <a:pt x="601" y="2093"/>
                </a:cubicBezTo>
                <a:cubicBezTo>
                  <a:pt x="241" y="1832"/>
                  <a:pt x="66" y="1371"/>
                  <a:pt x="200" y="926"/>
                </a:cubicBezTo>
                <a:cubicBezTo>
                  <a:pt x="237" y="800"/>
                  <a:pt x="296" y="687"/>
                  <a:pt x="371" y="587"/>
                </a:cubicBezTo>
                <a:cubicBezTo>
                  <a:pt x="445" y="490"/>
                  <a:pt x="535" y="406"/>
                  <a:pt x="635" y="339"/>
                </a:cubicBezTo>
                <a:cubicBezTo>
                  <a:pt x="636" y="339"/>
                  <a:pt x="637" y="339"/>
                  <a:pt x="639" y="339"/>
                </a:cubicBezTo>
                <a:cubicBezTo>
                  <a:pt x="644" y="338"/>
                  <a:pt x="665" y="333"/>
                  <a:pt x="670" y="334"/>
                </a:cubicBezTo>
                <a:cubicBezTo>
                  <a:pt x="676" y="335"/>
                  <a:pt x="693" y="327"/>
                  <a:pt x="694" y="331"/>
                </a:cubicBezTo>
                <a:cubicBezTo>
                  <a:pt x="694" y="334"/>
                  <a:pt x="688" y="338"/>
                  <a:pt x="688" y="338"/>
                </a:cubicBezTo>
                <a:cubicBezTo>
                  <a:pt x="681" y="339"/>
                  <a:pt x="677" y="340"/>
                  <a:pt x="670" y="342"/>
                </a:cubicBezTo>
                <a:cubicBezTo>
                  <a:pt x="664" y="343"/>
                  <a:pt x="662" y="343"/>
                  <a:pt x="656" y="344"/>
                </a:cubicBezTo>
                <a:cubicBezTo>
                  <a:pt x="653" y="343"/>
                  <a:pt x="651" y="343"/>
                  <a:pt x="648" y="342"/>
                </a:cubicBezTo>
                <a:cubicBezTo>
                  <a:pt x="645" y="344"/>
                  <a:pt x="644" y="345"/>
                  <a:pt x="641" y="347"/>
                </a:cubicBezTo>
                <a:cubicBezTo>
                  <a:pt x="636" y="350"/>
                  <a:pt x="634" y="351"/>
                  <a:pt x="630" y="353"/>
                </a:cubicBezTo>
                <a:cubicBezTo>
                  <a:pt x="625" y="355"/>
                  <a:pt x="623" y="357"/>
                  <a:pt x="618" y="358"/>
                </a:cubicBezTo>
                <a:cubicBezTo>
                  <a:pt x="619" y="360"/>
                  <a:pt x="619" y="361"/>
                  <a:pt x="620" y="362"/>
                </a:cubicBezTo>
                <a:cubicBezTo>
                  <a:pt x="616" y="365"/>
                  <a:pt x="614" y="366"/>
                  <a:pt x="610" y="369"/>
                </a:cubicBezTo>
                <a:cubicBezTo>
                  <a:pt x="610" y="369"/>
                  <a:pt x="618" y="371"/>
                  <a:pt x="614" y="376"/>
                </a:cubicBezTo>
                <a:cubicBezTo>
                  <a:pt x="610" y="380"/>
                  <a:pt x="618" y="380"/>
                  <a:pt x="618" y="380"/>
                </a:cubicBezTo>
                <a:cubicBezTo>
                  <a:pt x="618" y="380"/>
                  <a:pt x="619" y="387"/>
                  <a:pt x="628" y="383"/>
                </a:cubicBezTo>
                <a:cubicBezTo>
                  <a:pt x="638" y="379"/>
                  <a:pt x="637" y="388"/>
                  <a:pt x="637" y="390"/>
                </a:cubicBezTo>
                <a:cubicBezTo>
                  <a:pt x="636" y="392"/>
                  <a:pt x="646" y="395"/>
                  <a:pt x="659" y="384"/>
                </a:cubicBezTo>
                <a:cubicBezTo>
                  <a:pt x="660" y="386"/>
                  <a:pt x="660" y="387"/>
                  <a:pt x="660" y="389"/>
                </a:cubicBezTo>
                <a:cubicBezTo>
                  <a:pt x="663" y="390"/>
                  <a:pt x="664" y="390"/>
                  <a:pt x="666" y="391"/>
                </a:cubicBezTo>
                <a:cubicBezTo>
                  <a:pt x="672" y="390"/>
                  <a:pt x="675" y="390"/>
                  <a:pt x="681" y="389"/>
                </a:cubicBezTo>
                <a:cubicBezTo>
                  <a:pt x="681" y="389"/>
                  <a:pt x="683" y="393"/>
                  <a:pt x="673" y="400"/>
                </a:cubicBezTo>
                <a:cubicBezTo>
                  <a:pt x="663" y="407"/>
                  <a:pt x="645" y="412"/>
                  <a:pt x="645" y="412"/>
                </a:cubicBezTo>
                <a:cubicBezTo>
                  <a:pt x="645" y="412"/>
                  <a:pt x="633" y="413"/>
                  <a:pt x="629" y="418"/>
                </a:cubicBezTo>
                <a:cubicBezTo>
                  <a:pt x="624" y="418"/>
                  <a:pt x="622" y="418"/>
                  <a:pt x="617" y="418"/>
                </a:cubicBezTo>
                <a:cubicBezTo>
                  <a:pt x="613" y="420"/>
                  <a:pt x="611" y="420"/>
                  <a:pt x="607" y="421"/>
                </a:cubicBezTo>
                <a:cubicBezTo>
                  <a:pt x="607" y="421"/>
                  <a:pt x="594" y="429"/>
                  <a:pt x="587" y="430"/>
                </a:cubicBezTo>
                <a:cubicBezTo>
                  <a:pt x="580" y="430"/>
                  <a:pt x="573" y="434"/>
                  <a:pt x="573" y="434"/>
                </a:cubicBezTo>
                <a:cubicBezTo>
                  <a:pt x="573" y="434"/>
                  <a:pt x="568" y="434"/>
                  <a:pt x="566" y="438"/>
                </a:cubicBezTo>
                <a:cubicBezTo>
                  <a:pt x="565" y="441"/>
                  <a:pt x="579" y="435"/>
                  <a:pt x="579" y="435"/>
                </a:cubicBezTo>
                <a:cubicBezTo>
                  <a:pt x="579" y="435"/>
                  <a:pt x="586" y="437"/>
                  <a:pt x="589" y="434"/>
                </a:cubicBezTo>
                <a:cubicBezTo>
                  <a:pt x="593" y="431"/>
                  <a:pt x="604" y="429"/>
                  <a:pt x="604" y="429"/>
                </a:cubicBezTo>
                <a:cubicBezTo>
                  <a:pt x="609" y="427"/>
                  <a:pt x="611" y="427"/>
                  <a:pt x="615" y="425"/>
                </a:cubicBezTo>
                <a:cubicBezTo>
                  <a:pt x="615" y="425"/>
                  <a:pt x="628" y="430"/>
                  <a:pt x="635" y="430"/>
                </a:cubicBezTo>
                <a:cubicBezTo>
                  <a:pt x="632" y="427"/>
                  <a:pt x="631" y="426"/>
                  <a:pt x="629" y="423"/>
                </a:cubicBezTo>
                <a:cubicBezTo>
                  <a:pt x="632" y="422"/>
                  <a:pt x="634" y="422"/>
                  <a:pt x="638" y="421"/>
                </a:cubicBezTo>
                <a:cubicBezTo>
                  <a:pt x="638" y="421"/>
                  <a:pt x="651" y="421"/>
                  <a:pt x="660" y="415"/>
                </a:cubicBezTo>
                <a:cubicBezTo>
                  <a:pt x="669" y="408"/>
                  <a:pt x="680" y="411"/>
                  <a:pt x="685" y="405"/>
                </a:cubicBezTo>
                <a:cubicBezTo>
                  <a:pt x="690" y="399"/>
                  <a:pt x="701" y="399"/>
                  <a:pt x="708" y="397"/>
                </a:cubicBezTo>
                <a:cubicBezTo>
                  <a:pt x="716" y="394"/>
                  <a:pt x="723" y="392"/>
                  <a:pt x="723" y="392"/>
                </a:cubicBezTo>
                <a:cubicBezTo>
                  <a:pt x="723" y="392"/>
                  <a:pt x="723" y="388"/>
                  <a:pt x="732" y="388"/>
                </a:cubicBezTo>
                <a:cubicBezTo>
                  <a:pt x="741" y="387"/>
                  <a:pt x="738" y="380"/>
                  <a:pt x="733" y="380"/>
                </a:cubicBezTo>
                <a:cubicBezTo>
                  <a:pt x="733" y="380"/>
                  <a:pt x="738" y="380"/>
                  <a:pt x="743" y="375"/>
                </a:cubicBezTo>
                <a:cubicBezTo>
                  <a:pt x="748" y="370"/>
                  <a:pt x="750" y="379"/>
                  <a:pt x="761" y="367"/>
                </a:cubicBezTo>
                <a:cubicBezTo>
                  <a:pt x="772" y="354"/>
                  <a:pt x="767" y="374"/>
                  <a:pt x="757" y="379"/>
                </a:cubicBezTo>
                <a:cubicBezTo>
                  <a:pt x="763" y="379"/>
                  <a:pt x="766" y="379"/>
                  <a:pt x="772" y="379"/>
                </a:cubicBezTo>
                <a:cubicBezTo>
                  <a:pt x="772" y="379"/>
                  <a:pt x="781" y="373"/>
                  <a:pt x="788" y="372"/>
                </a:cubicBezTo>
                <a:cubicBezTo>
                  <a:pt x="795" y="371"/>
                  <a:pt x="805" y="370"/>
                  <a:pt x="805" y="370"/>
                </a:cubicBezTo>
                <a:cubicBezTo>
                  <a:pt x="808" y="367"/>
                  <a:pt x="810" y="365"/>
                  <a:pt x="813" y="361"/>
                </a:cubicBezTo>
                <a:cubicBezTo>
                  <a:pt x="819" y="359"/>
                  <a:pt x="822" y="358"/>
                  <a:pt x="828" y="356"/>
                </a:cubicBezTo>
                <a:cubicBezTo>
                  <a:pt x="828" y="356"/>
                  <a:pt x="837" y="361"/>
                  <a:pt x="836" y="365"/>
                </a:cubicBezTo>
                <a:cubicBezTo>
                  <a:pt x="836" y="365"/>
                  <a:pt x="824" y="363"/>
                  <a:pt x="819" y="368"/>
                </a:cubicBezTo>
                <a:cubicBezTo>
                  <a:pt x="819" y="368"/>
                  <a:pt x="832" y="365"/>
                  <a:pt x="846" y="371"/>
                </a:cubicBezTo>
                <a:cubicBezTo>
                  <a:pt x="860" y="377"/>
                  <a:pt x="867" y="369"/>
                  <a:pt x="867" y="369"/>
                </a:cubicBezTo>
                <a:cubicBezTo>
                  <a:pt x="871" y="370"/>
                  <a:pt x="873" y="370"/>
                  <a:pt x="876" y="370"/>
                </a:cubicBezTo>
                <a:cubicBezTo>
                  <a:pt x="881" y="372"/>
                  <a:pt x="883" y="373"/>
                  <a:pt x="887" y="375"/>
                </a:cubicBezTo>
                <a:cubicBezTo>
                  <a:pt x="887" y="375"/>
                  <a:pt x="907" y="372"/>
                  <a:pt x="909" y="383"/>
                </a:cubicBezTo>
                <a:cubicBezTo>
                  <a:pt x="912" y="395"/>
                  <a:pt x="922" y="388"/>
                  <a:pt x="922" y="388"/>
                </a:cubicBezTo>
                <a:cubicBezTo>
                  <a:pt x="922" y="388"/>
                  <a:pt x="938" y="401"/>
                  <a:pt x="936" y="407"/>
                </a:cubicBezTo>
                <a:cubicBezTo>
                  <a:pt x="934" y="412"/>
                  <a:pt x="938" y="418"/>
                  <a:pt x="938" y="418"/>
                </a:cubicBezTo>
                <a:cubicBezTo>
                  <a:pt x="941" y="420"/>
                  <a:pt x="942" y="421"/>
                  <a:pt x="945" y="424"/>
                </a:cubicBezTo>
                <a:cubicBezTo>
                  <a:pt x="948" y="420"/>
                  <a:pt x="949" y="418"/>
                  <a:pt x="951" y="414"/>
                </a:cubicBezTo>
                <a:cubicBezTo>
                  <a:pt x="951" y="414"/>
                  <a:pt x="950" y="410"/>
                  <a:pt x="954" y="401"/>
                </a:cubicBezTo>
                <a:cubicBezTo>
                  <a:pt x="958" y="393"/>
                  <a:pt x="956" y="389"/>
                  <a:pt x="956" y="389"/>
                </a:cubicBezTo>
                <a:cubicBezTo>
                  <a:pt x="956" y="389"/>
                  <a:pt x="961" y="399"/>
                  <a:pt x="957" y="405"/>
                </a:cubicBezTo>
                <a:cubicBezTo>
                  <a:pt x="954" y="411"/>
                  <a:pt x="957" y="415"/>
                  <a:pt x="961" y="412"/>
                </a:cubicBezTo>
                <a:cubicBezTo>
                  <a:pt x="965" y="410"/>
                  <a:pt x="967" y="405"/>
                  <a:pt x="967" y="405"/>
                </a:cubicBezTo>
                <a:cubicBezTo>
                  <a:pt x="968" y="408"/>
                  <a:pt x="969" y="409"/>
                  <a:pt x="970" y="413"/>
                </a:cubicBezTo>
                <a:cubicBezTo>
                  <a:pt x="970" y="413"/>
                  <a:pt x="956" y="415"/>
                  <a:pt x="955" y="417"/>
                </a:cubicBezTo>
                <a:cubicBezTo>
                  <a:pt x="954" y="420"/>
                  <a:pt x="948" y="429"/>
                  <a:pt x="956" y="425"/>
                </a:cubicBezTo>
                <a:cubicBezTo>
                  <a:pt x="956" y="425"/>
                  <a:pt x="956" y="431"/>
                  <a:pt x="952" y="437"/>
                </a:cubicBezTo>
                <a:cubicBezTo>
                  <a:pt x="949" y="444"/>
                  <a:pt x="959" y="446"/>
                  <a:pt x="959" y="446"/>
                </a:cubicBezTo>
                <a:cubicBezTo>
                  <a:pt x="962" y="446"/>
                  <a:pt x="964" y="446"/>
                  <a:pt x="968" y="447"/>
                </a:cubicBezTo>
                <a:cubicBezTo>
                  <a:pt x="968" y="447"/>
                  <a:pt x="973" y="441"/>
                  <a:pt x="971" y="435"/>
                </a:cubicBezTo>
                <a:cubicBezTo>
                  <a:pt x="971" y="435"/>
                  <a:pt x="979" y="438"/>
                  <a:pt x="976" y="445"/>
                </a:cubicBezTo>
                <a:cubicBezTo>
                  <a:pt x="973" y="452"/>
                  <a:pt x="980" y="448"/>
                  <a:pt x="980" y="448"/>
                </a:cubicBezTo>
                <a:cubicBezTo>
                  <a:pt x="980" y="454"/>
                  <a:pt x="981" y="457"/>
                  <a:pt x="981" y="463"/>
                </a:cubicBezTo>
                <a:cubicBezTo>
                  <a:pt x="981" y="467"/>
                  <a:pt x="981" y="469"/>
                  <a:pt x="981" y="473"/>
                </a:cubicBezTo>
                <a:cubicBezTo>
                  <a:pt x="985" y="473"/>
                  <a:pt x="987" y="473"/>
                  <a:pt x="992" y="473"/>
                </a:cubicBezTo>
                <a:cubicBezTo>
                  <a:pt x="991" y="477"/>
                  <a:pt x="991" y="479"/>
                  <a:pt x="990" y="482"/>
                </a:cubicBezTo>
                <a:cubicBezTo>
                  <a:pt x="992" y="483"/>
                  <a:pt x="993" y="483"/>
                  <a:pt x="994" y="483"/>
                </a:cubicBezTo>
                <a:cubicBezTo>
                  <a:pt x="994" y="483"/>
                  <a:pt x="999" y="492"/>
                  <a:pt x="998" y="496"/>
                </a:cubicBezTo>
                <a:cubicBezTo>
                  <a:pt x="998" y="496"/>
                  <a:pt x="999" y="500"/>
                  <a:pt x="1005" y="500"/>
                </a:cubicBezTo>
                <a:cubicBezTo>
                  <a:pt x="1005" y="500"/>
                  <a:pt x="1000" y="505"/>
                  <a:pt x="1007" y="512"/>
                </a:cubicBezTo>
                <a:cubicBezTo>
                  <a:pt x="1007" y="512"/>
                  <a:pt x="1004" y="514"/>
                  <a:pt x="999" y="507"/>
                </a:cubicBezTo>
                <a:cubicBezTo>
                  <a:pt x="995" y="500"/>
                  <a:pt x="989" y="507"/>
                  <a:pt x="988" y="511"/>
                </a:cubicBezTo>
                <a:cubicBezTo>
                  <a:pt x="986" y="514"/>
                  <a:pt x="998" y="524"/>
                  <a:pt x="1006" y="527"/>
                </a:cubicBezTo>
                <a:cubicBezTo>
                  <a:pt x="1005" y="529"/>
                  <a:pt x="1005" y="530"/>
                  <a:pt x="1005" y="531"/>
                </a:cubicBezTo>
                <a:cubicBezTo>
                  <a:pt x="1009" y="534"/>
                  <a:pt x="1010" y="535"/>
                  <a:pt x="1014" y="537"/>
                </a:cubicBezTo>
                <a:cubicBezTo>
                  <a:pt x="1016" y="539"/>
                  <a:pt x="1017" y="539"/>
                  <a:pt x="1019" y="541"/>
                </a:cubicBezTo>
                <a:cubicBezTo>
                  <a:pt x="1019" y="542"/>
                  <a:pt x="1019" y="543"/>
                  <a:pt x="1019" y="545"/>
                </a:cubicBezTo>
                <a:cubicBezTo>
                  <a:pt x="1022" y="546"/>
                  <a:pt x="1023" y="546"/>
                  <a:pt x="1026" y="548"/>
                </a:cubicBezTo>
                <a:cubicBezTo>
                  <a:pt x="1026" y="548"/>
                  <a:pt x="1036" y="550"/>
                  <a:pt x="1034" y="555"/>
                </a:cubicBezTo>
                <a:cubicBezTo>
                  <a:pt x="1034" y="555"/>
                  <a:pt x="1026" y="550"/>
                  <a:pt x="1020" y="553"/>
                </a:cubicBezTo>
                <a:cubicBezTo>
                  <a:pt x="1015" y="556"/>
                  <a:pt x="1024" y="559"/>
                  <a:pt x="1024" y="559"/>
                </a:cubicBezTo>
                <a:cubicBezTo>
                  <a:pt x="1024" y="559"/>
                  <a:pt x="1015" y="568"/>
                  <a:pt x="1022" y="575"/>
                </a:cubicBezTo>
                <a:cubicBezTo>
                  <a:pt x="1022" y="575"/>
                  <a:pt x="1009" y="608"/>
                  <a:pt x="1001" y="619"/>
                </a:cubicBezTo>
                <a:cubicBezTo>
                  <a:pt x="1001" y="619"/>
                  <a:pt x="992" y="627"/>
                  <a:pt x="991" y="634"/>
                </a:cubicBezTo>
                <a:cubicBezTo>
                  <a:pt x="989" y="641"/>
                  <a:pt x="992" y="645"/>
                  <a:pt x="992" y="645"/>
                </a:cubicBezTo>
                <a:cubicBezTo>
                  <a:pt x="992" y="645"/>
                  <a:pt x="989" y="654"/>
                  <a:pt x="982" y="661"/>
                </a:cubicBezTo>
                <a:cubicBezTo>
                  <a:pt x="975" y="668"/>
                  <a:pt x="972" y="675"/>
                  <a:pt x="983" y="673"/>
                </a:cubicBezTo>
                <a:cubicBezTo>
                  <a:pt x="982" y="677"/>
                  <a:pt x="981" y="679"/>
                  <a:pt x="981" y="683"/>
                </a:cubicBezTo>
                <a:cubicBezTo>
                  <a:pt x="980" y="688"/>
                  <a:pt x="980" y="691"/>
                  <a:pt x="979" y="695"/>
                </a:cubicBezTo>
                <a:cubicBezTo>
                  <a:pt x="982" y="700"/>
                  <a:pt x="983" y="703"/>
                  <a:pt x="986" y="707"/>
                </a:cubicBezTo>
                <a:cubicBezTo>
                  <a:pt x="986" y="714"/>
                  <a:pt x="985" y="717"/>
                  <a:pt x="985" y="723"/>
                </a:cubicBezTo>
                <a:cubicBezTo>
                  <a:pt x="987" y="725"/>
                  <a:pt x="988" y="726"/>
                  <a:pt x="990" y="728"/>
                </a:cubicBezTo>
                <a:cubicBezTo>
                  <a:pt x="990" y="728"/>
                  <a:pt x="991" y="734"/>
                  <a:pt x="988" y="737"/>
                </a:cubicBezTo>
                <a:cubicBezTo>
                  <a:pt x="988" y="737"/>
                  <a:pt x="995" y="741"/>
                  <a:pt x="994" y="746"/>
                </a:cubicBezTo>
                <a:cubicBezTo>
                  <a:pt x="994" y="746"/>
                  <a:pt x="1000" y="756"/>
                  <a:pt x="997" y="767"/>
                </a:cubicBezTo>
                <a:cubicBezTo>
                  <a:pt x="1002" y="769"/>
                  <a:pt x="1004" y="770"/>
                  <a:pt x="1009" y="773"/>
                </a:cubicBezTo>
                <a:cubicBezTo>
                  <a:pt x="1011" y="775"/>
                  <a:pt x="1012" y="776"/>
                  <a:pt x="1013" y="778"/>
                </a:cubicBezTo>
                <a:cubicBezTo>
                  <a:pt x="1017" y="780"/>
                  <a:pt x="1019" y="780"/>
                  <a:pt x="1024" y="782"/>
                </a:cubicBezTo>
                <a:cubicBezTo>
                  <a:pt x="1023" y="784"/>
                  <a:pt x="1023" y="786"/>
                  <a:pt x="1023" y="788"/>
                </a:cubicBezTo>
                <a:cubicBezTo>
                  <a:pt x="1025" y="788"/>
                  <a:pt x="1027" y="788"/>
                  <a:pt x="1029" y="788"/>
                </a:cubicBezTo>
                <a:cubicBezTo>
                  <a:pt x="1029" y="790"/>
                  <a:pt x="1028" y="791"/>
                  <a:pt x="1028" y="794"/>
                </a:cubicBezTo>
                <a:cubicBezTo>
                  <a:pt x="1030" y="794"/>
                  <a:pt x="1032" y="795"/>
                  <a:pt x="1034" y="796"/>
                </a:cubicBezTo>
                <a:cubicBezTo>
                  <a:pt x="1033" y="802"/>
                  <a:pt x="1033" y="806"/>
                  <a:pt x="1031" y="813"/>
                </a:cubicBezTo>
                <a:cubicBezTo>
                  <a:pt x="1033" y="814"/>
                  <a:pt x="1033" y="814"/>
                  <a:pt x="1035" y="815"/>
                </a:cubicBezTo>
                <a:cubicBezTo>
                  <a:pt x="1034" y="817"/>
                  <a:pt x="1033" y="819"/>
                  <a:pt x="1033" y="821"/>
                </a:cubicBezTo>
                <a:cubicBezTo>
                  <a:pt x="1033" y="821"/>
                  <a:pt x="1036" y="822"/>
                  <a:pt x="1035" y="828"/>
                </a:cubicBezTo>
                <a:cubicBezTo>
                  <a:pt x="1034" y="833"/>
                  <a:pt x="1037" y="840"/>
                  <a:pt x="1037" y="840"/>
                </a:cubicBezTo>
                <a:cubicBezTo>
                  <a:pt x="1038" y="844"/>
                  <a:pt x="1038" y="847"/>
                  <a:pt x="1038" y="851"/>
                </a:cubicBezTo>
                <a:cubicBezTo>
                  <a:pt x="1038" y="851"/>
                  <a:pt x="1042" y="853"/>
                  <a:pt x="1040" y="859"/>
                </a:cubicBezTo>
                <a:cubicBezTo>
                  <a:pt x="1040" y="859"/>
                  <a:pt x="1038" y="867"/>
                  <a:pt x="1044" y="868"/>
                </a:cubicBezTo>
                <a:cubicBezTo>
                  <a:pt x="1049" y="870"/>
                  <a:pt x="1051" y="876"/>
                  <a:pt x="1050" y="880"/>
                </a:cubicBezTo>
                <a:cubicBezTo>
                  <a:pt x="1049" y="884"/>
                  <a:pt x="1054" y="888"/>
                  <a:pt x="1054" y="888"/>
                </a:cubicBezTo>
                <a:cubicBezTo>
                  <a:pt x="1054" y="888"/>
                  <a:pt x="1051" y="893"/>
                  <a:pt x="1046" y="892"/>
                </a:cubicBezTo>
                <a:cubicBezTo>
                  <a:pt x="1042" y="891"/>
                  <a:pt x="1038" y="884"/>
                  <a:pt x="1039" y="882"/>
                </a:cubicBezTo>
                <a:cubicBezTo>
                  <a:pt x="1039" y="881"/>
                  <a:pt x="1034" y="891"/>
                  <a:pt x="1039" y="899"/>
                </a:cubicBezTo>
                <a:cubicBezTo>
                  <a:pt x="1044" y="907"/>
                  <a:pt x="1048" y="915"/>
                  <a:pt x="1048" y="915"/>
                </a:cubicBezTo>
                <a:cubicBezTo>
                  <a:pt x="1052" y="916"/>
                  <a:pt x="1054" y="917"/>
                  <a:pt x="1058" y="918"/>
                </a:cubicBezTo>
                <a:cubicBezTo>
                  <a:pt x="1058" y="918"/>
                  <a:pt x="1060" y="921"/>
                  <a:pt x="1060" y="925"/>
                </a:cubicBezTo>
                <a:cubicBezTo>
                  <a:pt x="1061" y="929"/>
                  <a:pt x="1067" y="931"/>
                  <a:pt x="1067" y="931"/>
                </a:cubicBezTo>
                <a:cubicBezTo>
                  <a:pt x="1067" y="931"/>
                  <a:pt x="1070" y="936"/>
                  <a:pt x="1067" y="942"/>
                </a:cubicBezTo>
                <a:cubicBezTo>
                  <a:pt x="1065" y="948"/>
                  <a:pt x="1061" y="950"/>
                  <a:pt x="1061" y="950"/>
                </a:cubicBezTo>
                <a:cubicBezTo>
                  <a:pt x="1061" y="950"/>
                  <a:pt x="1060" y="956"/>
                  <a:pt x="1064" y="956"/>
                </a:cubicBezTo>
                <a:cubicBezTo>
                  <a:pt x="1068" y="956"/>
                  <a:pt x="1062" y="964"/>
                  <a:pt x="1071" y="966"/>
                </a:cubicBezTo>
                <a:cubicBezTo>
                  <a:pt x="1073" y="969"/>
                  <a:pt x="1074" y="970"/>
                  <a:pt x="1076" y="972"/>
                </a:cubicBezTo>
                <a:cubicBezTo>
                  <a:pt x="1076" y="972"/>
                  <a:pt x="1075" y="981"/>
                  <a:pt x="1083" y="981"/>
                </a:cubicBezTo>
                <a:cubicBezTo>
                  <a:pt x="1083" y="981"/>
                  <a:pt x="1078" y="990"/>
                  <a:pt x="1079" y="992"/>
                </a:cubicBezTo>
                <a:cubicBezTo>
                  <a:pt x="1081" y="994"/>
                  <a:pt x="1087" y="1000"/>
                  <a:pt x="1089" y="994"/>
                </a:cubicBezTo>
                <a:cubicBezTo>
                  <a:pt x="1091" y="988"/>
                  <a:pt x="1093" y="995"/>
                  <a:pt x="1096" y="985"/>
                </a:cubicBezTo>
                <a:cubicBezTo>
                  <a:pt x="1099" y="974"/>
                  <a:pt x="1094" y="981"/>
                  <a:pt x="1092" y="972"/>
                </a:cubicBezTo>
                <a:cubicBezTo>
                  <a:pt x="1090" y="963"/>
                  <a:pt x="1084" y="963"/>
                  <a:pt x="1084" y="963"/>
                </a:cubicBezTo>
                <a:cubicBezTo>
                  <a:pt x="1085" y="958"/>
                  <a:pt x="1086" y="955"/>
                  <a:pt x="1087" y="950"/>
                </a:cubicBezTo>
                <a:cubicBezTo>
                  <a:pt x="1085" y="947"/>
                  <a:pt x="1084" y="946"/>
                  <a:pt x="1082" y="942"/>
                </a:cubicBezTo>
                <a:cubicBezTo>
                  <a:pt x="1083" y="939"/>
                  <a:pt x="1084" y="937"/>
                  <a:pt x="1084" y="933"/>
                </a:cubicBezTo>
                <a:cubicBezTo>
                  <a:pt x="1083" y="930"/>
                  <a:pt x="1082" y="928"/>
                  <a:pt x="1081" y="924"/>
                </a:cubicBezTo>
                <a:cubicBezTo>
                  <a:pt x="1080" y="921"/>
                  <a:pt x="1080" y="920"/>
                  <a:pt x="1079" y="917"/>
                </a:cubicBezTo>
                <a:cubicBezTo>
                  <a:pt x="1078" y="915"/>
                  <a:pt x="1078" y="915"/>
                  <a:pt x="1077" y="913"/>
                </a:cubicBezTo>
                <a:cubicBezTo>
                  <a:pt x="1076" y="911"/>
                  <a:pt x="1076" y="910"/>
                  <a:pt x="1075" y="909"/>
                </a:cubicBezTo>
                <a:cubicBezTo>
                  <a:pt x="1074" y="906"/>
                  <a:pt x="1073" y="904"/>
                  <a:pt x="1073" y="902"/>
                </a:cubicBezTo>
                <a:cubicBezTo>
                  <a:pt x="1072" y="898"/>
                  <a:pt x="1072" y="896"/>
                  <a:pt x="1072" y="892"/>
                </a:cubicBezTo>
                <a:cubicBezTo>
                  <a:pt x="1073" y="886"/>
                  <a:pt x="1074" y="882"/>
                  <a:pt x="1075" y="876"/>
                </a:cubicBezTo>
                <a:cubicBezTo>
                  <a:pt x="1072" y="873"/>
                  <a:pt x="1071" y="872"/>
                  <a:pt x="1069" y="870"/>
                </a:cubicBezTo>
                <a:cubicBezTo>
                  <a:pt x="1067" y="869"/>
                  <a:pt x="1066" y="869"/>
                  <a:pt x="1065" y="869"/>
                </a:cubicBezTo>
                <a:cubicBezTo>
                  <a:pt x="1064" y="866"/>
                  <a:pt x="1063" y="865"/>
                  <a:pt x="1062" y="862"/>
                </a:cubicBezTo>
                <a:cubicBezTo>
                  <a:pt x="1060" y="860"/>
                  <a:pt x="1060" y="860"/>
                  <a:pt x="1058" y="858"/>
                </a:cubicBezTo>
                <a:cubicBezTo>
                  <a:pt x="1059" y="854"/>
                  <a:pt x="1060" y="851"/>
                  <a:pt x="1060" y="847"/>
                </a:cubicBezTo>
                <a:cubicBezTo>
                  <a:pt x="1060" y="844"/>
                  <a:pt x="1061" y="843"/>
                  <a:pt x="1061" y="839"/>
                </a:cubicBezTo>
                <a:cubicBezTo>
                  <a:pt x="1062" y="837"/>
                  <a:pt x="1062" y="835"/>
                  <a:pt x="1063" y="833"/>
                </a:cubicBezTo>
                <a:cubicBezTo>
                  <a:pt x="1067" y="835"/>
                  <a:pt x="1068" y="836"/>
                  <a:pt x="1072" y="838"/>
                </a:cubicBezTo>
                <a:cubicBezTo>
                  <a:pt x="1074" y="840"/>
                  <a:pt x="1076" y="841"/>
                  <a:pt x="1078" y="843"/>
                </a:cubicBezTo>
                <a:cubicBezTo>
                  <a:pt x="1078" y="847"/>
                  <a:pt x="1078" y="848"/>
                  <a:pt x="1078" y="851"/>
                </a:cubicBezTo>
                <a:cubicBezTo>
                  <a:pt x="1079" y="853"/>
                  <a:pt x="1080" y="854"/>
                  <a:pt x="1081" y="856"/>
                </a:cubicBezTo>
                <a:cubicBezTo>
                  <a:pt x="1081" y="861"/>
                  <a:pt x="1081" y="863"/>
                  <a:pt x="1081" y="868"/>
                </a:cubicBezTo>
                <a:cubicBezTo>
                  <a:pt x="1082" y="872"/>
                  <a:pt x="1082" y="874"/>
                  <a:pt x="1083" y="878"/>
                </a:cubicBezTo>
                <a:cubicBezTo>
                  <a:pt x="1082" y="880"/>
                  <a:pt x="1082" y="881"/>
                  <a:pt x="1081" y="884"/>
                </a:cubicBezTo>
                <a:cubicBezTo>
                  <a:pt x="1081" y="886"/>
                  <a:pt x="1081" y="888"/>
                  <a:pt x="1080" y="890"/>
                </a:cubicBezTo>
                <a:cubicBezTo>
                  <a:pt x="1083" y="890"/>
                  <a:pt x="1084" y="890"/>
                  <a:pt x="1087" y="890"/>
                </a:cubicBezTo>
                <a:cubicBezTo>
                  <a:pt x="1087" y="894"/>
                  <a:pt x="1088" y="895"/>
                  <a:pt x="1088" y="898"/>
                </a:cubicBezTo>
                <a:cubicBezTo>
                  <a:pt x="1091" y="902"/>
                  <a:pt x="1093" y="904"/>
                  <a:pt x="1096" y="908"/>
                </a:cubicBezTo>
                <a:cubicBezTo>
                  <a:pt x="1098" y="909"/>
                  <a:pt x="1099" y="909"/>
                  <a:pt x="1100" y="910"/>
                </a:cubicBezTo>
                <a:cubicBezTo>
                  <a:pt x="1099" y="913"/>
                  <a:pt x="1099" y="914"/>
                  <a:pt x="1098" y="917"/>
                </a:cubicBezTo>
                <a:cubicBezTo>
                  <a:pt x="1100" y="919"/>
                  <a:pt x="1102" y="920"/>
                  <a:pt x="1104" y="923"/>
                </a:cubicBezTo>
                <a:cubicBezTo>
                  <a:pt x="1105" y="926"/>
                  <a:pt x="1106" y="928"/>
                  <a:pt x="1107" y="931"/>
                </a:cubicBezTo>
                <a:cubicBezTo>
                  <a:pt x="1108" y="932"/>
                  <a:pt x="1109" y="933"/>
                  <a:pt x="1111" y="934"/>
                </a:cubicBezTo>
                <a:cubicBezTo>
                  <a:pt x="1111" y="937"/>
                  <a:pt x="1111" y="938"/>
                  <a:pt x="1110" y="941"/>
                </a:cubicBezTo>
                <a:cubicBezTo>
                  <a:pt x="1108" y="942"/>
                  <a:pt x="1107" y="943"/>
                  <a:pt x="1104" y="945"/>
                </a:cubicBezTo>
                <a:cubicBezTo>
                  <a:pt x="1105" y="947"/>
                  <a:pt x="1105" y="948"/>
                  <a:pt x="1105" y="950"/>
                </a:cubicBezTo>
                <a:cubicBezTo>
                  <a:pt x="1109" y="953"/>
                  <a:pt x="1111" y="954"/>
                  <a:pt x="1116" y="957"/>
                </a:cubicBezTo>
                <a:cubicBezTo>
                  <a:pt x="1118" y="963"/>
                  <a:pt x="1119" y="966"/>
                  <a:pt x="1121" y="972"/>
                </a:cubicBezTo>
                <a:cubicBezTo>
                  <a:pt x="1125" y="977"/>
                  <a:pt x="1127" y="980"/>
                  <a:pt x="1131" y="985"/>
                </a:cubicBezTo>
                <a:cubicBezTo>
                  <a:pt x="1133" y="991"/>
                  <a:pt x="1135" y="994"/>
                  <a:pt x="1138" y="1000"/>
                </a:cubicBezTo>
                <a:cubicBezTo>
                  <a:pt x="1140" y="1009"/>
                  <a:pt x="1141" y="1014"/>
                  <a:pt x="1143" y="1023"/>
                </a:cubicBezTo>
                <a:cubicBezTo>
                  <a:pt x="1142" y="1025"/>
                  <a:pt x="1141" y="1026"/>
                  <a:pt x="1140" y="1028"/>
                </a:cubicBezTo>
                <a:cubicBezTo>
                  <a:pt x="1141" y="1032"/>
                  <a:pt x="1142" y="1035"/>
                  <a:pt x="1142" y="1039"/>
                </a:cubicBezTo>
                <a:cubicBezTo>
                  <a:pt x="1140" y="1043"/>
                  <a:pt x="1138" y="1045"/>
                  <a:pt x="1136" y="1049"/>
                </a:cubicBezTo>
                <a:cubicBezTo>
                  <a:pt x="1133" y="1051"/>
                  <a:pt x="1132" y="1051"/>
                  <a:pt x="1129" y="1053"/>
                </a:cubicBezTo>
                <a:cubicBezTo>
                  <a:pt x="1129" y="1055"/>
                  <a:pt x="1130" y="1056"/>
                  <a:pt x="1130" y="1058"/>
                </a:cubicBezTo>
                <a:cubicBezTo>
                  <a:pt x="1134" y="1065"/>
                  <a:pt x="1136" y="1069"/>
                  <a:pt x="1139" y="1076"/>
                </a:cubicBezTo>
                <a:cubicBezTo>
                  <a:pt x="1139" y="1076"/>
                  <a:pt x="1144" y="1080"/>
                  <a:pt x="1152" y="1093"/>
                </a:cubicBezTo>
                <a:cubicBezTo>
                  <a:pt x="1159" y="1107"/>
                  <a:pt x="1174" y="1106"/>
                  <a:pt x="1174" y="1106"/>
                </a:cubicBezTo>
                <a:cubicBezTo>
                  <a:pt x="1177" y="1112"/>
                  <a:pt x="1179" y="1116"/>
                  <a:pt x="1182" y="1122"/>
                </a:cubicBezTo>
                <a:cubicBezTo>
                  <a:pt x="1182" y="1122"/>
                  <a:pt x="1188" y="1130"/>
                  <a:pt x="1197" y="1132"/>
                </a:cubicBezTo>
                <a:cubicBezTo>
                  <a:pt x="1197" y="1132"/>
                  <a:pt x="1207" y="1147"/>
                  <a:pt x="1215" y="1149"/>
                </a:cubicBezTo>
                <a:cubicBezTo>
                  <a:pt x="1223" y="1151"/>
                  <a:pt x="1230" y="1166"/>
                  <a:pt x="1230" y="1166"/>
                </a:cubicBezTo>
                <a:cubicBezTo>
                  <a:pt x="1236" y="1167"/>
                  <a:pt x="1239" y="1168"/>
                  <a:pt x="1245" y="1169"/>
                </a:cubicBezTo>
                <a:cubicBezTo>
                  <a:pt x="1245" y="1169"/>
                  <a:pt x="1256" y="1175"/>
                  <a:pt x="1263" y="1167"/>
                </a:cubicBezTo>
                <a:cubicBezTo>
                  <a:pt x="1270" y="1159"/>
                  <a:pt x="1279" y="1167"/>
                  <a:pt x="1279" y="1170"/>
                </a:cubicBezTo>
                <a:cubicBezTo>
                  <a:pt x="1279" y="1173"/>
                  <a:pt x="1291" y="1182"/>
                  <a:pt x="1291" y="1182"/>
                </a:cubicBezTo>
                <a:cubicBezTo>
                  <a:pt x="1291" y="1185"/>
                  <a:pt x="1292" y="1186"/>
                  <a:pt x="1292" y="1189"/>
                </a:cubicBezTo>
                <a:cubicBezTo>
                  <a:pt x="1295" y="1195"/>
                  <a:pt x="1296" y="1198"/>
                  <a:pt x="1298" y="1204"/>
                </a:cubicBezTo>
                <a:cubicBezTo>
                  <a:pt x="1300" y="1208"/>
                  <a:pt x="1301" y="1210"/>
                  <a:pt x="1303" y="1213"/>
                </a:cubicBezTo>
                <a:cubicBezTo>
                  <a:pt x="1306" y="1217"/>
                  <a:pt x="1308" y="1218"/>
                  <a:pt x="1311" y="1221"/>
                </a:cubicBezTo>
                <a:cubicBezTo>
                  <a:pt x="1317" y="1225"/>
                  <a:pt x="1320" y="1226"/>
                  <a:pt x="1326" y="1230"/>
                </a:cubicBezTo>
                <a:cubicBezTo>
                  <a:pt x="1327" y="1232"/>
                  <a:pt x="1328" y="1233"/>
                  <a:pt x="1329" y="1236"/>
                </a:cubicBezTo>
                <a:cubicBezTo>
                  <a:pt x="1332" y="1236"/>
                  <a:pt x="1334" y="1237"/>
                  <a:pt x="1338" y="1237"/>
                </a:cubicBezTo>
                <a:cubicBezTo>
                  <a:pt x="1338" y="1239"/>
                  <a:pt x="1339" y="1240"/>
                  <a:pt x="1339" y="1242"/>
                </a:cubicBezTo>
                <a:cubicBezTo>
                  <a:pt x="1344" y="1244"/>
                  <a:pt x="1347" y="1245"/>
                  <a:pt x="1352" y="1248"/>
                </a:cubicBezTo>
                <a:cubicBezTo>
                  <a:pt x="1355" y="1248"/>
                  <a:pt x="1357" y="1248"/>
                  <a:pt x="1360" y="1248"/>
                </a:cubicBezTo>
                <a:cubicBezTo>
                  <a:pt x="1361" y="1252"/>
                  <a:pt x="1361" y="1254"/>
                  <a:pt x="1361" y="1258"/>
                </a:cubicBezTo>
                <a:cubicBezTo>
                  <a:pt x="1362" y="1261"/>
                  <a:pt x="1362" y="1262"/>
                  <a:pt x="1363" y="1266"/>
                </a:cubicBezTo>
                <a:cubicBezTo>
                  <a:pt x="1366" y="1273"/>
                  <a:pt x="1368" y="1276"/>
                  <a:pt x="1372" y="1283"/>
                </a:cubicBezTo>
                <a:cubicBezTo>
                  <a:pt x="1374" y="1284"/>
                  <a:pt x="1375" y="1285"/>
                  <a:pt x="1376" y="1286"/>
                </a:cubicBezTo>
                <a:cubicBezTo>
                  <a:pt x="1375" y="1292"/>
                  <a:pt x="1375" y="1295"/>
                  <a:pt x="1374" y="1300"/>
                </a:cubicBezTo>
                <a:cubicBezTo>
                  <a:pt x="1372" y="1305"/>
                  <a:pt x="1371" y="1307"/>
                  <a:pt x="1369" y="1311"/>
                </a:cubicBezTo>
                <a:cubicBezTo>
                  <a:pt x="1374" y="1315"/>
                  <a:pt x="1377" y="1317"/>
                  <a:pt x="1382" y="1321"/>
                </a:cubicBezTo>
                <a:cubicBezTo>
                  <a:pt x="1385" y="1321"/>
                  <a:pt x="1386" y="1321"/>
                  <a:pt x="1388" y="1320"/>
                </a:cubicBezTo>
                <a:cubicBezTo>
                  <a:pt x="1391" y="1326"/>
                  <a:pt x="1391" y="1328"/>
                  <a:pt x="1394" y="1334"/>
                </a:cubicBezTo>
                <a:cubicBezTo>
                  <a:pt x="1393" y="1338"/>
                  <a:pt x="1393" y="1339"/>
                  <a:pt x="1392" y="1343"/>
                </a:cubicBezTo>
                <a:cubicBezTo>
                  <a:pt x="1392" y="1343"/>
                  <a:pt x="1399" y="1345"/>
                  <a:pt x="1402" y="1350"/>
                </a:cubicBezTo>
                <a:cubicBezTo>
                  <a:pt x="1405" y="1354"/>
                  <a:pt x="1417" y="1356"/>
                  <a:pt x="1417" y="1356"/>
                </a:cubicBezTo>
                <a:cubicBezTo>
                  <a:pt x="1418" y="1359"/>
                  <a:pt x="1418" y="1361"/>
                  <a:pt x="1419" y="1364"/>
                </a:cubicBezTo>
                <a:cubicBezTo>
                  <a:pt x="1422" y="1365"/>
                  <a:pt x="1423" y="1366"/>
                  <a:pt x="1426" y="1367"/>
                </a:cubicBezTo>
                <a:cubicBezTo>
                  <a:pt x="1425" y="1370"/>
                  <a:pt x="1425" y="1371"/>
                  <a:pt x="1425" y="1374"/>
                </a:cubicBezTo>
                <a:cubicBezTo>
                  <a:pt x="1425" y="1374"/>
                  <a:pt x="1432" y="1382"/>
                  <a:pt x="1440" y="1375"/>
                </a:cubicBezTo>
                <a:cubicBezTo>
                  <a:pt x="1448" y="1368"/>
                  <a:pt x="1439" y="1363"/>
                  <a:pt x="1439" y="1363"/>
                </a:cubicBezTo>
                <a:cubicBezTo>
                  <a:pt x="1439" y="1363"/>
                  <a:pt x="1451" y="1360"/>
                  <a:pt x="1453" y="1355"/>
                </a:cubicBezTo>
                <a:cubicBezTo>
                  <a:pt x="1455" y="1350"/>
                  <a:pt x="1464" y="1355"/>
                  <a:pt x="1465" y="1362"/>
                </a:cubicBezTo>
                <a:cubicBezTo>
                  <a:pt x="1466" y="1369"/>
                  <a:pt x="1466" y="1379"/>
                  <a:pt x="1466" y="1379"/>
                </a:cubicBezTo>
                <a:cubicBezTo>
                  <a:pt x="1466" y="1379"/>
                  <a:pt x="1467" y="1383"/>
                  <a:pt x="1470" y="1388"/>
                </a:cubicBezTo>
                <a:cubicBezTo>
                  <a:pt x="1469" y="1390"/>
                  <a:pt x="1468" y="1391"/>
                  <a:pt x="1466" y="1393"/>
                </a:cubicBezTo>
                <a:cubicBezTo>
                  <a:pt x="1469" y="1398"/>
                  <a:pt x="1471" y="1401"/>
                  <a:pt x="1474" y="1406"/>
                </a:cubicBezTo>
                <a:cubicBezTo>
                  <a:pt x="1470" y="1411"/>
                  <a:pt x="1469" y="1413"/>
                  <a:pt x="1465" y="1417"/>
                </a:cubicBezTo>
                <a:cubicBezTo>
                  <a:pt x="1462" y="1425"/>
                  <a:pt x="1461" y="1429"/>
                  <a:pt x="1458" y="1437"/>
                </a:cubicBezTo>
                <a:cubicBezTo>
                  <a:pt x="1458" y="1437"/>
                  <a:pt x="1463" y="1452"/>
                  <a:pt x="1451" y="1457"/>
                </a:cubicBezTo>
                <a:cubicBezTo>
                  <a:pt x="1438" y="1462"/>
                  <a:pt x="1442" y="1461"/>
                  <a:pt x="1432" y="1469"/>
                </a:cubicBezTo>
                <a:cubicBezTo>
                  <a:pt x="1423" y="1476"/>
                  <a:pt x="1419" y="1480"/>
                  <a:pt x="1419" y="1480"/>
                </a:cubicBezTo>
                <a:cubicBezTo>
                  <a:pt x="1413" y="1482"/>
                  <a:pt x="1410" y="1483"/>
                  <a:pt x="1403" y="1486"/>
                </a:cubicBezTo>
                <a:cubicBezTo>
                  <a:pt x="1401" y="1490"/>
                  <a:pt x="1401" y="1491"/>
                  <a:pt x="1399" y="1495"/>
                </a:cubicBezTo>
                <a:cubicBezTo>
                  <a:pt x="1396" y="1500"/>
                  <a:pt x="1395" y="1502"/>
                  <a:pt x="1392" y="1507"/>
                </a:cubicBezTo>
                <a:cubicBezTo>
                  <a:pt x="1392" y="1507"/>
                  <a:pt x="1379" y="1507"/>
                  <a:pt x="1383" y="1518"/>
                </a:cubicBezTo>
                <a:cubicBezTo>
                  <a:pt x="1387" y="1528"/>
                  <a:pt x="1368" y="1531"/>
                  <a:pt x="1372" y="1534"/>
                </a:cubicBezTo>
                <a:cubicBezTo>
                  <a:pt x="1377" y="1537"/>
                  <a:pt x="1380" y="1545"/>
                  <a:pt x="1380" y="1545"/>
                </a:cubicBezTo>
                <a:cubicBezTo>
                  <a:pt x="1383" y="1546"/>
                  <a:pt x="1384" y="1546"/>
                  <a:pt x="1387" y="1547"/>
                </a:cubicBezTo>
                <a:cubicBezTo>
                  <a:pt x="1386" y="1549"/>
                  <a:pt x="1386" y="1550"/>
                  <a:pt x="1385" y="1553"/>
                </a:cubicBezTo>
                <a:cubicBezTo>
                  <a:pt x="1377" y="1555"/>
                  <a:pt x="1373" y="1556"/>
                  <a:pt x="1365" y="1558"/>
                </a:cubicBezTo>
                <a:cubicBezTo>
                  <a:pt x="1362" y="1562"/>
                  <a:pt x="1361" y="1565"/>
                  <a:pt x="1358" y="1569"/>
                </a:cubicBezTo>
                <a:cubicBezTo>
                  <a:pt x="1358" y="1575"/>
                  <a:pt x="1358" y="1578"/>
                  <a:pt x="1358" y="1584"/>
                </a:cubicBezTo>
                <a:cubicBezTo>
                  <a:pt x="1358" y="1584"/>
                  <a:pt x="1351" y="1584"/>
                  <a:pt x="1352" y="1591"/>
                </a:cubicBezTo>
                <a:cubicBezTo>
                  <a:pt x="1353" y="1597"/>
                  <a:pt x="1367" y="1608"/>
                  <a:pt x="1367" y="1608"/>
                </a:cubicBezTo>
                <a:cubicBezTo>
                  <a:pt x="1366" y="1616"/>
                  <a:pt x="1366" y="1619"/>
                  <a:pt x="1364" y="1627"/>
                </a:cubicBezTo>
                <a:cubicBezTo>
                  <a:pt x="1367" y="1630"/>
                  <a:pt x="1368" y="1631"/>
                  <a:pt x="1370" y="1634"/>
                </a:cubicBezTo>
                <a:cubicBezTo>
                  <a:pt x="1371" y="1648"/>
                  <a:pt x="1371" y="1655"/>
                  <a:pt x="1372" y="1670"/>
                </a:cubicBezTo>
                <a:cubicBezTo>
                  <a:pt x="1374" y="1684"/>
                  <a:pt x="1375" y="1690"/>
                  <a:pt x="1377" y="1704"/>
                </a:cubicBezTo>
                <a:cubicBezTo>
                  <a:pt x="1379" y="1712"/>
                  <a:pt x="1380" y="1715"/>
                  <a:pt x="1382" y="1723"/>
                </a:cubicBezTo>
                <a:cubicBezTo>
                  <a:pt x="1378" y="1725"/>
                  <a:pt x="1376" y="1726"/>
                  <a:pt x="1372" y="1728"/>
                </a:cubicBezTo>
                <a:cubicBezTo>
                  <a:pt x="1375" y="1732"/>
                  <a:pt x="1377" y="1735"/>
                  <a:pt x="1380" y="1740"/>
                </a:cubicBezTo>
                <a:cubicBezTo>
                  <a:pt x="1381" y="1746"/>
                  <a:pt x="1382" y="1749"/>
                  <a:pt x="1384" y="1756"/>
                </a:cubicBezTo>
                <a:cubicBezTo>
                  <a:pt x="1390" y="1762"/>
                  <a:pt x="1393" y="1765"/>
                  <a:pt x="1399" y="1771"/>
                </a:cubicBezTo>
                <a:cubicBezTo>
                  <a:pt x="1404" y="1777"/>
                  <a:pt x="1406" y="1780"/>
                  <a:pt x="1411" y="1786"/>
                </a:cubicBezTo>
                <a:cubicBezTo>
                  <a:pt x="1416" y="1791"/>
                  <a:pt x="1418" y="1793"/>
                  <a:pt x="1423" y="1798"/>
                </a:cubicBezTo>
                <a:cubicBezTo>
                  <a:pt x="1422" y="1799"/>
                  <a:pt x="1422" y="1800"/>
                  <a:pt x="1422" y="1801"/>
                </a:cubicBezTo>
                <a:cubicBezTo>
                  <a:pt x="1425" y="1807"/>
                  <a:pt x="1427" y="1810"/>
                  <a:pt x="1430" y="1816"/>
                </a:cubicBezTo>
                <a:cubicBezTo>
                  <a:pt x="1425" y="1831"/>
                  <a:pt x="1423" y="1839"/>
                  <a:pt x="1418" y="1854"/>
                </a:cubicBezTo>
                <a:cubicBezTo>
                  <a:pt x="1418" y="1854"/>
                  <a:pt x="1416" y="1871"/>
                  <a:pt x="1405" y="1881"/>
                </a:cubicBezTo>
                <a:cubicBezTo>
                  <a:pt x="1394" y="1891"/>
                  <a:pt x="1395" y="1911"/>
                  <a:pt x="1389" y="1913"/>
                </a:cubicBezTo>
                <a:cubicBezTo>
                  <a:pt x="1382" y="1916"/>
                  <a:pt x="1376" y="1934"/>
                  <a:pt x="1376" y="1934"/>
                </a:cubicBezTo>
                <a:cubicBezTo>
                  <a:pt x="1376" y="1934"/>
                  <a:pt x="1375" y="1932"/>
                  <a:pt x="1369" y="1946"/>
                </a:cubicBezTo>
                <a:cubicBezTo>
                  <a:pt x="1363" y="1960"/>
                  <a:pt x="1348" y="1961"/>
                  <a:pt x="1352" y="1966"/>
                </a:cubicBezTo>
                <a:cubicBezTo>
                  <a:pt x="1355" y="1972"/>
                  <a:pt x="1349" y="1981"/>
                  <a:pt x="1349" y="1981"/>
                </a:cubicBezTo>
                <a:cubicBezTo>
                  <a:pt x="1349" y="1981"/>
                  <a:pt x="1338" y="1988"/>
                  <a:pt x="1338" y="1998"/>
                </a:cubicBezTo>
                <a:cubicBezTo>
                  <a:pt x="1338" y="2008"/>
                  <a:pt x="1324" y="2028"/>
                  <a:pt x="1324" y="2028"/>
                </a:cubicBezTo>
                <a:cubicBezTo>
                  <a:pt x="1314" y="2028"/>
                  <a:pt x="1317" y="2042"/>
                  <a:pt x="1309" y="2046"/>
                </a:cubicBezTo>
                <a:cubicBezTo>
                  <a:pt x="1300" y="2049"/>
                  <a:pt x="1291" y="2063"/>
                  <a:pt x="1291" y="2063"/>
                </a:cubicBezTo>
                <a:cubicBezTo>
                  <a:pt x="1285" y="2067"/>
                  <a:pt x="1282" y="2069"/>
                  <a:pt x="1276" y="2073"/>
                </a:cubicBezTo>
                <a:cubicBezTo>
                  <a:pt x="1276" y="2077"/>
                  <a:pt x="1276" y="2078"/>
                  <a:pt x="1277" y="2082"/>
                </a:cubicBezTo>
                <a:cubicBezTo>
                  <a:pt x="1273" y="2087"/>
                  <a:pt x="1271" y="2090"/>
                  <a:pt x="1267" y="2095"/>
                </a:cubicBezTo>
                <a:cubicBezTo>
                  <a:pt x="1269" y="2098"/>
                  <a:pt x="1269" y="2099"/>
                  <a:pt x="1270" y="2102"/>
                </a:cubicBezTo>
                <a:cubicBezTo>
                  <a:pt x="1252" y="2116"/>
                  <a:pt x="1259" y="2127"/>
                  <a:pt x="1251" y="2129"/>
                </a:cubicBezTo>
                <a:cubicBezTo>
                  <a:pt x="1244" y="2131"/>
                  <a:pt x="1245" y="2142"/>
                  <a:pt x="1238" y="2145"/>
                </a:cubicBezTo>
                <a:cubicBezTo>
                  <a:pt x="1232" y="2148"/>
                  <a:pt x="1232" y="2153"/>
                  <a:pt x="1232" y="2153"/>
                </a:cubicBezTo>
                <a:cubicBezTo>
                  <a:pt x="1246" y="2159"/>
                  <a:pt x="1253" y="2141"/>
                  <a:pt x="1253" y="2141"/>
                </a:cubicBezTo>
                <a:cubicBezTo>
                  <a:pt x="1253" y="2141"/>
                  <a:pt x="1257" y="2132"/>
                  <a:pt x="1260" y="2134"/>
                </a:cubicBezTo>
                <a:cubicBezTo>
                  <a:pt x="1264" y="2136"/>
                  <a:pt x="1258" y="2143"/>
                  <a:pt x="1258" y="2143"/>
                </a:cubicBezTo>
                <a:cubicBezTo>
                  <a:pt x="1258" y="2143"/>
                  <a:pt x="1252" y="2151"/>
                  <a:pt x="1249" y="2158"/>
                </a:cubicBezTo>
                <a:cubicBezTo>
                  <a:pt x="1245" y="2166"/>
                  <a:pt x="1231" y="2177"/>
                  <a:pt x="1231" y="2177"/>
                </a:cubicBezTo>
                <a:cubicBezTo>
                  <a:pt x="1231" y="2177"/>
                  <a:pt x="1247" y="2163"/>
                  <a:pt x="1238" y="2162"/>
                </a:cubicBezTo>
                <a:cubicBezTo>
                  <a:pt x="1228" y="2161"/>
                  <a:pt x="1226" y="2165"/>
                  <a:pt x="1225" y="2170"/>
                </a:cubicBezTo>
                <a:cubicBezTo>
                  <a:pt x="1223" y="2175"/>
                  <a:pt x="1218" y="2180"/>
                  <a:pt x="1218" y="2180"/>
                </a:cubicBezTo>
                <a:cubicBezTo>
                  <a:pt x="1211" y="2179"/>
                  <a:pt x="1207" y="2189"/>
                  <a:pt x="1207" y="2189"/>
                </a:cubicBezTo>
                <a:cubicBezTo>
                  <a:pt x="1204" y="2191"/>
                  <a:pt x="1202" y="2191"/>
                  <a:pt x="1199" y="2193"/>
                </a:cubicBezTo>
                <a:cubicBezTo>
                  <a:pt x="1205" y="2195"/>
                  <a:pt x="1208" y="2196"/>
                  <a:pt x="1214" y="2198"/>
                </a:cubicBezTo>
                <a:cubicBezTo>
                  <a:pt x="1205" y="2198"/>
                  <a:pt x="1201" y="2210"/>
                  <a:pt x="1201" y="2210"/>
                </a:cubicBezTo>
                <a:cubicBezTo>
                  <a:pt x="1184" y="2212"/>
                  <a:pt x="1185" y="2226"/>
                  <a:pt x="1185" y="2226"/>
                </a:cubicBezTo>
                <a:cubicBezTo>
                  <a:pt x="1185" y="2226"/>
                  <a:pt x="1182" y="2235"/>
                  <a:pt x="1179" y="2242"/>
                </a:cubicBezTo>
                <a:cubicBezTo>
                  <a:pt x="1175" y="2249"/>
                  <a:pt x="1184" y="2245"/>
                  <a:pt x="1184" y="2245"/>
                </a:cubicBezTo>
                <a:cubicBezTo>
                  <a:pt x="1180" y="2249"/>
                  <a:pt x="1178" y="2251"/>
                  <a:pt x="1173" y="2254"/>
                </a:cubicBezTo>
                <a:cubicBezTo>
                  <a:pt x="1175" y="2255"/>
                  <a:pt x="1176" y="2255"/>
                  <a:pt x="1178" y="2255"/>
                </a:cubicBezTo>
                <a:cubicBezTo>
                  <a:pt x="1176" y="2258"/>
                  <a:pt x="1175" y="2259"/>
                  <a:pt x="1174" y="2262"/>
                </a:cubicBezTo>
                <a:cubicBezTo>
                  <a:pt x="1174" y="2262"/>
                  <a:pt x="1176" y="2265"/>
                  <a:pt x="1176" y="2271"/>
                </a:cubicBezTo>
                <a:cubicBezTo>
                  <a:pt x="1175" y="2278"/>
                  <a:pt x="1184" y="2276"/>
                  <a:pt x="1184" y="2276"/>
                </a:cubicBezTo>
                <a:cubicBezTo>
                  <a:pt x="1181" y="2279"/>
                  <a:pt x="1179" y="2280"/>
                  <a:pt x="1176" y="2282"/>
                </a:cubicBezTo>
                <a:cubicBezTo>
                  <a:pt x="1180" y="2283"/>
                  <a:pt x="1182" y="2283"/>
                  <a:pt x="1187" y="2283"/>
                </a:cubicBezTo>
                <a:cubicBezTo>
                  <a:pt x="1185" y="2284"/>
                  <a:pt x="1184" y="2284"/>
                  <a:pt x="1182" y="2285"/>
                </a:cubicBezTo>
                <a:cubicBezTo>
                  <a:pt x="1184" y="2286"/>
                  <a:pt x="1185" y="2287"/>
                  <a:pt x="1187" y="2289"/>
                </a:cubicBezTo>
                <a:cubicBezTo>
                  <a:pt x="1190" y="2289"/>
                  <a:pt x="1191" y="2290"/>
                  <a:pt x="1194" y="2290"/>
                </a:cubicBezTo>
                <a:cubicBezTo>
                  <a:pt x="1192" y="2292"/>
                  <a:pt x="1191" y="2293"/>
                  <a:pt x="1189" y="2294"/>
                </a:cubicBezTo>
                <a:cubicBezTo>
                  <a:pt x="1192" y="2295"/>
                  <a:pt x="1194" y="2295"/>
                  <a:pt x="1197" y="2296"/>
                </a:cubicBezTo>
                <a:cubicBezTo>
                  <a:pt x="1200" y="2298"/>
                  <a:pt x="1202" y="2299"/>
                  <a:pt x="1205" y="2301"/>
                </a:cubicBezTo>
                <a:cubicBezTo>
                  <a:pt x="1208" y="2300"/>
                  <a:pt x="1209" y="2300"/>
                  <a:pt x="1211" y="2299"/>
                </a:cubicBezTo>
                <a:cubicBezTo>
                  <a:pt x="1211" y="2301"/>
                  <a:pt x="1211" y="2301"/>
                  <a:pt x="1211" y="2303"/>
                </a:cubicBezTo>
                <a:cubicBezTo>
                  <a:pt x="1211" y="2303"/>
                  <a:pt x="1211" y="2303"/>
                  <a:pt x="1211" y="2303"/>
                </a:cubicBezTo>
                <a:cubicBezTo>
                  <a:pt x="1124" y="2300"/>
                  <a:pt x="1035" y="2286"/>
                  <a:pt x="948" y="2261"/>
                </a:cubicBezTo>
                <a:close/>
                <a:moveTo>
                  <a:pt x="1520" y="759"/>
                </a:moveTo>
                <a:cubicBezTo>
                  <a:pt x="1521" y="773"/>
                  <a:pt x="1505" y="778"/>
                  <a:pt x="1505" y="778"/>
                </a:cubicBezTo>
                <a:cubicBezTo>
                  <a:pt x="1502" y="778"/>
                  <a:pt x="1501" y="778"/>
                  <a:pt x="1498" y="778"/>
                </a:cubicBezTo>
                <a:cubicBezTo>
                  <a:pt x="1498" y="771"/>
                  <a:pt x="1498" y="767"/>
                  <a:pt x="1499" y="760"/>
                </a:cubicBezTo>
                <a:cubicBezTo>
                  <a:pt x="1501" y="754"/>
                  <a:pt x="1502" y="752"/>
                  <a:pt x="1505" y="746"/>
                </a:cubicBezTo>
                <a:cubicBezTo>
                  <a:pt x="1510" y="737"/>
                  <a:pt x="1513" y="732"/>
                  <a:pt x="1519" y="723"/>
                </a:cubicBezTo>
                <a:cubicBezTo>
                  <a:pt x="1512" y="725"/>
                  <a:pt x="1508" y="726"/>
                  <a:pt x="1501" y="728"/>
                </a:cubicBezTo>
                <a:cubicBezTo>
                  <a:pt x="1509" y="723"/>
                  <a:pt x="1512" y="721"/>
                  <a:pt x="1519" y="717"/>
                </a:cubicBezTo>
                <a:cubicBezTo>
                  <a:pt x="1523" y="718"/>
                  <a:pt x="1524" y="718"/>
                  <a:pt x="1527" y="719"/>
                </a:cubicBezTo>
                <a:cubicBezTo>
                  <a:pt x="1536" y="719"/>
                  <a:pt x="1540" y="719"/>
                  <a:pt x="1548" y="719"/>
                </a:cubicBezTo>
                <a:cubicBezTo>
                  <a:pt x="1542" y="725"/>
                  <a:pt x="1539" y="727"/>
                  <a:pt x="1534" y="733"/>
                </a:cubicBezTo>
                <a:cubicBezTo>
                  <a:pt x="1534" y="733"/>
                  <a:pt x="1520" y="745"/>
                  <a:pt x="1520" y="759"/>
                </a:cubicBezTo>
                <a:close/>
                <a:moveTo>
                  <a:pt x="1551" y="706"/>
                </a:moveTo>
                <a:cubicBezTo>
                  <a:pt x="1547" y="705"/>
                  <a:pt x="1545" y="704"/>
                  <a:pt x="1541" y="703"/>
                </a:cubicBezTo>
                <a:cubicBezTo>
                  <a:pt x="1536" y="704"/>
                  <a:pt x="1534" y="704"/>
                  <a:pt x="1530" y="705"/>
                </a:cubicBezTo>
                <a:cubicBezTo>
                  <a:pt x="1525" y="703"/>
                  <a:pt x="1523" y="702"/>
                  <a:pt x="1518" y="701"/>
                </a:cubicBezTo>
                <a:cubicBezTo>
                  <a:pt x="1518" y="698"/>
                  <a:pt x="1518" y="696"/>
                  <a:pt x="1518" y="693"/>
                </a:cubicBezTo>
                <a:cubicBezTo>
                  <a:pt x="1515" y="692"/>
                  <a:pt x="1514" y="692"/>
                  <a:pt x="1512" y="691"/>
                </a:cubicBezTo>
                <a:cubicBezTo>
                  <a:pt x="1514" y="689"/>
                  <a:pt x="1514" y="688"/>
                  <a:pt x="1515" y="686"/>
                </a:cubicBezTo>
                <a:cubicBezTo>
                  <a:pt x="1511" y="684"/>
                  <a:pt x="1509" y="684"/>
                  <a:pt x="1505" y="682"/>
                </a:cubicBezTo>
                <a:cubicBezTo>
                  <a:pt x="1499" y="684"/>
                  <a:pt x="1496" y="685"/>
                  <a:pt x="1490" y="687"/>
                </a:cubicBezTo>
                <a:cubicBezTo>
                  <a:pt x="1484" y="688"/>
                  <a:pt x="1481" y="689"/>
                  <a:pt x="1476" y="690"/>
                </a:cubicBezTo>
                <a:cubicBezTo>
                  <a:pt x="1476" y="686"/>
                  <a:pt x="1477" y="685"/>
                  <a:pt x="1477" y="682"/>
                </a:cubicBezTo>
                <a:cubicBezTo>
                  <a:pt x="1470" y="680"/>
                  <a:pt x="1467" y="680"/>
                  <a:pt x="1460" y="678"/>
                </a:cubicBezTo>
                <a:cubicBezTo>
                  <a:pt x="1467" y="675"/>
                  <a:pt x="1471" y="674"/>
                  <a:pt x="1479" y="670"/>
                </a:cubicBezTo>
                <a:cubicBezTo>
                  <a:pt x="1486" y="670"/>
                  <a:pt x="1490" y="670"/>
                  <a:pt x="1497" y="670"/>
                </a:cubicBezTo>
                <a:cubicBezTo>
                  <a:pt x="1501" y="669"/>
                  <a:pt x="1503" y="668"/>
                  <a:pt x="1507" y="667"/>
                </a:cubicBezTo>
                <a:cubicBezTo>
                  <a:pt x="1515" y="667"/>
                  <a:pt x="1519" y="666"/>
                  <a:pt x="1526" y="666"/>
                </a:cubicBezTo>
                <a:cubicBezTo>
                  <a:pt x="1532" y="669"/>
                  <a:pt x="1534" y="670"/>
                  <a:pt x="1540" y="672"/>
                </a:cubicBezTo>
                <a:cubicBezTo>
                  <a:pt x="1541" y="679"/>
                  <a:pt x="1542" y="682"/>
                  <a:pt x="1543" y="688"/>
                </a:cubicBezTo>
                <a:cubicBezTo>
                  <a:pt x="1547" y="689"/>
                  <a:pt x="1549" y="690"/>
                  <a:pt x="1554" y="691"/>
                </a:cubicBezTo>
                <a:cubicBezTo>
                  <a:pt x="1556" y="697"/>
                  <a:pt x="1558" y="700"/>
                  <a:pt x="1560" y="706"/>
                </a:cubicBezTo>
                <a:cubicBezTo>
                  <a:pt x="1558" y="710"/>
                  <a:pt x="1556" y="712"/>
                  <a:pt x="1553" y="716"/>
                </a:cubicBezTo>
                <a:cubicBezTo>
                  <a:pt x="1552" y="712"/>
                  <a:pt x="1552" y="710"/>
                  <a:pt x="1551" y="706"/>
                </a:cubicBezTo>
                <a:close/>
                <a:moveTo>
                  <a:pt x="1238" y="2304"/>
                </a:moveTo>
                <a:cubicBezTo>
                  <a:pt x="1241" y="2302"/>
                  <a:pt x="1244" y="2299"/>
                  <a:pt x="1247" y="2301"/>
                </a:cubicBezTo>
                <a:cubicBezTo>
                  <a:pt x="1252" y="2304"/>
                  <a:pt x="1266" y="2298"/>
                  <a:pt x="1266" y="2298"/>
                </a:cubicBezTo>
                <a:cubicBezTo>
                  <a:pt x="1258" y="2297"/>
                  <a:pt x="1257" y="2291"/>
                  <a:pt x="1253" y="2289"/>
                </a:cubicBezTo>
                <a:cubicBezTo>
                  <a:pt x="1249" y="2287"/>
                  <a:pt x="1246" y="2284"/>
                  <a:pt x="1246" y="2284"/>
                </a:cubicBezTo>
                <a:cubicBezTo>
                  <a:pt x="1248" y="2281"/>
                  <a:pt x="1249" y="2279"/>
                  <a:pt x="1251" y="2276"/>
                </a:cubicBezTo>
                <a:cubicBezTo>
                  <a:pt x="1249" y="2275"/>
                  <a:pt x="1249" y="2274"/>
                  <a:pt x="1247" y="2274"/>
                </a:cubicBezTo>
                <a:cubicBezTo>
                  <a:pt x="1248" y="2271"/>
                  <a:pt x="1249" y="2270"/>
                  <a:pt x="1251" y="2267"/>
                </a:cubicBezTo>
                <a:cubicBezTo>
                  <a:pt x="1248" y="2266"/>
                  <a:pt x="1246" y="2266"/>
                  <a:pt x="1243" y="2265"/>
                </a:cubicBezTo>
                <a:cubicBezTo>
                  <a:pt x="1246" y="2262"/>
                  <a:pt x="1248" y="2261"/>
                  <a:pt x="1251" y="2258"/>
                </a:cubicBezTo>
                <a:cubicBezTo>
                  <a:pt x="1249" y="2256"/>
                  <a:pt x="1248" y="2255"/>
                  <a:pt x="1247" y="2252"/>
                </a:cubicBezTo>
                <a:cubicBezTo>
                  <a:pt x="1250" y="2250"/>
                  <a:pt x="1252" y="2249"/>
                  <a:pt x="1255" y="2247"/>
                </a:cubicBezTo>
                <a:cubicBezTo>
                  <a:pt x="1258" y="2247"/>
                  <a:pt x="1259" y="2247"/>
                  <a:pt x="1261" y="2248"/>
                </a:cubicBezTo>
                <a:cubicBezTo>
                  <a:pt x="1265" y="2246"/>
                  <a:pt x="1267" y="2245"/>
                  <a:pt x="1271" y="2243"/>
                </a:cubicBezTo>
                <a:cubicBezTo>
                  <a:pt x="1274" y="2239"/>
                  <a:pt x="1275" y="2236"/>
                  <a:pt x="1278" y="2231"/>
                </a:cubicBezTo>
                <a:cubicBezTo>
                  <a:pt x="1282" y="2229"/>
                  <a:pt x="1284" y="2228"/>
                  <a:pt x="1289" y="2226"/>
                </a:cubicBezTo>
                <a:cubicBezTo>
                  <a:pt x="1292" y="2225"/>
                  <a:pt x="1293" y="2225"/>
                  <a:pt x="1296" y="2224"/>
                </a:cubicBezTo>
                <a:cubicBezTo>
                  <a:pt x="1302" y="2221"/>
                  <a:pt x="1305" y="2219"/>
                  <a:pt x="1311" y="2216"/>
                </a:cubicBezTo>
                <a:cubicBezTo>
                  <a:pt x="1312" y="2212"/>
                  <a:pt x="1312" y="2210"/>
                  <a:pt x="1313" y="2206"/>
                </a:cubicBezTo>
                <a:cubicBezTo>
                  <a:pt x="1307" y="2206"/>
                  <a:pt x="1303" y="2206"/>
                  <a:pt x="1297" y="2206"/>
                </a:cubicBezTo>
                <a:cubicBezTo>
                  <a:pt x="1298" y="2202"/>
                  <a:pt x="1298" y="2200"/>
                  <a:pt x="1299" y="2196"/>
                </a:cubicBezTo>
                <a:cubicBezTo>
                  <a:pt x="1302" y="2193"/>
                  <a:pt x="1304" y="2191"/>
                  <a:pt x="1306" y="2187"/>
                </a:cubicBezTo>
                <a:cubicBezTo>
                  <a:pt x="1313" y="2185"/>
                  <a:pt x="1316" y="2183"/>
                  <a:pt x="1323" y="2181"/>
                </a:cubicBezTo>
                <a:cubicBezTo>
                  <a:pt x="1323" y="2181"/>
                  <a:pt x="1335" y="2178"/>
                  <a:pt x="1339" y="2170"/>
                </a:cubicBezTo>
                <a:cubicBezTo>
                  <a:pt x="1343" y="2162"/>
                  <a:pt x="1362" y="2157"/>
                  <a:pt x="1362" y="2157"/>
                </a:cubicBezTo>
                <a:cubicBezTo>
                  <a:pt x="1365" y="2155"/>
                  <a:pt x="1367" y="2154"/>
                  <a:pt x="1370" y="2153"/>
                </a:cubicBezTo>
                <a:cubicBezTo>
                  <a:pt x="1369" y="2151"/>
                  <a:pt x="1369" y="2150"/>
                  <a:pt x="1368" y="2148"/>
                </a:cubicBezTo>
                <a:cubicBezTo>
                  <a:pt x="1365" y="2149"/>
                  <a:pt x="1363" y="2150"/>
                  <a:pt x="1359" y="2151"/>
                </a:cubicBezTo>
                <a:cubicBezTo>
                  <a:pt x="1357" y="2149"/>
                  <a:pt x="1356" y="2149"/>
                  <a:pt x="1355" y="2147"/>
                </a:cubicBezTo>
                <a:cubicBezTo>
                  <a:pt x="1357" y="2141"/>
                  <a:pt x="1359" y="2137"/>
                  <a:pt x="1362" y="2130"/>
                </a:cubicBezTo>
                <a:cubicBezTo>
                  <a:pt x="1362" y="2130"/>
                  <a:pt x="1379" y="2141"/>
                  <a:pt x="1393" y="2136"/>
                </a:cubicBezTo>
                <a:cubicBezTo>
                  <a:pt x="1407" y="2131"/>
                  <a:pt x="1411" y="2113"/>
                  <a:pt x="1411" y="2113"/>
                </a:cubicBezTo>
                <a:cubicBezTo>
                  <a:pt x="1414" y="2118"/>
                  <a:pt x="1426" y="2112"/>
                  <a:pt x="1426" y="2112"/>
                </a:cubicBezTo>
                <a:cubicBezTo>
                  <a:pt x="1435" y="2113"/>
                  <a:pt x="1447" y="2108"/>
                  <a:pt x="1447" y="2108"/>
                </a:cubicBezTo>
                <a:cubicBezTo>
                  <a:pt x="1447" y="2108"/>
                  <a:pt x="1461" y="2112"/>
                  <a:pt x="1469" y="2104"/>
                </a:cubicBezTo>
                <a:cubicBezTo>
                  <a:pt x="1476" y="2096"/>
                  <a:pt x="1489" y="2092"/>
                  <a:pt x="1493" y="2085"/>
                </a:cubicBezTo>
                <a:cubicBezTo>
                  <a:pt x="1497" y="2078"/>
                  <a:pt x="1495" y="2073"/>
                  <a:pt x="1495" y="2073"/>
                </a:cubicBezTo>
                <a:cubicBezTo>
                  <a:pt x="1495" y="2073"/>
                  <a:pt x="1513" y="2060"/>
                  <a:pt x="1521" y="2064"/>
                </a:cubicBezTo>
                <a:cubicBezTo>
                  <a:pt x="1529" y="2069"/>
                  <a:pt x="1536" y="2063"/>
                  <a:pt x="1542" y="2058"/>
                </a:cubicBezTo>
                <a:cubicBezTo>
                  <a:pt x="1548" y="2053"/>
                  <a:pt x="1552" y="2049"/>
                  <a:pt x="1557" y="2049"/>
                </a:cubicBezTo>
                <a:cubicBezTo>
                  <a:pt x="1563" y="2049"/>
                  <a:pt x="1575" y="2033"/>
                  <a:pt x="1575" y="2033"/>
                </a:cubicBezTo>
                <a:cubicBezTo>
                  <a:pt x="1584" y="2033"/>
                  <a:pt x="1597" y="2024"/>
                  <a:pt x="1597" y="2024"/>
                </a:cubicBezTo>
                <a:cubicBezTo>
                  <a:pt x="1597" y="2024"/>
                  <a:pt x="1607" y="2021"/>
                  <a:pt x="1616" y="2010"/>
                </a:cubicBezTo>
                <a:cubicBezTo>
                  <a:pt x="1624" y="2000"/>
                  <a:pt x="1635" y="1994"/>
                  <a:pt x="1635" y="1994"/>
                </a:cubicBezTo>
                <a:cubicBezTo>
                  <a:pt x="1635" y="1994"/>
                  <a:pt x="1659" y="1980"/>
                  <a:pt x="1659" y="1972"/>
                </a:cubicBezTo>
                <a:cubicBezTo>
                  <a:pt x="1659" y="1963"/>
                  <a:pt x="1670" y="1953"/>
                  <a:pt x="1670" y="1953"/>
                </a:cubicBezTo>
                <a:cubicBezTo>
                  <a:pt x="1670" y="1953"/>
                  <a:pt x="1680" y="1949"/>
                  <a:pt x="1689" y="1942"/>
                </a:cubicBezTo>
                <a:cubicBezTo>
                  <a:pt x="1698" y="1935"/>
                  <a:pt x="1717" y="1933"/>
                  <a:pt x="1717" y="1933"/>
                </a:cubicBezTo>
                <a:cubicBezTo>
                  <a:pt x="1728" y="1933"/>
                  <a:pt x="1735" y="1923"/>
                  <a:pt x="1735" y="1923"/>
                </a:cubicBezTo>
                <a:cubicBezTo>
                  <a:pt x="1748" y="1923"/>
                  <a:pt x="1754" y="1924"/>
                  <a:pt x="1766" y="1924"/>
                </a:cubicBezTo>
                <a:cubicBezTo>
                  <a:pt x="1766" y="1924"/>
                  <a:pt x="1766" y="1924"/>
                  <a:pt x="1774" y="1920"/>
                </a:cubicBezTo>
                <a:cubicBezTo>
                  <a:pt x="1783" y="1916"/>
                  <a:pt x="1785" y="1922"/>
                  <a:pt x="1787" y="1918"/>
                </a:cubicBezTo>
                <a:cubicBezTo>
                  <a:pt x="1790" y="1913"/>
                  <a:pt x="1797" y="1903"/>
                  <a:pt x="1802" y="1897"/>
                </a:cubicBezTo>
                <a:cubicBezTo>
                  <a:pt x="1807" y="1891"/>
                  <a:pt x="1824" y="1882"/>
                  <a:pt x="1824" y="1882"/>
                </a:cubicBezTo>
                <a:cubicBezTo>
                  <a:pt x="1824" y="1882"/>
                  <a:pt x="1830" y="1866"/>
                  <a:pt x="1841" y="1866"/>
                </a:cubicBezTo>
                <a:cubicBezTo>
                  <a:pt x="1852" y="1865"/>
                  <a:pt x="1845" y="1853"/>
                  <a:pt x="1845" y="1853"/>
                </a:cubicBezTo>
                <a:cubicBezTo>
                  <a:pt x="1845" y="1853"/>
                  <a:pt x="1857" y="1842"/>
                  <a:pt x="1859" y="1833"/>
                </a:cubicBezTo>
                <a:cubicBezTo>
                  <a:pt x="1860" y="1824"/>
                  <a:pt x="1878" y="1802"/>
                  <a:pt x="1878" y="1802"/>
                </a:cubicBezTo>
                <a:cubicBezTo>
                  <a:pt x="1892" y="1804"/>
                  <a:pt x="1914" y="1781"/>
                  <a:pt x="1914" y="1781"/>
                </a:cubicBezTo>
                <a:cubicBezTo>
                  <a:pt x="1914" y="1781"/>
                  <a:pt x="1925" y="1770"/>
                  <a:pt x="1938" y="1765"/>
                </a:cubicBezTo>
                <a:cubicBezTo>
                  <a:pt x="1952" y="1761"/>
                  <a:pt x="1956" y="1746"/>
                  <a:pt x="1956" y="1746"/>
                </a:cubicBezTo>
                <a:cubicBezTo>
                  <a:pt x="1973" y="1729"/>
                  <a:pt x="1961" y="1730"/>
                  <a:pt x="1967" y="1719"/>
                </a:cubicBezTo>
                <a:cubicBezTo>
                  <a:pt x="1973" y="1708"/>
                  <a:pt x="1973" y="1701"/>
                  <a:pt x="1973" y="1701"/>
                </a:cubicBezTo>
                <a:cubicBezTo>
                  <a:pt x="1973" y="1701"/>
                  <a:pt x="1963" y="1701"/>
                  <a:pt x="1955" y="1699"/>
                </a:cubicBezTo>
                <a:cubicBezTo>
                  <a:pt x="1946" y="1697"/>
                  <a:pt x="1938" y="1678"/>
                  <a:pt x="1938" y="1678"/>
                </a:cubicBezTo>
                <a:cubicBezTo>
                  <a:pt x="1935" y="1674"/>
                  <a:pt x="1934" y="1671"/>
                  <a:pt x="1931" y="1666"/>
                </a:cubicBezTo>
                <a:cubicBezTo>
                  <a:pt x="1929" y="1664"/>
                  <a:pt x="1928" y="1662"/>
                  <a:pt x="1926" y="1659"/>
                </a:cubicBezTo>
                <a:cubicBezTo>
                  <a:pt x="1916" y="1658"/>
                  <a:pt x="1911" y="1658"/>
                  <a:pt x="1900" y="1657"/>
                </a:cubicBezTo>
                <a:cubicBezTo>
                  <a:pt x="1900" y="1657"/>
                  <a:pt x="1894" y="1652"/>
                  <a:pt x="1887" y="1648"/>
                </a:cubicBezTo>
                <a:cubicBezTo>
                  <a:pt x="1880" y="1643"/>
                  <a:pt x="1877" y="1651"/>
                  <a:pt x="1877" y="1651"/>
                </a:cubicBezTo>
                <a:cubicBezTo>
                  <a:pt x="1877" y="1651"/>
                  <a:pt x="1875" y="1646"/>
                  <a:pt x="1872" y="1631"/>
                </a:cubicBezTo>
                <a:cubicBezTo>
                  <a:pt x="1868" y="1616"/>
                  <a:pt x="1839" y="1606"/>
                  <a:pt x="1839" y="1606"/>
                </a:cubicBezTo>
                <a:cubicBezTo>
                  <a:pt x="1831" y="1599"/>
                  <a:pt x="1835" y="1562"/>
                  <a:pt x="1835" y="1562"/>
                </a:cubicBezTo>
                <a:cubicBezTo>
                  <a:pt x="1835" y="1562"/>
                  <a:pt x="1825" y="1561"/>
                  <a:pt x="1821" y="1556"/>
                </a:cubicBezTo>
                <a:cubicBezTo>
                  <a:pt x="1817" y="1551"/>
                  <a:pt x="1823" y="1527"/>
                  <a:pt x="1823" y="1527"/>
                </a:cubicBezTo>
                <a:cubicBezTo>
                  <a:pt x="1823" y="1527"/>
                  <a:pt x="1813" y="1527"/>
                  <a:pt x="1808" y="1512"/>
                </a:cubicBezTo>
                <a:cubicBezTo>
                  <a:pt x="1803" y="1497"/>
                  <a:pt x="1794" y="1495"/>
                  <a:pt x="1794" y="1495"/>
                </a:cubicBezTo>
                <a:cubicBezTo>
                  <a:pt x="1794" y="1495"/>
                  <a:pt x="1790" y="1490"/>
                  <a:pt x="1778" y="1485"/>
                </a:cubicBezTo>
                <a:cubicBezTo>
                  <a:pt x="1765" y="1479"/>
                  <a:pt x="1761" y="1486"/>
                  <a:pt x="1761" y="1486"/>
                </a:cubicBezTo>
                <a:cubicBezTo>
                  <a:pt x="1761" y="1486"/>
                  <a:pt x="1744" y="1478"/>
                  <a:pt x="1744" y="1469"/>
                </a:cubicBezTo>
                <a:cubicBezTo>
                  <a:pt x="1744" y="1461"/>
                  <a:pt x="1739" y="1455"/>
                  <a:pt x="1739" y="1455"/>
                </a:cubicBezTo>
                <a:cubicBezTo>
                  <a:pt x="1737" y="1448"/>
                  <a:pt x="1736" y="1444"/>
                  <a:pt x="1733" y="1437"/>
                </a:cubicBezTo>
                <a:cubicBezTo>
                  <a:pt x="1728" y="1430"/>
                  <a:pt x="1726" y="1427"/>
                  <a:pt x="1721" y="1420"/>
                </a:cubicBezTo>
                <a:cubicBezTo>
                  <a:pt x="1717" y="1415"/>
                  <a:pt x="1715" y="1413"/>
                  <a:pt x="1712" y="1408"/>
                </a:cubicBezTo>
                <a:cubicBezTo>
                  <a:pt x="1716" y="1405"/>
                  <a:pt x="1718" y="1403"/>
                  <a:pt x="1723" y="1400"/>
                </a:cubicBezTo>
                <a:cubicBezTo>
                  <a:pt x="1722" y="1396"/>
                  <a:pt x="1722" y="1395"/>
                  <a:pt x="1722" y="1391"/>
                </a:cubicBezTo>
                <a:cubicBezTo>
                  <a:pt x="1718" y="1392"/>
                  <a:pt x="1716" y="1392"/>
                  <a:pt x="1712" y="1394"/>
                </a:cubicBezTo>
                <a:cubicBezTo>
                  <a:pt x="1711" y="1396"/>
                  <a:pt x="1710" y="1397"/>
                  <a:pt x="1709" y="1400"/>
                </a:cubicBezTo>
                <a:cubicBezTo>
                  <a:pt x="1707" y="1399"/>
                  <a:pt x="1705" y="1399"/>
                  <a:pt x="1703" y="1398"/>
                </a:cubicBezTo>
                <a:cubicBezTo>
                  <a:pt x="1703" y="1395"/>
                  <a:pt x="1703" y="1393"/>
                  <a:pt x="1703" y="1389"/>
                </a:cubicBezTo>
                <a:cubicBezTo>
                  <a:pt x="1696" y="1387"/>
                  <a:pt x="1693" y="1386"/>
                  <a:pt x="1686" y="1383"/>
                </a:cubicBezTo>
                <a:cubicBezTo>
                  <a:pt x="1687" y="1373"/>
                  <a:pt x="1677" y="1379"/>
                  <a:pt x="1677" y="1379"/>
                </a:cubicBezTo>
                <a:cubicBezTo>
                  <a:pt x="1677" y="1379"/>
                  <a:pt x="1673" y="1385"/>
                  <a:pt x="1661" y="1385"/>
                </a:cubicBezTo>
                <a:cubicBezTo>
                  <a:pt x="1649" y="1386"/>
                  <a:pt x="1658" y="1371"/>
                  <a:pt x="1650" y="1375"/>
                </a:cubicBezTo>
                <a:cubicBezTo>
                  <a:pt x="1642" y="1378"/>
                  <a:pt x="1623" y="1367"/>
                  <a:pt x="1623" y="1367"/>
                </a:cubicBezTo>
                <a:cubicBezTo>
                  <a:pt x="1629" y="1347"/>
                  <a:pt x="1607" y="1351"/>
                  <a:pt x="1607" y="1351"/>
                </a:cubicBezTo>
                <a:cubicBezTo>
                  <a:pt x="1606" y="1345"/>
                  <a:pt x="1605" y="1342"/>
                  <a:pt x="1603" y="1335"/>
                </a:cubicBezTo>
                <a:cubicBezTo>
                  <a:pt x="1599" y="1342"/>
                  <a:pt x="1598" y="1346"/>
                  <a:pt x="1594" y="1352"/>
                </a:cubicBezTo>
                <a:cubicBezTo>
                  <a:pt x="1587" y="1351"/>
                  <a:pt x="1584" y="1350"/>
                  <a:pt x="1577" y="1348"/>
                </a:cubicBezTo>
                <a:cubicBezTo>
                  <a:pt x="1577" y="1348"/>
                  <a:pt x="1586" y="1341"/>
                  <a:pt x="1589" y="1333"/>
                </a:cubicBezTo>
                <a:cubicBezTo>
                  <a:pt x="1591" y="1324"/>
                  <a:pt x="1579" y="1321"/>
                  <a:pt x="1564" y="1334"/>
                </a:cubicBezTo>
                <a:cubicBezTo>
                  <a:pt x="1549" y="1347"/>
                  <a:pt x="1549" y="1332"/>
                  <a:pt x="1530" y="1336"/>
                </a:cubicBezTo>
                <a:cubicBezTo>
                  <a:pt x="1512" y="1340"/>
                  <a:pt x="1511" y="1360"/>
                  <a:pt x="1511" y="1360"/>
                </a:cubicBezTo>
                <a:cubicBezTo>
                  <a:pt x="1492" y="1355"/>
                  <a:pt x="1487" y="1371"/>
                  <a:pt x="1487" y="1371"/>
                </a:cubicBezTo>
                <a:cubicBezTo>
                  <a:pt x="1487" y="1371"/>
                  <a:pt x="1475" y="1346"/>
                  <a:pt x="1460" y="1342"/>
                </a:cubicBezTo>
                <a:cubicBezTo>
                  <a:pt x="1444" y="1337"/>
                  <a:pt x="1441" y="1357"/>
                  <a:pt x="1426" y="1345"/>
                </a:cubicBezTo>
                <a:cubicBezTo>
                  <a:pt x="1411" y="1334"/>
                  <a:pt x="1408" y="1300"/>
                  <a:pt x="1408" y="1300"/>
                </a:cubicBezTo>
                <a:cubicBezTo>
                  <a:pt x="1409" y="1296"/>
                  <a:pt x="1410" y="1293"/>
                  <a:pt x="1412" y="1289"/>
                </a:cubicBezTo>
                <a:cubicBezTo>
                  <a:pt x="1414" y="1283"/>
                  <a:pt x="1416" y="1280"/>
                  <a:pt x="1418" y="1273"/>
                </a:cubicBezTo>
                <a:cubicBezTo>
                  <a:pt x="1420" y="1264"/>
                  <a:pt x="1421" y="1260"/>
                  <a:pt x="1423" y="1251"/>
                </a:cubicBezTo>
                <a:cubicBezTo>
                  <a:pt x="1426" y="1249"/>
                  <a:pt x="1427" y="1249"/>
                  <a:pt x="1429" y="1247"/>
                </a:cubicBezTo>
                <a:cubicBezTo>
                  <a:pt x="1432" y="1240"/>
                  <a:pt x="1434" y="1237"/>
                  <a:pt x="1437" y="1230"/>
                </a:cubicBezTo>
                <a:cubicBezTo>
                  <a:pt x="1432" y="1228"/>
                  <a:pt x="1429" y="1226"/>
                  <a:pt x="1425" y="1224"/>
                </a:cubicBezTo>
                <a:cubicBezTo>
                  <a:pt x="1423" y="1221"/>
                  <a:pt x="1422" y="1220"/>
                  <a:pt x="1421" y="1217"/>
                </a:cubicBezTo>
                <a:cubicBezTo>
                  <a:pt x="1412" y="1213"/>
                  <a:pt x="1407" y="1211"/>
                  <a:pt x="1398" y="1207"/>
                </a:cubicBezTo>
                <a:cubicBezTo>
                  <a:pt x="1398" y="1207"/>
                  <a:pt x="1366" y="1205"/>
                  <a:pt x="1358" y="1197"/>
                </a:cubicBezTo>
                <a:cubicBezTo>
                  <a:pt x="1358" y="1197"/>
                  <a:pt x="1360" y="1190"/>
                  <a:pt x="1368" y="1188"/>
                </a:cubicBezTo>
                <a:cubicBezTo>
                  <a:pt x="1377" y="1186"/>
                  <a:pt x="1378" y="1163"/>
                  <a:pt x="1378" y="1163"/>
                </a:cubicBezTo>
                <a:cubicBezTo>
                  <a:pt x="1384" y="1156"/>
                  <a:pt x="1387" y="1153"/>
                  <a:pt x="1392" y="1147"/>
                </a:cubicBezTo>
                <a:cubicBezTo>
                  <a:pt x="1392" y="1147"/>
                  <a:pt x="1396" y="1127"/>
                  <a:pt x="1401" y="1125"/>
                </a:cubicBezTo>
                <a:cubicBezTo>
                  <a:pt x="1406" y="1123"/>
                  <a:pt x="1412" y="1117"/>
                  <a:pt x="1412" y="1117"/>
                </a:cubicBezTo>
                <a:cubicBezTo>
                  <a:pt x="1411" y="1112"/>
                  <a:pt x="1411" y="1110"/>
                  <a:pt x="1411" y="1106"/>
                </a:cubicBezTo>
                <a:cubicBezTo>
                  <a:pt x="1401" y="1104"/>
                  <a:pt x="1396" y="1103"/>
                  <a:pt x="1385" y="1101"/>
                </a:cubicBezTo>
                <a:cubicBezTo>
                  <a:pt x="1378" y="1100"/>
                  <a:pt x="1375" y="1100"/>
                  <a:pt x="1368" y="1099"/>
                </a:cubicBezTo>
                <a:cubicBezTo>
                  <a:pt x="1366" y="1100"/>
                  <a:pt x="1365" y="1101"/>
                  <a:pt x="1363" y="1103"/>
                </a:cubicBezTo>
                <a:cubicBezTo>
                  <a:pt x="1359" y="1103"/>
                  <a:pt x="1357" y="1103"/>
                  <a:pt x="1354" y="1104"/>
                </a:cubicBezTo>
                <a:cubicBezTo>
                  <a:pt x="1351" y="1108"/>
                  <a:pt x="1349" y="1110"/>
                  <a:pt x="1345" y="1114"/>
                </a:cubicBezTo>
                <a:cubicBezTo>
                  <a:pt x="1345" y="1114"/>
                  <a:pt x="1341" y="1134"/>
                  <a:pt x="1330" y="1133"/>
                </a:cubicBezTo>
                <a:cubicBezTo>
                  <a:pt x="1318" y="1132"/>
                  <a:pt x="1311" y="1138"/>
                  <a:pt x="1311" y="1138"/>
                </a:cubicBezTo>
                <a:cubicBezTo>
                  <a:pt x="1303" y="1135"/>
                  <a:pt x="1298" y="1133"/>
                  <a:pt x="1290" y="1131"/>
                </a:cubicBezTo>
                <a:cubicBezTo>
                  <a:pt x="1290" y="1131"/>
                  <a:pt x="1278" y="1117"/>
                  <a:pt x="1268" y="1115"/>
                </a:cubicBezTo>
                <a:cubicBezTo>
                  <a:pt x="1268" y="1115"/>
                  <a:pt x="1276" y="1096"/>
                  <a:pt x="1266" y="1090"/>
                </a:cubicBezTo>
                <a:cubicBezTo>
                  <a:pt x="1256" y="1084"/>
                  <a:pt x="1262" y="1063"/>
                  <a:pt x="1262" y="1063"/>
                </a:cubicBezTo>
                <a:cubicBezTo>
                  <a:pt x="1262" y="1063"/>
                  <a:pt x="1251" y="1056"/>
                  <a:pt x="1266" y="1037"/>
                </a:cubicBezTo>
                <a:cubicBezTo>
                  <a:pt x="1280" y="1018"/>
                  <a:pt x="1267" y="1014"/>
                  <a:pt x="1280" y="1002"/>
                </a:cubicBezTo>
                <a:cubicBezTo>
                  <a:pt x="1293" y="990"/>
                  <a:pt x="1274" y="963"/>
                  <a:pt x="1300" y="960"/>
                </a:cubicBezTo>
                <a:cubicBezTo>
                  <a:pt x="1326" y="957"/>
                  <a:pt x="1341" y="946"/>
                  <a:pt x="1341" y="946"/>
                </a:cubicBezTo>
                <a:cubicBezTo>
                  <a:pt x="1341" y="946"/>
                  <a:pt x="1359" y="944"/>
                  <a:pt x="1372" y="957"/>
                </a:cubicBezTo>
                <a:cubicBezTo>
                  <a:pt x="1385" y="969"/>
                  <a:pt x="1402" y="980"/>
                  <a:pt x="1410" y="969"/>
                </a:cubicBezTo>
                <a:cubicBezTo>
                  <a:pt x="1410" y="969"/>
                  <a:pt x="1405" y="982"/>
                  <a:pt x="1415" y="982"/>
                </a:cubicBezTo>
                <a:cubicBezTo>
                  <a:pt x="1425" y="981"/>
                  <a:pt x="1426" y="958"/>
                  <a:pt x="1426" y="958"/>
                </a:cubicBezTo>
                <a:cubicBezTo>
                  <a:pt x="1426" y="958"/>
                  <a:pt x="1437" y="967"/>
                  <a:pt x="1454" y="966"/>
                </a:cubicBezTo>
                <a:cubicBezTo>
                  <a:pt x="1472" y="966"/>
                  <a:pt x="1469" y="982"/>
                  <a:pt x="1469" y="982"/>
                </a:cubicBezTo>
                <a:cubicBezTo>
                  <a:pt x="1469" y="982"/>
                  <a:pt x="1477" y="995"/>
                  <a:pt x="1489" y="985"/>
                </a:cubicBezTo>
                <a:cubicBezTo>
                  <a:pt x="1501" y="975"/>
                  <a:pt x="1503" y="998"/>
                  <a:pt x="1499" y="1011"/>
                </a:cubicBezTo>
                <a:cubicBezTo>
                  <a:pt x="1496" y="1023"/>
                  <a:pt x="1504" y="1030"/>
                  <a:pt x="1503" y="1041"/>
                </a:cubicBezTo>
                <a:cubicBezTo>
                  <a:pt x="1501" y="1052"/>
                  <a:pt x="1511" y="1057"/>
                  <a:pt x="1509" y="1072"/>
                </a:cubicBezTo>
                <a:cubicBezTo>
                  <a:pt x="1507" y="1086"/>
                  <a:pt x="1523" y="1085"/>
                  <a:pt x="1530" y="1061"/>
                </a:cubicBezTo>
                <a:cubicBezTo>
                  <a:pt x="1537" y="1037"/>
                  <a:pt x="1541" y="1039"/>
                  <a:pt x="1535" y="1028"/>
                </a:cubicBezTo>
                <a:cubicBezTo>
                  <a:pt x="1535" y="1028"/>
                  <a:pt x="1540" y="1016"/>
                  <a:pt x="1534" y="1005"/>
                </a:cubicBezTo>
                <a:cubicBezTo>
                  <a:pt x="1527" y="994"/>
                  <a:pt x="1536" y="969"/>
                  <a:pt x="1547" y="964"/>
                </a:cubicBezTo>
                <a:cubicBezTo>
                  <a:pt x="1556" y="961"/>
                  <a:pt x="1575" y="949"/>
                  <a:pt x="1580" y="947"/>
                </a:cubicBezTo>
                <a:cubicBezTo>
                  <a:pt x="1580" y="947"/>
                  <a:pt x="1585" y="938"/>
                  <a:pt x="1604" y="938"/>
                </a:cubicBezTo>
                <a:cubicBezTo>
                  <a:pt x="1624" y="939"/>
                  <a:pt x="1640" y="933"/>
                  <a:pt x="1635" y="920"/>
                </a:cubicBezTo>
                <a:cubicBezTo>
                  <a:pt x="1630" y="907"/>
                  <a:pt x="1644" y="896"/>
                  <a:pt x="1644" y="896"/>
                </a:cubicBezTo>
                <a:cubicBezTo>
                  <a:pt x="1644" y="896"/>
                  <a:pt x="1655" y="888"/>
                  <a:pt x="1655" y="878"/>
                </a:cubicBezTo>
                <a:cubicBezTo>
                  <a:pt x="1655" y="878"/>
                  <a:pt x="1671" y="876"/>
                  <a:pt x="1675" y="858"/>
                </a:cubicBezTo>
                <a:cubicBezTo>
                  <a:pt x="1675" y="858"/>
                  <a:pt x="1698" y="869"/>
                  <a:pt x="1705" y="859"/>
                </a:cubicBezTo>
                <a:cubicBezTo>
                  <a:pt x="1711" y="849"/>
                  <a:pt x="1725" y="858"/>
                  <a:pt x="1726" y="866"/>
                </a:cubicBezTo>
                <a:cubicBezTo>
                  <a:pt x="1726" y="866"/>
                  <a:pt x="1736" y="864"/>
                  <a:pt x="1734" y="852"/>
                </a:cubicBezTo>
                <a:cubicBezTo>
                  <a:pt x="1731" y="851"/>
                  <a:pt x="1729" y="851"/>
                  <a:pt x="1726" y="851"/>
                </a:cubicBezTo>
                <a:cubicBezTo>
                  <a:pt x="1724" y="848"/>
                  <a:pt x="1724" y="847"/>
                  <a:pt x="1722" y="844"/>
                </a:cubicBezTo>
                <a:cubicBezTo>
                  <a:pt x="1722" y="844"/>
                  <a:pt x="1725" y="845"/>
                  <a:pt x="1727" y="834"/>
                </a:cubicBezTo>
                <a:cubicBezTo>
                  <a:pt x="1729" y="823"/>
                  <a:pt x="1740" y="826"/>
                  <a:pt x="1740" y="826"/>
                </a:cubicBezTo>
                <a:cubicBezTo>
                  <a:pt x="1740" y="826"/>
                  <a:pt x="1754" y="830"/>
                  <a:pt x="1754" y="826"/>
                </a:cubicBezTo>
                <a:cubicBezTo>
                  <a:pt x="1754" y="826"/>
                  <a:pt x="1765" y="823"/>
                  <a:pt x="1771" y="824"/>
                </a:cubicBezTo>
                <a:cubicBezTo>
                  <a:pt x="1778" y="824"/>
                  <a:pt x="1777" y="818"/>
                  <a:pt x="1783" y="820"/>
                </a:cubicBezTo>
                <a:cubicBezTo>
                  <a:pt x="1789" y="823"/>
                  <a:pt x="1799" y="818"/>
                  <a:pt x="1808" y="826"/>
                </a:cubicBezTo>
                <a:cubicBezTo>
                  <a:pt x="1808" y="826"/>
                  <a:pt x="1798" y="827"/>
                  <a:pt x="1792" y="832"/>
                </a:cubicBezTo>
                <a:cubicBezTo>
                  <a:pt x="1785" y="837"/>
                  <a:pt x="1786" y="844"/>
                  <a:pt x="1789" y="849"/>
                </a:cubicBezTo>
                <a:cubicBezTo>
                  <a:pt x="1793" y="854"/>
                  <a:pt x="1804" y="847"/>
                  <a:pt x="1810" y="844"/>
                </a:cubicBezTo>
                <a:cubicBezTo>
                  <a:pt x="1815" y="841"/>
                  <a:pt x="1824" y="850"/>
                  <a:pt x="1829" y="844"/>
                </a:cubicBezTo>
                <a:cubicBezTo>
                  <a:pt x="1829" y="844"/>
                  <a:pt x="1842" y="852"/>
                  <a:pt x="1844" y="844"/>
                </a:cubicBezTo>
                <a:cubicBezTo>
                  <a:pt x="1844" y="844"/>
                  <a:pt x="1855" y="851"/>
                  <a:pt x="1856" y="843"/>
                </a:cubicBezTo>
                <a:cubicBezTo>
                  <a:pt x="1856" y="843"/>
                  <a:pt x="1869" y="847"/>
                  <a:pt x="1872" y="843"/>
                </a:cubicBezTo>
                <a:cubicBezTo>
                  <a:pt x="1874" y="838"/>
                  <a:pt x="1865" y="830"/>
                  <a:pt x="1865" y="830"/>
                </a:cubicBezTo>
                <a:cubicBezTo>
                  <a:pt x="1865" y="830"/>
                  <a:pt x="1868" y="823"/>
                  <a:pt x="1866" y="822"/>
                </a:cubicBezTo>
                <a:cubicBezTo>
                  <a:pt x="1863" y="821"/>
                  <a:pt x="1855" y="828"/>
                  <a:pt x="1855" y="828"/>
                </a:cubicBezTo>
                <a:cubicBezTo>
                  <a:pt x="1855" y="828"/>
                  <a:pt x="1849" y="830"/>
                  <a:pt x="1849" y="837"/>
                </a:cubicBezTo>
                <a:cubicBezTo>
                  <a:pt x="1849" y="837"/>
                  <a:pt x="1843" y="832"/>
                  <a:pt x="1838" y="830"/>
                </a:cubicBezTo>
                <a:cubicBezTo>
                  <a:pt x="1838" y="830"/>
                  <a:pt x="1844" y="832"/>
                  <a:pt x="1845" y="825"/>
                </a:cubicBezTo>
                <a:cubicBezTo>
                  <a:pt x="1846" y="818"/>
                  <a:pt x="1835" y="820"/>
                  <a:pt x="1835" y="820"/>
                </a:cubicBezTo>
                <a:cubicBezTo>
                  <a:pt x="1831" y="816"/>
                  <a:pt x="1829" y="815"/>
                  <a:pt x="1825" y="811"/>
                </a:cubicBezTo>
                <a:cubicBezTo>
                  <a:pt x="1825" y="809"/>
                  <a:pt x="1825" y="807"/>
                  <a:pt x="1824" y="805"/>
                </a:cubicBezTo>
                <a:cubicBezTo>
                  <a:pt x="1823" y="804"/>
                  <a:pt x="1822" y="804"/>
                  <a:pt x="1820" y="804"/>
                </a:cubicBezTo>
                <a:cubicBezTo>
                  <a:pt x="1819" y="807"/>
                  <a:pt x="1819" y="809"/>
                  <a:pt x="1818" y="812"/>
                </a:cubicBezTo>
                <a:cubicBezTo>
                  <a:pt x="1817" y="809"/>
                  <a:pt x="1817" y="807"/>
                  <a:pt x="1815" y="804"/>
                </a:cubicBezTo>
                <a:cubicBezTo>
                  <a:pt x="1815" y="804"/>
                  <a:pt x="1810" y="795"/>
                  <a:pt x="1819" y="790"/>
                </a:cubicBezTo>
                <a:cubicBezTo>
                  <a:pt x="1819" y="790"/>
                  <a:pt x="1806" y="788"/>
                  <a:pt x="1802" y="777"/>
                </a:cubicBezTo>
                <a:cubicBezTo>
                  <a:pt x="1802" y="777"/>
                  <a:pt x="1813" y="786"/>
                  <a:pt x="1819" y="779"/>
                </a:cubicBezTo>
                <a:cubicBezTo>
                  <a:pt x="1819" y="779"/>
                  <a:pt x="1824" y="786"/>
                  <a:pt x="1826" y="776"/>
                </a:cubicBezTo>
                <a:cubicBezTo>
                  <a:pt x="1828" y="766"/>
                  <a:pt x="1813" y="764"/>
                  <a:pt x="1813" y="764"/>
                </a:cubicBezTo>
                <a:cubicBezTo>
                  <a:pt x="1805" y="761"/>
                  <a:pt x="1802" y="760"/>
                  <a:pt x="1793" y="757"/>
                </a:cubicBezTo>
                <a:cubicBezTo>
                  <a:pt x="1793" y="757"/>
                  <a:pt x="1773" y="754"/>
                  <a:pt x="1759" y="761"/>
                </a:cubicBezTo>
                <a:cubicBezTo>
                  <a:pt x="1759" y="761"/>
                  <a:pt x="1768" y="746"/>
                  <a:pt x="1786" y="752"/>
                </a:cubicBezTo>
                <a:cubicBezTo>
                  <a:pt x="1786" y="752"/>
                  <a:pt x="1796" y="739"/>
                  <a:pt x="1806" y="745"/>
                </a:cubicBezTo>
                <a:cubicBezTo>
                  <a:pt x="1806" y="745"/>
                  <a:pt x="1840" y="754"/>
                  <a:pt x="1853" y="764"/>
                </a:cubicBezTo>
                <a:cubicBezTo>
                  <a:pt x="1866" y="773"/>
                  <a:pt x="1881" y="774"/>
                  <a:pt x="1881" y="774"/>
                </a:cubicBezTo>
                <a:cubicBezTo>
                  <a:pt x="1881" y="774"/>
                  <a:pt x="1905" y="767"/>
                  <a:pt x="1917" y="775"/>
                </a:cubicBezTo>
                <a:cubicBezTo>
                  <a:pt x="1917" y="775"/>
                  <a:pt x="1927" y="767"/>
                  <a:pt x="1933" y="770"/>
                </a:cubicBezTo>
                <a:cubicBezTo>
                  <a:pt x="1935" y="762"/>
                  <a:pt x="1935" y="758"/>
                  <a:pt x="1936" y="750"/>
                </a:cubicBezTo>
                <a:cubicBezTo>
                  <a:pt x="1930" y="746"/>
                  <a:pt x="1927" y="743"/>
                  <a:pt x="1921" y="739"/>
                </a:cubicBezTo>
                <a:cubicBezTo>
                  <a:pt x="1919" y="735"/>
                  <a:pt x="1918" y="733"/>
                  <a:pt x="1917" y="730"/>
                </a:cubicBezTo>
                <a:cubicBezTo>
                  <a:pt x="1916" y="727"/>
                  <a:pt x="1916" y="726"/>
                  <a:pt x="1916" y="723"/>
                </a:cubicBezTo>
                <a:cubicBezTo>
                  <a:pt x="1910" y="720"/>
                  <a:pt x="1908" y="719"/>
                  <a:pt x="1902" y="716"/>
                </a:cubicBezTo>
                <a:cubicBezTo>
                  <a:pt x="1902" y="713"/>
                  <a:pt x="1902" y="711"/>
                  <a:pt x="1902" y="708"/>
                </a:cubicBezTo>
                <a:cubicBezTo>
                  <a:pt x="1897" y="704"/>
                  <a:pt x="1894" y="702"/>
                  <a:pt x="1889" y="698"/>
                </a:cubicBezTo>
                <a:cubicBezTo>
                  <a:pt x="1889" y="695"/>
                  <a:pt x="1888" y="693"/>
                  <a:pt x="1888" y="690"/>
                </a:cubicBezTo>
                <a:cubicBezTo>
                  <a:pt x="1886" y="689"/>
                  <a:pt x="1885" y="688"/>
                  <a:pt x="1884" y="687"/>
                </a:cubicBezTo>
                <a:cubicBezTo>
                  <a:pt x="1884" y="687"/>
                  <a:pt x="1877" y="675"/>
                  <a:pt x="1878" y="667"/>
                </a:cubicBezTo>
                <a:cubicBezTo>
                  <a:pt x="1879" y="659"/>
                  <a:pt x="1869" y="648"/>
                  <a:pt x="1869" y="648"/>
                </a:cubicBezTo>
                <a:cubicBezTo>
                  <a:pt x="1869" y="648"/>
                  <a:pt x="1864" y="632"/>
                  <a:pt x="1858" y="625"/>
                </a:cubicBezTo>
                <a:cubicBezTo>
                  <a:pt x="1853" y="619"/>
                  <a:pt x="1848" y="592"/>
                  <a:pt x="1848" y="592"/>
                </a:cubicBezTo>
                <a:cubicBezTo>
                  <a:pt x="1848" y="592"/>
                  <a:pt x="1839" y="601"/>
                  <a:pt x="1838" y="605"/>
                </a:cubicBezTo>
                <a:cubicBezTo>
                  <a:pt x="1838" y="605"/>
                  <a:pt x="1832" y="605"/>
                  <a:pt x="1831" y="612"/>
                </a:cubicBezTo>
                <a:cubicBezTo>
                  <a:pt x="1830" y="619"/>
                  <a:pt x="1822" y="612"/>
                  <a:pt x="1815" y="615"/>
                </a:cubicBezTo>
                <a:cubicBezTo>
                  <a:pt x="1808" y="617"/>
                  <a:pt x="1804" y="607"/>
                  <a:pt x="1795" y="599"/>
                </a:cubicBezTo>
                <a:cubicBezTo>
                  <a:pt x="1795" y="599"/>
                  <a:pt x="1788" y="586"/>
                  <a:pt x="1789" y="579"/>
                </a:cubicBezTo>
                <a:cubicBezTo>
                  <a:pt x="1790" y="572"/>
                  <a:pt x="1794" y="573"/>
                  <a:pt x="1794" y="565"/>
                </a:cubicBezTo>
                <a:cubicBezTo>
                  <a:pt x="1794" y="565"/>
                  <a:pt x="1787" y="563"/>
                  <a:pt x="1785" y="566"/>
                </a:cubicBezTo>
                <a:cubicBezTo>
                  <a:pt x="1785" y="566"/>
                  <a:pt x="1785" y="560"/>
                  <a:pt x="1775" y="557"/>
                </a:cubicBezTo>
                <a:cubicBezTo>
                  <a:pt x="1766" y="554"/>
                  <a:pt x="1775" y="548"/>
                  <a:pt x="1769" y="544"/>
                </a:cubicBezTo>
                <a:cubicBezTo>
                  <a:pt x="1763" y="539"/>
                  <a:pt x="1763" y="532"/>
                  <a:pt x="1754" y="528"/>
                </a:cubicBezTo>
                <a:cubicBezTo>
                  <a:pt x="1754" y="528"/>
                  <a:pt x="1746" y="520"/>
                  <a:pt x="1741" y="519"/>
                </a:cubicBezTo>
                <a:cubicBezTo>
                  <a:pt x="1735" y="519"/>
                  <a:pt x="1735" y="521"/>
                  <a:pt x="1725" y="517"/>
                </a:cubicBezTo>
                <a:cubicBezTo>
                  <a:pt x="1716" y="513"/>
                  <a:pt x="1714" y="508"/>
                  <a:pt x="1706" y="505"/>
                </a:cubicBezTo>
                <a:cubicBezTo>
                  <a:pt x="1698" y="502"/>
                  <a:pt x="1688" y="496"/>
                  <a:pt x="1693" y="511"/>
                </a:cubicBezTo>
                <a:cubicBezTo>
                  <a:pt x="1698" y="526"/>
                  <a:pt x="1681" y="525"/>
                  <a:pt x="1681" y="525"/>
                </a:cubicBezTo>
                <a:cubicBezTo>
                  <a:pt x="1681" y="525"/>
                  <a:pt x="1692" y="529"/>
                  <a:pt x="1693" y="542"/>
                </a:cubicBezTo>
                <a:cubicBezTo>
                  <a:pt x="1691" y="543"/>
                  <a:pt x="1690" y="543"/>
                  <a:pt x="1688" y="544"/>
                </a:cubicBezTo>
                <a:cubicBezTo>
                  <a:pt x="1687" y="547"/>
                  <a:pt x="1687" y="548"/>
                  <a:pt x="1686" y="551"/>
                </a:cubicBezTo>
                <a:cubicBezTo>
                  <a:pt x="1683" y="551"/>
                  <a:pt x="1682" y="551"/>
                  <a:pt x="1679" y="552"/>
                </a:cubicBezTo>
                <a:cubicBezTo>
                  <a:pt x="1678" y="554"/>
                  <a:pt x="1677" y="556"/>
                  <a:pt x="1676" y="558"/>
                </a:cubicBezTo>
                <a:cubicBezTo>
                  <a:pt x="1681" y="563"/>
                  <a:pt x="1684" y="565"/>
                  <a:pt x="1689" y="569"/>
                </a:cubicBezTo>
                <a:cubicBezTo>
                  <a:pt x="1689" y="569"/>
                  <a:pt x="1696" y="583"/>
                  <a:pt x="1694" y="596"/>
                </a:cubicBezTo>
                <a:cubicBezTo>
                  <a:pt x="1692" y="609"/>
                  <a:pt x="1673" y="609"/>
                  <a:pt x="1673" y="609"/>
                </a:cubicBezTo>
                <a:cubicBezTo>
                  <a:pt x="1664" y="608"/>
                  <a:pt x="1660" y="608"/>
                  <a:pt x="1651" y="607"/>
                </a:cubicBezTo>
                <a:cubicBezTo>
                  <a:pt x="1651" y="611"/>
                  <a:pt x="1651" y="613"/>
                  <a:pt x="1651" y="617"/>
                </a:cubicBezTo>
                <a:cubicBezTo>
                  <a:pt x="1652" y="621"/>
                  <a:pt x="1653" y="624"/>
                  <a:pt x="1654" y="629"/>
                </a:cubicBezTo>
                <a:cubicBezTo>
                  <a:pt x="1654" y="634"/>
                  <a:pt x="1653" y="636"/>
                  <a:pt x="1653" y="641"/>
                </a:cubicBezTo>
                <a:cubicBezTo>
                  <a:pt x="1653" y="641"/>
                  <a:pt x="1656" y="653"/>
                  <a:pt x="1651" y="655"/>
                </a:cubicBezTo>
                <a:cubicBezTo>
                  <a:pt x="1646" y="657"/>
                  <a:pt x="1641" y="650"/>
                  <a:pt x="1641" y="650"/>
                </a:cubicBezTo>
                <a:cubicBezTo>
                  <a:pt x="1639" y="653"/>
                  <a:pt x="1638" y="654"/>
                  <a:pt x="1635" y="656"/>
                </a:cubicBezTo>
                <a:cubicBezTo>
                  <a:pt x="1633" y="653"/>
                  <a:pt x="1632" y="652"/>
                  <a:pt x="1629" y="648"/>
                </a:cubicBezTo>
                <a:cubicBezTo>
                  <a:pt x="1627" y="644"/>
                  <a:pt x="1626" y="643"/>
                  <a:pt x="1623" y="638"/>
                </a:cubicBezTo>
                <a:cubicBezTo>
                  <a:pt x="1627" y="638"/>
                  <a:pt x="1629" y="638"/>
                  <a:pt x="1633" y="638"/>
                </a:cubicBezTo>
                <a:cubicBezTo>
                  <a:pt x="1633" y="635"/>
                  <a:pt x="1633" y="633"/>
                  <a:pt x="1634" y="630"/>
                </a:cubicBezTo>
                <a:cubicBezTo>
                  <a:pt x="1628" y="625"/>
                  <a:pt x="1625" y="623"/>
                  <a:pt x="1619" y="618"/>
                </a:cubicBezTo>
                <a:cubicBezTo>
                  <a:pt x="1618" y="615"/>
                  <a:pt x="1618" y="613"/>
                  <a:pt x="1617" y="609"/>
                </a:cubicBezTo>
                <a:cubicBezTo>
                  <a:pt x="1617" y="609"/>
                  <a:pt x="1615" y="608"/>
                  <a:pt x="1621" y="598"/>
                </a:cubicBezTo>
                <a:cubicBezTo>
                  <a:pt x="1627" y="589"/>
                  <a:pt x="1610" y="583"/>
                  <a:pt x="1610" y="583"/>
                </a:cubicBezTo>
                <a:cubicBezTo>
                  <a:pt x="1610" y="583"/>
                  <a:pt x="1586" y="579"/>
                  <a:pt x="1579" y="570"/>
                </a:cubicBezTo>
                <a:cubicBezTo>
                  <a:pt x="1573" y="560"/>
                  <a:pt x="1561" y="562"/>
                  <a:pt x="1551" y="544"/>
                </a:cubicBezTo>
                <a:cubicBezTo>
                  <a:pt x="1540" y="525"/>
                  <a:pt x="1527" y="530"/>
                  <a:pt x="1527" y="530"/>
                </a:cubicBezTo>
                <a:cubicBezTo>
                  <a:pt x="1527" y="530"/>
                  <a:pt x="1524" y="522"/>
                  <a:pt x="1508" y="519"/>
                </a:cubicBezTo>
                <a:cubicBezTo>
                  <a:pt x="1492" y="515"/>
                  <a:pt x="1495" y="491"/>
                  <a:pt x="1495" y="491"/>
                </a:cubicBezTo>
                <a:cubicBezTo>
                  <a:pt x="1487" y="489"/>
                  <a:pt x="1484" y="487"/>
                  <a:pt x="1476" y="485"/>
                </a:cubicBezTo>
                <a:cubicBezTo>
                  <a:pt x="1476" y="485"/>
                  <a:pt x="1476" y="466"/>
                  <a:pt x="1489" y="459"/>
                </a:cubicBezTo>
                <a:cubicBezTo>
                  <a:pt x="1502" y="451"/>
                  <a:pt x="1528" y="436"/>
                  <a:pt x="1543" y="442"/>
                </a:cubicBezTo>
                <a:cubicBezTo>
                  <a:pt x="1545" y="438"/>
                  <a:pt x="1546" y="436"/>
                  <a:pt x="1548" y="433"/>
                </a:cubicBezTo>
                <a:cubicBezTo>
                  <a:pt x="1548" y="433"/>
                  <a:pt x="1551" y="436"/>
                  <a:pt x="1554" y="430"/>
                </a:cubicBezTo>
                <a:cubicBezTo>
                  <a:pt x="1554" y="430"/>
                  <a:pt x="1574" y="436"/>
                  <a:pt x="1580" y="432"/>
                </a:cubicBezTo>
                <a:cubicBezTo>
                  <a:pt x="1587" y="427"/>
                  <a:pt x="1598" y="429"/>
                  <a:pt x="1599" y="420"/>
                </a:cubicBezTo>
                <a:cubicBezTo>
                  <a:pt x="1599" y="420"/>
                  <a:pt x="1611" y="419"/>
                  <a:pt x="1614" y="413"/>
                </a:cubicBezTo>
                <a:cubicBezTo>
                  <a:pt x="1617" y="407"/>
                  <a:pt x="1606" y="409"/>
                  <a:pt x="1606" y="409"/>
                </a:cubicBezTo>
                <a:cubicBezTo>
                  <a:pt x="1606" y="409"/>
                  <a:pt x="1619" y="401"/>
                  <a:pt x="1622" y="414"/>
                </a:cubicBezTo>
                <a:cubicBezTo>
                  <a:pt x="1622" y="414"/>
                  <a:pt x="1625" y="418"/>
                  <a:pt x="1621" y="421"/>
                </a:cubicBezTo>
                <a:cubicBezTo>
                  <a:pt x="1618" y="424"/>
                  <a:pt x="1617" y="415"/>
                  <a:pt x="1610" y="421"/>
                </a:cubicBezTo>
                <a:cubicBezTo>
                  <a:pt x="1602" y="426"/>
                  <a:pt x="1601" y="435"/>
                  <a:pt x="1601" y="435"/>
                </a:cubicBezTo>
                <a:cubicBezTo>
                  <a:pt x="1601" y="435"/>
                  <a:pt x="1591" y="443"/>
                  <a:pt x="1588" y="443"/>
                </a:cubicBezTo>
                <a:cubicBezTo>
                  <a:pt x="1585" y="443"/>
                  <a:pt x="1591" y="454"/>
                  <a:pt x="1605" y="451"/>
                </a:cubicBezTo>
                <a:cubicBezTo>
                  <a:pt x="1605" y="451"/>
                  <a:pt x="1603" y="457"/>
                  <a:pt x="1607" y="461"/>
                </a:cubicBezTo>
                <a:cubicBezTo>
                  <a:pt x="1611" y="464"/>
                  <a:pt x="1626" y="458"/>
                  <a:pt x="1626" y="458"/>
                </a:cubicBezTo>
                <a:cubicBezTo>
                  <a:pt x="1626" y="458"/>
                  <a:pt x="1630" y="465"/>
                  <a:pt x="1632" y="456"/>
                </a:cubicBezTo>
                <a:cubicBezTo>
                  <a:pt x="1632" y="456"/>
                  <a:pt x="1638" y="454"/>
                  <a:pt x="1641" y="461"/>
                </a:cubicBezTo>
                <a:cubicBezTo>
                  <a:pt x="1645" y="467"/>
                  <a:pt x="1656" y="469"/>
                  <a:pt x="1656" y="469"/>
                </a:cubicBezTo>
                <a:cubicBezTo>
                  <a:pt x="1656" y="469"/>
                  <a:pt x="1657" y="479"/>
                  <a:pt x="1667" y="475"/>
                </a:cubicBezTo>
                <a:cubicBezTo>
                  <a:pt x="1672" y="473"/>
                  <a:pt x="1677" y="476"/>
                  <a:pt x="1677" y="476"/>
                </a:cubicBezTo>
                <a:cubicBezTo>
                  <a:pt x="1677" y="476"/>
                  <a:pt x="1673" y="461"/>
                  <a:pt x="1659" y="460"/>
                </a:cubicBezTo>
                <a:cubicBezTo>
                  <a:pt x="1659" y="460"/>
                  <a:pt x="1657" y="449"/>
                  <a:pt x="1651" y="447"/>
                </a:cubicBezTo>
                <a:cubicBezTo>
                  <a:pt x="1644" y="444"/>
                  <a:pt x="1641" y="438"/>
                  <a:pt x="1641" y="438"/>
                </a:cubicBezTo>
                <a:cubicBezTo>
                  <a:pt x="1641" y="438"/>
                  <a:pt x="1632" y="439"/>
                  <a:pt x="1628" y="423"/>
                </a:cubicBezTo>
                <a:cubicBezTo>
                  <a:pt x="1628" y="423"/>
                  <a:pt x="1637" y="438"/>
                  <a:pt x="1646" y="435"/>
                </a:cubicBezTo>
                <a:cubicBezTo>
                  <a:pt x="1646" y="435"/>
                  <a:pt x="1643" y="421"/>
                  <a:pt x="1637" y="417"/>
                </a:cubicBezTo>
                <a:cubicBezTo>
                  <a:pt x="1637" y="417"/>
                  <a:pt x="1645" y="420"/>
                  <a:pt x="1647" y="427"/>
                </a:cubicBezTo>
                <a:cubicBezTo>
                  <a:pt x="1648" y="425"/>
                  <a:pt x="1648" y="424"/>
                  <a:pt x="1650" y="421"/>
                </a:cubicBezTo>
                <a:cubicBezTo>
                  <a:pt x="1650" y="421"/>
                  <a:pt x="1663" y="427"/>
                  <a:pt x="1668" y="424"/>
                </a:cubicBezTo>
                <a:cubicBezTo>
                  <a:pt x="1668" y="424"/>
                  <a:pt x="1677" y="421"/>
                  <a:pt x="1670" y="411"/>
                </a:cubicBezTo>
                <a:cubicBezTo>
                  <a:pt x="1663" y="401"/>
                  <a:pt x="1660" y="392"/>
                  <a:pt x="1660" y="392"/>
                </a:cubicBezTo>
                <a:cubicBezTo>
                  <a:pt x="1660" y="392"/>
                  <a:pt x="1669" y="400"/>
                  <a:pt x="1677" y="397"/>
                </a:cubicBezTo>
                <a:cubicBezTo>
                  <a:pt x="1677" y="397"/>
                  <a:pt x="1678" y="386"/>
                  <a:pt x="1672" y="385"/>
                </a:cubicBezTo>
                <a:cubicBezTo>
                  <a:pt x="1668" y="384"/>
                  <a:pt x="1666" y="381"/>
                  <a:pt x="1665" y="379"/>
                </a:cubicBezTo>
                <a:cubicBezTo>
                  <a:pt x="1670" y="379"/>
                  <a:pt x="1673" y="380"/>
                  <a:pt x="1679" y="380"/>
                </a:cubicBezTo>
                <a:cubicBezTo>
                  <a:pt x="1682" y="383"/>
                  <a:pt x="1684" y="385"/>
                  <a:pt x="1687" y="388"/>
                </a:cubicBezTo>
                <a:cubicBezTo>
                  <a:pt x="1689" y="389"/>
                  <a:pt x="1690" y="390"/>
                  <a:pt x="1692" y="392"/>
                </a:cubicBezTo>
                <a:cubicBezTo>
                  <a:pt x="1698" y="391"/>
                  <a:pt x="1701" y="390"/>
                  <a:pt x="1707" y="390"/>
                </a:cubicBezTo>
                <a:cubicBezTo>
                  <a:pt x="1708" y="388"/>
                  <a:pt x="1709" y="387"/>
                  <a:pt x="1710" y="385"/>
                </a:cubicBezTo>
                <a:cubicBezTo>
                  <a:pt x="1714" y="388"/>
                  <a:pt x="1716" y="389"/>
                  <a:pt x="1720" y="392"/>
                </a:cubicBezTo>
                <a:cubicBezTo>
                  <a:pt x="1723" y="399"/>
                  <a:pt x="1725" y="402"/>
                  <a:pt x="1729" y="409"/>
                </a:cubicBezTo>
                <a:cubicBezTo>
                  <a:pt x="1734" y="412"/>
                  <a:pt x="1736" y="413"/>
                  <a:pt x="1742" y="416"/>
                </a:cubicBezTo>
                <a:cubicBezTo>
                  <a:pt x="1744" y="421"/>
                  <a:pt x="1745" y="423"/>
                  <a:pt x="1747" y="428"/>
                </a:cubicBezTo>
                <a:cubicBezTo>
                  <a:pt x="1750" y="430"/>
                  <a:pt x="1751" y="430"/>
                  <a:pt x="1753" y="432"/>
                </a:cubicBezTo>
                <a:cubicBezTo>
                  <a:pt x="1754" y="438"/>
                  <a:pt x="1754" y="441"/>
                  <a:pt x="1755" y="447"/>
                </a:cubicBezTo>
                <a:cubicBezTo>
                  <a:pt x="1760" y="446"/>
                  <a:pt x="1763" y="445"/>
                  <a:pt x="1767" y="444"/>
                </a:cubicBezTo>
                <a:cubicBezTo>
                  <a:pt x="1770" y="448"/>
                  <a:pt x="1771" y="449"/>
                  <a:pt x="1774" y="453"/>
                </a:cubicBezTo>
                <a:cubicBezTo>
                  <a:pt x="1774" y="457"/>
                  <a:pt x="1773" y="458"/>
                  <a:pt x="1773" y="462"/>
                </a:cubicBezTo>
                <a:cubicBezTo>
                  <a:pt x="1766" y="462"/>
                  <a:pt x="1762" y="462"/>
                  <a:pt x="1754" y="462"/>
                </a:cubicBezTo>
                <a:cubicBezTo>
                  <a:pt x="1752" y="465"/>
                  <a:pt x="1750" y="467"/>
                  <a:pt x="1747" y="471"/>
                </a:cubicBezTo>
                <a:cubicBezTo>
                  <a:pt x="1748" y="474"/>
                  <a:pt x="1749" y="476"/>
                  <a:pt x="1750" y="479"/>
                </a:cubicBezTo>
                <a:cubicBezTo>
                  <a:pt x="1741" y="474"/>
                  <a:pt x="1736" y="472"/>
                  <a:pt x="1727" y="467"/>
                </a:cubicBezTo>
                <a:cubicBezTo>
                  <a:pt x="1720" y="465"/>
                  <a:pt x="1716" y="464"/>
                  <a:pt x="1710" y="462"/>
                </a:cubicBezTo>
                <a:cubicBezTo>
                  <a:pt x="1706" y="463"/>
                  <a:pt x="1705" y="464"/>
                  <a:pt x="1701" y="465"/>
                </a:cubicBezTo>
                <a:cubicBezTo>
                  <a:pt x="1701" y="468"/>
                  <a:pt x="1701" y="469"/>
                  <a:pt x="1701" y="472"/>
                </a:cubicBezTo>
                <a:cubicBezTo>
                  <a:pt x="1705" y="475"/>
                  <a:pt x="1708" y="476"/>
                  <a:pt x="1713" y="479"/>
                </a:cubicBezTo>
                <a:cubicBezTo>
                  <a:pt x="1715" y="483"/>
                  <a:pt x="1715" y="484"/>
                  <a:pt x="1717" y="488"/>
                </a:cubicBezTo>
                <a:cubicBezTo>
                  <a:pt x="1722" y="488"/>
                  <a:pt x="1725" y="488"/>
                  <a:pt x="1730" y="489"/>
                </a:cubicBezTo>
                <a:cubicBezTo>
                  <a:pt x="1736" y="490"/>
                  <a:pt x="1739" y="491"/>
                  <a:pt x="1746" y="492"/>
                </a:cubicBezTo>
                <a:cubicBezTo>
                  <a:pt x="1750" y="497"/>
                  <a:pt x="1753" y="500"/>
                  <a:pt x="1758" y="505"/>
                </a:cubicBezTo>
                <a:cubicBezTo>
                  <a:pt x="1763" y="511"/>
                  <a:pt x="1765" y="513"/>
                  <a:pt x="1770" y="519"/>
                </a:cubicBezTo>
                <a:cubicBezTo>
                  <a:pt x="1771" y="521"/>
                  <a:pt x="1771" y="522"/>
                  <a:pt x="1772" y="524"/>
                </a:cubicBezTo>
                <a:cubicBezTo>
                  <a:pt x="1774" y="526"/>
                  <a:pt x="1774" y="526"/>
                  <a:pt x="1776" y="528"/>
                </a:cubicBezTo>
                <a:cubicBezTo>
                  <a:pt x="1777" y="531"/>
                  <a:pt x="1778" y="532"/>
                  <a:pt x="1779" y="535"/>
                </a:cubicBezTo>
                <a:cubicBezTo>
                  <a:pt x="1782" y="537"/>
                  <a:pt x="1783" y="539"/>
                  <a:pt x="1787" y="542"/>
                </a:cubicBezTo>
                <a:cubicBezTo>
                  <a:pt x="1790" y="540"/>
                  <a:pt x="1791" y="539"/>
                  <a:pt x="1795" y="538"/>
                </a:cubicBezTo>
                <a:cubicBezTo>
                  <a:pt x="1799" y="544"/>
                  <a:pt x="1801" y="547"/>
                  <a:pt x="1806" y="553"/>
                </a:cubicBezTo>
                <a:cubicBezTo>
                  <a:pt x="1812" y="557"/>
                  <a:pt x="1815" y="559"/>
                  <a:pt x="1821" y="563"/>
                </a:cubicBezTo>
                <a:cubicBezTo>
                  <a:pt x="1827" y="566"/>
                  <a:pt x="1830" y="568"/>
                  <a:pt x="1836" y="571"/>
                </a:cubicBezTo>
                <a:cubicBezTo>
                  <a:pt x="1833" y="566"/>
                  <a:pt x="1831" y="564"/>
                  <a:pt x="1828" y="560"/>
                </a:cubicBezTo>
                <a:cubicBezTo>
                  <a:pt x="1826" y="555"/>
                  <a:pt x="1824" y="553"/>
                  <a:pt x="1822" y="548"/>
                </a:cubicBezTo>
                <a:cubicBezTo>
                  <a:pt x="1817" y="543"/>
                  <a:pt x="1815" y="540"/>
                  <a:pt x="1810" y="536"/>
                </a:cubicBezTo>
                <a:cubicBezTo>
                  <a:pt x="1816" y="539"/>
                  <a:pt x="1819" y="540"/>
                  <a:pt x="1825" y="543"/>
                </a:cubicBezTo>
                <a:cubicBezTo>
                  <a:pt x="1826" y="548"/>
                  <a:pt x="1827" y="551"/>
                  <a:pt x="1828" y="556"/>
                </a:cubicBezTo>
                <a:cubicBezTo>
                  <a:pt x="1833" y="557"/>
                  <a:pt x="1836" y="558"/>
                  <a:pt x="1840" y="559"/>
                </a:cubicBezTo>
                <a:cubicBezTo>
                  <a:pt x="1842" y="563"/>
                  <a:pt x="1843" y="565"/>
                  <a:pt x="1844" y="568"/>
                </a:cubicBezTo>
                <a:cubicBezTo>
                  <a:pt x="1848" y="571"/>
                  <a:pt x="1850" y="572"/>
                  <a:pt x="1854" y="574"/>
                </a:cubicBezTo>
                <a:cubicBezTo>
                  <a:pt x="1852" y="570"/>
                  <a:pt x="1851" y="568"/>
                  <a:pt x="1849" y="564"/>
                </a:cubicBezTo>
                <a:cubicBezTo>
                  <a:pt x="1849" y="561"/>
                  <a:pt x="1849" y="560"/>
                  <a:pt x="1848" y="557"/>
                </a:cubicBezTo>
                <a:cubicBezTo>
                  <a:pt x="1852" y="556"/>
                  <a:pt x="1853" y="556"/>
                  <a:pt x="1856" y="556"/>
                </a:cubicBezTo>
                <a:cubicBezTo>
                  <a:pt x="1858" y="555"/>
                  <a:pt x="1859" y="554"/>
                  <a:pt x="1861" y="552"/>
                </a:cubicBezTo>
                <a:cubicBezTo>
                  <a:pt x="1858" y="551"/>
                  <a:pt x="1857" y="550"/>
                  <a:pt x="1854" y="549"/>
                </a:cubicBezTo>
                <a:cubicBezTo>
                  <a:pt x="1853" y="546"/>
                  <a:pt x="1852" y="545"/>
                  <a:pt x="1851" y="542"/>
                </a:cubicBezTo>
                <a:cubicBezTo>
                  <a:pt x="1850" y="541"/>
                  <a:pt x="1849" y="541"/>
                  <a:pt x="1847" y="540"/>
                </a:cubicBezTo>
                <a:cubicBezTo>
                  <a:pt x="1847" y="536"/>
                  <a:pt x="1847" y="535"/>
                  <a:pt x="1847" y="532"/>
                </a:cubicBezTo>
                <a:cubicBezTo>
                  <a:pt x="1842" y="529"/>
                  <a:pt x="1840" y="528"/>
                  <a:pt x="1836" y="526"/>
                </a:cubicBezTo>
                <a:cubicBezTo>
                  <a:pt x="1834" y="522"/>
                  <a:pt x="1832" y="520"/>
                  <a:pt x="1829" y="516"/>
                </a:cubicBezTo>
                <a:cubicBezTo>
                  <a:pt x="1828" y="512"/>
                  <a:pt x="1828" y="510"/>
                  <a:pt x="1827" y="506"/>
                </a:cubicBezTo>
                <a:cubicBezTo>
                  <a:pt x="1828" y="505"/>
                  <a:pt x="1828" y="504"/>
                  <a:pt x="1829" y="502"/>
                </a:cubicBezTo>
                <a:cubicBezTo>
                  <a:pt x="1833" y="504"/>
                  <a:pt x="1835" y="504"/>
                  <a:pt x="1838" y="506"/>
                </a:cubicBezTo>
                <a:cubicBezTo>
                  <a:pt x="1840" y="509"/>
                  <a:pt x="1841" y="510"/>
                  <a:pt x="1843" y="513"/>
                </a:cubicBezTo>
                <a:cubicBezTo>
                  <a:pt x="1845" y="516"/>
                  <a:pt x="1846" y="517"/>
                  <a:pt x="1848" y="519"/>
                </a:cubicBezTo>
                <a:cubicBezTo>
                  <a:pt x="1849" y="523"/>
                  <a:pt x="1850" y="525"/>
                  <a:pt x="1851" y="529"/>
                </a:cubicBezTo>
                <a:cubicBezTo>
                  <a:pt x="1853" y="531"/>
                  <a:pt x="1854" y="532"/>
                  <a:pt x="1856" y="533"/>
                </a:cubicBezTo>
                <a:cubicBezTo>
                  <a:pt x="1858" y="535"/>
                  <a:pt x="1859" y="535"/>
                  <a:pt x="1862" y="537"/>
                </a:cubicBezTo>
                <a:cubicBezTo>
                  <a:pt x="1863" y="538"/>
                  <a:pt x="1864" y="539"/>
                  <a:pt x="1866" y="541"/>
                </a:cubicBezTo>
                <a:cubicBezTo>
                  <a:pt x="1868" y="538"/>
                  <a:pt x="1869" y="537"/>
                  <a:pt x="1871" y="534"/>
                </a:cubicBezTo>
                <a:cubicBezTo>
                  <a:pt x="1874" y="536"/>
                  <a:pt x="1876" y="536"/>
                  <a:pt x="1879" y="538"/>
                </a:cubicBezTo>
                <a:cubicBezTo>
                  <a:pt x="1879" y="538"/>
                  <a:pt x="1883" y="537"/>
                  <a:pt x="1884" y="530"/>
                </a:cubicBezTo>
                <a:cubicBezTo>
                  <a:pt x="1884" y="530"/>
                  <a:pt x="1893" y="534"/>
                  <a:pt x="1893" y="529"/>
                </a:cubicBezTo>
                <a:cubicBezTo>
                  <a:pt x="1894" y="524"/>
                  <a:pt x="1881" y="512"/>
                  <a:pt x="1876" y="512"/>
                </a:cubicBezTo>
                <a:cubicBezTo>
                  <a:pt x="1876" y="512"/>
                  <a:pt x="1872" y="501"/>
                  <a:pt x="1867" y="504"/>
                </a:cubicBezTo>
                <a:cubicBezTo>
                  <a:pt x="1867" y="504"/>
                  <a:pt x="1867" y="498"/>
                  <a:pt x="1860" y="495"/>
                </a:cubicBezTo>
                <a:cubicBezTo>
                  <a:pt x="1852" y="491"/>
                  <a:pt x="1859" y="488"/>
                  <a:pt x="1843" y="480"/>
                </a:cubicBezTo>
                <a:cubicBezTo>
                  <a:pt x="1827" y="472"/>
                  <a:pt x="1830" y="462"/>
                  <a:pt x="1830" y="462"/>
                </a:cubicBezTo>
                <a:cubicBezTo>
                  <a:pt x="1834" y="463"/>
                  <a:pt x="1836" y="464"/>
                  <a:pt x="1839" y="465"/>
                </a:cubicBezTo>
                <a:cubicBezTo>
                  <a:pt x="1838" y="461"/>
                  <a:pt x="1838" y="460"/>
                  <a:pt x="1836" y="456"/>
                </a:cubicBezTo>
                <a:cubicBezTo>
                  <a:pt x="1836" y="453"/>
                  <a:pt x="1835" y="451"/>
                  <a:pt x="1834" y="448"/>
                </a:cubicBezTo>
                <a:cubicBezTo>
                  <a:pt x="1830" y="445"/>
                  <a:pt x="1828" y="443"/>
                  <a:pt x="1825" y="440"/>
                </a:cubicBezTo>
                <a:cubicBezTo>
                  <a:pt x="1824" y="437"/>
                  <a:pt x="1823" y="436"/>
                  <a:pt x="1822" y="433"/>
                </a:cubicBezTo>
                <a:cubicBezTo>
                  <a:pt x="1820" y="431"/>
                  <a:pt x="1819" y="430"/>
                  <a:pt x="1817" y="427"/>
                </a:cubicBezTo>
                <a:cubicBezTo>
                  <a:pt x="1811" y="425"/>
                  <a:pt x="1808" y="423"/>
                  <a:pt x="1803" y="420"/>
                </a:cubicBezTo>
                <a:cubicBezTo>
                  <a:pt x="1802" y="419"/>
                  <a:pt x="1802" y="417"/>
                  <a:pt x="1801" y="416"/>
                </a:cubicBezTo>
                <a:cubicBezTo>
                  <a:pt x="1801" y="416"/>
                  <a:pt x="1794" y="412"/>
                  <a:pt x="1792" y="406"/>
                </a:cubicBezTo>
                <a:cubicBezTo>
                  <a:pt x="1789" y="400"/>
                  <a:pt x="1774" y="393"/>
                  <a:pt x="1771" y="396"/>
                </a:cubicBezTo>
                <a:cubicBezTo>
                  <a:pt x="1769" y="392"/>
                  <a:pt x="1768" y="390"/>
                  <a:pt x="1766" y="385"/>
                </a:cubicBezTo>
                <a:cubicBezTo>
                  <a:pt x="1763" y="383"/>
                  <a:pt x="1761" y="382"/>
                  <a:pt x="1758" y="380"/>
                </a:cubicBezTo>
                <a:cubicBezTo>
                  <a:pt x="1757" y="376"/>
                  <a:pt x="1756" y="375"/>
                  <a:pt x="1754" y="371"/>
                </a:cubicBezTo>
                <a:cubicBezTo>
                  <a:pt x="1750" y="370"/>
                  <a:pt x="1749" y="369"/>
                  <a:pt x="1745" y="367"/>
                </a:cubicBezTo>
                <a:cubicBezTo>
                  <a:pt x="1743" y="365"/>
                  <a:pt x="1741" y="364"/>
                  <a:pt x="1739" y="361"/>
                </a:cubicBezTo>
                <a:cubicBezTo>
                  <a:pt x="1741" y="360"/>
                  <a:pt x="1742" y="360"/>
                  <a:pt x="1744" y="359"/>
                </a:cubicBezTo>
                <a:cubicBezTo>
                  <a:pt x="1740" y="355"/>
                  <a:pt x="1739" y="352"/>
                  <a:pt x="1735" y="348"/>
                </a:cubicBezTo>
                <a:cubicBezTo>
                  <a:pt x="1730" y="345"/>
                  <a:pt x="1727" y="344"/>
                  <a:pt x="1722" y="341"/>
                </a:cubicBezTo>
                <a:cubicBezTo>
                  <a:pt x="1717" y="339"/>
                  <a:pt x="1715" y="338"/>
                  <a:pt x="1710" y="336"/>
                </a:cubicBezTo>
                <a:cubicBezTo>
                  <a:pt x="1704" y="332"/>
                  <a:pt x="1701" y="331"/>
                  <a:pt x="1695" y="328"/>
                </a:cubicBezTo>
                <a:cubicBezTo>
                  <a:pt x="1695" y="329"/>
                  <a:pt x="1695" y="330"/>
                  <a:pt x="1694" y="332"/>
                </a:cubicBezTo>
                <a:cubicBezTo>
                  <a:pt x="1697" y="336"/>
                  <a:pt x="1699" y="339"/>
                  <a:pt x="1702" y="343"/>
                </a:cubicBezTo>
                <a:cubicBezTo>
                  <a:pt x="1706" y="346"/>
                  <a:pt x="1708" y="347"/>
                  <a:pt x="1711" y="349"/>
                </a:cubicBezTo>
                <a:cubicBezTo>
                  <a:pt x="1716" y="351"/>
                  <a:pt x="1718" y="353"/>
                  <a:pt x="1722" y="354"/>
                </a:cubicBezTo>
                <a:cubicBezTo>
                  <a:pt x="1718" y="354"/>
                  <a:pt x="1716" y="354"/>
                  <a:pt x="1712" y="354"/>
                </a:cubicBezTo>
                <a:cubicBezTo>
                  <a:pt x="1707" y="351"/>
                  <a:pt x="1705" y="350"/>
                  <a:pt x="1700" y="347"/>
                </a:cubicBezTo>
                <a:cubicBezTo>
                  <a:pt x="1700" y="347"/>
                  <a:pt x="1697" y="353"/>
                  <a:pt x="1688" y="349"/>
                </a:cubicBezTo>
                <a:cubicBezTo>
                  <a:pt x="1688" y="349"/>
                  <a:pt x="1697" y="350"/>
                  <a:pt x="1696" y="340"/>
                </a:cubicBezTo>
                <a:cubicBezTo>
                  <a:pt x="1694" y="334"/>
                  <a:pt x="1693" y="331"/>
                  <a:pt x="1691" y="326"/>
                </a:cubicBezTo>
                <a:cubicBezTo>
                  <a:pt x="1684" y="323"/>
                  <a:pt x="1680" y="321"/>
                  <a:pt x="1674" y="319"/>
                </a:cubicBezTo>
                <a:cubicBezTo>
                  <a:pt x="1668" y="318"/>
                  <a:pt x="1665" y="318"/>
                  <a:pt x="1660" y="317"/>
                </a:cubicBezTo>
                <a:cubicBezTo>
                  <a:pt x="1655" y="316"/>
                  <a:pt x="1652" y="316"/>
                  <a:pt x="1648" y="315"/>
                </a:cubicBezTo>
                <a:cubicBezTo>
                  <a:pt x="1644" y="316"/>
                  <a:pt x="1643" y="317"/>
                  <a:pt x="1639" y="317"/>
                </a:cubicBezTo>
                <a:cubicBezTo>
                  <a:pt x="1638" y="321"/>
                  <a:pt x="1638" y="322"/>
                  <a:pt x="1637" y="325"/>
                </a:cubicBezTo>
                <a:cubicBezTo>
                  <a:pt x="1641" y="328"/>
                  <a:pt x="1642" y="329"/>
                  <a:pt x="1646" y="331"/>
                </a:cubicBezTo>
                <a:cubicBezTo>
                  <a:pt x="1641" y="330"/>
                  <a:pt x="1638" y="329"/>
                  <a:pt x="1633" y="328"/>
                </a:cubicBezTo>
                <a:cubicBezTo>
                  <a:pt x="1633" y="328"/>
                  <a:pt x="1634" y="336"/>
                  <a:pt x="1641" y="338"/>
                </a:cubicBezTo>
                <a:cubicBezTo>
                  <a:pt x="1641" y="338"/>
                  <a:pt x="1625" y="335"/>
                  <a:pt x="1628" y="324"/>
                </a:cubicBezTo>
                <a:cubicBezTo>
                  <a:pt x="1630" y="313"/>
                  <a:pt x="1627" y="313"/>
                  <a:pt x="1627" y="313"/>
                </a:cubicBezTo>
                <a:cubicBezTo>
                  <a:pt x="1627" y="313"/>
                  <a:pt x="1640" y="307"/>
                  <a:pt x="1651" y="309"/>
                </a:cubicBezTo>
                <a:cubicBezTo>
                  <a:pt x="1651" y="309"/>
                  <a:pt x="1637" y="300"/>
                  <a:pt x="1625" y="300"/>
                </a:cubicBezTo>
                <a:cubicBezTo>
                  <a:pt x="1614" y="301"/>
                  <a:pt x="1604" y="297"/>
                  <a:pt x="1593" y="305"/>
                </a:cubicBezTo>
                <a:cubicBezTo>
                  <a:pt x="1582" y="312"/>
                  <a:pt x="1585" y="323"/>
                  <a:pt x="1585" y="323"/>
                </a:cubicBezTo>
                <a:cubicBezTo>
                  <a:pt x="1594" y="327"/>
                  <a:pt x="1598" y="329"/>
                  <a:pt x="1607" y="334"/>
                </a:cubicBezTo>
                <a:cubicBezTo>
                  <a:pt x="1599" y="332"/>
                  <a:pt x="1595" y="332"/>
                  <a:pt x="1587" y="330"/>
                </a:cubicBezTo>
                <a:cubicBezTo>
                  <a:pt x="1587" y="330"/>
                  <a:pt x="1590" y="345"/>
                  <a:pt x="1607" y="345"/>
                </a:cubicBezTo>
                <a:cubicBezTo>
                  <a:pt x="1607" y="345"/>
                  <a:pt x="1607" y="353"/>
                  <a:pt x="1615" y="355"/>
                </a:cubicBezTo>
                <a:cubicBezTo>
                  <a:pt x="1623" y="358"/>
                  <a:pt x="1624" y="356"/>
                  <a:pt x="1630" y="367"/>
                </a:cubicBezTo>
                <a:cubicBezTo>
                  <a:pt x="1630" y="367"/>
                  <a:pt x="1621" y="388"/>
                  <a:pt x="1615" y="387"/>
                </a:cubicBezTo>
                <a:cubicBezTo>
                  <a:pt x="1615" y="387"/>
                  <a:pt x="1614" y="378"/>
                  <a:pt x="1609" y="378"/>
                </a:cubicBezTo>
                <a:cubicBezTo>
                  <a:pt x="1603" y="377"/>
                  <a:pt x="1605" y="391"/>
                  <a:pt x="1610" y="390"/>
                </a:cubicBezTo>
                <a:cubicBezTo>
                  <a:pt x="1610" y="390"/>
                  <a:pt x="1596" y="393"/>
                  <a:pt x="1592" y="381"/>
                </a:cubicBezTo>
                <a:cubicBezTo>
                  <a:pt x="1589" y="368"/>
                  <a:pt x="1604" y="381"/>
                  <a:pt x="1599" y="366"/>
                </a:cubicBezTo>
                <a:cubicBezTo>
                  <a:pt x="1599" y="366"/>
                  <a:pt x="1591" y="362"/>
                  <a:pt x="1587" y="355"/>
                </a:cubicBezTo>
                <a:cubicBezTo>
                  <a:pt x="1584" y="348"/>
                  <a:pt x="1573" y="354"/>
                  <a:pt x="1571" y="365"/>
                </a:cubicBezTo>
                <a:cubicBezTo>
                  <a:pt x="1571" y="365"/>
                  <a:pt x="1563" y="362"/>
                  <a:pt x="1571" y="353"/>
                </a:cubicBezTo>
                <a:cubicBezTo>
                  <a:pt x="1578" y="345"/>
                  <a:pt x="1565" y="344"/>
                  <a:pt x="1565" y="344"/>
                </a:cubicBezTo>
                <a:cubicBezTo>
                  <a:pt x="1563" y="342"/>
                  <a:pt x="1561" y="341"/>
                  <a:pt x="1558" y="339"/>
                </a:cubicBezTo>
                <a:cubicBezTo>
                  <a:pt x="1558" y="339"/>
                  <a:pt x="1552" y="341"/>
                  <a:pt x="1550" y="336"/>
                </a:cubicBezTo>
                <a:cubicBezTo>
                  <a:pt x="1548" y="332"/>
                  <a:pt x="1559" y="329"/>
                  <a:pt x="1559" y="329"/>
                </a:cubicBezTo>
                <a:cubicBezTo>
                  <a:pt x="1554" y="325"/>
                  <a:pt x="1552" y="322"/>
                  <a:pt x="1547" y="318"/>
                </a:cubicBezTo>
                <a:cubicBezTo>
                  <a:pt x="1547" y="318"/>
                  <a:pt x="1548" y="310"/>
                  <a:pt x="1537" y="301"/>
                </a:cubicBezTo>
                <a:cubicBezTo>
                  <a:pt x="1537" y="301"/>
                  <a:pt x="1546" y="300"/>
                  <a:pt x="1548" y="294"/>
                </a:cubicBezTo>
                <a:cubicBezTo>
                  <a:pt x="1550" y="289"/>
                  <a:pt x="1553" y="289"/>
                  <a:pt x="1554" y="295"/>
                </a:cubicBezTo>
                <a:cubicBezTo>
                  <a:pt x="1560" y="296"/>
                  <a:pt x="1563" y="296"/>
                  <a:pt x="1568" y="296"/>
                </a:cubicBezTo>
                <a:cubicBezTo>
                  <a:pt x="1568" y="296"/>
                  <a:pt x="1587" y="285"/>
                  <a:pt x="1594" y="287"/>
                </a:cubicBezTo>
                <a:cubicBezTo>
                  <a:pt x="1594" y="287"/>
                  <a:pt x="1595" y="282"/>
                  <a:pt x="1584" y="284"/>
                </a:cubicBezTo>
                <a:cubicBezTo>
                  <a:pt x="1573" y="285"/>
                  <a:pt x="1567" y="276"/>
                  <a:pt x="1567" y="276"/>
                </a:cubicBezTo>
                <a:cubicBezTo>
                  <a:pt x="1567" y="276"/>
                  <a:pt x="1537" y="265"/>
                  <a:pt x="1531" y="267"/>
                </a:cubicBezTo>
                <a:cubicBezTo>
                  <a:pt x="1524" y="268"/>
                  <a:pt x="1518" y="277"/>
                  <a:pt x="1518" y="277"/>
                </a:cubicBezTo>
                <a:cubicBezTo>
                  <a:pt x="1521" y="281"/>
                  <a:pt x="1522" y="283"/>
                  <a:pt x="1524" y="286"/>
                </a:cubicBezTo>
                <a:cubicBezTo>
                  <a:pt x="1523" y="289"/>
                  <a:pt x="1523" y="291"/>
                  <a:pt x="1522" y="294"/>
                </a:cubicBezTo>
                <a:cubicBezTo>
                  <a:pt x="1518" y="295"/>
                  <a:pt x="1515" y="296"/>
                  <a:pt x="1510" y="297"/>
                </a:cubicBezTo>
                <a:cubicBezTo>
                  <a:pt x="1509" y="295"/>
                  <a:pt x="1509" y="293"/>
                  <a:pt x="1508" y="291"/>
                </a:cubicBezTo>
                <a:cubicBezTo>
                  <a:pt x="1509" y="288"/>
                  <a:pt x="1510" y="287"/>
                  <a:pt x="1511" y="284"/>
                </a:cubicBezTo>
                <a:cubicBezTo>
                  <a:pt x="1511" y="278"/>
                  <a:pt x="1511" y="275"/>
                  <a:pt x="1511" y="270"/>
                </a:cubicBezTo>
                <a:cubicBezTo>
                  <a:pt x="1506" y="266"/>
                  <a:pt x="1504" y="264"/>
                  <a:pt x="1500" y="260"/>
                </a:cubicBezTo>
                <a:cubicBezTo>
                  <a:pt x="1499" y="259"/>
                  <a:pt x="1498" y="258"/>
                  <a:pt x="1497" y="257"/>
                </a:cubicBezTo>
                <a:cubicBezTo>
                  <a:pt x="1490" y="256"/>
                  <a:pt x="1486" y="256"/>
                  <a:pt x="1479" y="255"/>
                </a:cubicBezTo>
                <a:cubicBezTo>
                  <a:pt x="1473" y="253"/>
                  <a:pt x="1471" y="252"/>
                  <a:pt x="1466" y="251"/>
                </a:cubicBezTo>
                <a:cubicBezTo>
                  <a:pt x="1461" y="252"/>
                  <a:pt x="1458" y="253"/>
                  <a:pt x="1453" y="254"/>
                </a:cubicBezTo>
                <a:cubicBezTo>
                  <a:pt x="1457" y="256"/>
                  <a:pt x="1459" y="258"/>
                  <a:pt x="1462" y="260"/>
                </a:cubicBezTo>
                <a:cubicBezTo>
                  <a:pt x="1462" y="262"/>
                  <a:pt x="1462" y="263"/>
                  <a:pt x="1462" y="266"/>
                </a:cubicBezTo>
                <a:cubicBezTo>
                  <a:pt x="1457" y="263"/>
                  <a:pt x="1454" y="261"/>
                  <a:pt x="1449" y="259"/>
                </a:cubicBezTo>
                <a:cubicBezTo>
                  <a:pt x="1445" y="259"/>
                  <a:pt x="1443" y="259"/>
                  <a:pt x="1439" y="259"/>
                </a:cubicBezTo>
                <a:cubicBezTo>
                  <a:pt x="1437" y="260"/>
                  <a:pt x="1436" y="260"/>
                  <a:pt x="1434" y="261"/>
                </a:cubicBezTo>
                <a:cubicBezTo>
                  <a:pt x="1440" y="265"/>
                  <a:pt x="1443" y="267"/>
                  <a:pt x="1449" y="272"/>
                </a:cubicBezTo>
                <a:cubicBezTo>
                  <a:pt x="1454" y="275"/>
                  <a:pt x="1457" y="276"/>
                  <a:pt x="1462" y="279"/>
                </a:cubicBezTo>
                <a:cubicBezTo>
                  <a:pt x="1465" y="283"/>
                  <a:pt x="1466" y="286"/>
                  <a:pt x="1469" y="290"/>
                </a:cubicBezTo>
                <a:cubicBezTo>
                  <a:pt x="1474" y="292"/>
                  <a:pt x="1477" y="293"/>
                  <a:pt x="1483" y="296"/>
                </a:cubicBezTo>
                <a:cubicBezTo>
                  <a:pt x="1488" y="295"/>
                  <a:pt x="1490" y="295"/>
                  <a:pt x="1495" y="294"/>
                </a:cubicBezTo>
                <a:cubicBezTo>
                  <a:pt x="1498" y="297"/>
                  <a:pt x="1500" y="297"/>
                  <a:pt x="1503" y="300"/>
                </a:cubicBezTo>
                <a:cubicBezTo>
                  <a:pt x="1502" y="304"/>
                  <a:pt x="1501" y="305"/>
                  <a:pt x="1500" y="310"/>
                </a:cubicBezTo>
                <a:cubicBezTo>
                  <a:pt x="1500" y="310"/>
                  <a:pt x="1505" y="315"/>
                  <a:pt x="1501" y="324"/>
                </a:cubicBezTo>
                <a:cubicBezTo>
                  <a:pt x="1496" y="332"/>
                  <a:pt x="1491" y="317"/>
                  <a:pt x="1491" y="317"/>
                </a:cubicBezTo>
                <a:cubicBezTo>
                  <a:pt x="1491" y="317"/>
                  <a:pt x="1485" y="311"/>
                  <a:pt x="1477" y="316"/>
                </a:cubicBezTo>
                <a:cubicBezTo>
                  <a:pt x="1468" y="321"/>
                  <a:pt x="1467" y="324"/>
                  <a:pt x="1467" y="324"/>
                </a:cubicBezTo>
                <a:cubicBezTo>
                  <a:pt x="1470" y="327"/>
                  <a:pt x="1472" y="329"/>
                  <a:pt x="1475" y="332"/>
                </a:cubicBezTo>
                <a:cubicBezTo>
                  <a:pt x="1475" y="332"/>
                  <a:pt x="1467" y="332"/>
                  <a:pt x="1464" y="335"/>
                </a:cubicBezTo>
                <a:cubicBezTo>
                  <a:pt x="1460" y="337"/>
                  <a:pt x="1450" y="338"/>
                  <a:pt x="1432" y="334"/>
                </a:cubicBezTo>
                <a:cubicBezTo>
                  <a:pt x="1414" y="330"/>
                  <a:pt x="1394" y="314"/>
                  <a:pt x="1394" y="314"/>
                </a:cubicBezTo>
                <a:cubicBezTo>
                  <a:pt x="1383" y="304"/>
                  <a:pt x="1373" y="299"/>
                  <a:pt x="1364" y="304"/>
                </a:cubicBezTo>
                <a:cubicBezTo>
                  <a:pt x="1355" y="308"/>
                  <a:pt x="1351" y="301"/>
                  <a:pt x="1344" y="307"/>
                </a:cubicBezTo>
                <a:cubicBezTo>
                  <a:pt x="1337" y="312"/>
                  <a:pt x="1357" y="314"/>
                  <a:pt x="1350" y="334"/>
                </a:cubicBezTo>
                <a:cubicBezTo>
                  <a:pt x="1350" y="334"/>
                  <a:pt x="1352" y="318"/>
                  <a:pt x="1339" y="317"/>
                </a:cubicBezTo>
                <a:cubicBezTo>
                  <a:pt x="1339" y="317"/>
                  <a:pt x="1333" y="311"/>
                  <a:pt x="1326" y="312"/>
                </a:cubicBezTo>
                <a:cubicBezTo>
                  <a:pt x="1326" y="312"/>
                  <a:pt x="1327" y="307"/>
                  <a:pt x="1321" y="305"/>
                </a:cubicBezTo>
                <a:cubicBezTo>
                  <a:pt x="1315" y="305"/>
                  <a:pt x="1305" y="313"/>
                  <a:pt x="1296" y="310"/>
                </a:cubicBezTo>
                <a:cubicBezTo>
                  <a:pt x="1272" y="303"/>
                  <a:pt x="1259" y="298"/>
                  <a:pt x="1259" y="298"/>
                </a:cubicBezTo>
                <a:cubicBezTo>
                  <a:pt x="1268" y="297"/>
                  <a:pt x="1272" y="297"/>
                  <a:pt x="1281" y="296"/>
                </a:cubicBezTo>
                <a:cubicBezTo>
                  <a:pt x="1281" y="296"/>
                  <a:pt x="1276" y="285"/>
                  <a:pt x="1262" y="283"/>
                </a:cubicBezTo>
                <a:cubicBezTo>
                  <a:pt x="1249" y="281"/>
                  <a:pt x="1227" y="277"/>
                  <a:pt x="1227" y="277"/>
                </a:cubicBezTo>
                <a:cubicBezTo>
                  <a:pt x="1227" y="277"/>
                  <a:pt x="1229" y="273"/>
                  <a:pt x="1214" y="272"/>
                </a:cubicBezTo>
                <a:cubicBezTo>
                  <a:pt x="1210" y="270"/>
                  <a:pt x="1208" y="269"/>
                  <a:pt x="1205" y="267"/>
                </a:cubicBezTo>
                <a:cubicBezTo>
                  <a:pt x="1200" y="265"/>
                  <a:pt x="1197" y="265"/>
                  <a:pt x="1192" y="263"/>
                </a:cubicBezTo>
                <a:cubicBezTo>
                  <a:pt x="1192" y="263"/>
                  <a:pt x="1176" y="259"/>
                  <a:pt x="1171" y="267"/>
                </a:cubicBezTo>
                <a:cubicBezTo>
                  <a:pt x="1167" y="266"/>
                  <a:pt x="1166" y="266"/>
                  <a:pt x="1162" y="265"/>
                </a:cubicBezTo>
                <a:cubicBezTo>
                  <a:pt x="1163" y="261"/>
                  <a:pt x="1164" y="259"/>
                  <a:pt x="1165" y="256"/>
                </a:cubicBezTo>
                <a:cubicBezTo>
                  <a:pt x="1162" y="255"/>
                  <a:pt x="1161" y="255"/>
                  <a:pt x="1158" y="254"/>
                </a:cubicBezTo>
                <a:cubicBezTo>
                  <a:pt x="1155" y="255"/>
                  <a:pt x="1154" y="256"/>
                  <a:pt x="1152" y="256"/>
                </a:cubicBezTo>
                <a:cubicBezTo>
                  <a:pt x="1152" y="256"/>
                  <a:pt x="1148" y="264"/>
                  <a:pt x="1143" y="263"/>
                </a:cubicBezTo>
                <a:cubicBezTo>
                  <a:pt x="1138" y="263"/>
                  <a:pt x="1130" y="248"/>
                  <a:pt x="1130" y="248"/>
                </a:cubicBezTo>
                <a:cubicBezTo>
                  <a:pt x="1130" y="248"/>
                  <a:pt x="1122" y="245"/>
                  <a:pt x="1116" y="249"/>
                </a:cubicBezTo>
                <a:cubicBezTo>
                  <a:pt x="1111" y="254"/>
                  <a:pt x="1105" y="254"/>
                  <a:pt x="1105" y="254"/>
                </a:cubicBezTo>
                <a:cubicBezTo>
                  <a:pt x="1105" y="253"/>
                  <a:pt x="1105" y="251"/>
                  <a:pt x="1104" y="249"/>
                </a:cubicBezTo>
                <a:cubicBezTo>
                  <a:pt x="1098" y="250"/>
                  <a:pt x="1094" y="250"/>
                  <a:pt x="1087" y="250"/>
                </a:cubicBezTo>
                <a:cubicBezTo>
                  <a:pt x="1084" y="250"/>
                  <a:pt x="1082" y="251"/>
                  <a:pt x="1078" y="251"/>
                </a:cubicBezTo>
                <a:cubicBezTo>
                  <a:pt x="1073" y="253"/>
                  <a:pt x="1070" y="253"/>
                  <a:pt x="1065" y="255"/>
                </a:cubicBezTo>
                <a:cubicBezTo>
                  <a:pt x="1061" y="256"/>
                  <a:pt x="1058" y="256"/>
                  <a:pt x="1054" y="256"/>
                </a:cubicBezTo>
                <a:cubicBezTo>
                  <a:pt x="1054" y="256"/>
                  <a:pt x="1050" y="254"/>
                  <a:pt x="1045" y="254"/>
                </a:cubicBezTo>
                <a:cubicBezTo>
                  <a:pt x="1039" y="254"/>
                  <a:pt x="1027" y="257"/>
                  <a:pt x="1019" y="257"/>
                </a:cubicBezTo>
                <a:cubicBezTo>
                  <a:pt x="1010" y="257"/>
                  <a:pt x="997" y="266"/>
                  <a:pt x="997" y="266"/>
                </a:cubicBezTo>
                <a:cubicBezTo>
                  <a:pt x="995" y="263"/>
                  <a:pt x="993" y="262"/>
                  <a:pt x="991" y="259"/>
                </a:cubicBezTo>
                <a:cubicBezTo>
                  <a:pt x="989" y="258"/>
                  <a:pt x="988" y="258"/>
                  <a:pt x="985" y="257"/>
                </a:cubicBezTo>
                <a:cubicBezTo>
                  <a:pt x="978" y="257"/>
                  <a:pt x="975" y="257"/>
                  <a:pt x="969" y="257"/>
                </a:cubicBezTo>
                <a:cubicBezTo>
                  <a:pt x="969" y="257"/>
                  <a:pt x="959" y="257"/>
                  <a:pt x="953" y="255"/>
                </a:cubicBezTo>
                <a:cubicBezTo>
                  <a:pt x="946" y="253"/>
                  <a:pt x="941" y="254"/>
                  <a:pt x="931" y="255"/>
                </a:cubicBezTo>
                <a:cubicBezTo>
                  <a:pt x="921" y="256"/>
                  <a:pt x="909" y="254"/>
                  <a:pt x="909" y="254"/>
                </a:cubicBezTo>
                <a:cubicBezTo>
                  <a:pt x="909" y="254"/>
                  <a:pt x="902" y="255"/>
                  <a:pt x="897" y="252"/>
                </a:cubicBezTo>
                <a:cubicBezTo>
                  <a:pt x="892" y="248"/>
                  <a:pt x="848" y="258"/>
                  <a:pt x="848" y="258"/>
                </a:cubicBezTo>
                <a:cubicBezTo>
                  <a:pt x="848" y="256"/>
                  <a:pt x="847" y="256"/>
                  <a:pt x="847" y="254"/>
                </a:cubicBezTo>
                <a:cubicBezTo>
                  <a:pt x="837" y="255"/>
                  <a:pt x="832" y="256"/>
                  <a:pt x="823" y="257"/>
                </a:cubicBezTo>
                <a:cubicBezTo>
                  <a:pt x="822" y="256"/>
                  <a:pt x="821" y="255"/>
                  <a:pt x="820" y="254"/>
                </a:cubicBezTo>
                <a:cubicBezTo>
                  <a:pt x="813" y="255"/>
                  <a:pt x="809" y="255"/>
                  <a:pt x="801" y="256"/>
                </a:cubicBezTo>
                <a:cubicBezTo>
                  <a:pt x="797" y="258"/>
                  <a:pt x="795" y="259"/>
                  <a:pt x="790" y="261"/>
                </a:cubicBezTo>
                <a:cubicBezTo>
                  <a:pt x="784" y="262"/>
                  <a:pt x="781" y="262"/>
                  <a:pt x="774" y="263"/>
                </a:cubicBezTo>
                <a:cubicBezTo>
                  <a:pt x="768" y="265"/>
                  <a:pt x="765" y="266"/>
                  <a:pt x="759" y="268"/>
                </a:cubicBezTo>
                <a:cubicBezTo>
                  <a:pt x="756" y="270"/>
                  <a:pt x="754" y="271"/>
                  <a:pt x="751" y="273"/>
                </a:cubicBezTo>
                <a:cubicBezTo>
                  <a:pt x="750" y="273"/>
                  <a:pt x="748" y="273"/>
                  <a:pt x="747" y="273"/>
                </a:cubicBezTo>
                <a:cubicBezTo>
                  <a:pt x="984" y="153"/>
                  <a:pt x="1265" y="116"/>
                  <a:pt x="1541" y="188"/>
                </a:cubicBezTo>
                <a:cubicBezTo>
                  <a:pt x="1542" y="189"/>
                  <a:pt x="1542" y="189"/>
                  <a:pt x="1542" y="189"/>
                </a:cubicBezTo>
                <a:cubicBezTo>
                  <a:pt x="1545" y="190"/>
                  <a:pt x="1545" y="191"/>
                  <a:pt x="1548" y="192"/>
                </a:cubicBezTo>
                <a:cubicBezTo>
                  <a:pt x="1548" y="194"/>
                  <a:pt x="1548" y="194"/>
                  <a:pt x="1548" y="195"/>
                </a:cubicBezTo>
                <a:cubicBezTo>
                  <a:pt x="1551" y="197"/>
                  <a:pt x="1553" y="197"/>
                  <a:pt x="1557" y="199"/>
                </a:cubicBezTo>
                <a:cubicBezTo>
                  <a:pt x="1558" y="202"/>
                  <a:pt x="1559" y="203"/>
                  <a:pt x="1560" y="206"/>
                </a:cubicBezTo>
                <a:cubicBezTo>
                  <a:pt x="1560" y="206"/>
                  <a:pt x="1564" y="203"/>
                  <a:pt x="1566" y="208"/>
                </a:cubicBezTo>
                <a:cubicBezTo>
                  <a:pt x="1569" y="213"/>
                  <a:pt x="1575" y="217"/>
                  <a:pt x="1575" y="217"/>
                </a:cubicBezTo>
                <a:cubicBezTo>
                  <a:pt x="1578" y="221"/>
                  <a:pt x="1580" y="222"/>
                  <a:pt x="1583" y="225"/>
                </a:cubicBezTo>
                <a:cubicBezTo>
                  <a:pt x="1589" y="226"/>
                  <a:pt x="1592" y="227"/>
                  <a:pt x="1597" y="228"/>
                </a:cubicBezTo>
                <a:cubicBezTo>
                  <a:pt x="1603" y="230"/>
                  <a:pt x="1606" y="231"/>
                  <a:pt x="1611" y="233"/>
                </a:cubicBezTo>
                <a:cubicBezTo>
                  <a:pt x="1615" y="234"/>
                  <a:pt x="1618" y="235"/>
                  <a:pt x="1622" y="236"/>
                </a:cubicBezTo>
                <a:cubicBezTo>
                  <a:pt x="1624" y="236"/>
                  <a:pt x="1626" y="236"/>
                  <a:pt x="1628" y="235"/>
                </a:cubicBezTo>
                <a:cubicBezTo>
                  <a:pt x="1628" y="235"/>
                  <a:pt x="1633" y="230"/>
                  <a:pt x="1639" y="232"/>
                </a:cubicBezTo>
                <a:cubicBezTo>
                  <a:pt x="1639" y="232"/>
                  <a:pt x="1632" y="232"/>
                  <a:pt x="1633" y="240"/>
                </a:cubicBezTo>
                <a:cubicBezTo>
                  <a:pt x="1637" y="241"/>
                  <a:pt x="1639" y="242"/>
                  <a:pt x="1642" y="244"/>
                </a:cubicBezTo>
                <a:cubicBezTo>
                  <a:pt x="1646" y="246"/>
                  <a:pt x="1649" y="247"/>
                  <a:pt x="1653" y="249"/>
                </a:cubicBezTo>
                <a:cubicBezTo>
                  <a:pt x="1655" y="254"/>
                  <a:pt x="1656" y="256"/>
                  <a:pt x="1658" y="260"/>
                </a:cubicBezTo>
                <a:cubicBezTo>
                  <a:pt x="1655" y="257"/>
                  <a:pt x="1654" y="255"/>
                  <a:pt x="1651" y="252"/>
                </a:cubicBezTo>
                <a:cubicBezTo>
                  <a:pt x="1648" y="250"/>
                  <a:pt x="1647" y="249"/>
                  <a:pt x="1644" y="247"/>
                </a:cubicBezTo>
                <a:cubicBezTo>
                  <a:pt x="1639" y="245"/>
                  <a:pt x="1637" y="244"/>
                  <a:pt x="1632" y="243"/>
                </a:cubicBezTo>
                <a:cubicBezTo>
                  <a:pt x="1629" y="243"/>
                  <a:pt x="1628" y="243"/>
                  <a:pt x="1625" y="243"/>
                </a:cubicBezTo>
                <a:cubicBezTo>
                  <a:pt x="1626" y="244"/>
                  <a:pt x="1627" y="245"/>
                  <a:pt x="1628" y="246"/>
                </a:cubicBezTo>
                <a:cubicBezTo>
                  <a:pt x="1629" y="247"/>
                  <a:pt x="1629" y="248"/>
                  <a:pt x="1629" y="249"/>
                </a:cubicBezTo>
                <a:cubicBezTo>
                  <a:pt x="1630" y="251"/>
                  <a:pt x="1631" y="252"/>
                  <a:pt x="1632" y="253"/>
                </a:cubicBezTo>
                <a:cubicBezTo>
                  <a:pt x="1628" y="252"/>
                  <a:pt x="1626" y="251"/>
                  <a:pt x="1621" y="249"/>
                </a:cubicBezTo>
                <a:cubicBezTo>
                  <a:pt x="1621" y="249"/>
                  <a:pt x="1613" y="250"/>
                  <a:pt x="1609" y="248"/>
                </a:cubicBezTo>
                <a:cubicBezTo>
                  <a:pt x="1605" y="245"/>
                  <a:pt x="1604" y="252"/>
                  <a:pt x="1604" y="252"/>
                </a:cubicBezTo>
                <a:cubicBezTo>
                  <a:pt x="1604" y="252"/>
                  <a:pt x="1601" y="245"/>
                  <a:pt x="1597" y="247"/>
                </a:cubicBezTo>
                <a:cubicBezTo>
                  <a:pt x="1593" y="248"/>
                  <a:pt x="1595" y="250"/>
                  <a:pt x="1595" y="250"/>
                </a:cubicBezTo>
                <a:cubicBezTo>
                  <a:pt x="1592" y="248"/>
                  <a:pt x="1591" y="247"/>
                  <a:pt x="1589" y="245"/>
                </a:cubicBezTo>
                <a:cubicBezTo>
                  <a:pt x="1585" y="243"/>
                  <a:pt x="1583" y="243"/>
                  <a:pt x="1579" y="241"/>
                </a:cubicBezTo>
                <a:cubicBezTo>
                  <a:pt x="1576" y="241"/>
                  <a:pt x="1575" y="241"/>
                  <a:pt x="1572" y="242"/>
                </a:cubicBezTo>
                <a:cubicBezTo>
                  <a:pt x="1569" y="240"/>
                  <a:pt x="1568" y="239"/>
                  <a:pt x="1566" y="237"/>
                </a:cubicBezTo>
                <a:cubicBezTo>
                  <a:pt x="1565" y="235"/>
                  <a:pt x="1564" y="234"/>
                  <a:pt x="1563" y="232"/>
                </a:cubicBezTo>
                <a:cubicBezTo>
                  <a:pt x="1557" y="231"/>
                  <a:pt x="1554" y="230"/>
                  <a:pt x="1549" y="229"/>
                </a:cubicBezTo>
                <a:cubicBezTo>
                  <a:pt x="1543" y="227"/>
                  <a:pt x="1541" y="226"/>
                  <a:pt x="1535" y="224"/>
                </a:cubicBezTo>
                <a:cubicBezTo>
                  <a:pt x="1532" y="222"/>
                  <a:pt x="1530" y="222"/>
                  <a:pt x="1526" y="220"/>
                </a:cubicBezTo>
                <a:cubicBezTo>
                  <a:pt x="1522" y="221"/>
                  <a:pt x="1521" y="221"/>
                  <a:pt x="1517" y="221"/>
                </a:cubicBezTo>
                <a:cubicBezTo>
                  <a:pt x="1517" y="221"/>
                  <a:pt x="1529" y="225"/>
                  <a:pt x="1530" y="231"/>
                </a:cubicBezTo>
                <a:cubicBezTo>
                  <a:pt x="1532" y="236"/>
                  <a:pt x="1542" y="240"/>
                  <a:pt x="1542" y="240"/>
                </a:cubicBezTo>
                <a:cubicBezTo>
                  <a:pt x="1548" y="241"/>
                  <a:pt x="1551" y="241"/>
                  <a:pt x="1557" y="242"/>
                </a:cubicBezTo>
                <a:cubicBezTo>
                  <a:pt x="1560" y="243"/>
                  <a:pt x="1562" y="244"/>
                  <a:pt x="1565" y="245"/>
                </a:cubicBezTo>
                <a:cubicBezTo>
                  <a:pt x="1568" y="247"/>
                  <a:pt x="1569" y="249"/>
                  <a:pt x="1572" y="251"/>
                </a:cubicBezTo>
                <a:cubicBezTo>
                  <a:pt x="1572" y="254"/>
                  <a:pt x="1573" y="255"/>
                  <a:pt x="1573" y="257"/>
                </a:cubicBezTo>
                <a:cubicBezTo>
                  <a:pt x="1572" y="257"/>
                  <a:pt x="1571" y="258"/>
                  <a:pt x="1569" y="258"/>
                </a:cubicBezTo>
                <a:cubicBezTo>
                  <a:pt x="1569" y="261"/>
                  <a:pt x="1568" y="262"/>
                  <a:pt x="1568" y="265"/>
                </a:cubicBezTo>
                <a:cubicBezTo>
                  <a:pt x="1571" y="267"/>
                  <a:pt x="1572" y="267"/>
                  <a:pt x="1575" y="269"/>
                </a:cubicBezTo>
                <a:cubicBezTo>
                  <a:pt x="1576" y="271"/>
                  <a:pt x="1577" y="272"/>
                  <a:pt x="1578" y="275"/>
                </a:cubicBezTo>
                <a:cubicBezTo>
                  <a:pt x="1583" y="277"/>
                  <a:pt x="1585" y="278"/>
                  <a:pt x="1590" y="280"/>
                </a:cubicBezTo>
                <a:cubicBezTo>
                  <a:pt x="1595" y="281"/>
                  <a:pt x="1597" y="281"/>
                  <a:pt x="1602" y="282"/>
                </a:cubicBezTo>
                <a:cubicBezTo>
                  <a:pt x="1605" y="283"/>
                  <a:pt x="1607" y="283"/>
                  <a:pt x="1610" y="284"/>
                </a:cubicBezTo>
                <a:cubicBezTo>
                  <a:pt x="1617" y="287"/>
                  <a:pt x="1620" y="289"/>
                  <a:pt x="1627" y="292"/>
                </a:cubicBezTo>
                <a:cubicBezTo>
                  <a:pt x="1646" y="297"/>
                  <a:pt x="1655" y="300"/>
                  <a:pt x="1673" y="306"/>
                </a:cubicBezTo>
                <a:cubicBezTo>
                  <a:pt x="1676" y="308"/>
                  <a:pt x="1678" y="309"/>
                  <a:pt x="1681" y="312"/>
                </a:cubicBezTo>
                <a:cubicBezTo>
                  <a:pt x="1686" y="313"/>
                  <a:pt x="1689" y="313"/>
                  <a:pt x="1694" y="314"/>
                </a:cubicBezTo>
                <a:cubicBezTo>
                  <a:pt x="1698" y="317"/>
                  <a:pt x="1700" y="318"/>
                  <a:pt x="1705" y="321"/>
                </a:cubicBezTo>
                <a:cubicBezTo>
                  <a:pt x="1705" y="318"/>
                  <a:pt x="1705" y="317"/>
                  <a:pt x="1706" y="315"/>
                </a:cubicBezTo>
                <a:cubicBezTo>
                  <a:pt x="1709" y="314"/>
                  <a:pt x="1710" y="313"/>
                  <a:pt x="1713" y="312"/>
                </a:cubicBezTo>
                <a:cubicBezTo>
                  <a:pt x="1708" y="308"/>
                  <a:pt x="1706" y="307"/>
                  <a:pt x="1702" y="303"/>
                </a:cubicBezTo>
                <a:cubicBezTo>
                  <a:pt x="1697" y="300"/>
                  <a:pt x="1695" y="298"/>
                  <a:pt x="1691" y="294"/>
                </a:cubicBezTo>
                <a:cubicBezTo>
                  <a:pt x="1683" y="291"/>
                  <a:pt x="1679" y="290"/>
                  <a:pt x="1672" y="287"/>
                </a:cubicBezTo>
                <a:cubicBezTo>
                  <a:pt x="1663" y="286"/>
                  <a:pt x="1659" y="285"/>
                  <a:pt x="1651" y="283"/>
                </a:cubicBezTo>
                <a:cubicBezTo>
                  <a:pt x="1651" y="283"/>
                  <a:pt x="1634" y="284"/>
                  <a:pt x="1629" y="277"/>
                </a:cubicBezTo>
                <a:cubicBezTo>
                  <a:pt x="1624" y="269"/>
                  <a:pt x="1612" y="268"/>
                  <a:pt x="1612" y="268"/>
                </a:cubicBezTo>
                <a:cubicBezTo>
                  <a:pt x="1605" y="263"/>
                  <a:pt x="1601" y="261"/>
                  <a:pt x="1594" y="256"/>
                </a:cubicBezTo>
                <a:cubicBezTo>
                  <a:pt x="1601" y="258"/>
                  <a:pt x="1604" y="259"/>
                  <a:pt x="1610" y="260"/>
                </a:cubicBezTo>
                <a:cubicBezTo>
                  <a:pt x="1612" y="260"/>
                  <a:pt x="1613" y="260"/>
                  <a:pt x="1614" y="259"/>
                </a:cubicBezTo>
                <a:cubicBezTo>
                  <a:pt x="1622" y="262"/>
                  <a:pt x="1626" y="263"/>
                  <a:pt x="1633" y="266"/>
                </a:cubicBezTo>
                <a:cubicBezTo>
                  <a:pt x="1640" y="269"/>
                  <a:pt x="1643" y="270"/>
                  <a:pt x="1649" y="272"/>
                </a:cubicBezTo>
                <a:cubicBezTo>
                  <a:pt x="1653" y="274"/>
                  <a:pt x="1655" y="275"/>
                  <a:pt x="1659" y="277"/>
                </a:cubicBezTo>
                <a:cubicBezTo>
                  <a:pt x="1663" y="276"/>
                  <a:pt x="1664" y="276"/>
                  <a:pt x="1668" y="276"/>
                </a:cubicBezTo>
                <a:cubicBezTo>
                  <a:pt x="1675" y="279"/>
                  <a:pt x="1679" y="280"/>
                  <a:pt x="1686" y="283"/>
                </a:cubicBezTo>
                <a:cubicBezTo>
                  <a:pt x="1692" y="286"/>
                  <a:pt x="1694" y="288"/>
                  <a:pt x="1700" y="291"/>
                </a:cubicBezTo>
                <a:cubicBezTo>
                  <a:pt x="1699" y="293"/>
                  <a:pt x="1699" y="293"/>
                  <a:pt x="1699" y="295"/>
                </a:cubicBezTo>
                <a:cubicBezTo>
                  <a:pt x="1704" y="298"/>
                  <a:pt x="1706" y="299"/>
                  <a:pt x="1711" y="301"/>
                </a:cubicBezTo>
                <a:cubicBezTo>
                  <a:pt x="1713" y="304"/>
                  <a:pt x="1714" y="306"/>
                  <a:pt x="1717" y="309"/>
                </a:cubicBezTo>
                <a:cubicBezTo>
                  <a:pt x="1720" y="306"/>
                  <a:pt x="1722" y="304"/>
                  <a:pt x="1725" y="300"/>
                </a:cubicBezTo>
                <a:cubicBezTo>
                  <a:pt x="1730" y="302"/>
                  <a:pt x="1733" y="303"/>
                  <a:pt x="1738" y="304"/>
                </a:cubicBezTo>
                <a:cubicBezTo>
                  <a:pt x="1735" y="299"/>
                  <a:pt x="1733" y="297"/>
                  <a:pt x="1730" y="292"/>
                </a:cubicBezTo>
                <a:cubicBezTo>
                  <a:pt x="1733" y="292"/>
                  <a:pt x="1734" y="292"/>
                  <a:pt x="1737" y="292"/>
                </a:cubicBezTo>
                <a:cubicBezTo>
                  <a:pt x="1738" y="290"/>
                  <a:pt x="1738" y="290"/>
                  <a:pt x="1738" y="288"/>
                </a:cubicBezTo>
                <a:cubicBezTo>
                  <a:pt x="1744" y="291"/>
                  <a:pt x="1746" y="292"/>
                  <a:pt x="1752" y="295"/>
                </a:cubicBezTo>
                <a:cubicBezTo>
                  <a:pt x="1757" y="295"/>
                  <a:pt x="1759" y="295"/>
                  <a:pt x="1763" y="294"/>
                </a:cubicBezTo>
                <a:cubicBezTo>
                  <a:pt x="1766" y="293"/>
                  <a:pt x="1768" y="293"/>
                  <a:pt x="1771" y="292"/>
                </a:cubicBezTo>
                <a:cubicBezTo>
                  <a:pt x="1774" y="292"/>
                  <a:pt x="1775" y="292"/>
                  <a:pt x="1777" y="292"/>
                </a:cubicBezTo>
                <a:cubicBezTo>
                  <a:pt x="1775" y="288"/>
                  <a:pt x="1773" y="285"/>
                  <a:pt x="1771" y="281"/>
                </a:cubicBezTo>
                <a:cubicBezTo>
                  <a:pt x="1775" y="281"/>
                  <a:pt x="1778" y="281"/>
                  <a:pt x="1782" y="281"/>
                </a:cubicBezTo>
                <a:cubicBezTo>
                  <a:pt x="1782" y="282"/>
                  <a:pt x="1782" y="282"/>
                  <a:pt x="1782" y="282"/>
                </a:cubicBezTo>
                <a:cubicBezTo>
                  <a:pt x="1784" y="284"/>
                  <a:pt x="1786" y="285"/>
                  <a:pt x="1788" y="287"/>
                </a:cubicBezTo>
                <a:cubicBezTo>
                  <a:pt x="1790" y="287"/>
                  <a:pt x="1791" y="287"/>
                  <a:pt x="1793" y="288"/>
                </a:cubicBezTo>
                <a:cubicBezTo>
                  <a:pt x="1794" y="288"/>
                  <a:pt x="1794" y="288"/>
                  <a:pt x="1795" y="289"/>
                </a:cubicBezTo>
                <a:cubicBezTo>
                  <a:pt x="1821" y="303"/>
                  <a:pt x="1846" y="318"/>
                  <a:pt x="1870" y="334"/>
                </a:cubicBezTo>
                <a:cubicBezTo>
                  <a:pt x="1871" y="334"/>
                  <a:pt x="1871" y="334"/>
                  <a:pt x="1871" y="335"/>
                </a:cubicBezTo>
                <a:cubicBezTo>
                  <a:pt x="1864" y="332"/>
                  <a:pt x="1861" y="330"/>
                  <a:pt x="1854" y="327"/>
                </a:cubicBezTo>
                <a:cubicBezTo>
                  <a:pt x="1843" y="321"/>
                  <a:pt x="1838" y="318"/>
                  <a:pt x="1827" y="313"/>
                </a:cubicBezTo>
                <a:cubicBezTo>
                  <a:pt x="1823" y="313"/>
                  <a:pt x="1821" y="313"/>
                  <a:pt x="1818" y="313"/>
                </a:cubicBezTo>
                <a:cubicBezTo>
                  <a:pt x="1808" y="308"/>
                  <a:pt x="1803" y="306"/>
                  <a:pt x="1794" y="302"/>
                </a:cubicBezTo>
                <a:cubicBezTo>
                  <a:pt x="1791" y="304"/>
                  <a:pt x="1790" y="305"/>
                  <a:pt x="1788" y="307"/>
                </a:cubicBezTo>
                <a:cubicBezTo>
                  <a:pt x="1794" y="312"/>
                  <a:pt x="1797" y="315"/>
                  <a:pt x="1804" y="320"/>
                </a:cubicBezTo>
                <a:cubicBezTo>
                  <a:pt x="1808" y="322"/>
                  <a:pt x="1810" y="323"/>
                  <a:pt x="1814" y="326"/>
                </a:cubicBezTo>
                <a:cubicBezTo>
                  <a:pt x="1821" y="331"/>
                  <a:pt x="1825" y="333"/>
                  <a:pt x="1832" y="338"/>
                </a:cubicBezTo>
                <a:cubicBezTo>
                  <a:pt x="1822" y="333"/>
                  <a:pt x="1817" y="331"/>
                  <a:pt x="1807" y="326"/>
                </a:cubicBezTo>
                <a:cubicBezTo>
                  <a:pt x="1805" y="328"/>
                  <a:pt x="1804" y="328"/>
                  <a:pt x="1802" y="330"/>
                </a:cubicBezTo>
                <a:cubicBezTo>
                  <a:pt x="1810" y="335"/>
                  <a:pt x="1814" y="338"/>
                  <a:pt x="1821" y="344"/>
                </a:cubicBezTo>
                <a:cubicBezTo>
                  <a:pt x="1818" y="345"/>
                  <a:pt x="1817" y="346"/>
                  <a:pt x="1814" y="348"/>
                </a:cubicBezTo>
                <a:cubicBezTo>
                  <a:pt x="1821" y="352"/>
                  <a:pt x="1824" y="353"/>
                  <a:pt x="1831" y="357"/>
                </a:cubicBezTo>
                <a:cubicBezTo>
                  <a:pt x="1836" y="362"/>
                  <a:pt x="1838" y="364"/>
                  <a:pt x="1843" y="369"/>
                </a:cubicBezTo>
                <a:cubicBezTo>
                  <a:pt x="1851" y="369"/>
                  <a:pt x="1854" y="370"/>
                  <a:pt x="1861" y="370"/>
                </a:cubicBezTo>
                <a:cubicBezTo>
                  <a:pt x="1864" y="374"/>
                  <a:pt x="1865" y="375"/>
                  <a:pt x="1868" y="378"/>
                </a:cubicBezTo>
                <a:cubicBezTo>
                  <a:pt x="1873" y="381"/>
                  <a:pt x="1876" y="383"/>
                  <a:pt x="1882" y="386"/>
                </a:cubicBezTo>
                <a:cubicBezTo>
                  <a:pt x="1890" y="391"/>
                  <a:pt x="1894" y="393"/>
                  <a:pt x="1902" y="397"/>
                </a:cubicBezTo>
                <a:cubicBezTo>
                  <a:pt x="1906" y="402"/>
                  <a:pt x="1909" y="405"/>
                  <a:pt x="1913" y="409"/>
                </a:cubicBezTo>
                <a:cubicBezTo>
                  <a:pt x="1918" y="413"/>
                  <a:pt x="1920" y="414"/>
                  <a:pt x="1925" y="418"/>
                </a:cubicBezTo>
                <a:cubicBezTo>
                  <a:pt x="1926" y="422"/>
                  <a:pt x="1927" y="424"/>
                  <a:pt x="1928" y="429"/>
                </a:cubicBezTo>
                <a:cubicBezTo>
                  <a:pt x="1934" y="440"/>
                  <a:pt x="1937" y="446"/>
                  <a:pt x="1944" y="458"/>
                </a:cubicBezTo>
                <a:cubicBezTo>
                  <a:pt x="1944" y="461"/>
                  <a:pt x="1945" y="463"/>
                  <a:pt x="1945" y="466"/>
                </a:cubicBezTo>
                <a:cubicBezTo>
                  <a:pt x="1948" y="470"/>
                  <a:pt x="1949" y="472"/>
                  <a:pt x="1952" y="475"/>
                </a:cubicBezTo>
                <a:cubicBezTo>
                  <a:pt x="1952" y="478"/>
                  <a:pt x="1952" y="479"/>
                  <a:pt x="1952" y="481"/>
                </a:cubicBezTo>
                <a:cubicBezTo>
                  <a:pt x="1952" y="488"/>
                  <a:pt x="1952" y="491"/>
                  <a:pt x="1952" y="497"/>
                </a:cubicBezTo>
                <a:cubicBezTo>
                  <a:pt x="1958" y="501"/>
                  <a:pt x="1962" y="503"/>
                  <a:pt x="1968" y="508"/>
                </a:cubicBezTo>
                <a:cubicBezTo>
                  <a:pt x="1967" y="509"/>
                  <a:pt x="1967" y="510"/>
                  <a:pt x="1965" y="512"/>
                </a:cubicBezTo>
                <a:cubicBezTo>
                  <a:pt x="1963" y="514"/>
                  <a:pt x="1962" y="515"/>
                  <a:pt x="1959" y="518"/>
                </a:cubicBezTo>
                <a:cubicBezTo>
                  <a:pt x="1960" y="522"/>
                  <a:pt x="1960" y="524"/>
                  <a:pt x="1961" y="529"/>
                </a:cubicBezTo>
                <a:cubicBezTo>
                  <a:pt x="1964" y="531"/>
                  <a:pt x="1965" y="532"/>
                  <a:pt x="1968" y="534"/>
                </a:cubicBezTo>
                <a:cubicBezTo>
                  <a:pt x="1971" y="537"/>
                  <a:pt x="1973" y="539"/>
                  <a:pt x="1977" y="542"/>
                </a:cubicBezTo>
                <a:cubicBezTo>
                  <a:pt x="1979" y="541"/>
                  <a:pt x="1980" y="541"/>
                  <a:pt x="1983" y="541"/>
                </a:cubicBezTo>
                <a:cubicBezTo>
                  <a:pt x="1985" y="543"/>
                  <a:pt x="1986" y="543"/>
                  <a:pt x="1988" y="545"/>
                </a:cubicBezTo>
                <a:cubicBezTo>
                  <a:pt x="1989" y="543"/>
                  <a:pt x="1989" y="543"/>
                  <a:pt x="1989" y="541"/>
                </a:cubicBezTo>
                <a:cubicBezTo>
                  <a:pt x="1991" y="543"/>
                  <a:pt x="1992" y="544"/>
                  <a:pt x="1994" y="545"/>
                </a:cubicBezTo>
                <a:cubicBezTo>
                  <a:pt x="1995" y="551"/>
                  <a:pt x="1995" y="554"/>
                  <a:pt x="1996" y="559"/>
                </a:cubicBezTo>
                <a:cubicBezTo>
                  <a:pt x="1992" y="557"/>
                  <a:pt x="1990" y="556"/>
                  <a:pt x="1985" y="555"/>
                </a:cubicBezTo>
                <a:cubicBezTo>
                  <a:pt x="1980" y="553"/>
                  <a:pt x="1978" y="552"/>
                  <a:pt x="1973" y="550"/>
                </a:cubicBezTo>
                <a:cubicBezTo>
                  <a:pt x="1973" y="554"/>
                  <a:pt x="1972" y="557"/>
                  <a:pt x="1972" y="561"/>
                </a:cubicBezTo>
                <a:cubicBezTo>
                  <a:pt x="1970" y="563"/>
                  <a:pt x="1970" y="564"/>
                  <a:pt x="1968" y="566"/>
                </a:cubicBezTo>
                <a:cubicBezTo>
                  <a:pt x="1969" y="568"/>
                  <a:pt x="1969" y="569"/>
                  <a:pt x="1970" y="571"/>
                </a:cubicBezTo>
                <a:cubicBezTo>
                  <a:pt x="1970" y="576"/>
                  <a:pt x="1970" y="578"/>
                  <a:pt x="1970" y="583"/>
                </a:cubicBezTo>
                <a:cubicBezTo>
                  <a:pt x="1974" y="587"/>
                  <a:pt x="1976" y="589"/>
                  <a:pt x="1980" y="593"/>
                </a:cubicBezTo>
                <a:cubicBezTo>
                  <a:pt x="1982" y="598"/>
                  <a:pt x="1983" y="601"/>
                  <a:pt x="1985" y="606"/>
                </a:cubicBezTo>
                <a:cubicBezTo>
                  <a:pt x="1985" y="611"/>
                  <a:pt x="1985" y="614"/>
                  <a:pt x="1985" y="619"/>
                </a:cubicBezTo>
                <a:cubicBezTo>
                  <a:pt x="1988" y="621"/>
                  <a:pt x="1990" y="622"/>
                  <a:pt x="1993" y="624"/>
                </a:cubicBezTo>
                <a:cubicBezTo>
                  <a:pt x="1993" y="628"/>
                  <a:pt x="1993" y="631"/>
                  <a:pt x="1993" y="636"/>
                </a:cubicBezTo>
                <a:cubicBezTo>
                  <a:pt x="1997" y="640"/>
                  <a:pt x="1998" y="642"/>
                  <a:pt x="2002" y="646"/>
                </a:cubicBezTo>
                <a:cubicBezTo>
                  <a:pt x="2004" y="651"/>
                  <a:pt x="2005" y="654"/>
                  <a:pt x="2007" y="660"/>
                </a:cubicBezTo>
                <a:cubicBezTo>
                  <a:pt x="2010" y="666"/>
                  <a:pt x="2012" y="669"/>
                  <a:pt x="2015" y="675"/>
                </a:cubicBezTo>
                <a:cubicBezTo>
                  <a:pt x="2017" y="678"/>
                  <a:pt x="2018" y="680"/>
                  <a:pt x="2019" y="683"/>
                </a:cubicBezTo>
                <a:cubicBezTo>
                  <a:pt x="2021" y="684"/>
                  <a:pt x="2022" y="685"/>
                  <a:pt x="2024" y="686"/>
                </a:cubicBezTo>
                <a:cubicBezTo>
                  <a:pt x="2026" y="689"/>
                  <a:pt x="2026" y="691"/>
                  <a:pt x="2028" y="695"/>
                </a:cubicBezTo>
                <a:cubicBezTo>
                  <a:pt x="2033" y="698"/>
                  <a:pt x="2035" y="699"/>
                  <a:pt x="2040" y="703"/>
                </a:cubicBezTo>
                <a:cubicBezTo>
                  <a:pt x="2043" y="704"/>
                  <a:pt x="2043" y="705"/>
                  <a:pt x="2046" y="706"/>
                </a:cubicBezTo>
                <a:cubicBezTo>
                  <a:pt x="2048" y="708"/>
                  <a:pt x="2050" y="709"/>
                  <a:pt x="2052" y="712"/>
                </a:cubicBezTo>
                <a:cubicBezTo>
                  <a:pt x="2053" y="714"/>
                  <a:pt x="2053" y="715"/>
                  <a:pt x="2053" y="718"/>
                </a:cubicBezTo>
                <a:cubicBezTo>
                  <a:pt x="2055" y="720"/>
                  <a:pt x="2056" y="721"/>
                  <a:pt x="2059" y="723"/>
                </a:cubicBezTo>
                <a:cubicBezTo>
                  <a:pt x="2061" y="726"/>
                  <a:pt x="2063" y="727"/>
                  <a:pt x="2066" y="730"/>
                </a:cubicBezTo>
                <a:cubicBezTo>
                  <a:pt x="2069" y="730"/>
                  <a:pt x="2070" y="731"/>
                  <a:pt x="2073" y="731"/>
                </a:cubicBezTo>
                <a:cubicBezTo>
                  <a:pt x="2077" y="724"/>
                  <a:pt x="2079" y="720"/>
                  <a:pt x="2083" y="713"/>
                </a:cubicBezTo>
                <a:cubicBezTo>
                  <a:pt x="2083" y="708"/>
                  <a:pt x="2083" y="705"/>
                  <a:pt x="2083" y="700"/>
                </a:cubicBezTo>
                <a:cubicBezTo>
                  <a:pt x="2087" y="703"/>
                  <a:pt x="2089" y="704"/>
                  <a:pt x="2092" y="707"/>
                </a:cubicBezTo>
                <a:cubicBezTo>
                  <a:pt x="2096" y="701"/>
                  <a:pt x="2097" y="699"/>
                  <a:pt x="2100" y="693"/>
                </a:cubicBezTo>
                <a:cubicBezTo>
                  <a:pt x="2100" y="690"/>
                  <a:pt x="2100" y="688"/>
                  <a:pt x="2100" y="684"/>
                </a:cubicBezTo>
                <a:cubicBezTo>
                  <a:pt x="2104" y="683"/>
                  <a:pt x="2106" y="683"/>
                  <a:pt x="2110" y="682"/>
                </a:cubicBezTo>
                <a:cubicBezTo>
                  <a:pt x="2114" y="687"/>
                  <a:pt x="2117" y="689"/>
                  <a:pt x="2121" y="694"/>
                </a:cubicBezTo>
                <a:cubicBezTo>
                  <a:pt x="2122" y="690"/>
                  <a:pt x="2123" y="689"/>
                  <a:pt x="2124" y="685"/>
                </a:cubicBezTo>
                <a:cubicBezTo>
                  <a:pt x="2125" y="689"/>
                  <a:pt x="2126" y="691"/>
                  <a:pt x="2127" y="695"/>
                </a:cubicBezTo>
                <a:cubicBezTo>
                  <a:pt x="2132" y="696"/>
                  <a:pt x="2134" y="696"/>
                  <a:pt x="2139" y="697"/>
                </a:cubicBezTo>
                <a:cubicBezTo>
                  <a:pt x="2143" y="700"/>
                  <a:pt x="2145" y="701"/>
                  <a:pt x="2150" y="704"/>
                </a:cubicBezTo>
                <a:cubicBezTo>
                  <a:pt x="2154" y="703"/>
                  <a:pt x="2156" y="703"/>
                  <a:pt x="2160" y="702"/>
                </a:cubicBezTo>
                <a:cubicBezTo>
                  <a:pt x="2165" y="701"/>
                  <a:pt x="2167" y="701"/>
                  <a:pt x="2171" y="701"/>
                </a:cubicBezTo>
                <a:cubicBezTo>
                  <a:pt x="2167" y="692"/>
                  <a:pt x="2165" y="688"/>
                  <a:pt x="2161" y="680"/>
                </a:cubicBezTo>
                <a:cubicBezTo>
                  <a:pt x="2168" y="691"/>
                  <a:pt x="2171" y="696"/>
                  <a:pt x="2177" y="707"/>
                </a:cubicBezTo>
                <a:cubicBezTo>
                  <a:pt x="2182" y="710"/>
                  <a:pt x="2184" y="712"/>
                  <a:pt x="2188" y="715"/>
                </a:cubicBezTo>
                <a:cubicBezTo>
                  <a:pt x="2191" y="716"/>
                  <a:pt x="2192" y="716"/>
                  <a:pt x="2194" y="717"/>
                </a:cubicBezTo>
                <a:cubicBezTo>
                  <a:pt x="2200" y="722"/>
                  <a:pt x="2203" y="724"/>
                  <a:pt x="2209" y="730"/>
                </a:cubicBezTo>
                <a:cubicBezTo>
                  <a:pt x="2212" y="732"/>
                  <a:pt x="2214" y="734"/>
                  <a:pt x="2218" y="736"/>
                </a:cubicBezTo>
                <a:cubicBezTo>
                  <a:pt x="2221" y="735"/>
                  <a:pt x="2223" y="735"/>
                  <a:pt x="2226" y="734"/>
                </a:cubicBezTo>
                <a:cubicBezTo>
                  <a:pt x="2232" y="739"/>
                  <a:pt x="2235" y="742"/>
                  <a:pt x="2241" y="748"/>
                </a:cubicBezTo>
                <a:cubicBezTo>
                  <a:pt x="2242" y="749"/>
                  <a:pt x="2242" y="749"/>
                  <a:pt x="2243" y="749"/>
                </a:cubicBezTo>
                <a:cubicBezTo>
                  <a:pt x="2254" y="770"/>
                  <a:pt x="2263" y="791"/>
                  <a:pt x="2273" y="812"/>
                </a:cubicBezTo>
                <a:cubicBezTo>
                  <a:pt x="2273" y="812"/>
                  <a:pt x="2272" y="812"/>
                  <a:pt x="2272" y="812"/>
                </a:cubicBezTo>
                <a:cubicBezTo>
                  <a:pt x="2271" y="811"/>
                  <a:pt x="2271" y="810"/>
                  <a:pt x="2270" y="810"/>
                </a:cubicBezTo>
                <a:cubicBezTo>
                  <a:pt x="2270" y="812"/>
                  <a:pt x="2271" y="813"/>
                  <a:pt x="2271" y="816"/>
                </a:cubicBezTo>
                <a:cubicBezTo>
                  <a:pt x="2270" y="814"/>
                  <a:pt x="2270" y="812"/>
                  <a:pt x="2268" y="810"/>
                </a:cubicBezTo>
                <a:cubicBezTo>
                  <a:pt x="2268" y="811"/>
                  <a:pt x="2267" y="811"/>
                  <a:pt x="2267" y="812"/>
                </a:cubicBezTo>
                <a:cubicBezTo>
                  <a:pt x="2266" y="809"/>
                  <a:pt x="2265" y="807"/>
                  <a:pt x="2264" y="804"/>
                </a:cubicBezTo>
                <a:cubicBezTo>
                  <a:pt x="2262" y="801"/>
                  <a:pt x="2260" y="800"/>
                  <a:pt x="2258" y="797"/>
                </a:cubicBezTo>
                <a:cubicBezTo>
                  <a:pt x="2256" y="794"/>
                  <a:pt x="2255" y="792"/>
                  <a:pt x="2253" y="788"/>
                </a:cubicBezTo>
                <a:cubicBezTo>
                  <a:pt x="2249" y="785"/>
                  <a:pt x="2248" y="783"/>
                  <a:pt x="2245" y="780"/>
                </a:cubicBezTo>
                <a:cubicBezTo>
                  <a:pt x="2244" y="782"/>
                  <a:pt x="2244" y="782"/>
                  <a:pt x="2243" y="783"/>
                </a:cubicBezTo>
                <a:cubicBezTo>
                  <a:pt x="2241" y="784"/>
                  <a:pt x="2240" y="785"/>
                  <a:pt x="2238" y="786"/>
                </a:cubicBezTo>
                <a:cubicBezTo>
                  <a:pt x="2243" y="790"/>
                  <a:pt x="2245" y="792"/>
                  <a:pt x="2249" y="796"/>
                </a:cubicBezTo>
                <a:cubicBezTo>
                  <a:pt x="2251" y="798"/>
                  <a:pt x="2252" y="798"/>
                  <a:pt x="2254" y="800"/>
                </a:cubicBezTo>
                <a:cubicBezTo>
                  <a:pt x="2255" y="802"/>
                  <a:pt x="2256" y="803"/>
                  <a:pt x="2257" y="805"/>
                </a:cubicBezTo>
                <a:cubicBezTo>
                  <a:pt x="2253" y="802"/>
                  <a:pt x="2251" y="801"/>
                  <a:pt x="2248" y="798"/>
                </a:cubicBezTo>
                <a:cubicBezTo>
                  <a:pt x="2246" y="798"/>
                  <a:pt x="2245" y="797"/>
                  <a:pt x="2244" y="797"/>
                </a:cubicBezTo>
                <a:cubicBezTo>
                  <a:pt x="2245" y="799"/>
                  <a:pt x="2246" y="800"/>
                  <a:pt x="2248" y="803"/>
                </a:cubicBezTo>
                <a:cubicBezTo>
                  <a:pt x="2252" y="806"/>
                  <a:pt x="2254" y="808"/>
                  <a:pt x="2258" y="811"/>
                </a:cubicBezTo>
                <a:cubicBezTo>
                  <a:pt x="2258" y="812"/>
                  <a:pt x="2259" y="813"/>
                  <a:pt x="2259" y="815"/>
                </a:cubicBezTo>
                <a:cubicBezTo>
                  <a:pt x="2261" y="817"/>
                  <a:pt x="2262" y="818"/>
                  <a:pt x="2264" y="820"/>
                </a:cubicBezTo>
                <a:cubicBezTo>
                  <a:pt x="2261" y="819"/>
                  <a:pt x="2260" y="818"/>
                  <a:pt x="2257" y="816"/>
                </a:cubicBezTo>
                <a:cubicBezTo>
                  <a:pt x="2258" y="818"/>
                  <a:pt x="2258" y="819"/>
                  <a:pt x="2259" y="821"/>
                </a:cubicBezTo>
                <a:cubicBezTo>
                  <a:pt x="2261" y="824"/>
                  <a:pt x="2263" y="825"/>
                  <a:pt x="2266" y="827"/>
                </a:cubicBezTo>
                <a:cubicBezTo>
                  <a:pt x="2268" y="830"/>
                  <a:pt x="2270" y="831"/>
                  <a:pt x="2273" y="833"/>
                </a:cubicBezTo>
                <a:cubicBezTo>
                  <a:pt x="2275" y="836"/>
                  <a:pt x="2276" y="838"/>
                  <a:pt x="2278" y="841"/>
                </a:cubicBezTo>
                <a:cubicBezTo>
                  <a:pt x="2281" y="845"/>
                  <a:pt x="2283" y="847"/>
                  <a:pt x="2286" y="851"/>
                </a:cubicBezTo>
                <a:cubicBezTo>
                  <a:pt x="2287" y="852"/>
                  <a:pt x="2288" y="853"/>
                  <a:pt x="2289" y="853"/>
                </a:cubicBezTo>
                <a:cubicBezTo>
                  <a:pt x="2369" y="1063"/>
                  <a:pt x="2383" y="1299"/>
                  <a:pt x="2314" y="1530"/>
                </a:cubicBezTo>
                <a:cubicBezTo>
                  <a:pt x="2276" y="1655"/>
                  <a:pt x="2218" y="1769"/>
                  <a:pt x="2142" y="1868"/>
                </a:cubicBezTo>
                <a:cubicBezTo>
                  <a:pt x="1932" y="2145"/>
                  <a:pt x="1595" y="2310"/>
                  <a:pt x="1238" y="2304"/>
                </a:cubicBezTo>
                <a:close/>
                <a:moveTo>
                  <a:pt x="1596" y="737"/>
                </a:moveTo>
                <a:cubicBezTo>
                  <a:pt x="1601" y="740"/>
                  <a:pt x="1603" y="741"/>
                  <a:pt x="1607" y="744"/>
                </a:cubicBezTo>
                <a:cubicBezTo>
                  <a:pt x="1610" y="750"/>
                  <a:pt x="1610" y="754"/>
                  <a:pt x="1612" y="760"/>
                </a:cubicBezTo>
                <a:cubicBezTo>
                  <a:pt x="1609" y="762"/>
                  <a:pt x="1608" y="763"/>
                  <a:pt x="1605" y="765"/>
                </a:cubicBezTo>
                <a:cubicBezTo>
                  <a:pt x="1600" y="758"/>
                  <a:pt x="1598" y="755"/>
                  <a:pt x="1593" y="748"/>
                </a:cubicBezTo>
                <a:cubicBezTo>
                  <a:pt x="1593" y="752"/>
                  <a:pt x="1593" y="754"/>
                  <a:pt x="1594" y="758"/>
                </a:cubicBezTo>
                <a:cubicBezTo>
                  <a:pt x="1590" y="759"/>
                  <a:pt x="1588" y="760"/>
                  <a:pt x="1584" y="762"/>
                </a:cubicBezTo>
                <a:cubicBezTo>
                  <a:pt x="1583" y="768"/>
                  <a:pt x="1582" y="771"/>
                  <a:pt x="1581" y="777"/>
                </a:cubicBezTo>
                <a:cubicBezTo>
                  <a:pt x="1577" y="777"/>
                  <a:pt x="1575" y="778"/>
                  <a:pt x="1571" y="778"/>
                </a:cubicBezTo>
                <a:cubicBezTo>
                  <a:pt x="1571" y="778"/>
                  <a:pt x="1580" y="763"/>
                  <a:pt x="1568" y="760"/>
                </a:cubicBezTo>
                <a:cubicBezTo>
                  <a:pt x="1556" y="757"/>
                  <a:pt x="1566" y="748"/>
                  <a:pt x="1566" y="748"/>
                </a:cubicBezTo>
                <a:cubicBezTo>
                  <a:pt x="1566" y="748"/>
                  <a:pt x="1567" y="731"/>
                  <a:pt x="1559" y="727"/>
                </a:cubicBezTo>
                <a:cubicBezTo>
                  <a:pt x="1559" y="727"/>
                  <a:pt x="1571" y="725"/>
                  <a:pt x="1581" y="736"/>
                </a:cubicBezTo>
                <a:cubicBezTo>
                  <a:pt x="1591" y="747"/>
                  <a:pt x="1596" y="737"/>
                  <a:pt x="1596" y="737"/>
                </a:cubicBezTo>
                <a:close/>
                <a:moveTo>
                  <a:pt x="1615" y="797"/>
                </a:moveTo>
                <a:cubicBezTo>
                  <a:pt x="1607" y="798"/>
                  <a:pt x="1603" y="799"/>
                  <a:pt x="1595" y="800"/>
                </a:cubicBezTo>
                <a:cubicBezTo>
                  <a:pt x="1589" y="800"/>
                  <a:pt x="1586" y="800"/>
                  <a:pt x="1579" y="801"/>
                </a:cubicBezTo>
                <a:cubicBezTo>
                  <a:pt x="1577" y="803"/>
                  <a:pt x="1575" y="804"/>
                  <a:pt x="1573" y="807"/>
                </a:cubicBezTo>
                <a:cubicBezTo>
                  <a:pt x="1567" y="804"/>
                  <a:pt x="1564" y="803"/>
                  <a:pt x="1559" y="800"/>
                </a:cubicBezTo>
                <a:cubicBezTo>
                  <a:pt x="1559" y="800"/>
                  <a:pt x="1568" y="792"/>
                  <a:pt x="1574" y="794"/>
                </a:cubicBezTo>
                <a:cubicBezTo>
                  <a:pt x="1581" y="796"/>
                  <a:pt x="1581" y="788"/>
                  <a:pt x="1593" y="792"/>
                </a:cubicBezTo>
                <a:cubicBezTo>
                  <a:pt x="1605" y="796"/>
                  <a:pt x="1615" y="797"/>
                  <a:pt x="1615" y="797"/>
                </a:cubicBezTo>
                <a:close/>
                <a:moveTo>
                  <a:pt x="1609" y="783"/>
                </a:moveTo>
                <a:cubicBezTo>
                  <a:pt x="1609" y="783"/>
                  <a:pt x="1623" y="778"/>
                  <a:pt x="1629" y="782"/>
                </a:cubicBezTo>
                <a:cubicBezTo>
                  <a:pt x="1636" y="786"/>
                  <a:pt x="1647" y="793"/>
                  <a:pt x="1647" y="793"/>
                </a:cubicBezTo>
                <a:cubicBezTo>
                  <a:pt x="1650" y="791"/>
                  <a:pt x="1651" y="790"/>
                  <a:pt x="1654" y="789"/>
                </a:cubicBezTo>
                <a:cubicBezTo>
                  <a:pt x="1655" y="792"/>
                  <a:pt x="1655" y="794"/>
                  <a:pt x="1656" y="797"/>
                </a:cubicBezTo>
                <a:cubicBezTo>
                  <a:pt x="1655" y="798"/>
                  <a:pt x="1654" y="800"/>
                  <a:pt x="1653" y="801"/>
                </a:cubicBezTo>
                <a:cubicBezTo>
                  <a:pt x="1647" y="800"/>
                  <a:pt x="1644" y="799"/>
                  <a:pt x="1639" y="797"/>
                </a:cubicBezTo>
                <a:cubicBezTo>
                  <a:pt x="1635" y="795"/>
                  <a:pt x="1633" y="794"/>
                  <a:pt x="1629" y="791"/>
                </a:cubicBezTo>
                <a:cubicBezTo>
                  <a:pt x="1621" y="788"/>
                  <a:pt x="1617" y="786"/>
                  <a:pt x="1609" y="783"/>
                </a:cubicBezTo>
                <a:close/>
                <a:moveTo>
                  <a:pt x="1682" y="1244"/>
                </a:moveTo>
                <a:cubicBezTo>
                  <a:pt x="1669" y="1241"/>
                  <a:pt x="1671" y="1251"/>
                  <a:pt x="1671" y="1251"/>
                </a:cubicBezTo>
                <a:cubicBezTo>
                  <a:pt x="1681" y="1253"/>
                  <a:pt x="1686" y="1254"/>
                  <a:pt x="1696" y="1256"/>
                </a:cubicBezTo>
                <a:cubicBezTo>
                  <a:pt x="1696" y="1256"/>
                  <a:pt x="1695" y="1247"/>
                  <a:pt x="1682" y="1244"/>
                </a:cubicBezTo>
                <a:close/>
                <a:moveTo>
                  <a:pt x="1361" y="176"/>
                </a:moveTo>
                <a:cubicBezTo>
                  <a:pt x="1355" y="174"/>
                  <a:pt x="1352" y="173"/>
                  <a:pt x="1346" y="171"/>
                </a:cubicBezTo>
                <a:cubicBezTo>
                  <a:pt x="1343" y="171"/>
                  <a:pt x="1341" y="171"/>
                  <a:pt x="1338" y="170"/>
                </a:cubicBezTo>
                <a:cubicBezTo>
                  <a:pt x="1339" y="172"/>
                  <a:pt x="1340" y="173"/>
                  <a:pt x="1341" y="174"/>
                </a:cubicBezTo>
                <a:cubicBezTo>
                  <a:pt x="1340" y="177"/>
                  <a:pt x="1339" y="178"/>
                  <a:pt x="1338" y="180"/>
                </a:cubicBezTo>
                <a:cubicBezTo>
                  <a:pt x="1342" y="180"/>
                  <a:pt x="1344" y="180"/>
                  <a:pt x="1348" y="180"/>
                </a:cubicBezTo>
                <a:cubicBezTo>
                  <a:pt x="1351" y="182"/>
                  <a:pt x="1352" y="183"/>
                  <a:pt x="1355" y="184"/>
                </a:cubicBezTo>
                <a:cubicBezTo>
                  <a:pt x="1360" y="183"/>
                  <a:pt x="1363" y="183"/>
                  <a:pt x="1368" y="182"/>
                </a:cubicBezTo>
                <a:cubicBezTo>
                  <a:pt x="1368" y="182"/>
                  <a:pt x="1376" y="185"/>
                  <a:pt x="1381" y="181"/>
                </a:cubicBezTo>
                <a:cubicBezTo>
                  <a:pt x="1385" y="176"/>
                  <a:pt x="1393" y="170"/>
                  <a:pt x="1393" y="170"/>
                </a:cubicBezTo>
                <a:cubicBezTo>
                  <a:pt x="1391" y="169"/>
                  <a:pt x="1390" y="169"/>
                  <a:pt x="1388" y="169"/>
                </a:cubicBezTo>
                <a:cubicBezTo>
                  <a:pt x="1384" y="167"/>
                  <a:pt x="1382" y="166"/>
                  <a:pt x="1378" y="164"/>
                </a:cubicBezTo>
                <a:cubicBezTo>
                  <a:pt x="1374" y="164"/>
                  <a:pt x="1372" y="164"/>
                  <a:pt x="1368" y="164"/>
                </a:cubicBezTo>
                <a:cubicBezTo>
                  <a:pt x="1364" y="165"/>
                  <a:pt x="1361" y="165"/>
                  <a:pt x="1357" y="166"/>
                </a:cubicBezTo>
                <a:cubicBezTo>
                  <a:pt x="1353" y="165"/>
                  <a:pt x="1351" y="164"/>
                  <a:pt x="1347" y="164"/>
                </a:cubicBezTo>
                <a:cubicBezTo>
                  <a:pt x="1345" y="164"/>
                  <a:pt x="1343" y="164"/>
                  <a:pt x="1341" y="165"/>
                </a:cubicBezTo>
                <a:cubicBezTo>
                  <a:pt x="1343" y="166"/>
                  <a:pt x="1345" y="167"/>
                  <a:pt x="1347" y="168"/>
                </a:cubicBezTo>
                <a:cubicBezTo>
                  <a:pt x="1352" y="171"/>
                  <a:pt x="1355" y="173"/>
                  <a:pt x="1361" y="176"/>
                </a:cubicBezTo>
                <a:close/>
                <a:moveTo>
                  <a:pt x="1332" y="174"/>
                </a:moveTo>
                <a:cubicBezTo>
                  <a:pt x="1331" y="171"/>
                  <a:pt x="1331" y="170"/>
                  <a:pt x="1330" y="168"/>
                </a:cubicBezTo>
                <a:cubicBezTo>
                  <a:pt x="1326" y="168"/>
                  <a:pt x="1325" y="167"/>
                  <a:pt x="1321" y="167"/>
                </a:cubicBezTo>
                <a:cubicBezTo>
                  <a:pt x="1320" y="169"/>
                  <a:pt x="1319" y="169"/>
                  <a:pt x="1318" y="171"/>
                </a:cubicBezTo>
                <a:cubicBezTo>
                  <a:pt x="1320" y="173"/>
                  <a:pt x="1322" y="174"/>
                  <a:pt x="1324" y="176"/>
                </a:cubicBezTo>
                <a:cubicBezTo>
                  <a:pt x="1327" y="175"/>
                  <a:pt x="1329" y="174"/>
                  <a:pt x="1332" y="174"/>
                </a:cubicBezTo>
                <a:close/>
                <a:moveTo>
                  <a:pt x="1422" y="187"/>
                </a:moveTo>
                <a:cubicBezTo>
                  <a:pt x="1422" y="190"/>
                  <a:pt x="1423" y="191"/>
                  <a:pt x="1423" y="193"/>
                </a:cubicBezTo>
                <a:cubicBezTo>
                  <a:pt x="1431" y="195"/>
                  <a:pt x="1435" y="197"/>
                  <a:pt x="1443" y="199"/>
                </a:cubicBezTo>
                <a:cubicBezTo>
                  <a:pt x="1438" y="195"/>
                  <a:pt x="1436" y="194"/>
                  <a:pt x="1431" y="190"/>
                </a:cubicBezTo>
                <a:cubicBezTo>
                  <a:pt x="1428" y="189"/>
                  <a:pt x="1426" y="189"/>
                  <a:pt x="1422" y="187"/>
                </a:cubicBezTo>
                <a:close/>
                <a:moveTo>
                  <a:pt x="1364" y="193"/>
                </a:moveTo>
                <a:cubicBezTo>
                  <a:pt x="1362" y="195"/>
                  <a:pt x="1361" y="195"/>
                  <a:pt x="1358" y="197"/>
                </a:cubicBezTo>
                <a:cubicBezTo>
                  <a:pt x="1363" y="197"/>
                  <a:pt x="1365" y="197"/>
                  <a:pt x="1370" y="198"/>
                </a:cubicBezTo>
                <a:cubicBezTo>
                  <a:pt x="1371" y="200"/>
                  <a:pt x="1371" y="201"/>
                  <a:pt x="1372" y="203"/>
                </a:cubicBezTo>
                <a:cubicBezTo>
                  <a:pt x="1368" y="203"/>
                  <a:pt x="1367" y="203"/>
                  <a:pt x="1364" y="203"/>
                </a:cubicBezTo>
                <a:cubicBezTo>
                  <a:pt x="1368" y="205"/>
                  <a:pt x="1370" y="206"/>
                  <a:pt x="1374" y="209"/>
                </a:cubicBezTo>
                <a:cubicBezTo>
                  <a:pt x="1367" y="208"/>
                  <a:pt x="1364" y="207"/>
                  <a:pt x="1358" y="206"/>
                </a:cubicBezTo>
                <a:cubicBezTo>
                  <a:pt x="1355" y="204"/>
                  <a:pt x="1354" y="203"/>
                  <a:pt x="1351" y="201"/>
                </a:cubicBezTo>
                <a:cubicBezTo>
                  <a:pt x="1347" y="199"/>
                  <a:pt x="1345" y="198"/>
                  <a:pt x="1341" y="196"/>
                </a:cubicBezTo>
                <a:cubicBezTo>
                  <a:pt x="1338" y="194"/>
                  <a:pt x="1337" y="193"/>
                  <a:pt x="1335" y="191"/>
                </a:cubicBezTo>
                <a:cubicBezTo>
                  <a:pt x="1330" y="192"/>
                  <a:pt x="1328" y="192"/>
                  <a:pt x="1324" y="193"/>
                </a:cubicBezTo>
                <a:cubicBezTo>
                  <a:pt x="1324" y="192"/>
                  <a:pt x="1325" y="191"/>
                  <a:pt x="1325" y="189"/>
                </a:cubicBezTo>
                <a:cubicBezTo>
                  <a:pt x="1322" y="189"/>
                  <a:pt x="1321" y="188"/>
                  <a:pt x="1318" y="188"/>
                </a:cubicBezTo>
                <a:cubicBezTo>
                  <a:pt x="1324" y="187"/>
                  <a:pt x="1326" y="187"/>
                  <a:pt x="1332" y="187"/>
                </a:cubicBezTo>
                <a:cubicBezTo>
                  <a:pt x="1333" y="185"/>
                  <a:pt x="1334" y="184"/>
                  <a:pt x="1335" y="182"/>
                </a:cubicBezTo>
                <a:cubicBezTo>
                  <a:pt x="1333" y="181"/>
                  <a:pt x="1332" y="180"/>
                  <a:pt x="1330" y="179"/>
                </a:cubicBezTo>
                <a:cubicBezTo>
                  <a:pt x="1328" y="181"/>
                  <a:pt x="1327" y="182"/>
                  <a:pt x="1324" y="184"/>
                </a:cubicBezTo>
                <a:cubicBezTo>
                  <a:pt x="1324" y="184"/>
                  <a:pt x="1318" y="180"/>
                  <a:pt x="1314" y="186"/>
                </a:cubicBezTo>
                <a:cubicBezTo>
                  <a:pt x="1314" y="186"/>
                  <a:pt x="1304" y="183"/>
                  <a:pt x="1301" y="187"/>
                </a:cubicBezTo>
                <a:cubicBezTo>
                  <a:pt x="1297" y="187"/>
                  <a:pt x="1295" y="188"/>
                  <a:pt x="1292" y="188"/>
                </a:cubicBezTo>
                <a:cubicBezTo>
                  <a:pt x="1292" y="188"/>
                  <a:pt x="1291" y="195"/>
                  <a:pt x="1283" y="194"/>
                </a:cubicBezTo>
                <a:cubicBezTo>
                  <a:pt x="1276" y="193"/>
                  <a:pt x="1274" y="203"/>
                  <a:pt x="1274" y="203"/>
                </a:cubicBezTo>
                <a:cubicBezTo>
                  <a:pt x="1280" y="203"/>
                  <a:pt x="1282" y="204"/>
                  <a:pt x="1288" y="205"/>
                </a:cubicBezTo>
                <a:cubicBezTo>
                  <a:pt x="1288" y="205"/>
                  <a:pt x="1295" y="210"/>
                  <a:pt x="1299" y="204"/>
                </a:cubicBezTo>
                <a:cubicBezTo>
                  <a:pt x="1299" y="204"/>
                  <a:pt x="1298" y="211"/>
                  <a:pt x="1306" y="209"/>
                </a:cubicBezTo>
                <a:cubicBezTo>
                  <a:pt x="1314" y="207"/>
                  <a:pt x="1318" y="203"/>
                  <a:pt x="1318" y="203"/>
                </a:cubicBezTo>
                <a:cubicBezTo>
                  <a:pt x="1318" y="205"/>
                  <a:pt x="1319" y="206"/>
                  <a:pt x="1319" y="208"/>
                </a:cubicBezTo>
                <a:cubicBezTo>
                  <a:pt x="1316" y="209"/>
                  <a:pt x="1314" y="210"/>
                  <a:pt x="1311" y="211"/>
                </a:cubicBezTo>
                <a:cubicBezTo>
                  <a:pt x="1310" y="212"/>
                  <a:pt x="1310" y="213"/>
                  <a:pt x="1309" y="215"/>
                </a:cubicBezTo>
                <a:cubicBezTo>
                  <a:pt x="1313" y="215"/>
                  <a:pt x="1315" y="215"/>
                  <a:pt x="1319" y="215"/>
                </a:cubicBezTo>
                <a:cubicBezTo>
                  <a:pt x="1323" y="217"/>
                  <a:pt x="1326" y="218"/>
                  <a:pt x="1330" y="220"/>
                </a:cubicBezTo>
                <a:cubicBezTo>
                  <a:pt x="1335" y="220"/>
                  <a:pt x="1338" y="220"/>
                  <a:pt x="1343" y="220"/>
                </a:cubicBezTo>
                <a:cubicBezTo>
                  <a:pt x="1348" y="219"/>
                  <a:pt x="1350" y="219"/>
                  <a:pt x="1355" y="219"/>
                </a:cubicBezTo>
                <a:cubicBezTo>
                  <a:pt x="1360" y="218"/>
                  <a:pt x="1363" y="218"/>
                  <a:pt x="1368" y="218"/>
                </a:cubicBezTo>
                <a:cubicBezTo>
                  <a:pt x="1379" y="220"/>
                  <a:pt x="1384" y="221"/>
                  <a:pt x="1395" y="223"/>
                </a:cubicBezTo>
                <a:cubicBezTo>
                  <a:pt x="1400" y="223"/>
                  <a:pt x="1404" y="223"/>
                  <a:pt x="1409" y="222"/>
                </a:cubicBezTo>
                <a:cubicBezTo>
                  <a:pt x="1414" y="220"/>
                  <a:pt x="1417" y="218"/>
                  <a:pt x="1421" y="216"/>
                </a:cubicBezTo>
                <a:cubicBezTo>
                  <a:pt x="1419" y="212"/>
                  <a:pt x="1418" y="210"/>
                  <a:pt x="1416" y="207"/>
                </a:cubicBezTo>
                <a:cubicBezTo>
                  <a:pt x="1411" y="208"/>
                  <a:pt x="1408" y="208"/>
                  <a:pt x="1403" y="209"/>
                </a:cubicBezTo>
                <a:cubicBezTo>
                  <a:pt x="1400" y="208"/>
                  <a:pt x="1399" y="208"/>
                  <a:pt x="1396" y="207"/>
                </a:cubicBezTo>
                <a:cubicBezTo>
                  <a:pt x="1394" y="204"/>
                  <a:pt x="1393" y="203"/>
                  <a:pt x="1391" y="200"/>
                </a:cubicBezTo>
                <a:cubicBezTo>
                  <a:pt x="1391" y="197"/>
                  <a:pt x="1391" y="195"/>
                  <a:pt x="1391" y="192"/>
                </a:cubicBezTo>
                <a:cubicBezTo>
                  <a:pt x="1387" y="192"/>
                  <a:pt x="1385" y="191"/>
                  <a:pt x="1381" y="191"/>
                </a:cubicBezTo>
                <a:cubicBezTo>
                  <a:pt x="1379" y="192"/>
                  <a:pt x="1378" y="192"/>
                  <a:pt x="1375" y="193"/>
                </a:cubicBezTo>
                <a:cubicBezTo>
                  <a:pt x="1371" y="193"/>
                  <a:pt x="1369" y="193"/>
                  <a:pt x="1364" y="193"/>
                </a:cubicBezTo>
                <a:close/>
                <a:moveTo>
                  <a:pt x="497" y="453"/>
                </a:moveTo>
                <a:cubicBezTo>
                  <a:pt x="495" y="456"/>
                  <a:pt x="494" y="458"/>
                  <a:pt x="492" y="461"/>
                </a:cubicBezTo>
                <a:cubicBezTo>
                  <a:pt x="496" y="460"/>
                  <a:pt x="497" y="459"/>
                  <a:pt x="501" y="457"/>
                </a:cubicBezTo>
                <a:cubicBezTo>
                  <a:pt x="502" y="455"/>
                  <a:pt x="503" y="454"/>
                  <a:pt x="504" y="452"/>
                </a:cubicBezTo>
                <a:cubicBezTo>
                  <a:pt x="501" y="452"/>
                  <a:pt x="500" y="453"/>
                  <a:pt x="497" y="453"/>
                </a:cubicBezTo>
                <a:close/>
                <a:moveTo>
                  <a:pt x="1232" y="187"/>
                </a:moveTo>
                <a:cubicBezTo>
                  <a:pt x="1235" y="188"/>
                  <a:pt x="1236" y="188"/>
                  <a:pt x="1239" y="189"/>
                </a:cubicBezTo>
                <a:cubicBezTo>
                  <a:pt x="1241" y="189"/>
                  <a:pt x="1242" y="188"/>
                  <a:pt x="1244" y="188"/>
                </a:cubicBezTo>
                <a:cubicBezTo>
                  <a:pt x="1248" y="189"/>
                  <a:pt x="1250" y="189"/>
                  <a:pt x="1254" y="190"/>
                </a:cubicBezTo>
                <a:cubicBezTo>
                  <a:pt x="1257" y="189"/>
                  <a:pt x="1258" y="189"/>
                  <a:pt x="1262" y="188"/>
                </a:cubicBezTo>
                <a:cubicBezTo>
                  <a:pt x="1265" y="188"/>
                  <a:pt x="1267" y="188"/>
                  <a:pt x="1271" y="187"/>
                </a:cubicBezTo>
                <a:cubicBezTo>
                  <a:pt x="1273" y="185"/>
                  <a:pt x="1274" y="183"/>
                  <a:pt x="1276" y="181"/>
                </a:cubicBezTo>
                <a:cubicBezTo>
                  <a:pt x="1276" y="183"/>
                  <a:pt x="1276" y="184"/>
                  <a:pt x="1277" y="186"/>
                </a:cubicBezTo>
                <a:cubicBezTo>
                  <a:pt x="1279" y="186"/>
                  <a:pt x="1281" y="185"/>
                  <a:pt x="1284" y="185"/>
                </a:cubicBezTo>
                <a:cubicBezTo>
                  <a:pt x="1284" y="186"/>
                  <a:pt x="1284" y="187"/>
                  <a:pt x="1284" y="188"/>
                </a:cubicBezTo>
                <a:cubicBezTo>
                  <a:pt x="1287" y="186"/>
                  <a:pt x="1288" y="185"/>
                  <a:pt x="1291" y="184"/>
                </a:cubicBezTo>
                <a:cubicBezTo>
                  <a:pt x="1294" y="184"/>
                  <a:pt x="1296" y="184"/>
                  <a:pt x="1299" y="184"/>
                </a:cubicBezTo>
                <a:cubicBezTo>
                  <a:pt x="1303" y="183"/>
                  <a:pt x="1304" y="182"/>
                  <a:pt x="1307" y="181"/>
                </a:cubicBezTo>
                <a:cubicBezTo>
                  <a:pt x="1305" y="180"/>
                  <a:pt x="1304" y="179"/>
                  <a:pt x="1302" y="178"/>
                </a:cubicBezTo>
                <a:cubicBezTo>
                  <a:pt x="1306" y="177"/>
                  <a:pt x="1308" y="177"/>
                  <a:pt x="1312" y="177"/>
                </a:cubicBezTo>
                <a:cubicBezTo>
                  <a:pt x="1309" y="175"/>
                  <a:pt x="1308" y="174"/>
                  <a:pt x="1305" y="173"/>
                </a:cubicBezTo>
                <a:cubicBezTo>
                  <a:pt x="1303" y="171"/>
                  <a:pt x="1302" y="171"/>
                  <a:pt x="1299" y="169"/>
                </a:cubicBezTo>
                <a:cubicBezTo>
                  <a:pt x="1296" y="171"/>
                  <a:pt x="1295" y="171"/>
                  <a:pt x="1292" y="173"/>
                </a:cubicBezTo>
                <a:cubicBezTo>
                  <a:pt x="1289" y="172"/>
                  <a:pt x="1288" y="172"/>
                  <a:pt x="1286" y="171"/>
                </a:cubicBezTo>
                <a:cubicBezTo>
                  <a:pt x="1281" y="171"/>
                  <a:pt x="1279" y="171"/>
                  <a:pt x="1274" y="171"/>
                </a:cubicBezTo>
                <a:cubicBezTo>
                  <a:pt x="1272" y="170"/>
                  <a:pt x="1271" y="170"/>
                  <a:pt x="1269" y="170"/>
                </a:cubicBezTo>
                <a:cubicBezTo>
                  <a:pt x="1266" y="172"/>
                  <a:pt x="1265" y="172"/>
                  <a:pt x="1263" y="174"/>
                </a:cubicBezTo>
                <a:cubicBezTo>
                  <a:pt x="1259" y="174"/>
                  <a:pt x="1257" y="175"/>
                  <a:pt x="1253" y="175"/>
                </a:cubicBezTo>
                <a:cubicBezTo>
                  <a:pt x="1247" y="176"/>
                  <a:pt x="1244" y="177"/>
                  <a:pt x="1238" y="178"/>
                </a:cubicBezTo>
                <a:cubicBezTo>
                  <a:pt x="1232" y="179"/>
                  <a:pt x="1230" y="179"/>
                  <a:pt x="1224" y="179"/>
                </a:cubicBezTo>
                <a:cubicBezTo>
                  <a:pt x="1222" y="180"/>
                  <a:pt x="1221" y="181"/>
                  <a:pt x="1219" y="182"/>
                </a:cubicBezTo>
                <a:cubicBezTo>
                  <a:pt x="1220" y="184"/>
                  <a:pt x="1220" y="185"/>
                  <a:pt x="1221" y="188"/>
                </a:cubicBezTo>
                <a:cubicBezTo>
                  <a:pt x="1225" y="187"/>
                  <a:pt x="1227" y="187"/>
                  <a:pt x="1232" y="187"/>
                </a:cubicBezTo>
                <a:close/>
                <a:moveTo>
                  <a:pt x="549" y="440"/>
                </a:moveTo>
                <a:cubicBezTo>
                  <a:pt x="543" y="442"/>
                  <a:pt x="541" y="443"/>
                  <a:pt x="535" y="444"/>
                </a:cubicBezTo>
                <a:cubicBezTo>
                  <a:pt x="534" y="445"/>
                  <a:pt x="533" y="446"/>
                  <a:pt x="532" y="448"/>
                </a:cubicBezTo>
                <a:cubicBezTo>
                  <a:pt x="528" y="448"/>
                  <a:pt x="526" y="447"/>
                  <a:pt x="522" y="447"/>
                </a:cubicBezTo>
                <a:cubicBezTo>
                  <a:pt x="518" y="449"/>
                  <a:pt x="516" y="450"/>
                  <a:pt x="511" y="452"/>
                </a:cubicBezTo>
                <a:cubicBezTo>
                  <a:pt x="510" y="454"/>
                  <a:pt x="510" y="455"/>
                  <a:pt x="509" y="457"/>
                </a:cubicBezTo>
                <a:cubicBezTo>
                  <a:pt x="509" y="457"/>
                  <a:pt x="522" y="447"/>
                  <a:pt x="529" y="452"/>
                </a:cubicBezTo>
                <a:cubicBezTo>
                  <a:pt x="536" y="456"/>
                  <a:pt x="542" y="446"/>
                  <a:pt x="542" y="446"/>
                </a:cubicBezTo>
                <a:cubicBezTo>
                  <a:pt x="547" y="445"/>
                  <a:pt x="550" y="444"/>
                  <a:pt x="555" y="443"/>
                </a:cubicBezTo>
                <a:cubicBezTo>
                  <a:pt x="553" y="442"/>
                  <a:pt x="552" y="441"/>
                  <a:pt x="549" y="440"/>
                </a:cubicBezTo>
                <a:close/>
                <a:moveTo>
                  <a:pt x="1516" y="205"/>
                </a:moveTo>
                <a:cubicBezTo>
                  <a:pt x="1518" y="206"/>
                  <a:pt x="1519" y="207"/>
                  <a:pt x="1521" y="209"/>
                </a:cubicBezTo>
                <a:cubicBezTo>
                  <a:pt x="1524" y="211"/>
                  <a:pt x="1526" y="212"/>
                  <a:pt x="1528" y="214"/>
                </a:cubicBezTo>
                <a:cubicBezTo>
                  <a:pt x="1533" y="217"/>
                  <a:pt x="1535" y="219"/>
                  <a:pt x="1539" y="222"/>
                </a:cubicBezTo>
                <a:cubicBezTo>
                  <a:pt x="1542" y="222"/>
                  <a:pt x="1543" y="222"/>
                  <a:pt x="1546" y="222"/>
                </a:cubicBezTo>
                <a:cubicBezTo>
                  <a:pt x="1551" y="225"/>
                  <a:pt x="1554" y="225"/>
                  <a:pt x="1559" y="228"/>
                </a:cubicBezTo>
                <a:cubicBezTo>
                  <a:pt x="1561" y="227"/>
                  <a:pt x="1562" y="227"/>
                  <a:pt x="1564" y="226"/>
                </a:cubicBezTo>
                <a:cubicBezTo>
                  <a:pt x="1567" y="225"/>
                  <a:pt x="1569" y="225"/>
                  <a:pt x="1572" y="225"/>
                </a:cubicBezTo>
                <a:cubicBezTo>
                  <a:pt x="1569" y="223"/>
                  <a:pt x="1567" y="223"/>
                  <a:pt x="1564" y="222"/>
                </a:cubicBezTo>
                <a:cubicBezTo>
                  <a:pt x="1563" y="219"/>
                  <a:pt x="1562" y="218"/>
                  <a:pt x="1560" y="216"/>
                </a:cubicBezTo>
                <a:cubicBezTo>
                  <a:pt x="1560" y="214"/>
                  <a:pt x="1560" y="214"/>
                  <a:pt x="1560" y="212"/>
                </a:cubicBezTo>
                <a:cubicBezTo>
                  <a:pt x="1558" y="211"/>
                  <a:pt x="1557" y="211"/>
                  <a:pt x="1556" y="210"/>
                </a:cubicBezTo>
                <a:cubicBezTo>
                  <a:pt x="1554" y="208"/>
                  <a:pt x="1554" y="208"/>
                  <a:pt x="1553" y="206"/>
                </a:cubicBezTo>
                <a:cubicBezTo>
                  <a:pt x="1549" y="205"/>
                  <a:pt x="1547" y="205"/>
                  <a:pt x="1542" y="205"/>
                </a:cubicBezTo>
                <a:cubicBezTo>
                  <a:pt x="1539" y="203"/>
                  <a:pt x="1538" y="203"/>
                  <a:pt x="1534" y="201"/>
                </a:cubicBezTo>
                <a:cubicBezTo>
                  <a:pt x="1531" y="199"/>
                  <a:pt x="1530" y="198"/>
                  <a:pt x="1527" y="196"/>
                </a:cubicBezTo>
                <a:cubicBezTo>
                  <a:pt x="1525" y="194"/>
                  <a:pt x="1524" y="193"/>
                  <a:pt x="1521" y="191"/>
                </a:cubicBezTo>
                <a:cubicBezTo>
                  <a:pt x="1517" y="193"/>
                  <a:pt x="1515" y="194"/>
                  <a:pt x="1511" y="197"/>
                </a:cubicBezTo>
                <a:cubicBezTo>
                  <a:pt x="1511" y="198"/>
                  <a:pt x="1511" y="199"/>
                  <a:pt x="1510" y="201"/>
                </a:cubicBezTo>
                <a:cubicBezTo>
                  <a:pt x="1513" y="202"/>
                  <a:pt x="1514" y="203"/>
                  <a:pt x="1516" y="205"/>
                </a:cubicBezTo>
                <a:close/>
                <a:moveTo>
                  <a:pt x="593" y="379"/>
                </a:moveTo>
                <a:cubicBezTo>
                  <a:pt x="590" y="380"/>
                  <a:pt x="589" y="381"/>
                  <a:pt x="586" y="383"/>
                </a:cubicBezTo>
                <a:cubicBezTo>
                  <a:pt x="586" y="384"/>
                  <a:pt x="586" y="385"/>
                  <a:pt x="586" y="386"/>
                </a:cubicBezTo>
                <a:cubicBezTo>
                  <a:pt x="589" y="386"/>
                  <a:pt x="591" y="386"/>
                  <a:pt x="594" y="385"/>
                </a:cubicBezTo>
                <a:cubicBezTo>
                  <a:pt x="598" y="384"/>
                  <a:pt x="601" y="383"/>
                  <a:pt x="605" y="381"/>
                </a:cubicBezTo>
                <a:cubicBezTo>
                  <a:pt x="605" y="380"/>
                  <a:pt x="605" y="379"/>
                  <a:pt x="605" y="377"/>
                </a:cubicBezTo>
                <a:cubicBezTo>
                  <a:pt x="600" y="378"/>
                  <a:pt x="598" y="378"/>
                  <a:pt x="593" y="379"/>
                </a:cubicBezTo>
                <a:close/>
                <a:moveTo>
                  <a:pt x="741" y="389"/>
                </a:moveTo>
                <a:cubicBezTo>
                  <a:pt x="736" y="390"/>
                  <a:pt x="734" y="391"/>
                  <a:pt x="729" y="393"/>
                </a:cubicBezTo>
                <a:cubicBezTo>
                  <a:pt x="727" y="395"/>
                  <a:pt x="726" y="396"/>
                  <a:pt x="723" y="398"/>
                </a:cubicBezTo>
                <a:cubicBezTo>
                  <a:pt x="720" y="398"/>
                  <a:pt x="718" y="398"/>
                  <a:pt x="714" y="398"/>
                </a:cubicBezTo>
                <a:cubicBezTo>
                  <a:pt x="711" y="401"/>
                  <a:pt x="709" y="402"/>
                  <a:pt x="706" y="405"/>
                </a:cubicBezTo>
                <a:cubicBezTo>
                  <a:pt x="708" y="405"/>
                  <a:pt x="709" y="406"/>
                  <a:pt x="712" y="406"/>
                </a:cubicBezTo>
                <a:cubicBezTo>
                  <a:pt x="707" y="409"/>
                  <a:pt x="705" y="410"/>
                  <a:pt x="701" y="412"/>
                </a:cubicBezTo>
                <a:cubicBezTo>
                  <a:pt x="704" y="412"/>
                  <a:pt x="706" y="412"/>
                  <a:pt x="709" y="411"/>
                </a:cubicBezTo>
                <a:cubicBezTo>
                  <a:pt x="712" y="410"/>
                  <a:pt x="714" y="409"/>
                  <a:pt x="717" y="408"/>
                </a:cubicBezTo>
                <a:cubicBezTo>
                  <a:pt x="721" y="406"/>
                  <a:pt x="723" y="405"/>
                  <a:pt x="727" y="403"/>
                </a:cubicBezTo>
                <a:cubicBezTo>
                  <a:pt x="731" y="402"/>
                  <a:pt x="733" y="401"/>
                  <a:pt x="737" y="400"/>
                </a:cubicBezTo>
                <a:cubicBezTo>
                  <a:pt x="738" y="397"/>
                  <a:pt x="739" y="396"/>
                  <a:pt x="740" y="394"/>
                </a:cubicBezTo>
                <a:cubicBezTo>
                  <a:pt x="741" y="392"/>
                  <a:pt x="741" y="391"/>
                  <a:pt x="741" y="389"/>
                </a:cubicBezTo>
                <a:close/>
                <a:moveTo>
                  <a:pt x="1436" y="174"/>
                </a:moveTo>
                <a:cubicBezTo>
                  <a:pt x="1441" y="177"/>
                  <a:pt x="1444" y="178"/>
                  <a:pt x="1450" y="180"/>
                </a:cubicBezTo>
                <a:cubicBezTo>
                  <a:pt x="1444" y="179"/>
                  <a:pt x="1441" y="179"/>
                  <a:pt x="1435" y="178"/>
                </a:cubicBezTo>
                <a:cubicBezTo>
                  <a:pt x="1436" y="180"/>
                  <a:pt x="1436" y="181"/>
                  <a:pt x="1437" y="182"/>
                </a:cubicBezTo>
                <a:cubicBezTo>
                  <a:pt x="1439" y="184"/>
                  <a:pt x="1440" y="185"/>
                  <a:pt x="1442" y="187"/>
                </a:cubicBezTo>
                <a:cubicBezTo>
                  <a:pt x="1445" y="186"/>
                  <a:pt x="1447" y="186"/>
                  <a:pt x="1450" y="185"/>
                </a:cubicBezTo>
                <a:cubicBezTo>
                  <a:pt x="1453" y="187"/>
                  <a:pt x="1454" y="189"/>
                  <a:pt x="1456" y="191"/>
                </a:cubicBezTo>
                <a:cubicBezTo>
                  <a:pt x="1461" y="190"/>
                  <a:pt x="1463" y="190"/>
                  <a:pt x="1468" y="189"/>
                </a:cubicBezTo>
                <a:cubicBezTo>
                  <a:pt x="1470" y="192"/>
                  <a:pt x="1471" y="193"/>
                  <a:pt x="1473" y="195"/>
                </a:cubicBezTo>
                <a:cubicBezTo>
                  <a:pt x="1476" y="195"/>
                  <a:pt x="1478" y="195"/>
                  <a:pt x="1482" y="196"/>
                </a:cubicBezTo>
                <a:cubicBezTo>
                  <a:pt x="1485" y="198"/>
                  <a:pt x="1487" y="199"/>
                  <a:pt x="1490" y="202"/>
                </a:cubicBezTo>
                <a:cubicBezTo>
                  <a:pt x="1496" y="203"/>
                  <a:pt x="1498" y="204"/>
                  <a:pt x="1504" y="206"/>
                </a:cubicBezTo>
                <a:cubicBezTo>
                  <a:pt x="1505" y="205"/>
                  <a:pt x="1505" y="204"/>
                  <a:pt x="1506" y="203"/>
                </a:cubicBezTo>
                <a:cubicBezTo>
                  <a:pt x="1504" y="201"/>
                  <a:pt x="1504" y="201"/>
                  <a:pt x="1503" y="199"/>
                </a:cubicBezTo>
                <a:cubicBezTo>
                  <a:pt x="1502" y="197"/>
                  <a:pt x="1502" y="197"/>
                  <a:pt x="1501" y="195"/>
                </a:cubicBezTo>
                <a:cubicBezTo>
                  <a:pt x="1500" y="192"/>
                  <a:pt x="1499" y="191"/>
                  <a:pt x="1497" y="189"/>
                </a:cubicBezTo>
                <a:cubicBezTo>
                  <a:pt x="1495" y="188"/>
                  <a:pt x="1493" y="188"/>
                  <a:pt x="1490" y="187"/>
                </a:cubicBezTo>
                <a:cubicBezTo>
                  <a:pt x="1488" y="185"/>
                  <a:pt x="1487" y="185"/>
                  <a:pt x="1485" y="183"/>
                </a:cubicBezTo>
                <a:cubicBezTo>
                  <a:pt x="1482" y="182"/>
                  <a:pt x="1480" y="182"/>
                  <a:pt x="1477" y="181"/>
                </a:cubicBezTo>
                <a:cubicBezTo>
                  <a:pt x="1474" y="181"/>
                  <a:pt x="1473" y="180"/>
                  <a:pt x="1471" y="180"/>
                </a:cubicBezTo>
                <a:cubicBezTo>
                  <a:pt x="1469" y="177"/>
                  <a:pt x="1468" y="176"/>
                  <a:pt x="1466" y="173"/>
                </a:cubicBezTo>
                <a:cubicBezTo>
                  <a:pt x="1459" y="172"/>
                  <a:pt x="1455" y="171"/>
                  <a:pt x="1448" y="169"/>
                </a:cubicBezTo>
                <a:cubicBezTo>
                  <a:pt x="1444" y="169"/>
                  <a:pt x="1442" y="169"/>
                  <a:pt x="1437" y="169"/>
                </a:cubicBezTo>
                <a:cubicBezTo>
                  <a:pt x="1435" y="169"/>
                  <a:pt x="1434" y="169"/>
                  <a:pt x="1432" y="168"/>
                </a:cubicBezTo>
                <a:cubicBezTo>
                  <a:pt x="1432" y="170"/>
                  <a:pt x="1432" y="171"/>
                  <a:pt x="1431" y="173"/>
                </a:cubicBezTo>
                <a:cubicBezTo>
                  <a:pt x="1433" y="173"/>
                  <a:pt x="1434" y="174"/>
                  <a:pt x="1436" y="174"/>
                </a:cubicBezTo>
                <a:close/>
                <a:moveTo>
                  <a:pt x="1802" y="579"/>
                </a:moveTo>
                <a:cubicBezTo>
                  <a:pt x="1803" y="581"/>
                  <a:pt x="1804" y="582"/>
                  <a:pt x="1805" y="583"/>
                </a:cubicBezTo>
                <a:cubicBezTo>
                  <a:pt x="1808" y="583"/>
                  <a:pt x="1810" y="583"/>
                  <a:pt x="1813" y="583"/>
                </a:cubicBezTo>
                <a:cubicBezTo>
                  <a:pt x="1811" y="580"/>
                  <a:pt x="1811" y="579"/>
                  <a:pt x="1810" y="577"/>
                </a:cubicBezTo>
                <a:cubicBezTo>
                  <a:pt x="1807" y="578"/>
                  <a:pt x="1805" y="578"/>
                  <a:pt x="1802" y="579"/>
                </a:cubicBezTo>
                <a:close/>
                <a:moveTo>
                  <a:pt x="1840" y="577"/>
                </a:moveTo>
                <a:cubicBezTo>
                  <a:pt x="1841" y="580"/>
                  <a:pt x="1841" y="582"/>
                  <a:pt x="1842" y="585"/>
                </a:cubicBezTo>
                <a:cubicBezTo>
                  <a:pt x="1844" y="583"/>
                  <a:pt x="1846" y="583"/>
                  <a:pt x="1848" y="581"/>
                </a:cubicBezTo>
                <a:cubicBezTo>
                  <a:pt x="1846" y="577"/>
                  <a:pt x="1845" y="575"/>
                  <a:pt x="1843" y="571"/>
                </a:cubicBezTo>
                <a:cubicBezTo>
                  <a:pt x="1841" y="574"/>
                  <a:pt x="1841" y="575"/>
                  <a:pt x="1840" y="577"/>
                </a:cubicBezTo>
                <a:close/>
                <a:moveTo>
                  <a:pt x="1530" y="1200"/>
                </a:moveTo>
                <a:cubicBezTo>
                  <a:pt x="1513" y="1195"/>
                  <a:pt x="1513" y="1204"/>
                  <a:pt x="1527" y="1215"/>
                </a:cubicBezTo>
                <a:cubicBezTo>
                  <a:pt x="1541" y="1227"/>
                  <a:pt x="1546" y="1214"/>
                  <a:pt x="1546" y="1214"/>
                </a:cubicBezTo>
                <a:cubicBezTo>
                  <a:pt x="1546" y="1214"/>
                  <a:pt x="1548" y="1204"/>
                  <a:pt x="1530" y="1200"/>
                </a:cubicBezTo>
                <a:close/>
                <a:moveTo>
                  <a:pt x="1668" y="495"/>
                </a:moveTo>
                <a:cubicBezTo>
                  <a:pt x="1666" y="499"/>
                  <a:pt x="1671" y="505"/>
                  <a:pt x="1671" y="505"/>
                </a:cubicBezTo>
                <a:cubicBezTo>
                  <a:pt x="1671" y="505"/>
                  <a:pt x="1682" y="511"/>
                  <a:pt x="1681" y="499"/>
                </a:cubicBezTo>
                <a:cubicBezTo>
                  <a:pt x="1680" y="488"/>
                  <a:pt x="1670" y="491"/>
                  <a:pt x="1668" y="495"/>
                </a:cubicBezTo>
                <a:close/>
                <a:moveTo>
                  <a:pt x="1649" y="594"/>
                </a:moveTo>
                <a:cubicBezTo>
                  <a:pt x="1649" y="594"/>
                  <a:pt x="1661" y="592"/>
                  <a:pt x="1667" y="594"/>
                </a:cubicBezTo>
                <a:cubicBezTo>
                  <a:pt x="1673" y="596"/>
                  <a:pt x="1675" y="584"/>
                  <a:pt x="1665" y="581"/>
                </a:cubicBezTo>
                <a:cubicBezTo>
                  <a:pt x="1656" y="577"/>
                  <a:pt x="1652" y="585"/>
                  <a:pt x="1652" y="585"/>
                </a:cubicBezTo>
                <a:cubicBezTo>
                  <a:pt x="1651" y="589"/>
                  <a:pt x="1650" y="591"/>
                  <a:pt x="1649" y="594"/>
                </a:cubicBezTo>
                <a:close/>
                <a:moveTo>
                  <a:pt x="1959" y="852"/>
                </a:moveTo>
                <a:cubicBezTo>
                  <a:pt x="1957" y="846"/>
                  <a:pt x="1955" y="842"/>
                  <a:pt x="1953" y="836"/>
                </a:cubicBezTo>
                <a:cubicBezTo>
                  <a:pt x="1954" y="831"/>
                  <a:pt x="1954" y="828"/>
                  <a:pt x="1955" y="823"/>
                </a:cubicBezTo>
                <a:cubicBezTo>
                  <a:pt x="1950" y="822"/>
                  <a:pt x="1948" y="821"/>
                  <a:pt x="1943" y="820"/>
                </a:cubicBezTo>
                <a:cubicBezTo>
                  <a:pt x="1937" y="817"/>
                  <a:pt x="1935" y="816"/>
                  <a:pt x="1929" y="813"/>
                </a:cubicBezTo>
                <a:cubicBezTo>
                  <a:pt x="1930" y="807"/>
                  <a:pt x="1931" y="804"/>
                  <a:pt x="1932" y="798"/>
                </a:cubicBezTo>
                <a:cubicBezTo>
                  <a:pt x="1926" y="798"/>
                  <a:pt x="1923" y="799"/>
                  <a:pt x="1916" y="799"/>
                </a:cubicBezTo>
                <a:cubicBezTo>
                  <a:pt x="1925" y="794"/>
                  <a:pt x="1929" y="792"/>
                  <a:pt x="1936" y="788"/>
                </a:cubicBezTo>
                <a:cubicBezTo>
                  <a:pt x="1934" y="782"/>
                  <a:pt x="1932" y="778"/>
                  <a:pt x="1930" y="772"/>
                </a:cubicBezTo>
                <a:cubicBezTo>
                  <a:pt x="1920" y="777"/>
                  <a:pt x="1916" y="780"/>
                  <a:pt x="1906" y="785"/>
                </a:cubicBezTo>
                <a:cubicBezTo>
                  <a:pt x="1902" y="793"/>
                  <a:pt x="1899" y="797"/>
                  <a:pt x="1894" y="805"/>
                </a:cubicBezTo>
                <a:cubicBezTo>
                  <a:pt x="1888" y="805"/>
                  <a:pt x="1884" y="805"/>
                  <a:pt x="1878" y="804"/>
                </a:cubicBezTo>
                <a:cubicBezTo>
                  <a:pt x="1882" y="806"/>
                  <a:pt x="1885" y="808"/>
                  <a:pt x="1889" y="810"/>
                </a:cubicBezTo>
                <a:cubicBezTo>
                  <a:pt x="1885" y="816"/>
                  <a:pt x="1883" y="820"/>
                  <a:pt x="1879" y="826"/>
                </a:cubicBezTo>
                <a:cubicBezTo>
                  <a:pt x="1886" y="827"/>
                  <a:pt x="1890" y="827"/>
                  <a:pt x="1897" y="827"/>
                </a:cubicBezTo>
                <a:cubicBezTo>
                  <a:pt x="1903" y="831"/>
                  <a:pt x="1907" y="833"/>
                  <a:pt x="1913" y="837"/>
                </a:cubicBezTo>
                <a:cubicBezTo>
                  <a:pt x="1920" y="840"/>
                  <a:pt x="1923" y="841"/>
                  <a:pt x="1929" y="843"/>
                </a:cubicBezTo>
                <a:cubicBezTo>
                  <a:pt x="1921" y="844"/>
                  <a:pt x="1917" y="844"/>
                  <a:pt x="1909" y="845"/>
                </a:cubicBezTo>
                <a:cubicBezTo>
                  <a:pt x="1916" y="848"/>
                  <a:pt x="1920" y="850"/>
                  <a:pt x="1927" y="853"/>
                </a:cubicBezTo>
                <a:cubicBezTo>
                  <a:pt x="1933" y="853"/>
                  <a:pt x="1936" y="852"/>
                  <a:pt x="1942" y="852"/>
                </a:cubicBezTo>
                <a:cubicBezTo>
                  <a:pt x="1942" y="856"/>
                  <a:pt x="1942" y="857"/>
                  <a:pt x="1941" y="861"/>
                </a:cubicBezTo>
                <a:cubicBezTo>
                  <a:pt x="1946" y="863"/>
                  <a:pt x="1949" y="864"/>
                  <a:pt x="1954" y="867"/>
                </a:cubicBezTo>
                <a:cubicBezTo>
                  <a:pt x="1954" y="864"/>
                  <a:pt x="1954" y="862"/>
                  <a:pt x="1954" y="858"/>
                </a:cubicBezTo>
                <a:cubicBezTo>
                  <a:pt x="1956" y="856"/>
                  <a:pt x="1957" y="855"/>
                  <a:pt x="1959" y="852"/>
                </a:cubicBezTo>
                <a:close/>
                <a:moveTo>
                  <a:pt x="1648" y="1223"/>
                </a:moveTo>
                <a:cubicBezTo>
                  <a:pt x="1648" y="1223"/>
                  <a:pt x="1647" y="1213"/>
                  <a:pt x="1632" y="1207"/>
                </a:cubicBezTo>
                <a:cubicBezTo>
                  <a:pt x="1618" y="1201"/>
                  <a:pt x="1612" y="1207"/>
                  <a:pt x="1609" y="1198"/>
                </a:cubicBezTo>
                <a:cubicBezTo>
                  <a:pt x="1606" y="1189"/>
                  <a:pt x="1595" y="1199"/>
                  <a:pt x="1595" y="1199"/>
                </a:cubicBezTo>
                <a:cubicBezTo>
                  <a:pt x="1595" y="1199"/>
                  <a:pt x="1611" y="1205"/>
                  <a:pt x="1599" y="1209"/>
                </a:cubicBezTo>
                <a:cubicBezTo>
                  <a:pt x="1587" y="1214"/>
                  <a:pt x="1602" y="1219"/>
                  <a:pt x="1602" y="1219"/>
                </a:cubicBezTo>
                <a:cubicBezTo>
                  <a:pt x="1602" y="1219"/>
                  <a:pt x="1598" y="1225"/>
                  <a:pt x="1592" y="1218"/>
                </a:cubicBezTo>
                <a:cubicBezTo>
                  <a:pt x="1585" y="1211"/>
                  <a:pt x="1572" y="1207"/>
                  <a:pt x="1574" y="1216"/>
                </a:cubicBezTo>
                <a:cubicBezTo>
                  <a:pt x="1576" y="1224"/>
                  <a:pt x="1588" y="1224"/>
                  <a:pt x="1588" y="1224"/>
                </a:cubicBezTo>
                <a:cubicBezTo>
                  <a:pt x="1595" y="1225"/>
                  <a:pt x="1599" y="1226"/>
                  <a:pt x="1605" y="1228"/>
                </a:cubicBezTo>
                <a:cubicBezTo>
                  <a:pt x="1605" y="1228"/>
                  <a:pt x="1605" y="1239"/>
                  <a:pt x="1613" y="1241"/>
                </a:cubicBezTo>
                <a:cubicBezTo>
                  <a:pt x="1621" y="1244"/>
                  <a:pt x="1623" y="1232"/>
                  <a:pt x="1623" y="1232"/>
                </a:cubicBezTo>
                <a:cubicBezTo>
                  <a:pt x="1628" y="1239"/>
                  <a:pt x="1637" y="1235"/>
                  <a:pt x="1637" y="1235"/>
                </a:cubicBezTo>
                <a:cubicBezTo>
                  <a:pt x="1637" y="1235"/>
                  <a:pt x="1658" y="1247"/>
                  <a:pt x="1660" y="1237"/>
                </a:cubicBezTo>
                <a:cubicBezTo>
                  <a:pt x="1663" y="1227"/>
                  <a:pt x="1648" y="1223"/>
                  <a:pt x="1648" y="1223"/>
                </a:cubicBezTo>
                <a:close/>
                <a:moveTo>
                  <a:pt x="1583" y="1180"/>
                </a:moveTo>
                <a:cubicBezTo>
                  <a:pt x="1584" y="1174"/>
                  <a:pt x="1571" y="1169"/>
                  <a:pt x="1571" y="1169"/>
                </a:cubicBezTo>
                <a:cubicBezTo>
                  <a:pt x="1564" y="1163"/>
                  <a:pt x="1561" y="1160"/>
                  <a:pt x="1554" y="1155"/>
                </a:cubicBezTo>
                <a:cubicBezTo>
                  <a:pt x="1550" y="1146"/>
                  <a:pt x="1548" y="1142"/>
                  <a:pt x="1544" y="1134"/>
                </a:cubicBezTo>
                <a:cubicBezTo>
                  <a:pt x="1538" y="1132"/>
                  <a:pt x="1535" y="1131"/>
                  <a:pt x="1529" y="1129"/>
                </a:cubicBezTo>
                <a:cubicBezTo>
                  <a:pt x="1529" y="1129"/>
                  <a:pt x="1528" y="1118"/>
                  <a:pt x="1504" y="1107"/>
                </a:cubicBezTo>
                <a:cubicBezTo>
                  <a:pt x="1480" y="1096"/>
                  <a:pt x="1449" y="1105"/>
                  <a:pt x="1449" y="1105"/>
                </a:cubicBezTo>
                <a:cubicBezTo>
                  <a:pt x="1449" y="1105"/>
                  <a:pt x="1446" y="1113"/>
                  <a:pt x="1454" y="1116"/>
                </a:cubicBezTo>
                <a:cubicBezTo>
                  <a:pt x="1463" y="1118"/>
                  <a:pt x="1473" y="1111"/>
                  <a:pt x="1481" y="1113"/>
                </a:cubicBezTo>
                <a:cubicBezTo>
                  <a:pt x="1490" y="1116"/>
                  <a:pt x="1490" y="1127"/>
                  <a:pt x="1490" y="1127"/>
                </a:cubicBezTo>
                <a:cubicBezTo>
                  <a:pt x="1490" y="1127"/>
                  <a:pt x="1502" y="1127"/>
                  <a:pt x="1506" y="1135"/>
                </a:cubicBezTo>
                <a:cubicBezTo>
                  <a:pt x="1511" y="1143"/>
                  <a:pt x="1525" y="1145"/>
                  <a:pt x="1525" y="1145"/>
                </a:cubicBezTo>
                <a:cubicBezTo>
                  <a:pt x="1525" y="1145"/>
                  <a:pt x="1529" y="1160"/>
                  <a:pt x="1536" y="1162"/>
                </a:cubicBezTo>
                <a:cubicBezTo>
                  <a:pt x="1542" y="1164"/>
                  <a:pt x="1542" y="1171"/>
                  <a:pt x="1542" y="1171"/>
                </a:cubicBezTo>
                <a:cubicBezTo>
                  <a:pt x="1540" y="1171"/>
                  <a:pt x="1539" y="1171"/>
                  <a:pt x="1538" y="1171"/>
                </a:cubicBezTo>
                <a:cubicBezTo>
                  <a:pt x="1536" y="1173"/>
                  <a:pt x="1535" y="1174"/>
                  <a:pt x="1533" y="1177"/>
                </a:cubicBezTo>
                <a:cubicBezTo>
                  <a:pt x="1543" y="1180"/>
                  <a:pt x="1548" y="1182"/>
                  <a:pt x="1559" y="1186"/>
                </a:cubicBezTo>
                <a:cubicBezTo>
                  <a:pt x="1559" y="1186"/>
                  <a:pt x="1584" y="1193"/>
                  <a:pt x="1586" y="1189"/>
                </a:cubicBezTo>
                <a:cubicBezTo>
                  <a:pt x="1588" y="1185"/>
                  <a:pt x="1583" y="1186"/>
                  <a:pt x="1583" y="1180"/>
                </a:cubicBezTo>
                <a:close/>
                <a:moveTo>
                  <a:pt x="1548" y="246"/>
                </a:moveTo>
                <a:cubicBezTo>
                  <a:pt x="1548" y="246"/>
                  <a:pt x="1542" y="249"/>
                  <a:pt x="1536" y="245"/>
                </a:cubicBezTo>
                <a:cubicBezTo>
                  <a:pt x="1530" y="241"/>
                  <a:pt x="1528" y="246"/>
                  <a:pt x="1528" y="246"/>
                </a:cubicBezTo>
                <a:cubicBezTo>
                  <a:pt x="1526" y="243"/>
                  <a:pt x="1526" y="241"/>
                  <a:pt x="1524" y="238"/>
                </a:cubicBezTo>
                <a:cubicBezTo>
                  <a:pt x="1520" y="238"/>
                  <a:pt x="1519" y="238"/>
                  <a:pt x="1516" y="239"/>
                </a:cubicBezTo>
                <a:cubicBezTo>
                  <a:pt x="1514" y="237"/>
                  <a:pt x="1513" y="236"/>
                  <a:pt x="1512" y="234"/>
                </a:cubicBezTo>
                <a:cubicBezTo>
                  <a:pt x="1512" y="232"/>
                  <a:pt x="1513" y="230"/>
                  <a:pt x="1514" y="228"/>
                </a:cubicBezTo>
                <a:cubicBezTo>
                  <a:pt x="1511" y="225"/>
                  <a:pt x="1510" y="224"/>
                  <a:pt x="1507" y="221"/>
                </a:cubicBezTo>
                <a:cubicBezTo>
                  <a:pt x="1504" y="220"/>
                  <a:pt x="1503" y="220"/>
                  <a:pt x="1499" y="219"/>
                </a:cubicBezTo>
                <a:cubicBezTo>
                  <a:pt x="1499" y="220"/>
                  <a:pt x="1498" y="220"/>
                  <a:pt x="1497" y="221"/>
                </a:cubicBezTo>
                <a:cubicBezTo>
                  <a:pt x="1496" y="220"/>
                  <a:pt x="1495" y="219"/>
                  <a:pt x="1494" y="218"/>
                </a:cubicBezTo>
                <a:cubicBezTo>
                  <a:pt x="1489" y="217"/>
                  <a:pt x="1486" y="216"/>
                  <a:pt x="1482" y="215"/>
                </a:cubicBezTo>
                <a:cubicBezTo>
                  <a:pt x="1478" y="214"/>
                  <a:pt x="1476" y="213"/>
                  <a:pt x="1473" y="213"/>
                </a:cubicBezTo>
                <a:cubicBezTo>
                  <a:pt x="1473" y="213"/>
                  <a:pt x="1482" y="222"/>
                  <a:pt x="1481" y="225"/>
                </a:cubicBezTo>
                <a:cubicBezTo>
                  <a:pt x="1478" y="222"/>
                  <a:pt x="1476" y="220"/>
                  <a:pt x="1473" y="217"/>
                </a:cubicBezTo>
                <a:cubicBezTo>
                  <a:pt x="1470" y="215"/>
                  <a:pt x="1469" y="214"/>
                  <a:pt x="1466" y="211"/>
                </a:cubicBezTo>
                <a:cubicBezTo>
                  <a:pt x="1464" y="213"/>
                  <a:pt x="1463" y="214"/>
                  <a:pt x="1461" y="215"/>
                </a:cubicBezTo>
                <a:cubicBezTo>
                  <a:pt x="1461" y="217"/>
                  <a:pt x="1461" y="217"/>
                  <a:pt x="1460" y="219"/>
                </a:cubicBezTo>
                <a:cubicBezTo>
                  <a:pt x="1458" y="217"/>
                  <a:pt x="1457" y="217"/>
                  <a:pt x="1456" y="215"/>
                </a:cubicBezTo>
                <a:cubicBezTo>
                  <a:pt x="1454" y="213"/>
                  <a:pt x="1453" y="212"/>
                  <a:pt x="1451" y="209"/>
                </a:cubicBezTo>
                <a:cubicBezTo>
                  <a:pt x="1449" y="209"/>
                  <a:pt x="1448" y="209"/>
                  <a:pt x="1445" y="208"/>
                </a:cubicBezTo>
                <a:cubicBezTo>
                  <a:pt x="1443" y="207"/>
                  <a:pt x="1441" y="206"/>
                  <a:pt x="1439" y="205"/>
                </a:cubicBezTo>
                <a:cubicBezTo>
                  <a:pt x="1437" y="204"/>
                  <a:pt x="1436" y="204"/>
                  <a:pt x="1434" y="204"/>
                </a:cubicBezTo>
                <a:cubicBezTo>
                  <a:pt x="1432" y="205"/>
                  <a:pt x="1431" y="206"/>
                  <a:pt x="1430" y="207"/>
                </a:cubicBezTo>
                <a:cubicBezTo>
                  <a:pt x="1432" y="208"/>
                  <a:pt x="1433" y="209"/>
                  <a:pt x="1435" y="210"/>
                </a:cubicBezTo>
                <a:cubicBezTo>
                  <a:pt x="1435" y="212"/>
                  <a:pt x="1434" y="213"/>
                  <a:pt x="1434" y="216"/>
                </a:cubicBezTo>
                <a:cubicBezTo>
                  <a:pt x="1436" y="216"/>
                  <a:pt x="1437" y="217"/>
                  <a:pt x="1439" y="218"/>
                </a:cubicBezTo>
                <a:cubicBezTo>
                  <a:pt x="1440" y="219"/>
                  <a:pt x="1441" y="220"/>
                  <a:pt x="1442" y="222"/>
                </a:cubicBezTo>
                <a:cubicBezTo>
                  <a:pt x="1445" y="223"/>
                  <a:pt x="1447" y="224"/>
                  <a:pt x="1450" y="226"/>
                </a:cubicBezTo>
                <a:cubicBezTo>
                  <a:pt x="1454" y="226"/>
                  <a:pt x="1455" y="226"/>
                  <a:pt x="1459" y="226"/>
                </a:cubicBezTo>
                <a:cubicBezTo>
                  <a:pt x="1464" y="229"/>
                  <a:pt x="1466" y="230"/>
                  <a:pt x="1471" y="232"/>
                </a:cubicBezTo>
                <a:cubicBezTo>
                  <a:pt x="1473" y="234"/>
                  <a:pt x="1473" y="235"/>
                  <a:pt x="1475" y="238"/>
                </a:cubicBezTo>
                <a:cubicBezTo>
                  <a:pt x="1476" y="239"/>
                  <a:pt x="1477" y="240"/>
                  <a:pt x="1479" y="241"/>
                </a:cubicBezTo>
                <a:cubicBezTo>
                  <a:pt x="1485" y="242"/>
                  <a:pt x="1489" y="243"/>
                  <a:pt x="1495" y="245"/>
                </a:cubicBezTo>
                <a:cubicBezTo>
                  <a:pt x="1498" y="246"/>
                  <a:pt x="1500" y="246"/>
                  <a:pt x="1503" y="247"/>
                </a:cubicBezTo>
                <a:cubicBezTo>
                  <a:pt x="1506" y="246"/>
                  <a:pt x="1507" y="246"/>
                  <a:pt x="1510" y="245"/>
                </a:cubicBezTo>
                <a:cubicBezTo>
                  <a:pt x="1511" y="244"/>
                  <a:pt x="1511" y="243"/>
                  <a:pt x="1512" y="242"/>
                </a:cubicBezTo>
                <a:cubicBezTo>
                  <a:pt x="1514" y="242"/>
                  <a:pt x="1514" y="242"/>
                  <a:pt x="1516" y="241"/>
                </a:cubicBezTo>
                <a:cubicBezTo>
                  <a:pt x="1517" y="243"/>
                  <a:pt x="1518" y="244"/>
                  <a:pt x="1518" y="246"/>
                </a:cubicBezTo>
                <a:cubicBezTo>
                  <a:pt x="1520" y="246"/>
                  <a:pt x="1520" y="246"/>
                  <a:pt x="1521" y="247"/>
                </a:cubicBezTo>
                <a:cubicBezTo>
                  <a:pt x="1521" y="249"/>
                  <a:pt x="1520" y="251"/>
                  <a:pt x="1519" y="253"/>
                </a:cubicBezTo>
                <a:cubicBezTo>
                  <a:pt x="1522" y="255"/>
                  <a:pt x="1523" y="256"/>
                  <a:pt x="1525" y="258"/>
                </a:cubicBezTo>
                <a:cubicBezTo>
                  <a:pt x="1527" y="259"/>
                  <a:pt x="1529" y="259"/>
                  <a:pt x="1531" y="260"/>
                </a:cubicBezTo>
                <a:cubicBezTo>
                  <a:pt x="1533" y="261"/>
                  <a:pt x="1534" y="261"/>
                  <a:pt x="1537" y="262"/>
                </a:cubicBezTo>
                <a:cubicBezTo>
                  <a:pt x="1543" y="263"/>
                  <a:pt x="1546" y="263"/>
                  <a:pt x="1552" y="264"/>
                </a:cubicBezTo>
                <a:cubicBezTo>
                  <a:pt x="1552" y="264"/>
                  <a:pt x="1557" y="263"/>
                  <a:pt x="1556" y="255"/>
                </a:cubicBezTo>
                <a:cubicBezTo>
                  <a:pt x="1555" y="248"/>
                  <a:pt x="1548" y="246"/>
                  <a:pt x="1548" y="246"/>
                </a:cubicBezTo>
                <a:close/>
                <a:moveTo>
                  <a:pt x="1729" y="444"/>
                </a:moveTo>
                <a:cubicBezTo>
                  <a:pt x="1735" y="444"/>
                  <a:pt x="1737" y="445"/>
                  <a:pt x="1743" y="446"/>
                </a:cubicBezTo>
                <a:cubicBezTo>
                  <a:pt x="1744" y="441"/>
                  <a:pt x="1744" y="439"/>
                  <a:pt x="1745" y="434"/>
                </a:cubicBezTo>
                <a:cubicBezTo>
                  <a:pt x="1740" y="431"/>
                  <a:pt x="1737" y="429"/>
                  <a:pt x="1732" y="426"/>
                </a:cubicBezTo>
                <a:cubicBezTo>
                  <a:pt x="1727" y="425"/>
                  <a:pt x="1724" y="424"/>
                  <a:pt x="1719" y="423"/>
                </a:cubicBezTo>
                <a:cubicBezTo>
                  <a:pt x="1718" y="427"/>
                  <a:pt x="1718" y="429"/>
                  <a:pt x="1717" y="434"/>
                </a:cubicBezTo>
                <a:cubicBezTo>
                  <a:pt x="1721" y="438"/>
                  <a:pt x="1724" y="440"/>
                  <a:pt x="1729" y="444"/>
                </a:cubicBezTo>
                <a:close/>
                <a:moveTo>
                  <a:pt x="1454" y="301"/>
                </a:moveTo>
                <a:cubicBezTo>
                  <a:pt x="1456" y="300"/>
                  <a:pt x="1457" y="300"/>
                  <a:pt x="1459" y="299"/>
                </a:cubicBezTo>
                <a:cubicBezTo>
                  <a:pt x="1458" y="298"/>
                  <a:pt x="1457" y="297"/>
                  <a:pt x="1457" y="295"/>
                </a:cubicBezTo>
                <a:cubicBezTo>
                  <a:pt x="1454" y="294"/>
                  <a:pt x="1453" y="293"/>
                  <a:pt x="1451" y="292"/>
                </a:cubicBezTo>
                <a:cubicBezTo>
                  <a:pt x="1450" y="294"/>
                  <a:pt x="1450" y="295"/>
                  <a:pt x="1449" y="297"/>
                </a:cubicBezTo>
                <a:cubicBezTo>
                  <a:pt x="1451" y="298"/>
                  <a:pt x="1452" y="299"/>
                  <a:pt x="1454" y="301"/>
                </a:cubicBezTo>
                <a:close/>
                <a:moveTo>
                  <a:pt x="1439" y="227"/>
                </a:moveTo>
                <a:cubicBezTo>
                  <a:pt x="1443" y="219"/>
                  <a:pt x="1429" y="221"/>
                  <a:pt x="1429" y="221"/>
                </a:cubicBezTo>
                <a:cubicBezTo>
                  <a:pt x="1426" y="221"/>
                  <a:pt x="1425" y="221"/>
                  <a:pt x="1422" y="222"/>
                </a:cubicBezTo>
                <a:cubicBezTo>
                  <a:pt x="1423" y="224"/>
                  <a:pt x="1423" y="226"/>
                  <a:pt x="1424" y="228"/>
                </a:cubicBezTo>
                <a:cubicBezTo>
                  <a:pt x="1424" y="228"/>
                  <a:pt x="1436" y="235"/>
                  <a:pt x="1439" y="227"/>
                </a:cubicBezTo>
                <a:close/>
                <a:moveTo>
                  <a:pt x="1412" y="267"/>
                </a:moveTo>
                <a:cubicBezTo>
                  <a:pt x="1410" y="265"/>
                  <a:pt x="1410" y="265"/>
                  <a:pt x="1408" y="263"/>
                </a:cubicBezTo>
                <a:cubicBezTo>
                  <a:pt x="1409" y="259"/>
                  <a:pt x="1409" y="257"/>
                  <a:pt x="1410" y="253"/>
                </a:cubicBezTo>
                <a:cubicBezTo>
                  <a:pt x="1414" y="253"/>
                  <a:pt x="1416" y="252"/>
                  <a:pt x="1419" y="252"/>
                </a:cubicBezTo>
                <a:cubicBezTo>
                  <a:pt x="1418" y="247"/>
                  <a:pt x="1418" y="245"/>
                  <a:pt x="1417" y="241"/>
                </a:cubicBezTo>
                <a:cubicBezTo>
                  <a:pt x="1413" y="241"/>
                  <a:pt x="1411" y="241"/>
                  <a:pt x="1407" y="241"/>
                </a:cubicBezTo>
                <a:cubicBezTo>
                  <a:pt x="1402" y="239"/>
                  <a:pt x="1399" y="239"/>
                  <a:pt x="1394" y="238"/>
                </a:cubicBezTo>
                <a:cubicBezTo>
                  <a:pt x="1393" y="240"/>
                  <a:pt x="1392" y="241"/>
                  <a:pt x="1390" y="243"/>
                </a:cubicBezTo>
                <a:cubicBezTo>
                  <a:pt x="1387" y="243"/>
                  <a:pt x="1385" y="243"/>
                  <a:pt x="1381" y="243"/>
                </a:cubicBezTo>
                <a:cubicBezTo>
                  <a:pt x="1381" y="243"/>
                  <a:pt x="1377" y="235"/>
                  <a:pt x="1374" y="242"/>
                </a:cubicBezTo>
                <a:cubicBezTo>
                  <a:pt x="1371" y="249"/>
                  <a:pt x="1374" y="263"/>
                  <a:pt x="1374" y="263"/>
                </a:cubicBezTo>
                <a:cubicBezTo>
                  <a:pt x="1372" y="262"/>
                  <a:pt x="1371" y="262"/>
                  <a:pt x="1368" y="261"/>
                </a:cubicBezTo>
                <a:cubicBezTo>
                  <a:pt x="1369" y="260"/>
                  <a:pt x="1369" y="260"/>
                  <a:pt x="1370" y="259"/>
                </a:cubicBezTo>
                <a:cubicBezTo>
                  <a:pt x="1368" y="258"/>
                  <a:pt x="1368" y="257"/>
                  <a:pt x="1366" y="256"/>
                </a:cubicBezTo>
                <a:cubicBezTo>
                  <a:pt x="1365" y="254"/>
                  <a:pt x="1365" y="254"/>
                  <a:pt x="1364" y="252"/>
                </a:cubicBezTo>
                <a:cubicBezTo>
                  <a:pt x="1366" y="252"/>
                  <a:pt x="1367" y="252"/>
                  <a:pt x="1369" y="251"/>
                </a:cubicBezTo>
                <a:cubicBezTo>
                  <a:pt x="1367" y="250"/>
                  <a:pt x="1367" y="249"/>
                  <a:pt x="1365" y="248"/>
                </a:cubicBezTo>
                <a:cubicBezTo>
                  <a:pt x="1363" y="247"/>
                  <a:pt x="1361" y="247"/>
                  <a:pt x="1359" y="246"/>
                </a:cubicBezTo>
                <a:cubicBezTo>
                  <a:pt x="1358" y="245"/>
                  <a:pt x="1358" y="244"/>
                  <a:pt x="1357" y="242"/>
                </a:cubicBezTo>
                <a:cubicBezTo>
                  <a:pt x="1355" y="241"/>
                  <a:pt x="1354" y="240"/>
                  <a:pt x="1352" y="239"/>
                </a:cubicBezTo>
                <a:cubicBezTo>
                  <a:pt x="1348" y="239"/>
                  <a:pt x="1346" y="239"/>
                  <a:pt x="1341" y="239"/>
                </a:cubicBezTo>
                <a:cubicBezTo>
                  <a:pt x="1342" y="241"/>
                  <a:pt x="1343" y="242"/>
                  <a:pt x="1344" y="244"/>
                </a:cubicBezTo>
                <a:cubicBezTo>
                  <a:pt x="1342" y="244"/>
                  <a:pt x="1341" y="245"/>
                  <a:pt x="1340" y="245"/>
                </a:cubicBezTo>
                <a:cubicBezTo>
                  <a:pt x="1336" y="242"/>
                  <a:pt x="1334" y="241"/>
                  <a:pt x="1331" y="237"/>
                </a:cubicBezTo>
                <a:cubicBezTo>
                  <a:pt x="1327" y="237"/>
                  <a:pt x="1325" y="238"/>
                  <a:pt x="1321" y="238"/>
                </a:cubicBezTo>
                <a:cubicBezTo>
                  <a:pt x="1317" y="236"/>
                  <a:pt x="1315" y="235"/>
                  <a:pt x="1311" y="234"/>
                </a:cubicBezTo>
                <a:cubicBezTo>
                  <a:pt x="1309" y="235"/>
                  <a:pt x="1307" y="236"/>
                  <a:pt x="1305" y="238"/>
                </a:cubicBezTo>
                <a:cubicBezTo>
                  <a:pt x="1306" y="234"/>
                  <a:pt x="1306" y="232"/>
                  <a:pt x="1307" y="229"/>
                </a:cubicBezTo>
                <a:cubicBezTo>
                  <a:pt x="1304" y="228"/>
                  <a:pt x="1302" y="227"/>
                  <a:pt x="1299" y="226"/>
                </a:cubicBezTo>
                <a:cubicBezTo>
                  <a:pt x="1296" y="227"/>
                  <a:pt x="1295" y="227"/>
                  <a:pt x="1292" y="228"/>
                </a:cubicBezTo>
                <a:cubicBezTo>
                  <a:pt x="1290" y="225"/>
                  <a:pt x="1289" y="224"/>
                  <a:pt x="1288" y="221"/>
                </a:cubicBezTo>
                <a:cubicBezTo>
                  <a:pt x="1286" y="218"/>
                  <a:pt x="1284" y="217"/>
                  <a:pt x="1282" y="215"/>
                </a:cubicBezTo>
                <a:cubicBezTo>
                  <a:pt x="1276" y="214"/>
                  <a:pt x="1273" y="213"/>
                  <a:pt x="1267" y="213"/>
                </a:cubicBezTo>
                <a:cubicBezTo>
                  <a:pt x="1261" y="211"/>
                  <a:pt x="1258" y="210"/>
                  <a:pt x="1252" y="209"/>
                </a:cubicBezTo>
                <a:cubicBezTo>
                  <a:pt x="1243" y="207"/>
                  <a:pt x="1239" y="207"/>
                  <a:pt x="1230" y="205"/>
                </a:cubicBezTo>
                <a:cubicBezTo>
                  <a:pt x="1220" y="205"/>
                  <a:pt x="1215" y="205"/>
                  <a:pt x="1205" y="204"/>
                </a:cubicBezTo>
                <a:cubicBezTo>
                  <a:pt x="1197" y="203"/>
                  <a:pt x="1194" y="203"/>
                  <a:pt x="1187" y="203"/>
                </a:cubicBezTo>
                <a:cubicBezTo>
                  <a:pt x="1187" y="205"/>
                  <a:pt x="1187" y="206"/>
                  <a:pt x="1187" y="209"/>
                </a:cubicBezTo>
                <a:cubicBezTo>
                  <a:pt x="1189" y="211"/>
                  <a:pt x="1190" y="212"/>
                  <a:pt x="1192" y="214"/>
                </a:cubicBezTo>
                <a:cubicBezTo>
                  <a:pt x="1189" y="214"/>
                  <a:pt x="1187" y="214"/>
                  <a:pt x="1184" y="214"/>
                </a:cubicBezTo>
                <a:cubicBezTo>
                  <a:pt x="1182" y="216"/>
                  <a:pt x="1181" y="217"/>
                  <a:pt x="1179" y="218"/>
                </a:cubicBezTo>
                <a:cubicBezTo>
                  <a:pt x="1176" y="220"/>
                  <a:pt x="1174" y="221"/>
                  <a:pt x="1171" y="224"/>
                </a:cubicBezTo>
                <a:cubicBezTo>
                  <a:pt x="1166" y="227"/>
                  <a:pt x="1163" y="228"/>
                  <a:pt x="1158" y="231"/>
                </a:cubicBezTo>
                <a:cubicBezTo>
                  <a:pt x="1165" y="233"/>
                  <a:pt x="1168" y="234"/>
                  <a:pt x="1174" y="236"/>
                </a:cubicBezTo>
                <a:cubicBezTo>
                  <a:pt x="1177" y="238"/>
                  <a:pt x="1178" y="239"/>
                  <a:pt x="1180" y="240"/>
                </a:cubicBezTo>
                <a:cubicBezTo>
                  <a:pt x="1181" y="242"/>
                  <a:pt x="1181" y="243"/>
                  <a:pt x="1182" y="245"/>
                </a:cubicBezTo>
                <a:cubicBezTo>
                  <a:pt x="1185" y="246"/>
                  <a:pt x="1186" y="247"/>
                  <a:pt x="1189" y="248"/>
                </a:cubicBezTo>
                <a:cubicBezTo>
                  <a:pt x="1194" y="246"/>
                  <a:pt x="1196" y="245"/>
                  <a:pt x="1201" y="243"/>
                </a:cubicBezTo>
                <a:cubicBezTo>
                  <a:pt x="1205" y="243"/>
                  <a:pt x="1207" y="243"/>
                  <a:pt x="1212" y="244"/>
                </a:cubicBezTo>
                <a:cubicBezTo>
                  <a:pt x="1214" y="244"/>
                  <a:pt x="1215" y="244"/>
                  <a:pt x="1218" y="245"/>
                </a:cubicBezTo>
                <a:cubicBezTo>
                  <a:pt x="1221" y="242"/>
                  <a:pt x="1223" y="240"/>
                  <a:pt x="1226" y="237"/>
                </a:cubicBezTo>
                <a:cubicBezTo>
                  <a:pt x="1230" y="236"/>
                  <a:pt x="1232" y="236"/>
                  <a:pt x="1235" y="234"/>
                </a:cubicBezTo>
                <a:cubicBezTo>
                  <a:pt x="1241" y="232"/>
                  <a:pt x="1244" y="230"/>
                  <a:pt x="1250" y="228"/>
                </a:cubicBezTo>
                <a:cubicBezTo>
                  <a:pt x="1259" y="228"/>
                  <a:pt x="1264" y="228"/>
                  <a:pt x="1273" y="228"/>
                </a:cubicBezTo>
                <a:cubicBezTo>
                  <a:pt x="1265" y="230"/>
                  <a:pt x="1261" y="230"/>
                  <a:pt x="1253" y="232"/>
                </a:cubicBezTo>
                <a:cubicBezTo>
                  <a:pt x="1249" y="234"/>
                  <a:pt x="1247" y="235"/>
                  <a:pt x="1242" y="237"/>
                </a:cubicBezTo>
                <a:cubicBezTo>
                  <a:pt x="1239" y="239"/>
                  <a:pt x="1238" y="241"/>
                  <a:pt x="1235" y="243"/>
                </a:cubicBezTo>
                <a:cubicBezTo>
                  <a:pt x="1238" y="245"/>
                  <a:pt x="1240" y="246"/>
                  <a:pt x="1243" y="248"/>
                </a:cubicBezTo>
                <a:cubicBezTo>
                  <a:pt x="1247" y="249"/>
                  <a:pt x="1249" y="250"/>
                  <a:pt x="1254" y="251"/>
                </a:cubicBezTo>
                <a:cubicBezTo>
                  <a:pt x="1248" y="252"/>
                  <a:pt x="1246" y="252"/>
                  <a:pt x="1241" y="253"/>
                </a:cubicBezTo>
                <a:cubicBezTo>
                  <a:pt x="1245" y="255"/>
                  <a:pt x="1248" y="256"/>
                  <a:pt x="1253" y="258"/>
                </a:cubicBezTo>
                <a:cubicBezTo>
                  <a:pt x="1276" y="263"/>
                  <a:pt x="1288" y="265"/>
                  <a:pt x="1311" y="271"/>
                </a:cubicBezTo>
                <a:cubicBezTo>
                  <a:pt x="1289" y="268"/>
                  <a:pt x="1278" y="267"/>
                  <a:pt x="1256" y="265"/>
                </a:cubicBezTo>
                <a:cubicBezTo>
                  <a:pt x="1251" y="266"/>
                  <a:pt x="1249" y="267"/>
                  <a:pt x="1243" y="268"/>
                </a:cubicBezTo>
                <a:cubicBezTo>
                  <a:pt x="1243" y="268"/>
                  <a:pt x="1249" y="271"/>
                  <a:pt x="1251" y="275"/>
                </a:cubicBezTo>
                <a:cubicBezTo>
                  <a:pt x="1253" y="280"/>
                  <a:pt x="1263" y="278"/>
                  <a:pt x="1263" y="278"/>
                </a:cubicBezTo>
                <a:cubicBezTo>
                  <a:pt x="1263" y="278"/>
                  <a:pt x="1284" y="281"/>
                  <a:pt x="1283" y="285"/>
                </a:cubicBezTo>
                <a:cubicBezTo>
                  <a:pt x="1283" y="289"/>
                  <a:pt x="1291" y="294"/>
                  <a:pt x="1291" y="294"/>
                </a:cubicBezTo>
                <a:cubicBezTo>
                  <a:pt x="1302" y="296"/>
                  <a:pt x="1307" y="297"/>
                  <a:pt x="1318" y="300"/>
                </a:cubicBezTo>
                <a:cubicBezTo>
                  <a:pt x="1326" y="300"/>
                  <a:pt x="1330" y="301"/>
                  <a:pt x="1337" y="301"/>
                </a:cubicBezTo>
                <a:cubicBezTo>
                  <a:pt x="1340" y="300"/>
                  <a:pt x="1342" y="300"/>
                  <a:pt x="1345" y="299"/>
                </a:cubicBezTo>
                <a:cubicBezTo>
                  <a:pt x="1351" y="300"/>
                  <a:pt x="1353" y="300"/>
                  <a:pt x="1359" y="300"/>
                </a:cubicBezTo>
                <a:cubicBezTo>
                  <a:pt x="1365" y="299"/>
                  <a:pt x="1368" y="298"/>
                  <a:pt x="1373" y="297"/>
                </a:cubicBezTo>
                <a:cubicBezTo>
                  <a:pt x="1378" y="299"/>
                  <a:pt x="1381" y="301"/>
                  <a:pt x="1386" y="304"/>
                </a:cubicBezTo>
                <a:cubicBezTo>
                  <a:pt x="1390" y="306"/>
                  <a:pt x="1393" y="307"/>
                  <a:pt x="1397" y="309"/>
                </a:cubicBezTo>
                <a:cubicBezTo>
                  <a:pt x="1400" y="311"/>
                  <a:pt x="1401" y="312"/>
                  <a:pt x="1404" y="314"/>
                </a:cubicBezTo>
                <a:cubicBezTo>
                  <a:pt x="1411" y="314"/>
                  <a:pt x="1414" y="315"/>
                  <a:pt x="1421" y="316"/>
                </a:cubicBezTo>
                <a:cubicBezTo>
                  <a:pt x="1425" y="319"/>
                  <a:pt x="1426" y="321"/>
                  <a:pt x="1429" y="324"/>
                </a:cubicBezTo>
                <a:cubicBezTo>
                  <a:pt x="1433" y="320"/>
                  <a:pt x="1435" y="318"/>
                  <a:pt x="1438" y="314"/>
                </a:cubicBezTo>
                <a:cubicBezTo>
                  <a:pt x="1441" y="313"/>
                  <a:pt x="1443" y="313"/>
                  <a:pt x="1446" y="312"/>
                </a:cubicBezTo>
                <a:cubicBezTo>
                  <a:pt x="1445" y="308"/>
                  <a:pt x="1445" y="305"/>
                  <a:pt x="1445" y="301"/>
                </a:cubicBezTo>
                <a:cubicBezTo>
                  <a:pt x="1440" y="299"/>
                  <a:pt x="1437" y="299"/>
                  <a:pt x="1433" y="297"/>
                </a:cubicBezTo>
                <a:cubicBezTo>
                  <a:pt x="1431" y="294"/>
                  <a:pt x="1430" y="292"/>
                  <a:pt x="1428" y="288"/>
                </a:cubicBezTo>
                <a:cubicBezTo>
                  <a:pt x="1424" y="287"/>
                  <a:pt x="1422" y="286"/>
                  <a:pt x="1419" y="285"/>
                </a:cubicBezTo>
                <a:cubicBezTo>
                  <a:pt x="1416" y="284"/>
                  <a:pt x="1414" y="283"/>
                  <a:pt x="1411" y="281"/>
                </a:cubicBezTo>
                <a:cubicBezTo>
                  <a:pt x="1412" y="276"/>
                  <a:pt x="1412" y="273"/>
                  <a:pt x="1412" y="267"/>
                </a:cubicBezTo>
                <a:close/>
                <a:moveTo>
                  <a:pt x="1633" y="470"/>
                </a:moveTo>
                <a:cubicBezTo>
                  <a:pt x="1625" y="469"/>
                  <a:pt x="1624" y="478"/>
                  <a:pt x="1624" y="478"/>
                </a:cubicBezTo>
                <a:cubicBezTo>
                  <a:pt x="1628" y="491"/>
                  <a:pt x="1639" y="485"/>
                  <a:pt x="1639" y="485"/>
                </a:cubicBezTo>
                <a:cubicBezTo>
                  <a:pt x="1643" y="484"/>
                  <a:pt x="1646" y="483"/>
                  <a:pt x="1650" y="482"/>
                </a:cubicBezTo>
                <a:cubicBezTo>
                  <a:pt x="1650" y="482"/>
                  <a:pt x="1641" y="471"/>
                  <a:pt x="1633" y="470"/>
                </a:cubicBezTo>
                <a:close/>
                <a:moveTo>
                  <a:pt x="1697" y="401"/>
                </a:moveTo>
                <a:cubicBezTo>
                  <a:pt x="1697" y="404"/>
                  <a:pt x="1697" y="406"/>
                  <a:pt x="1697" y="410"/>
                </a:cubicBezTo>
                <a:cubicBezTo>
                  <a:pt x="1699" y="412"/>
                  <a:pt x="1700" y="414"/>
                  <a:pt x="1702" y="416"/>
                </a:cubicBezTo>
                <a:cubicBezTo>
                  <a:pt x="1704" y="411"/>
                  <a:pt x="1705" y="409"/>
                  <a:pt x="1707" y="403"/>
                </a:cubicBezTo>
                <a:cubicBezTo>
                  <a:pt x="1712" y="401"/>
                  <a:pt x="1714" y="400"/>
                  <a:pt x="1719" y="398"/>
                </a:cubicBezTo>
                <a:cubicBezTo>
                  <a:pt x="1714" y="397"/>
                  <a:pt x="1712" y="396"/>
                  <a:pt x="1706" y="394"/>
                </a:cubicBezTo>
                <a:cubicBezTo>
                  <a:pt x="1702" y="397"/>
                  <a:pt x="1701" y="398"/>
                  <a:pt x="1697" y="401"/>
                </a:cubicBezTo>
                <a:close/>
                <a:moveTo>
                  <a:pt x="1440" y="320"/>
                </a:moveTo>
                <a:cubicBezTo>
                  <a:pt x="1439" y="322"/>
                  <a:pt x="1439" y="324"/>
                  <a:pt x="1438" y="326"/>
                </a:cubicBezTo>
                <a:cubicBezTo>
                  <a:pt x="1439" y="327"/>
                  <a:pt x="1440" y="327"/>
                  <a:pt x="1441" y="327"/>
                </a:cubicBezTo>
                <a:cubicBezTo>
                  <a:pt x="1444" y="326"/>
                  <a:pt x="1445" y="326"/>
                  <a:pt x="1448" y="325"/>
                </a:cubicBezTo>
                <a:cubicBezTo>
                  <a:pt x="1451" y="324"/>
                  <a:pt x="1452" y="324"/>
                  <a:pt x="1455" y="323"/>
                </a:cubicBezTo>
                <a:cubicBezTo>
                  <a:pt x="1455" y="323"/>
                  <a:pt x="1459" y="313"/>
                  <a:pt x="1450" y="315"/>
                </a:cubicBezTo>
                <a:cubicBezTo>
                  <a:pt x="1440" y="317"/>
                  <a:pt x="1440" y="320"/>
                  <a:pt x="1440" y="320"/>
                </a:cubicBezTo>
                <a:close/>
              </a:path>
            </a:pathLst>
          </a:cu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vant GardeBook" pitchFamily="50" charset="0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844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8"/>
          <p:cNvSpPr>
            <a:spLocks/>
          </p:cNvSpPr>
          <p:nvPr/>
        </p:nvSpPr>
        <p:spPr bwMode="auto">
          <a:xfrm>
            <a:off x="4633325" y="1275606"/>
            <a:ext cx="1306286" cy="1314450"/>
          </a:xfrm>
          <a:custGeom>
            <a:avLst/>
            <a:gdLst>
              <a:gd name="T0" fmla="*/ 545 w 1097"/>
              <a:gd name="T1" fmla="*/ 0 h 1104"/>
              <a:gd name="T2" fmla="*/ 1097 w 1097"/>
              <a:gd name="T3" fmla="*/ 552 h 1104"/>
              <a:gd name="T4" fmla="*/ 545 w 1097"/>
              <a:gd name="T5" fmla="*/ 1104 h 1104"/>
              <a:gd name="T6" fmla="*/ 0 w 1097"/>
              <a:gd name="T7" fmla="*/ 552 h 1104"/>
              <a:gd name="T8" fmla="*/ 545 w 1097"/>
              <a:gd name="T9" fmla="*/ 0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104">
                <a:moveTo>
                  <a:pt x="545" y="0"/>
                </a:moveTo>
                <a:lnTo>
                  <a:pt x="1097" y="552"/>
                </a:lnTo>
                <a:lnTo>
                  <a:pt x="545" y="1104"/>
                </a:lnTo>
                <a:lnTo>
                  <a:pt x="0" y="552"/>
                </a:lnTo>
                <a:lnTo>
                  <a:pt x="545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3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3198435" y="2732931"/>
            <a:ext cx="1306286" cy="1306116"/>
          </a:xfrm>
          <a:custGeom>
            <a:avLst/>
            <a:gdLst>
              <a:gd name="T0" fmla="*/ 551 w 1097"/>
              <a:gd name="T1" fmla="*/ 0 h 1097"/>
              <a:gd name="T2" fmla="*/ 1097 w 1097"/>
              <a:gd name="T3" fmla="*/ 545 h 1097"/>
              <a:gd name="T4" fmla="*/ 551 w 1097"/>
              <a:gd name="T5" fmla="*/ 1097 h 1097"/>
              <a:gd name="T6" fmla="*/ 0 w 1097"/>
              <a:gd name="T7" fmla="*/ 545 h 1097"/>
              <a:gd name="T8" fmla="*/ 551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551" y="0"/>
                </a:moveTo>
                <a:lnTo>
                  <a:pt x="1097" y="545"/>
                </a:lnTo>
                <a:lnTo>
                  <a:pt x="551" y="1097"/>
                </a:lnTo>
                <a:lnTo>
                  <a:pt x="0" y="545"/>
                </a:lnTo>
                <a:lnTo>
                  <a:pt x="551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3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15285" y="2007841"/>
            <a:ext cx="1306286" cy="1306116"/>
            <a:chOff x="5219700" y="2901951"/>
            <a:chExt cx="1741488" cy="1741488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219700" y="2901951"/>
              <a:ext cx="1741488" cy="1741488"/>
            </a:xfrm>
            <a:custGeom>
              <a:avLst/>
              <a:gdLst>
                <a:gd name="T0" fmla="*/ 552 w 1097"/>
                <a:gd name="T1" fmla="*/ 0 h 1097"/>
                <a:gd name="T2" fmla="*/ 1097 w 1097"/>
                <a:gd name="T3" fmla="*/ 546 h 1097"/>
                <a:gd name="T4" fmla="*/ 552 w 1097"/>
                <a:gd name="T5" fmla="*/ 1097 h 1097"/>
                <a:gd name="T6" fmla="*/ 0 w 1097"/>
                <a:gd name="T7" fmla="*/ 546 h 1097"/>
                <a:gd name="T8" fmla="*/ 552 w 1097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1097">
                  <a:moveTo>
                    <a:pt x="552" y="0"/>
                  </a:moveTo>
                  <a:lnTo>
                    <a:pt x="1097" y="546"/>
                  </a:lnTo>
                  <a:lnTo>
                    <a:pt x="552" y="1097"/>
                  </a:lnTo>
                  <a:lnTo>
                    <a:pt x="0" y="546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3DD49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20" name="Freeform 89"/>
            <p:cNvSpPr>
              <a:spLocks noEditPoints="1"/>
            </p:cNvSpPr>
            <p:nvPr/>
          </p:nvSpPr>
          <p:spPr bwMode="auto">
            <a:xfrm>
              <a:off x="5860648" y="3358538"/>
              <a:ext cx="459592" cy="443178"/>
            </a:xfrm>
            <a:custGeom>
              <a:avLst/>
              <a:gdLst>
                <a:gd name="T0" fmla="*/ 59 w 83"/>
                <a:gd name="T1" fmla="*/ 57 h 80"/>
                <a:gd name="T2" fmla="*/ 83 w 83"/>
                <a:gd name="T3" fmla="*/ 39 h 80"/>
                <a:gd name="T4" fmla="*/ 53 w 83"/>
                <a:gd name="T5" fmla="*/ 80 h 80"/>
                <a:gd name="T6" fmla="*/ 44 w 83"/>
                <a:gd name="T7" fmla="*/ 0 h 80"/>
                <a:gd name="T8" fmla="*/ 31 w 83"/>
                <a:gd name="T9" fmla="*/ 1 h 80"/>
                <a:gd name="T10" fmla="*/ 31 w 83"/>
                <a:gd name="T11" fmla="*/ 1 h 80"/>
                <a:gd name="T12" fmla="*/ 15 w 83"/>
                <a:gd name="T13" fmla="*/ 8 h 80"/>
                <a:gd name="T14" fmla="*/ 4 w 83"/>
                <a:gd name="T15" fmla="*/ 22 h 80"/>
                <a:gd name="T16" fmla="*/ 0 w 83"/>
                <a:gd name="T17" fmla="*/ 34 h 80"/>
                <a:gd name="T18" fmla="*/ 0 w 83"/>
                <a:gd name="T19" fmla="*/ 34 h 80"/>
                <a:gd name="T20" fmla="*/ 1 w 83"/>
                <a:gd name="T21" fmla="*/ 47 h 80"/>
                <a:gd name="T22" fmla="*/ 34 w 83"/>
                <a:gd name="T23" fmla="*/ 78 h 80"/>
                <a:gd name="T24" fmla="*/ 34 w 83"/>
                <a:gd name="T25" fmla="*/ 78 h 80"/>
                <a:gd name="T26" fmla="*/ 27 w 83"/>
                <a:gd name="T27" fmla="*/ 62 h 80"/>
                <a:gd name="T28" fmla="*/ 42 w 83"/>
                <a:gd name="T29" fmla="*/ 56 h 80"/>
                <a:gd name="T30" fmla="*/ 57 w 83"/>
                <a:gd name="T31" fmla="*/ 43 h 80"/>
                <a:gd name="T32" fmla="*/ 62 w 83"/>
                <a:gd name="T33" fmla="*/ 50 h 80"/>
                <a:gd name="T34" fmla="*/ 70 w 83"/>
                <a:gd name="T35" fmla="*/ 43 h 80"/>
                <a:gd name="T36" fmla="*/ 70 w 83"/>
                <a:gd name="T37" fmla="*/ 43 h 80"/>
                <a:gd name="T38" fmla="*/ 68 w 83"/>
                <a:gd name="T39" fmla="*/ 51 h 80"/>
                <a:gd name="T40" fmla="*/ 63 w 83"/>
                <a:gd name="T41" fmla="*/ 57 h 80"/>
                <a:gd name="T42" fmla="*/ 78 w 83"/>
                <a:gd name="T43" fmla="*/ 39 h 80"/>
                <a:gd name="T44" fmla="*/ 77 w 83"/>
                <a:gd name="T45" fmla="*/ 31 h 80"/>
                <a:gd name="T46" fmla="*/ 77 w 83"/>
                <a:gd name="T47" fmla="*/ 31 h 80"/>
                <a:gd name="T48" fmla="*/ 57 w 83"/>
                <a:gd name="T49" fmla="*/ 4 h 80"/>
                <a:gd name="T50" fmla="*/ 57 w 83"/>
                <a:gd name="T51" fmla="*/ 4 h 80"/>
                <a:gd name="T52" fmla="*/ 44 w 83"/>
                <a:gd name="T53" fmla="*/ 0 h 80"/>
                <a:gd name="T54" fmla="*/ 70 w 83"/>
                <a:gd name="T55" fmla="*/ 37 h 80"/>
                <a:gd name="T56" fmla="*/ 62 w 83"/>
                <a:gd name="T57" fmla="*/ 26 h 80"/>
                <a:gd name="T58" fmla="*/ 70 w 83"/>
                <a:gd name="T59" fmla="*/ 32 h 80"/>
                <a:gd name="T60" fmla="*/ 70 w 83"/>
                <a:gd name="T61" fmla="*/ 33 h 80"/>
                <a:gd name="T62" fmla="*/ 65 w 83"/>
                <a:gd name="T63" fmla="*/ 21 h 80"/>
                <a:gd name="T64" fmla="*/ 59 w 83"/>
                <a:gd name="T65" fmla="*/ 15 h 80"/>
                <a:gd name="T66" fmla="*/ 64 w 83"/>
                <a:gd name="T67" fmla="*/ 20 h 80"/>
                <a:gd name="T68" fmla="*/ 52 w 83"/>
                <a:gd name="T69" fmla="*/ 10 h 80"/>
                <a:gd name="T70" fmla="*/ 42 w 83"/>
                <a:gd name="T71" fmla="*/ 17 h 80"/>
                <a:gd name="T72" fmla="*/ 43 w 83"/>
                <a:gd name="T73" fmla="*/ 8 h 80"/>
                <a:gd name="T74" fmla="*/ 47 w 83"/>
                <a:gd name="T75" fmla="*/ 9 h 80"/>
                <a:gd name="T76" fmla="*/ 37 w 83"/>
                <a:gd name="T77" fmla="*/ 8 h 80"/>
                <a:gd name="T78" fmla="*/ 25 w 83"/>
                <a:gd name="T79" fmla="*/ 18 h 80"/>
                <a:gd name="T80" fmla="*/ 32 w 83"/>
                <a:gd name="T81" fmla="*/ 9 h 80"/>
                <a:gd name="T82" fmla="*/ 32 w 83"/>
                <a:gd name="T83" fmla="*/ 9 h 80"/>
                <a:gd name="T84" fmla="*/ 21 w 83"/>
                <a:gd name="T85" fmla="*/ 13 h 80"/>
                <a:gd name="T86" fmla="*/ 13 w 83"/>
                <a:gd name="T87" fmla="*/ 21 h 80"/>
                <a:gd name="T88" fmla="*/ 20 w 83"/>
                <a:gd name="T89" fmla="*/ 14 h 80"/>
                <a:gd name="T90" fmla="*/ 9 w 83"/>
                <a:gd name="T91" fmla="*/ 29 h 80"/>
                <a:gd name="T92" fmla="*/ 17 w 83"/>
                <a:gd name="T93" fmla="*/ 37 h 80"/>
                <a:gd name="T94" fmla="*/ 8 w 83"/>
                <a:gd name="T95" fmla="*/ 37 h 80"/>
                <a:gd name="T96" fmla="*/ 8 w 83"/>
                <a:gd name="T97" fmla="*/ 35 h 80"/>
                <a:gd name="T98" fmla="*/ 9 w 83"/>
                <a:gd name="T99" fmla="*/ 31 h 80"/>
                <a:gd name="T100" fmla="*/ 8 w 83"/>
                <a:gd name="T101" fmla="*/ 43 h 80"/>
                <a:gd name="T102" fmla="*/ 19 w 83"/>
                <a:gd name="T103" fmla="*/ 54 h 80"/>
                <a:gd name="T104" fmla="*/ 8 w 83"/>
                <a:gd name="T105" fmla="*/ 43 h 80"/>
                <a:gd name="T106" fmla="*/ 20 w 83"/>
                <a:gd name="T107" fmla="*/ 60 h 80"/>
                <a:gd name="T108" fmla="*/ 17 w 83"/>
                <a:gd name="T109" fmla="*/ 62 h 80"/>
                <a:gd name="T110" fmla="*/ 37 w 83"/>
                <a:gd name="T111" fmla="*/ 57 h 80"/>
                <a:gd name="T112" fmla="*/ 23 w 83"/>
                <a:gd name="T113" fmla="*/ 43 h 80"/>
                <a:gd name="T114" fmla="*/ 37 w 83"/>
                <a:gd name="T115" fmla="*/ 57 h 80"/>
                <a:gd name="T116" fmla="*/ 56 w 83"/>
                <a:gd name="T117" fmla="*/ 24 h 80"/>
                <a:gd name="T118" fmla="*/ 42 w 83"/>
                <a:gd name="T119" fmla="*/ 37 h 80"/>
                <a:gd name="T120" fmla="*/ 24 w 83"/>
                <a:gd name="T121" fmla="*/ 24 h 80"/>
                <a:gd name="T122" fmla="*/ 37 w 83"/>
                <a:gd name="T123" fmla="*/ 37 h 80"/>
                <a:gd name="T124" fmla="*/ 24 w 83"/>
                <a:gd name="T1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80">
                  <a:moveTo>
                    <a:pt x="36" y="63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70" y="63"/>
                    <a:pt x="82" y="56"/>
                    <a:pt x="83" y="39"/>
                  </a:cubicBezTo>
                  <a:cubicBezTo>
                    <a:pt x="83" y="59"/>
                    <a:pt x="72" y="75"/>
                    <a:pt x="54" y="75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36" y="63"/>
                    <a:pt x="36" y="63"/>
                    <a:pt x="36" y="63"/>
                  </a:cubicBezTo>
                  <a:close/>
                  <a:moveTo>
                    <a:pt x="44" y="0"/>
                  </a:moveTo>
                  <a:cubicBezTo>
                    <a:pt x="40" y="0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5" y="2"/>
                    <a:pt x="20" y="5"/>
                    <a:pt x="15" y="8"/>
                  </a:cubicBezTo>
                  <a:cubicBezTo>
                    <a:pt x="11" y="12"/>
                    <a:pt x="7" y="16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43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5"/>
                    <a:pt x="6" y="62"/>
                    <a:pt x="11" y="67"/>
                  </a:cubicBezTo>
                  <a:cubicBezTo>
                    <a:pt x="17" y="73"/>
                    <a:pt x="25" y="77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9"/>
                    <a:pt x="40" y="79"/>
                    <a:pt x="42" y="7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6"/>
                    <a:pt x="57" y="49"/>
                    <a:pt x="56" y="52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2" y="45"/>
                    <a:pt x="63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6"/>
                    <a:pt x="69" y="47"/>
                  </a:cubicBezTo>
                  <a:cubicBezTo>
                    <a:pt x="69" y="49"/>
                    <a:pt x="69" y="50"/>
                    <a:pt x="68" y="51"/>
                  </a:cubicBezTo>
                  <a:cubicBezTo>
                    <a:pt x="67" y="52"/>
                    <a:pt x="65" y="52"/>
                    <a:pt x="64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9" y="56"/>
                    <a:pt x="73" y="53"/>
                    <a:pt x="75" y="48"/>
                  </a:cubicBezTo>
                  <a:cubicBezTo>
                    <a:pt x="77" y="45"/>
                    <a:pt x="77" y="42"/>
                    <a:pt x="78" y="39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3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25"/>
                    <a:pt x="74" y="20"/>
                    <a:pt x="70" y="15"/>
                  </a:cubicBezTo>
                  <a:cubicBezTo>
                    <a:pt x="67" y="11"/>
                    <a:pt x="62" y="7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70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0"/>
                    <a:pt x="62" y="26"/>
                  </a:cubicBezTo>
                  <a:cubicBezTo>
                    <a:pt x="64" y="27"/>
                    <a:pt x="66" y="27"/>
                    <a:pt x="68" y="28"/>
                  </a:cubicBezTo>
                  <a:cubicBezTo>
                    <a:pt x="69" y="29"/>
                    <a:pt x="69" y="31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4"/>
                    <a:pt x="70" y="36"/>
                    <a:pt x="70" y="37"/>
                  </a:cubicBezTo>
                  <a:close/>
                  <a:moveTo>
                    <a:pt x="65" y="21"/>
                  </a:moveTo>
                  <a:cubicBezTo>
                    <a:pt x="63" y="21"/>
                    <a:pt x="62" y="20"/>
                    <a:pt x="61" y="20"/>
                  </a:cubicBezTo>
                  <a:cubicBezTo>
                    <a:pt x="60" y="18"/>
                    <a:pt x="60" y="17"/>
                    <a:pt x="59" y="15"/>
                  </a:cubicBezTo>
                  <a:cubicBezTo>
                    <a:pt x="60" y="16"/>
                    <a:pt x="61" y="16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0"/>
                    <a:pt x="65" y="21"/>
                    <a:pt x="65" y="21"/>
                  </a:cubicBezTo>
                  <a:close/>
                  <a:moveTo>
                    <a:pt x="52" y="10"/>
                  </a:moveTo>
                  <a:cubicBezTo>
                    <a:pt x="53" y="13"/>
                    <a:pt x="54" y="16"/>
                    <a:pt x="55" y="19"/>
                  </a:cubicBezTo>
                  <a:cubicBezTo>
                    <a:pt x="50" y="18"/>
                    <a:pt x="46" y="17"/>
                    <a:pt x="42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9"/>
                    <a:pt x="50" y="10"/>
                    <a:pt x="52" y="10"/>
                  </a:cubicBezTo>
                  <a:close/>
                  <a:moveTo>
                    <a:pt x="37" y="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3" y="17"/>
                    <a:pt x="29" y="17"/>
                    <a:pt x="25" y="18"/>
                  </a:cubicBezTo>
                  <a:cubicBezTo>
                    <a:pt x="26" y="15"/>
                    <a:pt x="27" y="12"/>
                    <a:pt x="29" y="10"/>
                  </a:cubicBezTo>
                  <a:cubicBezTo>
                    <a:pt x="30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7" y="8"/>
                  </a:cubicBezTo>
                  <a:close/>
                  <a:moveTo>
                    <a:pt x="21" y="13"/>
                  </a:moveTo>
                  <a:cubicBezTo>
                    <a:pt x="21" y="15"/>
                    <a:pt x="20" y="17"/>
                    <a:pt x="19" y="19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4" y="20"/>
                    <a:pt x="16" y="18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lose/>
                  <a:moveTo>
                    <a:pt x="9" y="29"/>
                  </a:moveTo>
                  <a:cubicBezTo>
                    <a:pt x="12" y="27"/>
                    <a:pt x="15" y="26"/>
                    <a:pt x="18" y="25"/>
                  </a:cubicBezTo>
                  <a:cubicBezTo>
                    <a:pt x="17" y="29"/>
                    <a:pt x="17" y="33"/>
                    <a:pt x="1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2"/>
                    <a:pt x="9" y="31"/>
                  </a:cubicBezTo>
                  <a:cubicBezTo>
                    <a:pt x="9" y="30"/>
                    <a:pt x="9" y="29"/>
                    <a:pt x="9" y="29"/>
                  </a:cubicBezTo>
                  <a:close/>
                  <a:moveTo>
                    <a:pt x="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8" y="47"/>
                    <a:pt x="18" y="50"/>
                    <a:pt x="19" y="54"/>
                  </a:cubicBezTo>
                  <a:cubicBezTo>
                    <a:pt x="16" y="53"/>
                    <a:pt x="13" y="52"/>
                    <a:pt x="10" y="51"/>
                  </a:cubicBezTo>
                  <a:cubicBezTo>
                    <a:pt x="9" y="48"/>
                    <a:pt x="8" y="46"/>
                    <a:pt x="8" y="43"/>
                  </a:cubicBezTo>
                  <a:close/>
                  <a:moveTo>
                    <a:pt x="14" y="59"/>
                  </a:moveTo>
                  <a:cubicBezTo>
                    <a:pt x="16" y="59"/>
                    <a:pt x="18" y="60"/>
                    <a:pt x="20" y="60"/>
                  </a:cubicBezTo>
                  <a:cubicBezTo>
                    <a:pt x="21" y="62"/>
                    <a:pt x="21" y="64"/>
                    <a:pt x="22" y="66"/>
                  </a:cubicBezTo>
                  <a:cubicBezTo>
                    <a:pt x="20" y="64"/>
                    <a:pt x="18" y="63"/>
                    <a:pt x="17" y="62"/>
                  </a:cubicBezTo>
                  <a:cubicBezTo>
                    <a:pt x="16" y="61"/>
                    <a:pt x="15" y="60"/>
                    <a:pt x="14" y="59"/>
                  </a:cubicBezTo>
                  <a:close/>
                  <a:moveTo>
                    <a:pt x="37" y="5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7"/>
                    <a:pt x="24" y="51"/>
                    <a:pt x="25" y="56"/>
                  </a:cubicBezTo>
                  <a:cubicBezTo>
                    <a:pt x="29" y="57"/>
                    <a:pt x="33" y="57"/>
                    <a:pt x="37" y="57"/>
                  </a:cubicBezTo>
                  <a:close/>
                  <a:moveTo>
                    <a:pt x="42" y="22"/>
                  </a:moveTo>
                  <a:cubicBezTo>
                    <a:pt x="47" y="23"/>
                    <a:pt x="51" y="23"/>
                    <a:pt x="56" y="24"/>
                  </a:cubicBezTo>
                  <a:cubicBezTo>
                    <a:pt x="57" y="29"/>
                    <a:pt x="57" y="33"/>
                    <a:pt x="57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22"/>
                    <a:pt x="42" y="22"/>
                    <a:pt x="42" y="22"/>
                  </a:cubicBezTo>
                  <a:close/>
                  <a:moveTo>
                    <a:pt x="24" y="24"/>
                  </a:moveTo>
                  <a:cubicBezTo>
                    <a:pt x="28" y="23"/>
                    <a:pt x="32" y="22"/>
                    <a:pt x="37" y="2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28"/>
                    <a:pt x="2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39037" y="3841303"/>
              <a:ext cx="998434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98435" y="1275606"/>
            <a:ext cx="1306286" cy="1314450"/>
            <a:chOff x="4264025" y="1925638"/>
            <a:chExt cx="1741488" cy="1752600"/>
          </a:xfrm>
        </p:grpSpPr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4264025" y="1925638"/>
              <a:ext cx="1741488" cy="1752600"/>
            </a:xfrm>
            <a:custGeom>
              <a:avLst/>
              <a:gdLst>
                <a:gd name="T0" fmla="*/ 551 w 1097"/>
                <a:gd name="T1" fmla="*/ 0 h 1104"/>
                <a:gd name="T2" fmla="*/ 1097 w 1097"/>
                <a:gd name="T3" fmla="*/ 552 h 1104"/>
                <a:gd name="T4" fmla="*/ 551 w 1097"/>
                <a:gd name="T5" fmla="*/ 1104 h 1104"/>
                <a:gd name="T6" fmla="*/ 0 w 1097"/>
                <a:gd name="T7" fmla="*/ 552 h 1104"/>
                <a:gd name="T8" fmla="*/ 551 w 1097"/>
                <a:gd name="T9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1104">
                  <a:moveTo>
                    <a:pt x="551" y="0"/>
                  </a:moveTo>
                  <a:lnTo>
                    <a:pt x="1097" y="552"/>
                  </a:lnTo>
                  <a:lnTo>
                    <a:pt x="551" y="1104"/>
                  </a:lnTo>
                  <a:lnTo>
                    <a:pt x="0" y="552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B2D76E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763268" y="2571106"/>
              <a:ext cx="80396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Avant GardeBook" pitchFamily="50" charset="0"/>
                  <a:ea typeface="微软雅黑" pitchFamily="34" charset="-122"/>
                </a:rPr>
                <a:t>SUN</a:t>
              </a:r>
              <a:endParaRPr lang="zh-CN" altLang="en-US" sz="1800" dirty="0">
                <a:solidFill>
                  <a:schemeClr val="bg1"/>
                </a:solidFill>
                <a:latin typeface="Avant GardeBook" pitchFamily="50" charset="0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33325" y="2732931"/>
            <a:ext cx="1306286" cy="1306116"/>
            <a:chOff x="6176963" y="3868738"/>
            <a:chExt cx="1741488" cy="1741488"/>
          </a:xfrm>
          <a:solidFill>
            <a:srgbClr val="4C5D86"/>
          </a:solidFill>
        </p:grpSpPr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6176963" y="3868738"/>
              <a:ext cx="1741488" cy="1741488"/>
            </a:xfrm>
            <a:custGeom>
              <a:avLst/>
              <a:gdLst>
                <a:gd name="T0" fmla="*/ 545 w 1097"/>
                <a:gd name="T1" fmla="*/ 0 h 1097"/>
                <a:gd name="T2" fmla="*/ 1097 w 1097"/>
                <a:gd name="T3" fmla="*/ 545 h 1097"/>
                <a:gd name="T4" fmla="*/ 545 w 1097"/>
                <a:gd name="T5" fmla="*/ 1097 h 1097"/>
                <a:gd name="T6" fmla="*/ 0 w 1097"/>
                <a:gd name="T7" fmla="*/ 545 h 1097"/>
                <a:gd name="T8" fmla="*/ 545 w 1097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1097">
                  <a:moveTo>
                    <a:pt x="545" y="0"/>
                  </a:moveTo>
                  <a:lnTo>
                    <a:pt x="1097" y="545"/>
                  </a:lnTo>
                  <a:lnTo>
                    <a:pt x="545" y="1097"/>
                  </a:lnTo>
                  <a:lnTo>
                    <a:pt x="0" y="545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FC07D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52763" y="4508650"/>
              <a:ext cx="98988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Avant GardeBook" pitchFamily="50" charset="0"/>
                  <a:ea typeface="微软雅黑" pitchFamily="34" charset="-122"/>
                </a:rPr>
                <a:t>WIND</a:t>
              </a:r>
              <a:endParaRPr lang="zh-CN" altLang="en-US" sz="1800" dirty="0">
                <a:solidFill>
                  <a:schemeClr val="bg1"/>
                </a:solidFill>
                <a:latin typeface="Avant GardeBook" pitchFamily="50" charset="0"/>
                <a:ea typeface="微软雅黑" pitchFamily="34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709309" y="1794331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84365" y="1794331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709309" y="3247489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84365" y="3247489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9113" y="2363487"/>
            <a:ext cx="2141076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96741" y="2363487"/>
            <a:ext cx="2141076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7475" y="1789956"/>
            <a:ext cx="2801906" cy="1735932"/>
            <a:chOff x="4222750" y="2386608"/>
            <a:chExt cx="3735388" cy="2314576"/>
          </a:xfrm>
        </p:grpSpPr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7585075" y="2386608"/>
              <a:ext cx="373063" cy="381000"/>
            </a:xfrm>
            <a:custGeom>
              <a:avLst/>
              <a:gdLst>
                <a:gd name="T0" fmla="*/ 6 w 37"/>
                <a:gd name="T1" fmla="*/ 0 h 38"/>
                <a:gd name="T2" fmla="*/ 31 w 37"/>
                <a:gd name="T3" fmla="*/ 0 h 38"/>
                <a:gd name="T4" fmla="*/ 37 w 37"/>
                <a:gd name="T5" fmla="*/ 6 h 38"/>
                <a:gd name="T6" fmla="*/ 37 w 37"/>
                <a:gd name="T7" fmla="*/ 32 h 38"/>
                <a:gd name="T8" fmla="*/ 31 w 37"/>
                <a:gd name="T9" fmla="*/ 38 h 38"/>
                <a:gd name="T10" fmla="*/ 6 w 37"/>
                <a:gd name="T11" fmla="*/ 38 h 38"/>
                <a:gd name="T12" fmla="*/ 0 w 37"/>
                <a:gd name="T13" fmla="*/ 32 h 38"/>
                <a:gd name="T14" fmla="*/ 0 w 37"/>
                <a:gd name="T15" fmla="*/ 6 h 38"/>
                <a:gd name="T16" fmla="*/ 6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7" y="3"/>
                    <a:pt x="37" y="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5"/>
                    <a:pt x="35" y="38"/>
                    <a:pt x="31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AE937E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4222750" y="4318596"/>
              <a:ext cx="373063" cy="382588"/>
            </a:xfrm>
            <a:custGeom>
              <a:avLst/>
              <a:gdLst>
                <a:gd name="T0" fmla="*/ 6 w 37"/>
                <a:gd name="T1" fmla="*/ 0 h 38"/>
                <a:gd name="T2" fmla="*/ 31 w 37"/>
                <a:gd name="T3" fmla="*/ 0 h 38"/>
                <a:gd name="T4" fmla="*/ 37 w 37"/>
                <a:gd name="T5" fmla="*/ 6 h 38"/>
                <a:gd name="T6" fmla="*/ 37 w 37"/>
                <a:gd name="T7" fmla="*/ 32 h 38"/>
                <a:gd name="T8" fmla="*/ 31 w 37"/>
                <a:gd name="T9" fmla="*/ 38 h 38"/>
                <a:gd name="T10" fmla="*/ 6 w 37"/>
                <a:gd name="T11" fmla="*/ 38 h 38"/>
                <a:gd name="T12" fmla="*/ 0 w 37"/>
                <a:gd name="T13" fmla="*/ 32 h 38"/>
                <a:gd name="T14" fmla="*/ 0 w 37"/>
                <a:gd name="T15" fmla="*/ 6 h 38"/>
                <a:gd name="T16" fmla="*/ 6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7" y="3"/>
                    <a:pt x="37" y="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5"/>
                    <a:pt x="35" y="38"/>
                    <a:pt x="31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AE937E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4222750" y="2386608"/>
              <a:ext cx="373063" cy="381000"/>
            </a:xfrm>
            <a:custGeom>
              <a:avLst/>
              <a:gdLst>
                <a:gd name="T0" fmla="*/ 6 w 37"/>
                <a:gd name="T1" fmla="*/ 0 h 38"/>
                <a:gd name="T2" fmla="*/ 31 w 37"/>
                <a:gd name="T3" fmla="*/ 0 h 38"/>
                <a:gd name="T4" fmla="*/ 37 w 37"/>
                <a:gd name="T5" fmla="*/ 6 h 38"/>
                <a:gd name="T6" fmla="*/ 37 w 37"/>
                <a:gd name="T7" fmla="*/ 32 h 38"/>
                <a:gd name="T8" fmla="*/ 31 w 37"/>
                <a:gd name="T9" fmla="*/ 38 h 38"/>
                <a:gd name="T10" fmla="*/ 6 w 37"/>
                <a:gd name="T11" fmla="*/ 38 h 38"/>
                <a:gd name="T12" fmla="*/ 0 w 37"/>
                <a:gd name="T13" fmla="*/ 32 h 38"/>
                <a:gd name="T14" fmla="*/ 0 w 37"/>
                <a:gd name="T15" fmla="*/ 6 h 38"/>
                <a:gd name="T16" fmla="*/ 6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7" y="3"/>
                    <a:pt x="37" y="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5"/>
                    <a:pt x="35" y="38"/>
                    <a:pt x="31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AE937E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7585075" y="4318596"/>
              <a:ext cx="373063" cy="382588"/>
            </a:xfrm>
            <a:custGeom>
              <a:avLst/>
              <a:gdLst>
                <a:gd name="T0" fmla="*/ 6 w 37"/>
                <a:gd name="T1" fmla="*/ 0 h 38"/>
                <a:gd name="T2" fmla="*/ 31 w 37"/>
                <a:gd name="T3" fmla="*/ 0 h 38"/>
                <a:gd name="T4" fmla="*/ 37 w 37"/>
                <a:gd name="T5" fmla="*/ 6 h 38"/>
                <a:gd name="T6" fmla="*/ 37 w 37"/>
                <a:gd name="T7" fmla="*/ 32 h 38"/>
                <a:gd name="T8" fmla="*/ 31 w 37"/>
                <a:gd name="T9" fmla="*/ 38 h 38"/>
                <a:gd name="T10" fmla="*/ 6 w 37"/>
                <a:gd name="T11" fmla="*/ 38 h 38"/>
                <a:gd name="T12" fmla="*/ 0 w 37"/>
                <a:gd name="T13" fmla="*/ 32 h 38"/>
                <a:gd name="T14" fmla="*/ 0 w 37"/>
                <a:gd name="T15" fmla="*/ 6 h 38"/>
                <a:gd name="T16" fmla="*/ 6 w 3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7" y="3"/>
                    <a:pt x="37" y="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5"/>
                    <a:pt x="35" y="38"/>
                    <a:pt x="31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AE937E"/>
            </a:solidFill>
            <a:ln w="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275155" y="2432503"/>
              <a:ext cx="268253" cy="289211"/>
            </a:xfrm>
            <a:custGeom>
              <a:avLst/>
              <a:gdLst>
                <a:gd name="T0" fmla="*/ 989 w 1924"/>
                <a:gd name="T1" fmla="*/ 1472 h 2074"/>
                <a:gd name="T2" fmla="*/ 807 w 1924"/>
                <a:gd name="T3" fmla="*/ 1575 h 2074"/>
                <a:gd name="T4" fmla="*/ 744 w 1924"/>
                <a:gd name="T5" fmla="*/ 1589 h 2074"/>
                <a:gd name="T6" fmla="*/ 671 w 1924"/>
                <a:gd name="T7" fmla="*/ 2074 h 2074"/>
                <a:gd name="T8" fmla="*/ 1311 w 1924"/>
                <a:gd name="T9" fmla="*/ 2074 h 2074"/>
                <a:gd name="T10" fmla="*/ 1205 w 1924"/>
                <a:gd name="T11" fmla="*/ 1620 h 2074"/>
                <a:gd name="T12" fmla="*/ 989 w 1924"/>
                <a:gd name="T13" fmla="*/ 1472 h 2074"/>
                <a:gd name="T14" fmla="*/ 1849 w 1924"/>
                <a:gd name="T15" fmla="*/ 630 h 2074"/>
                <a:gd name="T16" fmla="*/ 1559 w 1924"/>
                <a:gd name="T17" fmla="*/ 366 h 2074"/>
                <a:gd name="T18" fmla="*/ 1549 w 1924"/>
                <a:gd name="T19" fmla="*/ 238 h 2074"/>
                <a:gd name="T20" fmla="*/ 1205 w 1924"/>
                <a:gd name="T21" fmla="*/ 72 h 2074"/>
                <a:gd name="T22" fmla="*/ 1060 w 1924"/>
                <a:gd name="T23" fmla="*/ 188 h 2074"/>
                <a:gd name="T24" fmla="*/ 599 w 1924"/>
                <a:gd name="T25" fmla="*/ 57 h 2074"/>
                <a:gd name="T26" fmla="*/ 321 w 1924"/>
                <a:gd name="T27" fmla="*/ 514 h 2074"/>
                <a:gd name="T28" fmla="*/ 218 w 1924"/>
                <a:gd name="T29" fmla="*/ 528 h 2074"/>
                <a:gd name="T30" fmla="*/ 49 w 1924"/>
                <a:gd name="T31" fmla="*/ 864 h 2074"/>
                <a:gd name="T32" fmla="*/ 232 w 1924"/>
                <a:gd name="T33" fmla="*/ 1033 h 2074"/>
                <a:gd name="T34" fmla="*/ 187 w 1924"/>
                <a:gd name="T35" fmla="*/ 1206 h 2074"/>
                <a:gd name="T36" fmla="*/ 398 w 1924"/>
                <a:gd name="T37" fmla="*/ 1307 h 2074"/>
                <a:gd name="T38" fmla="*/ 423 w 1924"/>
                <a:gd name="T39" fmla="*/ 1296 h 2074"/>
                <a:gd name="T40" fmla="*/ 836 w 1924"/>
                <a:gd name="T41" fmla="*/ 1477 h 2074"/>
                <a:gd name="T42" fmla="*/ 999 w 1924"/>
                <a:gd name="T43" fmla="*/ 1358 h 2074"/>
                <a:gd name="T44" fmla="*/ 1336 w 1924"/>
                <a:gd name="T45" fmla="*/ 1509 h 2074"/>
                <a:gd name="T46" fmla="*/ 1506 w 1924"/>
                <a:gd name="T47" fmla="*/ 1173 h 2074"/>
                <a:gd name="T48" fmla="*/ 1504 w 1924"/>
                <a:gd name="T49" fmla="*/ 1170 h 2074"/>
                <a:gd name="T50" fmla="*/ 1588 w 1924"/>
                <a:gd name="T51" fmla="*/ 1151 h 2074"/>
                <a:gd name="T52" fmla="*/ 1849 w 1924"/>
                <a:gd name="T53" fmla="*/ 63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4" h="2074">
                  <a:moveTo>
                    <a:pt x="989" y="1472"/>
                  </a:moveTo>
                  <a:cubicBezTo>
                    <a:pt x="950" y="1526"/>
                    <a:pt x="876" y="1552"/>
                    <a:pt x="807" y="1575"/>
                  </a:cubicBezTo>
                  <a:cubicBezTo>
                    <a:pt x="786" y="1582"/>
                    <a:pt x="765" y="1587"/>
                    <a:pt x="744" y="1589"/>
                  </a:cubicBezTo>
                  <a:cubicBezTo>
                    <a:pt x="671" y="2074"/>
                    <a:pt x="671" y="2074"/>
                    <a:pt x="671" y="2074"/>
                  </a:cubicBezTo>
                  <a:cubicBezTo>
                    <a:pt x="1311" y="2074"/>
                    <a:pt x="1311" y="2074"/>
                    <a:pt x="1311" y="2074"/>
                  </a:cubicBezTo>
                  <a:cubicBezTo>
                    <a:pt x="1205" y="1620"/>
                    <a:pt x="1205" y="1620"/>
                    <a:pt x="1205" y="1620"/>
                  </a:cubicBezTo>
                  <a:cubicBezTo>
                    <a:pt x="1104" y="1614"/>
                    <a:pt x="1029" y="1569"/>
                    <a:pt x="989" y="1472"/>
                  </a:cubicBezTo>
                  <a:close/>
                  <a:moveTo>
                    <a:pt x="1849" y="630"/>
                  </a:moveTo>
                  <a:cubicBezTo>
                    <a:pt x="1802" y="495"/>
                    <a:pt x="1690" y="400"/>
                    <a:pt x="1559" y="366"/>
                  </a:cubicBezTo>
                  <a:cubicBezTo>
                    <a:pt x="1566" y="324"/>
                    <a:pt x="1564" y="280"/>
                    <a:pt x="1549" y="238"/>
                  </a:cubicBezTo>
                  <a:cubicBezTo>
                    <a:pt x="1500" y="99"/>
                    <a:pt x="1346" y="25"/>
                    <a:pt x="1205" y="72"/>
                  </a:cubicBezTo>
                  <a:cubicBezTo>
                    <a:pt x="1141" y="94"/>
                    <a:pt x="1092" y="136"/>
                    <a:pt x="1060" y="188"/>
                  </a:cubicBezTo>
                  <a:cubicBezTo>
                    <a:pt x="953" y="58"/>
                    <a:pt x="770" y="0"/>
                    <a:pt x="599" y="57"/>
                  </a:cubicBezTo>
                  <a:cubicBezTo>
                    <a:pt x="401" y="123"/>
                    <a:pt x="287" y="319"/>
                    <a:pt x="321" y="514"/>
                  </a:cubicBezTo>
                  <a:cubicBezTo>
                    <a:pt x="287" y="512"/>
                    <a:pt x="252" y="516"/>
                    <a:pt x="218" y="528"/>
                  </a:cubicBezTo>
                  <a:cubicBezTo>
                    <a:pt x="76" y="575"/>
                    <a:pt x="0" y="725"/>
                    <a:pt x="49" y="864"/>
                  </a:cubicBezTo>
                  <a:cubicBezTo>
                    <a:pt x="79" y="950"/>
                    <a:pt x="149" y="1010"/>
                    <a:pt x="232" y="1033"/>
                  </a:cubicBezTo>
                  <a:cubicBezTo>
                    <a:pt x="185" y="1076"/>
                    <a:pt x="165" y="1143"/>
                    <a:pt x="187" y="1206"/>
                  </a:cubicBezTo>
                  <a:cubicBezTo>
                    <a:pt x="216" y="1291"/>
                    <a:pt x="311" y="1336"/>
                    <a:pt x="398" y="1307"/>
                  </a:cubicBezTo>
                  <a:cubicBezTo>
                    <a:pt x="406" y="1304"/>
                    <a:pt x="414" y="1300"/>
                    <a:pt x="423" y="1296"/>
                  </a:cubicBezTo>
                  <a:cubicBezTo>
                    <a:pt x="490" y="1452"/>
                    <a:pt x="669" y="1533"/>
                    <a:pt x="836" y="1477"/>
                  </a:cubicBezTo>
                  <a:cubicBezTo>
                    <a:pt x="904" y="1454"/>
                    <a:pt x="960" y="1412"/>
                    <a:pt x="999" y="1358"/>
                  </a:cubicBezTo>
                  <a:cubicBezTo>
                    <a:pt x="1053" y="1487"/>
                    <a:pt x="1200" y="1555"/>
                    <a:pt x="1336" y="1509"/>
                  </a:cubicBezTo>
                  <a:cubicBezTo>
                    <a:pt x="1478" y="1462"/>
                    <a:pt x="1554" y="1311"/>
                    <a:pt x="1506" y="1173"/>
                  </a:cubicBezTo>
                  <a:cubicBezTo>
                    <a:pt x="1505" y="1172"/>
                    <a:pt x="1504" y="1171"/>
                    <a:pt x="1504" y="1170"/>
                  </a:cubicBezTo>
                  <a:cubicBezTo>
                    <a:pt x="1532" y="1166"/>
                    <a:pt x="1560" y="1160"/>
                    <a:pt x="1588" y="1151"/>
                  </a:cubicBezTo>
                  <a:cubicBezTo>
                    <a:pt x="1807" y="1078"/>
                    <a:pt x="1924" y="845"/>
                    <a:pt x="1849" y="6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 noEditPoints="1"/>
            </p:cNvSpPr>
            <p:nvPr/>
          </p:nvSpPr>
          <p:spPr bwMode="auto">
            <a:xfrm>
              <a:off x="4314708" y="4355698"/>
              <a:ext cx="189147" cy="308384"/>
            </a:xfrm>
            <a:custGeom>
              <a:avLst/>
              <a:gdLst>
                <a:gd name="T0" fmla="*/ 1187 w 1209"/>
                <a:gd name="T1" fmla="*/ 1251 h 1971"/>
                <a:gd name="T2" fmla="*/ 430 w 1209"/>
                <a:gd name="T3" fmla="*/ 0 h 1971"/>
                <a:gd name="T4" fmla="*/ 438 w 1209"/>
                <a:gd name="T5" fmla="*/ 28 h 1971"/>
                <a:gd name="T6" fmla="*/ 378 w 1209"/>
                <a:gd name="T7" fmla="*/ 609 h 1971"/>
                <a:gd name="T8" fmla="*/ 105 w 1209"/>
                <a:gd name="T9" fmla="*/ 1078 h 1971"/>
                <a:gd name="T10" fmla="*/ 105 w 1209"/>
                <a:gd name="T11" fmla="*/ 1078 h 1971"/>
                <a:gd name="T12" fmla="*/ 13 w 1209"/>
                <a:gd name="T13" fmla="*/ 1440 h 1971"/>
                <a:gd name="T14" fmla="*/ 637 w 1209"/>
                <a:gd name="T15" fmla="*/ 1941 h 1971"/>
                <a:gd name="T16" fmla="*/ 1187 w 1209"/>
                <a:gd name="T17" fmla="*/ 1251 h 1971"/>
                <a:gd name="T18" fmla="*/ 188 w 1209"/>
                <a:gd name="T19" fmla="*/ 1497 h 1971"/>
                <a:gd name="T20" fmla="*/ 313 w 1209"/>
                <a:gd name="T21" fmla="*/ 1090 h 1971"/>
                <a:gd name="T22" fmla="*/ 534 w 1209"/>
                <a:gd name="T23" fmla="*/ 1756 h 1971"/>
                <a:gd name="T24" fmla="*/ 188 w 1209"/>
                <a:gd name="T25" fmla="*/ 1497 h 1971"/>
                <a:gd name="T26" fmla="*/ 893 w 1209"/>
                <a:gd name="T27" fmla="*/ 1396 h 1971"/>
                <a:gd name="T28" fmla="*/ 782 w 1209"/>
                <a:gd name="T29" fmla="*/ 1287 h 1971"/>
                <a:gd name="T30" fmla="*/ 893 w 1209"/>
                <a:gd name="T31" fmla="*/ 1179 h 1971"/>
                <a:gd name="T32" fmla="*/ 1004 w 1209"/>
                <a:gd name="T33" fmla="*/ 1287 h 1971"/>
                <a:gd name="T34" fmla="*/ 893 w 1209"/>
                <a:gd name="T35" fmla="*/ 1396 h 1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9" h="1971">
                  <a:moveTo>
                    <a:pt x="1187" y="1251"/>
                  </a:moveTo>
                  <a:cubicBezTo>
                    <a:pt x="1143" y="448"/>
                    <a:pt x="430" y="0"/>
                    <a:pt x="430" y="0"/>
                  </a:cubicBezTo>
                  <a:cubicBezTo>
                    <a:pt x="433" y="9"/>
                    <a:pt x="435" y="19"/>
                    <a:pt x="438" y="28"/>
                  </a:cubicBezTo>
                  <a:cubicBezTo>
                    <a:pt x="458" y="105"/>
                    <a:pt x="493" y="303"/>
                    <a:pt x="378" y="609"/>
                  </a:cubicBezTo>
                  <a:cubicBezTo>
                    <a:pt x="328" y="743"/>
                    <a:pt x="214" y="917"/>
                    <a:pt x="105" y="1078"/>
                  </a:cubicBezTo>
                  <a:cubicBezTo>
                    <a:pt x="105" y="1078"/>
                    <a:pt x="105" y="1078"/>
                    <a:pt x="105" y="1078"/>
                  </a:cubicBezTo>
                  <a:cubicBezTo>
                    <a:pt x="35" y="1181"/>
                    <a:pt x="0" y="1307"/>
                    <a:pt x="13" y="1440"/>
                  </a:cubicBezTo>
                  <a:cubicBezTo>
                    <a:pt x="43" y="1747"/>
                    <a:pt x="323" y="1971"/>
                    <a:pt x="637" y="1941"/>
                  </a:cubicBezTo>
                  <a:cubicBezTo>
                    <a:pt x="951" y="1912"/>
                    <a:pt x="1209" y="1641"/>
                    <a:pt x="1187" y="1251"/>
                  </a:cubicBezTo>
                  <a:close/>
                  <a:moveTo>
                    <a:pt x="188" y="1497"/>
                  </a:moveTo>
                  <a:cubicBezTo>
                    <a:pt x="124" y="1259"/>
                    <a:pt x="313" y="1090"/>
                    <a:pt x="313" y="1090"/>
                  </a:cubicBezTo>
                  <a:cubicBezTo>
                    <a:pt x="135" y="1592"/>
                    <a:pt x="534" y="1756"/>
                    <a:pt x="534" y="1756"/>
                  </a:cubicBezTo>
                  <a:cubicBezTo>
                    <a:pt x="534" y="1756"/>
                    <a:pt x="268" y="1791"/>
                    <a:pt x="188" y="1497"/>
                  </a:cubicBezTo>
                  <a:close/>
                  <a:moveTo>
                    <a:pt x="893" y="1396"/>
                  </a:moveTo>
                  <a:cubicBezTo>
                    <a:pt x="832" y="1396"/>
                    <a:pt x="782" y="1347"/>
                    <a:pt x="782" y="1287"/>
                  </a:cubicBezTo>
                  <a:cubicBezTo>
                    <a:pt x="782" y="1228"/>
                    <a:pt x="832" y="1179"/>
                    <a:pt x="893" y="1179"/>
                  </a:cubicBezTo>
                  <a:cubicBezTo>
                    <a:pt x="954" y="1179"/>
                    <a:pt x="1004" y="1228"/>
                    <a:pt x="1004" y="1287"/>
                  </a:cubicBezTo>
                  <a:cubicBezTo>
                    <a:pt x="1004" y="1347"/>
                    <a:pt x="954" y="1396"/>
                    <a:pt x="893" y="13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621527" y="4380340"/>
              <a:ext cx="300158" cy="259100"/>
            </a:xfrm>
            <a:custGeom>
              <a:avLst/>
              <a:gdLst>
                <a:gd name="T0" fmla="*/ 2343 w 2343"/>
                <a:gd name="T1" fmla="*/ 1927 h 2017"/>
                <a:gd name="T2" fmla="*/ 2293 w 2343"/>
                <a:gd name="T3" fmla="*/ 2017 h 2017"/>
                <a:gd name="T4" fmla="*/ 1336 w 2343"/>
                <a:gd name="T5" fmla="*/ 1552 h 2017"/>
                <a:gd name="T6" fmla="*/ 1358 w 2343"/>
                <a:gd name="T7" fmla="*/ 1472 h 2017"/>
                <a:gd name="T8" fmla="*/ 1278 w 2343"/>
                <a:gd name="T9" fmla="*/ 1412 h 2017"/>
                <a:gd name="T10" fmla="*/ 1180 w 2343"/>
                <a:gd name="T11" fmla="*/ 1454 h 2017"/>
                <a:gd name="T12" fmla="*/ 1077 w 2343"/>
                <a:gd name="T13" fmla="*/ 1412 h 2017"/>
                <a:gd name="T14" fmla="*/ 996 w 2343"/>
                <a:gd name="T15" fmla="*/ 1468 h 2017"/>
                <a:gd name="T16" fmla="*/ 1019 w 2343"/>
                <a:gd name="T17" fmla="*/ 1544 h 2017"/>
                <a:gd name="T18" fmla="*/ 54 w 2343"/>
                <a:gd name="T19" fmla="*/ 1998 h 2017"/>
                <a:gd name="T20" fmla="*/ 0 w 2343"/>
                <a:gd name="T21" fmla="*/ 1911 h 2017"/>
                <a:gd name="T22" fmla="*/ 890 w 2343"/>
                <a:gd name="T23" fmla="*/ 1334 h 2017"/>
                <a:gd name="T24" fmla="*/ 950 w 2343"/>
                <a:gd name="T25" fmla="*/ 1393 h 2017"/>
                <a:gd name="T26" fmla="*/ 1043 w 2343"/>
                <a:gd name="T27" fmla="*/ 1354 h 2017"/>
                <a:gd name="T28" fmla="*/ 1037 w 2343"/>
                <a:gd name="T29" fmla="*/ 1320 h 2017"/>
                <a:gd name="T30" fmla="*/ 1144 w 2343"/>
                <a:gd name="T31" fmla="*/ 1184 h 2017"/>
                <a:gd name="T32" fmla="*/ 1134 w 2343"/>
                <a:gd name="T33" fmla="*/ 1088 h 2017"/>
                <a:gd name="T34" fmla="*/ 1055 w 2343"/>
                <a:gd name="T35" fmla="*/ 1070 h 2017"/>
                <a:gd name="T36" fmla="*/ 1135 w 2343"/>
                <a:gd name="T37" fmla="*/ 26 h 2017"/>
                <a:gd name="T38" fmla="*/ 1240 w 2343"/>
                <a:gd name="T39" fmla="*/ 23 h 2017"/>
                <a:gd name="T40" fmla="*/ 1306 w 2343"/>
                <a:gd name="T41" fmla="*/ 1065 h 2017"/>
                <a:gd name="T42" fmla="*/ 1224 w 2343"/>
                <a:gd name="T43" fmla="*/ 1087 h 2017"/>
                <a:gd name="T44" fmla="*/ 1211 w 2343"/>
                <a:gd name="T45" fmla="*/ 1185 h 2017"/>
                <a:gd name="T46" fmla="*/ 1317 w 2343"/>
                <a:gd name="T47" fmla="*/ 1315 h 2017"/>
                <a:gd name="T48" fmla="*/ 1311 w 2343"/>
                <a:gd name="T49" fmla="*/ 1355 h 2017"/>
                <a:gd name="T50" fmla="*/ 1402 w 2343"/>
                <a:gd name="T51" fmla="*/ 1395 h 2017"/>
                <a:gd name="T52" fmla="*/ 1458 w 2343"/>
                <a:gd name="T53" fmla="*/ 1337 h 2017"/>
                <a:gd name="T54" fmla="*/ 2343 w 2343"/>
                <a:gd name="T55" fmla="*/ 1927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3" h="2017">
                  <a:moveTo>
                    <a:pt x="2343" y="1927"/>
                  </a:moveTo>
                  <a:cubicBezTo>
                    <a:pt x="2341" y="1980"/>
                    <a:pt x="2293" y="2017"/>
                    <a:pt x="2293" y="2017"/>
                  </a:cubicBezTo>
                  <a:cubicBezTo>
                    <a:pt x="1336" y="1552"/>
                    <a:pt x="1336" y="1552"/>
                    <a:pt x="1336" y="1552"/>
                  </a:cubicBezTo>
                  <a:cubicBezTo>
                    <a:pt x="1340" y="1522"/>
                    <a:pt x="1348" y="1496"/>
                    <a:pt x="1358" y="1472"/>
                  </a:cubicBezTo>
                  <a:cubicBezTo>
                    <a:pt x="1278" y="1412"/>
                    <a:pt x="1278" y="1412"/>
                    <a:pt x="1278" y="1412"/>
                  </a:cubicBezTo>
                  <a:cubicBezTo>
                    <a:pt x="1253" y="1437"/>
                    <a:pt x="1218" y="1453"/>
                    <a:pt x="1180" y="1454"/>
                  </a:cubicBezTo>
                  <a:cubicBezTo>
                    <a:pt x="1139" y="1455"/>
                    <a:pt x="1103" y="1438"/>
                    <a:pt x="1077" y="1412"/>
                  </a:cubicBezTo>
                  <a:cubicBezTo>
                    <a:pt x="996" y="1468"/>
                    <a:pt x="996" y="1468"/>
                    <a:pt x="996" y="1468"/>
                  </a:cubicBezTo>
                  <a:cubicBezTo>
                    <a:pt x="1015" y="1512"/>
                    <a:pt x="1019" y="1544"/>
                    <a:pt x="1019" y="1544"/>
                  </a:cubicBezTo>
                  <a:cubicBezTo>
                    <a:pt x="54" y="1998"/>
                    <a:pt x="54" y="1998"/>
                    <a:pt x="54" y="1998"/>
                  </a:cubicBezTo>
                  <a:cubicBezTo>
                    <a:pt x="7" y="1970"/>
                    <a:pt x="0" y="1911"/>
                    <a:pt x="0" y="1911"/>
                  </a:cubicBezTo>
                  <a:cubicBezTo>
                    <a:pt x="890" y="1334"/>
                    <a:pt x="890" y="1334"/>
                    <a:pt x="890" y="1334"/>
                  </a:cubicBezTo>
                  <a:cubicBezTo>
                    <a:pt x="914" y="1353"/>
                    <a:pt x="934" y="1372"/>
                    <a:pt x="950" y="1393"/>
                  </a:cubicBezTo>
                  <a:cubicBezTo>
                    <a:pt x="1043" y="1354"/>
                    <a:pt x="1043" y="1354"/>
                    <a:pt x="1043" y="1354"/>
                  </a:cubicBezTo>
                  <a:cubicBezTo>
                    <a:pt x="1040" y="1343"/>
                    <a:pt x="1037" y="1332"/>
                    <a:pt x="1037" y="1320"/>
                  </a:cubicBezTo>
                  <a:cubicBezTo>
                    <a:pt x="1036" y="1255"/>
                    <a:pt x="1082" y="1199"/>
                    <a:pt x="1144" y="1184"/>
                  </a:cubicBezTo>
                  <a:cubicBezTo>
                    <a:pt x="1134" y="1088"/>
                    <a:pt x="1134" y="1088"/>
                    <a:pt x="1134" y="1088"/>
                  </a:cubicBezTo>
                  <a:cubicBezTo>
                    <a:pt x="1086" y="1083"/>
                    <a:pt x="1055" y="1070"/>
                    <a:pt x="1055" y="1070"/>
                  </a:cubicBezTo>
                  <a:cubicBezTo>
                    <a:pt x="1135" y="26"/>
                    <a:pt x="1135" y="26"/>
                    <a:pt x="1135" y="26"/>
                  </a:cubicBezTo>
                  <a:cubicBezTo>
                    <a:pt x="1183" y="0"/>
                    <a:pt x="1240" y="23"/>
                    <a:pt x="1240" y="23"/>
                  </a:cubicBezTo>
                  <a:cubicBezTo>
                    <a:pt x="1306" y="1065"/>
                    <a:pt x="1306" y="1065"/>
                    <a:pt x="1306" y="1065"/>
                  </a:cubicBezTo>
                  <a:cubicBezTo>
                    <a:pt x="1278" y="1077"/>
                    <a:pt x="1250" y="1083"/>
                    <a:pt x="1224" y="1087"/>
                  </a:cubicBezTo>
                  <a:cubicBezTo>
                    <a:pt x="1211" y="1185"/>
                    <a:pt x="1211" y="1185"/>
                    <a:pt x="1211" y="1185"/>
                  </a:cubicBezTo>
                  <a:cubicBezTo>
                    <a:pt x="1271" y="1199"/>
                    <a:pt x="1316" y="1251"/>
                    <a:pt x="1317" y="1315"/>
                  </a:cubicBezTo>
                  <a:cubicBezTo>
                    <a:pt x="1318" y="1329"/>
                    <a:pt x="1315" y="1342"/>
                    <a:pt x="1311" y="1355"/>
                  </a:cubicBezTo>
                  <a:cubicBezTo>
                    <a:pt x="1402" y="1395"/>
                    <a:pt x="1402" y="1395"/>
                    <a:pt x="1402" y="1395"/>
                  </a:cubicBezTo>
                  <a:cubicBezTo>
                    <a:pt x="1431" y="1357"/>
                    <a:pt x="1458" y="1337"/>
                    <a:pt x="1458" y="1337"/>
                  </a:cubicBezTo>
                  <a:lnTo>
                    <a:pt x="2343" y="1927"/>
                  </a:lnTo>
                  <a:close/>
                </a:path>
              </a:pathLst>
            </a:custGeom>
            <a:solidFill>
              <a:schemeClr val="bg1"/>
            </a:solidFill>
            <a:ln w="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vant GardeBook" pitchFamily="50" charset="0"/>
              </a:endParaRPr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7613577" y="2422295"/>
              <a:ext cx="316059" cy="309626"/>
            </a:xfrm>
            <a:custGeom>
              <a:avLst/>
              <a:gdLst>
                <a:gd name="T0" fmla="*/ 1849 w 2173"/>
                <a:gd name="T1" fmla="*/ 737 h 2123"/>
                <a:gd name="T2" fmla="*/ 1849 w 2173"/>
                <a:gd name="T3" fmla="*/ 305 h 2123"/>
                <a:gd name="T4" fmla="*/ 1390 w 2173"/>
                <a:gd name="T5" fmla="*/ 305 h 2123"/>
                <a:gd name="T6" fmla="*/ 1078 w 2173"/>
                <a:gd name="T7" fmla="*/ 0 h 2123"/>
                <a:gd name="T8" fmla="*/ 754 w 2173"/>
                <a:gd name="T9" fmla="*/ 317 h 2123"/>
                <a:gd name="T10" fmla="*/ 312 w 2173"/>
                <a:gd name="T11" fmla="*/ 317 h 2123"/>
                <a:gd name="T12" fmla="*/ 312 w 2173"/>
                <a:gd name="T13" fmla="*/ 765 h 2123"/>
                <a:gd name="T14" fmla="*/ 0 w 2173"/>
                <a:gd name="T15" fmla="*/ 1070 h 2123"/>
                <a:gd name="T16" fmla="*/ 324 w 2173"/>
                <a:gd name="T17" fmla="*/ 1387 h 2123"/>
                <a:gd name="T18" fmla="*/ 324 w 2173"/>
                <a:gd name="T19" fmla="*/ 1818 h 2123"/>
                <a:gd name="T20" fmla="*/ 783 w 2173"/>
                <a:gd name="T21" fmla="*/ 1818 h 2123"/>
                <a:gd name="T22" fmla="*/ 1095 w 2173"/>
                <a:gd name="T23" fmla="*/ 2123 h 2123"/>
                <a:gd name="T24" fmla="*/ 1419 w 2173"/>
                <a:gd name="T25" fmla="*/ 1807 h 2123"/>
                <a:gd name="T26" fmla="*/ 1860 w 2173"/>
                <a:gd name="T27" fmla="*/ 1807 h 2123"/>
                <a:gd name="T28" fmla="*/ 1860 w 2173"/>
                <a:gd name="T29" fmla="*/ 1359 h 2123"/>
                <a:gd name="T30" fmla="*/ 2173 w 2173"/>
                <a:gd name="T31" fmla="*/ 1054 h 2123"/>
                <a:gd name="T32" fmla="*/ 1849 w 2173"/>
                <a:gd name="T33" fmla="*/ 737 h 2123"/>
                <a:gd name="T34" fmla="*/ 1086 w 2173"/>
                <a:gd name="T35" fmla="*/ 1677 h 2123"/>
                <a:gd name="T36" fmla="*/ 457 w 2173"/>
                <a:gd name="T37" fmla="*/ 1062 h 2123"/>
                <a:gd name="T38" fmla="*/ 1086 w 2173"/>
                <a:gd name="T39" fmla="*/ 447 h 2123"/>
                <a:gd name="T40" fmla="*/ 1716 w 2173"/>
                <a:gd name="T41" fmla="*/ 1062 h 2123"/>
                <a:gd name="T42" fmla="*/ 1086 w 2173"/>
                <a:gd name="T43" fmla="*/ 1677 h 2123"/>
                <a:gd name="T44" fmla="*/ 1479 w 2173"/>
                <a:gd name="T45" fmla="*/ 1062 h 2123"/>
                <a:gd name="T46" fmla="*/ 1086 w 2173"/>
                <a:gd name="T47" fmla="*/ 1446 h 2123"/>
                <a:gd name="T48" fmla="*/ 693 w 2173"/>
                <a:gd name="T49" fmla="*/ 1062 h 2123"/>
                <a:gd name="T50" fmla="*/ 1086 w 2173"/>
                <a:gd name="T51" fmla="*/ 678 h 2123"/>
                <a:gd name="T52" fmla="*/ 1479 w 2173"/>
                <a:gd name="T53" fmla="*/ 1062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73" h="2123">
                  <a:moveTo>
                    <a:pt x="1849" y="737"/>
                  </a:moveTo>
                  <a:cubicBezTo>
                    <a:pt x="1849" y="305"/>
                    <a:pt x="1849" y="305"/>
                    <a:pt x="1849" y="305"/>
                  </a:cubicBezTo>
                  <a:cubicBezTo>
                    <a:pt x="1390" y="305"/>
                    <a:pt x="1390" y="305"/>
                    <a:pt x="1390" y="305"/>
                  </a:cubicBezTo>
                  <a:cubicBezTo>
                    <a:pt x="1078" y="0"/>
                    <a:pt x="1078" y="0"/>
                    <a:pt x="1078" y="0"/>
                  </a:cubicBezTo>
                  <a:cubicBezTo>
                    <a:pt x="754" y="317"/>
                    <a:pt x="754" y="317"/>
                    <a:pt x="754" y="317"/>
                  </a:cubicBezTo>
                  <a:cubicBezTo>
                    <a:pt x="312" y="317"/>
                    <a:pt x="312" y="317"/>
                    <a:pt x="312" y="317"/>
                  </a:cubicBezTo>
                  <a:cubicBezTo>
                    <a:pt x="312" y="765"/>
                    <a:pt x="312" y="765"/>
                    <a:pt x="312" y="765"/>
                  </a:cubicBezTo>
                  <a:cubicBezTo>
                    <a:pt x="0" y="1070"/>
                    <a:pt x="0" y="1070"/>
                    <a:pt x="0" y="1070"/>
                  </a:cubicBezTo>
                  <a:cubicBezTo>
                    <a:pt x="324" y="1387"/>
                    <a:pt x="324" y="1387"/>
                    <a:pt x="324" y="1387"/>
                  </a:cubicBezTo>
                  <a:cubicBezTo>
                    <a:pt x="324" y="1818"/>
                    <a:pt x="324" y="1818"/>
                    <a:pt x="324" y="1818"/>
                  </a:cubicBezTo>
                  <a:cubicBezTo>
                    <a:pt x="783" y="1818"/>
                    <a:pt x="783" y="1818"/>
                    <a:pt x="783" y="1818"/>
                  </a:cubicBezTo>
                  <a:cubicBezTo>
                    <a:pt x="1095" y="2123"/>
                    <a:pt x="1095" y="2123"/>
                    <a:pt x="1095" y="2123"/>
                  </a:cubicBezTo>
                  <a:cubicBezTo>
                    <a:pt x="1419" y="1807"/>
                    <a:pt x="1419" y="1807"/>
                    <a:pt x="1419" y="1807"/>
                  </a:cubicBezTo>
                  <a:cubicBezTo>
                    <a:pt x="1860" y="1807"/>
                    <a:pt x="1860" y="1807"/>
                    <a:pt x="1860" y="1807"/>
                  </a:cubicBezTo>
                  <a:cubicBezTo>
                    <a:pt x="1860" y="1359"/>
                    <a:pt x="1860" y="1359"/>
                    <a:pt x="1860" y="1359"/>
                  </a:cubicBezTo>
                  <a:cubicBezTo>
                    <a:pt x="2173" y="1054"/>
                    <a:pt x="2173" y="1054"/>
                    <a:pt x="2173" y="1054"/>
                  </a:cubicBezTo>
                  <a:lnTo>
                    <a:pt x="1849" y="737"/>
                  </a:lnTo>
                  <a:close/>
                  <a:moveTo>
                    <a:pt x="1086" y="1677"/>
                  </a:moveTo>
                  <a:cubicBezTo>
                    <a:pt x="739" y="1677"/>
                    <a:pt x="457" y="1401"/>
                    <a:pt x="457" y="1062"/>
                  </a:cubicBezTo>
                  <a:cubicBezTo>
                    <a:pt x="457" y="722"/>
                    <a:pt x="739" y="447"/>
                    <a:pt x="1086" y="447"/>
                  </a:cubicBezTo>
                  <a:cubicBezTo>
                    <a:pt x="1434" y="447"/>
                    <a:pt x="1716" y="722"/>
                    <a:pt x="1716" y="1062"/>
                  </a:cubicBezTo>
                  <a:cubicBezTo>
                    <a:pt x="1716" y="1401"/>
                    <a:pt x="1434" y="1677"/>
                    <a:pt x="1086" y="1677"/>
                  </a:cubicBezTo>
                  <a:close/>
                  <a:moveTo>
                    <a:pt x="1479" y="1062"/>
                  </a:moveTo>
                  <a:cubicBezTo>
                    <a:pt x="1479" y="1274"/>
                    <a:pt x="1303" y="1446"/>
                    <a:pt x="1086" y="1446"/>
                  </a:cubicBezTo>
                  <a:cubicBezTo>
                    <a:pt x="869" y="1446"/>
                    <a:pt x="693" y="1274"/>
                    <a:pt x="693" y="1062"/>
                  </a:cubicBezTo>
                  <a:cubicBezTo>
                    <a:pt x="693" y="850"/>
                    <a:pt x="869" y="678"/>
                    <a:pt x="1086" y="678"/>
                  </a:cubicBezTo>
                  <a:cubicBezTo>
                    <a:pt x="1303" y="678"/>
                    <a:pt x="1479" y="850"/>
                    <a:pt x="1479" y="1062"/>
                  </a:cubicBezTo>
                  <a:close/>
                </a:path>
              </a:pathLst>
            </a:custGeom>
            <a:solidFill>
              <a:schemeClr val="bg1"/>
            </a:solidFill>
            <a:ln w="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vant GardeBook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024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 rot="1742296">
            <a:off x="1973736" y="940236"/>
            <a:ext cx="3520617" cy="3461987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Avant GardeBook" pitchFamily="50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665551" y="1189617"/>
            <a:ext cx="2963610" cy="296322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Avant GardeBook" pitchFamily="50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97947" y="2387298"/>
            <a:ext cx="534177" cy="534107"/>
          </a:xfrm>
          <a:prstGeom prst="ellipse">
            <a:avLst/>
          </a:prstGeom>
          <a:solidFill>
            <a:srgbClr val="6FC07D"/>
          </a:solidFill>
          <a:ln w="571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2700" kern="0" dirty="0">
              <a:solidFill>
                <a:sysClr val="window" lastClr="FFFFFF"/>
              </a:solidFill>
              <a:latin typeface="Avant GardeBook" pitchFamily="50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99113" y="1927360"/>
            <a:ext cx="1487933" cy="1487741"/>
          </a:xfrm>
          <a:prstGeom prst="ellipse">
            <a:avLst/>
          </a:prstGeom>
          <a:solidFill>
            <a:srgbClr val="F3DD49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5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sz="15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00967" y="1292561"/>
            <a:ext cx="534177" cy="534107"/>
          </a:xfrm>
          <a:prstGeom prst="ellipse">
            <a:avLst/>
          </a:prstGeom>
          <a:solidFill>
            <a:srgbClr val="E24E4E"/>
          </a:solidFill>
          <a:ln w="571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2700" kern="0" dirty="0">
              <a:solidFill>
                <a:sysClr val="window" lastClr="FFFFFF"/>
              </a:solidFill>
              <a:latin typeface="Avant GardeBook" pitchFamily="50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871277" y="3400425"/>
            <a:ext cx="534177" cy="534107"/>
          </a:xfrm>
          <a:prstGeom prst="ellipse">
            <a:avLst/>
          </a:prstGeom>
          <a:solidFill>
            <a:srgbClr val="F4B248"/>
          </a:solidFill>
          <a:ln w="571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2700" kern="0" dirty="0">
              <a:solidFill>
                <a:sysClr val="window" lastClr="FFFFFF"/>
              </a:solidFill>
              <a:latin typeface="Avant GardeBook" pitchFamily="5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78813" y="1277394"/>
            <a:ext cx="256378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811088" y="2418853"/>
            <a:ext cx="256378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62108" y="3415101"/>
            <a:ext cx="256378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1" name="椭圆 40"/>
          <p:cNvSpPr/>
          <p:nvPr/>
        </p:nvSpPr>
        <p:spPr>
          <a:xfrm>
            <a:off x="2387046" y="2532270"/>
            <a:ext cx="277956" cy="277920"/>
          </a:xfrm>
          <a:prstGeom prst="ellipse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4882303" y="1384309"/>
            <a:ext cx="371504" cy="350609"/>
          </a:xfrm>
          <a:custGeom>
            <a:avLst/>
            <a:gdLst>
              <a:gd name="T0" fmla="*/ 130 w 166"/>
              <a:gd name="T1" fmla="*/ 130 h 157"/>
              <a:gd name="T2" fmla="*/ 65 w 166"/>
              <a:gd name="T3" fmla="*/ 157 h 157"/>
              <a:gd name="T4" fmla="*/ 0 w 166"/>
              <a:gd name="T5" fmla="*/ 130 h 157"/>
              <a:gd name="T6" fmla="*/ 6 w 166"/>
              <a:gd name="T7" fmla="*/ 124 h 157"/>
              <a:gd name="T8" fmla="*/ 125 w 166"/>
              <a:gd name="T9" fmla="*/ 124 h 157"/>
              <a:gd name="T10" fmla="*/ 125 w 166"/>
              <a:gd name="T11" fmla="*/ 6 h 157"/>
              <a:gd name="T12" fmla="*/ 130 w 166"/>
              <a:gd name="T13" fmla="*/ 0 h 157"/>
              <a:gd name="T14" fmla="*/ 130 w 166"/>
              <a:gd name="T15" fmla="*/ 130 h 157"/>
              <a:gd name="T16" fmla="*/ 11 w 166"/>
              <a:gd name="T17" fmla="*/ 120 h 157"/>
              <a:gd name="T18" fmla="*/ 120 w 166"/>
              <a:gd name="T19" fmla="*/ 11 h 157"/>
              <a:gd name="T20" fmla="*/ 120 w 166"/>
              <a:gd name="T21" fmla="*/ 120 h 157"/>
              <a:gd name="T22" fmla="*/ 11 w 166"/>
              <a:gd name="T23" fmla="*/ 120 h 157"/>
              <a:gd name="T24" fmla="*/ 115 w 166"/>
              <a:gd name="T25" fmla="*/ 38 h 157"/>
              <a:gd name="T26" fmla="*/ 121 w 166"/>
              <a:gd name="T27" fmla="*/ 40 h 157"/>
              <a:gd name="T28" fmla="*/ 126 w 166"/>
              <a:gd name="T29" fmla="*/ 38 h 157"/>
              <a:gd name="T30" fmla="*/ 121 w 166"/>
              <a:gd name="T31" fmla="*/ 35 h 157"/>
              <a:gd name="T32" fmla="*/ 115 w 166"/>
              <a:gd name="T33" fmla="*/ 38 h 157"/>
              <a:gd name="T34" fmla="*/ 101 w 166"/>
              <a:gd name="T35" fmla="*/ 90 h 157"/>
              <a:gd name="T36" fmla="*/ 104 w 166"/>
              <a:gd name="T37" fmla="*/ 96 h 157"/>
              <a:gd name="T38" fmla="*/ 106 w 166"/>
              <a:gd name="T39" fmla="*/ 90 h 157"/>
              <a:gd name="T40" fmla="*/ 103 w 166"/>
              <a:gd name="T41" fmla="*/ 85 h 157"/>
              <a:gd name="T42" fmla="*/ 101 w 166"/>
              <a:gd name="T43" fmla="*/ 90 h 157"/>
              <a:gd name="T44" fmla="*/ 108 w 166"/>
              <a:gd name="T45" fmla="*/ 64 h 157"/>
              <a:gd name="T46" fmla="*/ 102 w 166"/>
              <a:gd name="T47" fmla="*/ 66 h 157"/>
              <a:gd name="T48" fmla="*/ 107 w 166"/>
              <a:gd name="T49" fmla="*/ 69 h 157"/>
              <a:gd name="T50" fmla="*/ 113 w 166"/>
              <a:gd name="T51" fmla="*/ 67 h 157"/>
              <a:gd name="T52" fmla="*/ 108 w 166"/>
              <a:gd name="T53" fmla="*/ 64 h 157"/>
              <a:gd name="T54" fmla="*/ 88 w 166"/>
              <a:gd name="T55" fmla="*/ 98 h 157"/>
              <a:gd name="T56" fmla="*/ 84 w 166"/>
              <a:gd name="T57" fmla="*/ 102 h 157"/>
              <a:gd name="T58" fmla="*/ 90 w 166"/>
              <a:gd name="T59" fmla="*/ 102 h 157"/>
              <a:gd name="T60" fmla="*/ 94 w 166"/>
              <a:gd name="T61" fmla="*/ 98 h 157"/>
              <a:gd name="T62" fmla="*/ 88 w 166"/>
              <a:gd name="T63" fmla="*/ 98 h 157"/>
              <a:gd name="T64" fmla="*/ 82 w 166"/>
              <a:gd name="T65" fmla="*/ 82 h 157"/>
              <a:gd name="T66" fmla="*/ 84 w 166"/>
              <a:gd name="T67" fmla="*/ 88 h 157"/>
              <a:gd name="T68" fmla="*/ 87 w 166"/>
              <a:gd name="T69" fmla="*/ 82 h 157"/>
              <a:gd name="T70" fmla="*/ 84 w 166"/>
              <a:gd name="T71" fmla="*/ 77 h 157"/>
              <a:gd name="T72" fmla="*/ 82 w 166"/>
              <a:gd name="T73" fmla="*/ 82 h 157"/>
              <a:gd name="T74" fmla="*/ 90 w 166"/>
              <a:gd name="T75" fmla="*/ 64 h 157"/>
              <a:gd name="T76" fmla="*/ 95 w 166"/>
              <a:gd name="T77" fmla="*/ 65 h 157"/>
              <a:gd name="T78" fmla="*/ 93 w 166"/>
              <a:gd name="T79" fmla="*/ 60 h 157"/>
              <a:gd name="T80" fmla="*/ 87 w 166"/>
              <a:gd name="T81" fmla="*/ 58 h 157"/>
              <a:gd name="T82" fmla="*/ 90 w 166"/>
              <a:gd name="T83" fmla="*/ 64 h 157"/>
              <a:gd name="T84" fmla="*/ 62 w 166"/>
              <a:gd name="T85" fmla="*/ 85 h 157"/>
              <a:gd name="T86" fmla="*/ 65 w 166"/>
              <a:gd name="T87" fmla="*/ 90 h 157"/>
              <a:gd name="T88" fmla="*/ 67 w 166"/>
              <a:gd name="T89" fmla="*/ 85 h 157"/>
              <a:gd name="T90" fmla="*/ 65 w 166"/>
              <a:gd name="T91" fmla="*/ 79 h 157"/>
              <a:gd name="T92" fmla="*/ 62 w 166"/>
              <a:gd name="T93" fmla="*/ 85 h 157"/>
              <a:gd name="T94" fmla="*/ 60 w 166"/>
              <a:gd name="T95" fmla="*/ 103 h 157"/>
              <a:gd name="T96" fmla="*/ 63 w 166"/>
              <a:gd name="T97" fmla="*/ 108 h 157"/>
              <a:gd name="T98" fmla="*/ 69 w 166"/>
              <a:gd name="T99" fmla="*/ 109 h 157"/>
              <a:gd name="T100" fmla="*/ 66 w 166"/>
              <a:gd name="T101" fmla="*/ 104 h 157"/>
              <a:gd name="T102" fmla="*/ 60 w 166"/>
              <a:gd name="T103" fmla="*/ 103 h 157"/>
              <a:gd name="T104" fmla="*/ 48 w 166"/>
              <a:gd name="T105" fmla="*/ 120 h 157"/>
              <a:gd name="T106" fmla="*/ 46 w 166"/>
              <a:gd name="T107" fmla="*/ 115 h 157"/>
              <a:gd name="T108" fmla="*/ 40 w 166"/>
              <a:gd name="T109" fmla="*/ 113 h 157"/>
              <a:gd name="T110" fmla="*/ 43 w 166"/>
              <a:gd name="T111" fmla="*/ 119 h 157"/>
              <a:gd name="T112" fmla="*/ 48 w 166"/>
              <a:gd name="T113" fmla="*/ 12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" h="157">
                <a:moveTo>
                  <a:pt x="130" y="130"/>
                </a:moveTo>
                <a:cubicBezTo>
                  <a:pt x="112" y="148"/>
                  <a:pt x="89" y="157"/>
                  <a:pt x="65" y="157"/>
                </a:cubicBezTo>
                <a:cubicBezTo>
                  <a:pt x="42" y="157"/>
                  <a:pt x="18" y="148"/>
                  <a:pt x="0" y="130"/>
                </a:cubicBezTo>
                <a:cubicBezTo>
                  <a:pt x="6" y="124"/>
                  <a:pt x="6" y="124"/>
                  <a:pt x="6" y="124"/>
                </a:cubicBezTo>
                <a:cubicBezTo>
                  <a:pt x="38" y="157"/>
                  <a:pt x="92" y="157"/>
                  <a:pt x="125" y="124"/>
                </a:cubicBezTo>
                <a:cubicBezTo>
                  <a:pt x="157" y="92"/>
                  <a:pt x="157" y="38"/>
                  <a:pt x="125" y="6"/>
                </a:cubicBezTo>
                <a:cubicBezTo>
                  <a:pt x="130" y="0"/>
                  <a:pt x="130" y="0"/>
                  <a:pt x="130" y="0"/>
                </a:cubicBezTo>
                <a:cubicBezTo>
                  <a:pt x="166" y="36"/>
                  <a:pt x="166" y="94"/>
                  <a:pt x="130" y="130"/>
                </a:cubicBezTo>
                <a:close/>
                <a:moveTo>
                  <a:pt x="11" y="120"/>
                </a:moveTo>
                <a:cubicBezTo>
                  <a:pt x="120" y="11"/>
                  <a:pt x="120" y="11"/>
                  <a:pt x="120" y="11"/>
                </a:cubicBezTo>
                <a:cubicBezTo>
                  <a:pt x="150" y="41"/>
                  <a:pt x="150" y="90"/>
                  <a:pt x="120" y="120"/>
                </a:cubicBezTo>
                <a:cubicBezTo>
                  <a:pt x="90" y="150"/>
                  <a:pt x="41" y="150"/>
                  <a:pt x="11" y="120"/>
                </a:cubicBezTo>
                <a:close/>
                <a:moveTo>
                  <a:pt x="115" y="38"/>
                </a:moveTo>
                <a:cubicBezTo>
                  <a:pt x="115" y="38"/>
                  <a:pt x="118" y="40"/>
                  <a:pt x="121" y="40"/>
                </a:cubicBezTo>
                <a:cubicBezTo>
                  <a:pt x="124" y="40"/>
                  <a:pt x="126" y="38"/>
                  <a:pt x="126" y="38"/>
                </a:cubicBezTo>
                <a:cubicBezTo>
                  <a:pt x="126" y="38"/>
                  <a:pt x="124" y="35"/>
                  <a:pt x="121" y="35"/>
                </a:cubicBezTo>
                <a:cubicBezTo>
                  <a:pt x="118" y="35"/>
                  <a:pt x="115" y="38"/>
                  <a:pt x="115" y="38"/>
                </a:cubicBezTo>
                <a:close/>
                <a:moveTo>
                  <a:pt x="101" y="90"/>
                </a:moveTo>
                <a:cubicBezTo>
                  <a:pt x="101" y="93"/>
                  <a:pt x="104" y="96"/>
                  <a:pt x="104" y="96"/>
                </a:cubicBezTo>
                <a:cubicBezTo>
                  <a:pt x="104" y="96"/>
                  <a:pt x="106" y="93"/>
                  <a:pt x="106" y="90"/>
                </a:cubicBezTo>
                <a:cubicBezTo>
                  <a:pt x="106" y="87"/>
                  <a:pt x="103" y="85"/>
                  <a:pt x="103" y="85"/>
                </a:cubicBezTo>
                <a:cubicBezTo>
                  <a:pt x="103" y="85"/>
                  <a:pt x="101" y="87"/>
                  <a:pt x="101" y="90"/>
                </a:cubicBezTo>
                <a:close/>
                <a:moveTo>
                  <a:pt x="108" y="64"/>
                </a:moveTo>
                <a:cubicBezTo>
                  <a:pt x="105" y="64"/>
                  <a:pt x="102" y="66"/>
                  <a:pt x="102" y="66"/>
                </a:cubicBezTo>
                <a:cubicBezTo>
                  <a:pt x="102" y="66"/>
                  <a:pt x="104" y="69"/>
                  <a:pt x="107" y="69"/>
                </a:cubicBezTo>
                <a:cubicBezTo>
                  <a:pt x="110" y="69"/>
                  <a:pt x="113" y="67"/>
                  <a:pt x="113" y="67"/>
                </a:cubicBezTo>
                <a:cubicBezTo>
                  <a:pt x="113" y="67"/>
                  <a:pt x="111" y="65"/>
                  <a:pt x="108" y="64"/>
                </a:cubicBezTo>
                <a:close/>
                <a:moveTo>
                  <a:pt x="88" y="98"/>
                </a:moveTo>
                <a:cubicBezTo>
                  <a:pt x="85" y="99"/>
                  <a:pt x="84" y="102"/>
                  <a:pt x="84" y="102"/>
                </a:cubicBezTo>
                <a:cubicBezTo>
                  <a:pt x="84" y="102"/>
                  <a:pt x="87" y="104"/>
                  <a:pt x="90" y="102"/>
                </a:cubicBezTo>
                <a:cubicBezTo>
                  <a:pt x="93" y="101"/>
                  <a:pt x="94" y="98"/>
                  <a:pt x="94" y="98"/>
                </a:cubicBezTo>
                <a:cubicBezTo>
                  <a:pt x="94" y="98"/>
                  <a:pt x="91" y="97"/>
                  <a:pt x="88" y="98"/>
                </a:cubicBezTo>
                <a:close/>
                <a:moveTo>
                  <a:pt x="82" y="82"/>
                </a:moveTo>
                <a:cubicBezTo>
                  <a:pt x="82" y="85"/>
                  <a:pt x="84" y="88"/>
                  <a:pt x="84" y="88"/>
                </a:cubicBezTo>
                <a:cubicBezTo>
                  <a:pt x="84" y="88"/>
                  <a:pt x="87" y="85"/>
                  <a:pt x="87" y="82"/>
                </a:cubicBezTo>
                <a:cubicBezTo>
                  <a:pt x="87" y="79"/>
                  <a:pt x="84" y="77"/>
                  <a:pt x="84" y="77"/>
                </a:cubicBezTo>
                <a:cubicBezTo>
                  <a:pt x="84" y="77"/>
                  <a:pt x="82" y="79"/>
                  <a:pt x="82" y="82"/>
                </a:cubicBezTo>
                <a:close/>
                <a:moveTo>
                  <a:pt x="90" y="64"/>
                </a:moveTo>
                <a:cubicBezTo>
                  <a:pt x="92" y="66"/>
                  <a:pt x="95" y="65"/>
                  <a:pt x="95" y="65"/>
                </a:cubicBezTo>
                <a:cubicBezTo>
                  <a:pt x="95" y="65"/>
                  <a:pt x="95" y="62"/>
                  <a:pt x="93" y="60"/>
                </a:cubicBezTo>
                <a:cubicBezTo>
                  <a:pt x="90" y="58"/>
                  <a:pt x="87" y="58"/>
                  <a:pt x="87" y="58"/>
                </a:cubicBezTo>
                <a:cubicBezTo>
                  <a:pt x="87" y="58"/>
                  <a:pt x="87" y="62"/>
                  <a:pt x="90" y="64"/>
                </a:cubicBezTo>
                <a:close/>
                <a:moveTo>
                  <a:pt x="62" y="85"/>
                </a:moveTo>
                <a:cubicBezTo>
                  <a:pt x="62" y="88"/>
                  <a:pt x="65" y="90"/>
                  <a:pt x="65" y="90"/>
                </a:cubicBezTo>
                <a:cubicBezTo>
                  <a:pt x="65" y="90"/>
                  <a:pt x="67" y="88"/>
                  <a:pt x="67" y="85"/>
                </a:cubicBezTo>
                <a:cubicBezTo>
                  <a:pt x="67" y="81"/>
                  <a:pt x="65" y="79"/>
                  <a:pt x="65" y="79"/>
                </a:cubicBezTo>
                <a:cubicBezTo>
                  <a:pt x="65" y="79"/>
                  <a:pt x="62" y="81"/>
                  <a:pt x="62" y="85"/>
                </a:cubicBezTo>
                <a:close/>
                <a:moveTo>
                  <a:pt x="60" y="103"/>
                </a:moveTo>
                <a:cubicBezTo>
                  <a:pt x="60" y="103"/>
                  <a:pt x="61" y="106"/>
                  <a:pt x="63" y="108"/>
                </a:cubicBezTo>
                <a:cubicBezTo>
                  <a:pt x="66" y="109"/>
                  <a:pt x="69" y="109"/>
                  <a:pt x="69" y="109"/>
                </a:cubicBezTo>
                <a:cubicBezTo>
                  <a:pt x="69" y="109"/>
                  <a:pt x="68" y="105"/>
                  <a:pt x="66" y="104"/>
                </a:cubicBezTo>
                <a:cubicBezTo>
                  <a:pt x="64" y="102"/>
                  <a:pt x="60" y="103"/>
                  <a:pt x="60" y="103"/>
                </a:cubicBezTo>
                <a:close/>
                <a:moveTo>
                  <a:pt x="48" y="120"/>
                </a:moveTo>
                <a:cubicBezTo>
                  <a:pt x="48" y="120"/>
                  <a:pt x="48" y="117"/>
                  <a:pt x="46" y="115"/>
                </a:cubicBezTo>
                <a:cubicBezTo>
                  <a:pt x="43" y="113"/>
                  <a:pt x="40" y="113"/>
                  <a:pt x="40" y="113"/>
                </a:cubicBezTo>
                <a:cubicBezTo>
                  <a:pt x="40" y="113"/>
                  <a:pt x="40" y="117"/>
                  <a:pt x="43" y="119"/>
                </a:cubicBezTo>
                <a:cubicBezTo>
                  <a:pt x="45" y="121"/>
                  <a:pt x="48" y="120"/>
                  <a:pt x="4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4978201" y="3481750"/>
            <a:ext cx="320328" cy="371456"/>
          </a:xfrm>
          <a:custGeom>
            <a:avLst/>
            <a:gdLst>
              <a:gd name="T0" fmla="*/ 72 w 143"/>
              <a:gd name="T1" fmla="*/ 24 h 166"/>
              <a:gd name="T2" fmla="*/ 10 w 143"/>
              <a:gd name="T3" fmla="*/ 85 h 166"/>
              <a:gd name="T4" fmla="*/ 75 w 143"/>
              <a:gd name="T5" fmla="*/ 150 h 166"/>
              <a:gd name="T6" fmla="*/ 131 w 143"/>
              <a:gd name="T7" fmla="*/ 87 h 166"/>
              <a:gd name="T8" fmla="*/ 72 w 143"/>
              <a:gd name="T9" fmla="*/ 24 h 166"/>
              <a:gd name="T10" fmla="*/ 74 w 143"/>
              <a:gd name="T11" fmla="*/ 143 h 166"/>
              <a:gd name="T12" fmla="*/ 67 w 143"/>
              <a:gd name="T13" fmla="*/ 141 h 166"/>
              <a:gd name="T14" fmla="*/ 62 w 143"/>
              <a:gd name="T15" fmla="*/ 137 h 166"/>
              <a:gd name="T16" fmla="*/ 74 w 143"/>
              <a:gd name="T17" fmla="*/ 139 h 166"/>
              <a:gd name="T18" fmla="*/ 86 w 143"/>
              <a:gd name="T19" fmla="*/ 137 h 166"/>
              <a:gd name="T20" fmla="*/ 74 w 143"/>
              <a:gd name="T21" fmla="*/ 143 h 166"/>
              <a:gd name="T22" fmla="*/ 52 w 143"/>
              <a:gd name="T23" fmla="*/ 7 h 166"/>
              <a:gd name="T24" fmla="*/ 70 w 143"/>
              <a:gd name="T25" fmla="*/ 15 h 166"/>
              <a:gd name="T26" fmla="*/ 70 w 143"/>
              <a:gd name="T27" fmla="*/ 0 h 166"/>
              <a:gd name="T28" fmla="*/ 74 w 143"/>
              <a:gd name="T29" fmla="*/ 0 h 166"/>
              <a:gd name="T30" fmla="*/ 74 w 143"/>
              <a:gd name="T31" fmla="*/ 14 h 166"/>
              <a:gd name="T32" fmla="*/ 80 w 143"/>
              <a:gd name="T33" fmla="*/ 8 h 166"/>
              <a:gd name="T34" fmla="*/ 80 w 143"/>
              <a:gd name="T35" fmla="*/ 13 h 166"/>
              <a:gd name="T36" fmla="*/ 90 w 143"/>
              <a:gd name="T37" fmla="*/ 11 h 166"/>
              <a:gd name="T38" fmla="*/ 75 w 143"/>
              <a:gd name="T39" fmla="*/ 21 h 166"/>
              <a:gd name="T40" fmla="*/ 65 w 143"/>
              <a:gd name="T41" fmla="*/ 20 h 166"/>
              <a:gd name="T42" fmla="*/ 52 w 143"/>
              <a:gd name="T43" fmla="*/ 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3" h="166">
                <a:moveTo>
                  <a:pt x="72" y="24"/>
                </a:moveTo>
                <a:cubicBezTo>
                  <a:pt x="1" y="3"/>
                  <a:pt x="0" y="40"/>
                  <a:pt x="10" y="85"/>
                </a:cubicBezTo>
                <a:cubicBezTo>
                  <a:pt x="18" y="113"/>
                  <a:pt x="35" y="166"/>
                  <a:pt x="75" y="150"/>
                </a:cubicBezTo>
                <a:cubicBezTo>
                  <a:pt x="115" y="160"/>
                  <a:pt x="125" y="124"/>
                  <a:pt x="131" y="87"/>
                </a:cubicBezTo>
                <a:cubicBezTo>
                  <a:pt x="138" y="55"/>
                  <a:pt x="143" y="1"/>
                  <a:pt x="72" y="24"/>
                </a:cubicBezTo>
                <a:close/>
                <a:moveTo>
                  <a:pt x="74" y="143"/>
                </a:moveTo>
                <a:cubicBezTo>
                  <a:pt x="72" y="143"/>
                  <a:pt x="69" y="143"/>
                  <a:pt x="67" y="141"/>
                </a:cubicBezTo>
                <a:cubicBezTo>
                  <a:pt x="65" y="140"/>
                  <a:pt x="63" y="139"/>
                  <a:pt x="62" y="137"/>
                </a:cubicBezTo>
                <a:cubicBezTo>
                  <a:pt x="66" y="138"/>
                  <a:pt x="70" y="139"/>
                  <a:pt x="74" y="139"/>
                </a:cubicBezTo>
                <a:cubicBezTo>
                  <a:pt x="78" y="139"/>
                  <a:pt x="81" y="138"/>
                  <a:pt x="86" y="137"/>
                </a:cubicBezTo>
                <a:cubicBezTo>
                  <a:pt x="83" y="141"/>
                  <a:pt x="79" y="143"/>
                  <a:pt x="74" y="143"/>
                </a:cubicBezTo>
                <a:close/>
                <a:moveTo>
                  <a:pt x="52" y="7"/>
                </a:moveTo>
                <a:cubicBezTo>
                  <a:pt x="52" y="7"/>
                  <a:pt x="70" y="21"/>
                  <a:pt x="70" y="15"/>
                </a:cubicBezTo>
                <a:cubicBezTo>
                  <a:pt x="70" y="8"/>
                  <a:pt x="70" y="0"/>
                  <a:pt x="7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14"/>
                  <a:pt x="74" y="14"/>
                  <a:pt x="74" y="14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13"/>
                  <a:pt x="80" y="13"/>
                  <a:pt x="80" y="1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79" y="21"/>
                  <a:pt x="75" y="21"/>
                </a:cubicBezTo>
                <a:cubicBezTo>
                  <a:pt x="75" y="21"/>
                  <a:pt x="73" y="23"/>
                  <a:pt x="65" y="20"/>
                </a:cubicBezTo>
                <a:cubicBezTo>
                  <a:pt x="57" y="17"/>
                  <a:pt x="52" y="7"/>
                  <a:pt x="5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2"/>
          <p:cNvSpPr>
            <a:spLocks noEditPoints="1"/>
          </p:cNvSpPr>
          <p:nvPr/>
        </p:nvSpPr>
        <p:spPr bwMode="auto">
          <a:xfrm>
            <a:off x="5289817" y="2481125"/>
            <a:ext cx="350435" cy="346452"/>
          </a:xfrm>
          <a:custGeom>
            <a:avLst/>
            <a:gdLst>
              <a:gd name="T0" fmla="*/ 113 w 113"/>
              <a:gd name="T1" fmla="*/ 67 h 112"/>
              <a:gd name="T2" fmla="*/ 56 w 113"/>
              <a:gd name="T3" fmla="*/ 112 h 112"/>
              <a:gd name="T4" fmla="*/ 18 w 113"/>
              <a:gd name="T5" fmla="*/ 97 h 112"/>
              <a:gd name="T6" fmla="*/ 42 w 113"/>
              <a:gd name="T7" fmla="*/ 104 h 112"/>
              <a:gd name="T8" fmla="*/ 44 w 113"/>
              <a:gd name="T9" fmla="*/ 105 h 112"/>
              <a:gd name="T10" fmla="*/ 45 w 113"/>
              <a:gd name="T11" fmla="*/ 103 h 112"/>
              <a:gd name="T12" fmla="*/ 76 w 113"/>
              <a:gd name="T13" fmla="*/ 89 h 112"/>
              <a:gd name="T14" fmla="*/ 79 w 113"/>
              <a:gd name="T15" fmla="*/ 89 h 112"/>
              <a:gd name="T16" fmla="*/ 79 w 113"/>
              <a:gd name="T17" fmla="*/ 86 h 112"/>
              <a:gd name="T18" fmla="*/ 87 w 113"/>
              <a:gd name="T19" fmla="*/ 68 h 112"/>
              <a:gd name="T20" fmla="*/ 113 w 113"/>
              <a:gd name="T21" fmla="*/ 67 h 112"/>
              <a:gd name="T22" fmla="*/ 81 w 113"/>
              <a:gd name="T23" fmla="*/ 6 h 112"/>
              <a:gd name="T24" fmla="*/ 77 w 113"/>
              <a:gd name="T25" fmla="*/ 18 h 112"/>
              <a:gd name="T26" fmla="*/ 92 w 113"/>
              <a:gd name="T27" fmla="*/ 39 h 112"/>
              <a:gd name="T28" fmla="*/ 90 w 113"/>
              <a:gd name="T29" fmla="*/ 43 h 112"/>
              <a:gd name="T30" fmla="*/ 76 w 113"/>
              <a:gd name="T31" fmla="*/ 43 h 112"/>
              <a:gd name="T32" fmla="*/ 63 w 113"/>
              <a:gd name="T33" fmla="*/ 56 h 112"/>
              <a:gd name="T34" fmla="*/ 59 w 113"/>
              <a:gd name="T35" fmla="*/ 67 h 112"/>
              <a:gd name="T36" fmla="*/ 59 w 113"/>
              <a:gd name="T37" fmla="*/ 56 h 112"/>
              <a:gd name="T38" fmla="*/ 55 w 113"/>
              <a:gd name="T39" fmla="*/ 44 h 112"/>
              <a:gd name="T40" fmla="*/ 40 w 113"/>
              <a:gd name="T41" fmla="*/ 45 h 112"/>
              <a:gd name="T42" fmla="*/ 37 w 113"/>
              <a:gd name="T43" fmla="*/ 46 h 112"/>
              <a:gd name="T44" fmla="*/ 36 w 113"/>
              <a:gd name="T45" fmla="*/ 44 h 112"/>
              <a:gd name="T46" fmla="*/ 21 w 113"/>
              <a:gd name="T47" fmla="*/ 21 h 112"/>
              <a:gd name="T48" fmla="*/ 14 w 113"/>
              <a:gd name="T49" fmla="*/ 19 h 112"/>
              <a:gd name="T50" fmla="*/ 4 w 113"/>
              <a:gd name="T51" fmla="*/ 35 h 112"/>
              <a:gd name="T52" fmla="*/ 0 w 113"/>
              <a:gd name="T53" fmla="*/ 56 h 112"/>
              <a:gd name="T54" fmla="*/ 14 w 113"/>
              <a:gd name="T55" fmla="*/ 92 h 112"/>
              <a:gd name="T56" fmla="*/ 42 w 113"/>
              <a:gd name="T57" fmla="*/ 99 h 112"/>
              <a:gd name="T58" fmla="*/ 73 w 113"/>
              <a:gd name="T59" fmla="*/ 84 h 112"/>
              <a:gd name="T60" fmla="*/ 83 w 113"/>
              <a:gd name="T61" fmla="*/ 66 h 112"/>
              <a:gd name="T62" fmla="*/ 111 w 113"/>
              <a:gd name="T63" fmla="*/ 64 h 112"/>
              <a:gd name="T64" fmla="*/ 112 w 113"/>
              <a:gd name="T65" fmla="*/ 56 h 112"/>
              <a:gd name="T66" fmla="*/ 81 w 113"/>
              <a:gd name="T67" fmla="*/ 6 h 112"/>
              <a:gd name="T68" fmla="*/ 51 w 113"/>
              <a:gd name="T69" fmla="*/ 23 h 112"/>
              <a:gd name="T70" fmla="*/ 52 w 113"/>
              <a:gd name="T71" fmla="*/ 23 h 112"/>
              <a:gd name="T72" fmla="*/ 59 w 113"/>
              <a:gd name="T73" fmla="*/ 22 h 112"/>
              <a:gd name="T74" fmla="*/ 55 w 113"/>
              <a:gd name="T75" fmla="*/ 10 h 112"/>
              <a:gd name="T76" fmla="*/ 59 w 113"/>
              <a:gd name="T77" fmla="*/ 2 h 112"/>
              <a:gd name="T78" fmla="*/ 56 w 113"/>
              <a:gd name="T79" fmla="*/ 2 h 112"/>
              <a:gd name="T80" fmla="*/ 39 w 113"/>
              <a:gd name="T81" fmla="*/ 4 h 112"/>
              <a:gd name="T82" fmla="*/ 51 w 113"/>
              <a:gd name="T83" fmla="*/ 23 h 112"/>
              <a:gd name="T84" fmla="*/ 23 w 113"/>
              <a:gd name="T85" fmla="*/ 17 h 112"/>
              <a:gd name="T86" fmla="*/ 40 w 113"/>
              <a:gd name="T87" fmla="*/ 40 h 112"/>
              <a:gd name="T88" fmla="*/ 57 w 113"/>
              <a:gd name="T89" fmla="*/ 40 h 112"/>
              <a:gd name="T90" fmla="*/ 63 w 113"/>
              <a:gd name="T91" fmla="*/ 49 h 112"/>
              <a:gd name="T92" fmla="*/ 74 w 113"/>
              <a:gd name="T93" fmla="*/ 39 h 112"/>
              <a:gd name="T94" fmla="*/ 83 w 113"/>
              <a:gd name="T95" fmla="*/ 37 h 112"/>
              <a:gd name="T96" fmla="*/ 72 w 113"/>
              <a:gd name="T97" fmla="*/ 18 h 112"/>
              <a:gd name="T98" fmla="*/ 77 w 113"/>
              <a:gd name="T99" fmla="*/ 4 h 112"/>
              <a:gd name="T100" fmla="*/ 63 w 113"/>
              <a:gd name="T101" fmla="*/ 0 h 112"/>
              <a:gd name="T102" fmla="*/ 58 w 113"/>
              <a:gd name="T103" fmla="*/ 8 h 112"/>
              <a:gd name="T104" fmla="*/ 66 w 113"/>
              <a:gd name="T105" fmla="*/ 23 h 112"/>
              <a:gd name="T106" fmla="*/ 76 w 113"/>
              <a:gd name="T107" fmla="*/ 31 h 112"/>
              <a:gd name="T108" fmla="*/ 64 w 113"/>
              <a:gd name="T109" fmla="*/ 25 h 112"/>
              <a:gd name="T110" fmla="*/ 53 w 113"/>
              <a:gd name="T111" fmla="*/ 23 h 112"/>
              <a:gd name="T112" fmla="*/ 51 w 113"/>
              <a:gd name="T113" fmla="*/ 25 h 112"/>
              <a:gd name="T114" fmla="*/ 50 w 113"/>
              <a:gd name="T115" fmla="*/ 29 h 112"/>
              <a:gd name="T116" fmla="*/ 49 w 113"/>
              <a:gd name="T117" fmla="*/ 24 h 112"/>
              <a:gd name="T118" fmla="*/ 38 w 113"/>
              <a:gd name="T119" fmla="*/ 4 h 112"/>
              <a:gd name="T120" fmla="*/ 37 w 113"/>
              <a:gd name="T121" fmla="*/ 3 h 112"/>
              <a:gd name="T122" fmla="*/ 18 w 113"/>
              <a:gd name="T123" fmla="*/ 15 h 112"/>
              <a:gd name="T124" fmla="*/ 23 w 113"/>
              <a:gd name="T125" fmla="*/ 1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" h="112">
                <a:moveTo>
                  <a:pt x="113" y="67"/>
                </a:moveTo>
                <a:cubicBezTo>
                  <a:pt x="107" y="93"/>
                  <a:pt x="84" y="112"/>
                  <a:pt x="56" y="112"/>
                </a:cubicBezTo>
                <a:cubicBezTo>
                  <a:pt x="41" y="112"/>
                  <a:pt x="28" y="106"/>
                  <a:pt x="18" y="97"/>
                </a:cubicBezTo>
                <a:cubicBezTo>
                  <a:pt x="23" y="98"/>
                  <a:pt x="31" y="100"/>
                  <a:pt x="42" y="104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2"/>
                  <a:pt x="52" y="86"/>
                  <a:pt x="76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6"/>
                  <a:pt x="78" y="74"/>
                  <a:pt x="87" y="68"/>
                </a:cubicBezTo>
                <a:cubicBezTo>
                  <a:pt x="93" y="64"/>
                  <a:pt x="102" y="64"/>
                  <a:pt x="113" y="67"/>
                </a:cubicBezTo>
                <a:close/>
                <a:moveTo>
                  <a:pt x="81" y="6"/>
                </a:moveTo>
                <a:cubicBezTo>
                  <a:pt x="78" y="10"/>
                  <a:pt x="77" y="14"/>
                  <a:pt x="77" y="18"/>
                </a:cubicBezTo>
                <a:cubicBezTo>
                  <a:pt x="78" y="30"/>
                  <a:pt x="92" y="39"/>
                  <a:pt x="92" y="39"/>
                </a:cubicBezTo>
                <a:cubicBezTo>
                  <a:pt x="90" y="43"/>
                  <a:pt x="90" y="43"/>
                  <a:pt x="90" y="43"/>
                </a:cubicBezTo>
                <a:cubicBezTo>
                  <a:pt x="85" y="41"/>
                  <a:pt x="80" y="41"/>
                  <a:pt x="76" y="43"/>
                </a:cubicBezTo>
                <a:cubicBezTo>
                  <a:pt x="68" y="46"/>
                  <a:pt x="63" y="56"/>
                  <a:pt x="63" y="56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0"/>
                  <a:pt x="58" y="46"/>
                  <a:pt x="55" y="44"/>
                </a:cubicBezTo>
                <a:cubicBezTo>
                  <a:pt x="49" y="41"/>
                  <a:pt x="40" y="45"/>
                  <a:pt x="40" y="45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4"/>
                  <a:pt x="36" y="44"/>
                  <a:pt x="36" y="44"/>
                </a:cubicBezTo>
                <a:cubicBezTo>
                  <a:pt x="34" y="32"/>
                  <a:pt x="28" y="24"/>
                  <a:pt x="21" y="21"/>
                </a:cubicBezTo>
                <a:cubicBezTo>
                  <a:pt x="19" y="20"/>
                  <a:pt x="16" y="19"/>
                  <a:pt x="14" y="19"/>
                </a:cubicBezTo>
                <a:cubicBezTo>
                  <a:pt x="9" y="24"/>
                  <a:pt x="6" y="29"/>
                  <a:pt x="4" y="35"/>
                </a:cubicBezTo>
                <a:cubicBezTo>
                  <a:pt x="1" y="42"/>
                  <a:pt x="0" y="48"/>
                  <a:pt x="0" y="56"/>
                </a:cubicBezTo>
                <a:cubicBezTo>
                  <a:pt x="0" y="69"/>
                  <a:pt x="5" y="82"/>
                  <a:pt x="14" y="92"/>
                </a:cubicBezTo>
                <a:cubicBezTo>
                  <a:pt x="20" y="93"/>
                  <a:pt x="28" y="95"/>
                  <a:pt x="42" y="99"/>
                </a:cubicBezTo>
                <a:cubicBezTo>
                  <a:pt x="45" y="94"/>
                  <a:pt x="53" y="83"/>
                  <a:pt x="73" y="84"/>
                </a:cubicBezTo>
                <a:cubicBezTo>
                  <a:pt x="73" y="80"/>
                  <a:pt x="75" y="71"/>
                  <a:pt x="83" y="66"/>
                </a:cubicBezTo>
                <a:cubicBezTo>
                  <a:pt x="89" y="61"/>
                  <a:pt x="99" y="60"/>
                  <a:pt x="111" y="64"/>
                </a:cubicBezTo>
                <a:cubicBezTo>
                  <a:pt x="112" y="61"/>
                  <a:pt x="112" y="58"/>
                  <a:pt x="112" y="56"/>
                </a:cubicBezTo>
                <a:cubicBezTo>
                  <a:pt x="112" y="34"/>
                  <a:pt x="99" y="15"/>
                  <a:pt x="81" y="6"/>
                </a:cubicBezTo>
                <a:close/>
                <a:moveTo>
                  <a:pt x="51" y="23"/>
                </a:moveTo>
                <a:cubicBezTo>
                  <a:pt x="51" y="23"/>
                  <a:pt x="52" y="23"/>
                  <a:pt x="52" y="23"/>
                </a:cubicBezTo>
                <a:cubicBezTo>
                  <a:pt x="54" y="22"/>
                  <a:pt x="56" y="22"/>
                  <a:pt x="59" y="22"/>
                </a:cubicBezTo>
                <a:cubicBezTo>
                  <a:pt x="57" y="19"/>
                  <a:pt x="55" y="15"/>
                  <a:pt x="55" y="10"/>
                </a:cubicBezTo>
                <a:cubicBezTo>
                  <a:pt x="55" y="7"/>
                  <a:pt x="57" y="4"/>
                  <a:pt x="59" y="2"/>
                </a:cubicBezTo>
                <a:cubicBezTo>
                  <a:pt x="58" y="2"/>
                  <a:pt x="57" y="2"/>
                  <a:pt x="56" y="2"/>
                </a:cubicBezTo>
                <a:cubicBezTo>
                  <a:pt x="50" y="2"/>
                  <a:pt x="45" y="3"/>
                  <a:pt x="39" y="4"/>
                </a:cubicBezTo>
                <a:cubicBezTo>
                  <a:pt x="42" y="6"/>
                  <a:pt x="47" y="10"/>
                  <a:pt x="51" y="23"/>
                </a:cubicBezTo>
                <a:close/>
                <a:moveTo>
                  <a:pt x="23" y="17"/>
                </a:moveTo>
                <a:cubicBezTo>
                  <a:pt x="31" y="20"/>
                  <a:pt x="37" y="28"/>
                  <a:pt x="40" y="40"/>
                </a:cubicBezTo>
                <a:cubicBezTo>
                  <a:pt x="44" y="39"/>
                  <a:pt x="52" y="37"/>
                  <a:pt x="57" y="40"/>
                </a:cubicBezTo>
                <a:cubicBezTo>
                  <a:pt x="60" y="42"/>
                  <a:pt x="62" y="45"/>
                  <a:pt x="63" y="49"/>
                </a:cubicBezTo>
                <a:cubicBezTo>
                  <a:pt x="65" y="45"/>
                  <a:pt x="69" y="41"/>
                  <a:pt x="74" y="39"/>
                </a:cubicBezTo>
                <a:cubicBezTo>
                  <a:pt x="77" y="38"/>
                  <a:pt x="80" y="37"/>
                  <a:pt x="83" y="37"/>
                </a:cubicBezTo>
                <a:cubicBezTo>
                  <a:pt x="78" y="33"/>
                  <a:pt x="73" y="26"/>
                  <a:pt x="72" y="18"/>
                </a:cubicBezTo>
                <a:cubicBezTo>
                  <a:pt x="72" y="13"/>
                  <a:pt x="74" y="8"/>
                  <a:pt x="77" y="4"/>
                </a:cubicBezTo>
                <a:cubicBezTo>
                  <a:pt x="73" y="2"/>
                  <a:pt x="68" y="1"/>
                  <a:pt x="63" y="0"/>
                </a:cubicBezTo>
                <a:cubicBezTo>
                  <a:pt x="60" y="3"/>
                  <a:pt x="58" y="5"/>
                  <a:pt x="58" y="8"/>
                </a:cubicBezTo>
                <a:cubicBezTo>
                  <a:pt x="57" y="16"/>
                  <a:pt x="65" y="23"/>
                  <a:pt x="66" y="23"/>
                </a:cubicBezTo>
                <a:cubicBezTo>
                  <a:pt x="76" y="31"/>
                  <a:pt x="76" y="31"/>
                  <a:pt x="76" y="31"/>
                </a:cubicBezTo>
                <a:cubicBezTo>
                  <a:pt x="64" y="25"/>
                  <a:pt x="64" y="25"/>
                  <a:pt x="64" y="25"/>
                </a:cubicBezTo>
                <a:cubicBezTo>
                  <a:pt x="58" y="22"/>
                  <a:pt x="55" y="23"/>
                  <a:pt x="53" y="23"/>
                </a:cubicBezTo>
                <a:cubicBezTo>
                  <a:pt x="52" y="24"/>
                  <a:pt x="51" y="25"/>
                  <a:pt x="51" y="25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4"/>
                  <a:pt x="49" y="24"/>
                  <a:pt x="49" y="24"/>
                </a:cubicBezTo>
                <a:cubicBezTo>
                  <a:pt x="44" y="6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0" y="6"/>
                  <a:pt x="23" y="10"/>
                  <a:pt x="18" y="15"/>
                </a:cubicBezTo>
                <a:cubicBezTo>
                  <a:pt x="19" y="15"/>
                  <a:pt x="21" y="16"/>
                  <a:pt x="2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8800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esktop\16sucai_20150122091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283" y="1580449"/>
            <a:ext cx="1272223" cy="134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esktop\16sucai_201501180936 (3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955" y="1342267"/>
            <a:ext cx="2066704" cy="158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desktop\16sucai_20150114091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205" y="1680542"/>
            <a:ext cx="2205297" cy="131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Oval 7"/>
          <p:cNvSpPr>
            <a:spLocks noChangeArrowheads="1"/>
          </p:cNvSpPr>
          <p:nvPr/>
        </p:nvSpPr>
        <p:spPr bwMode="auto">
          <a:xfrm>
            <a:off x="830289" y="1221601"/>
            <a:ext cx="851884" cy="852467"/>
          </a:xfrm>
          <a:prstGeom prst="ellipse">
            <a:avLst/>
          </a:prstGeom>
          <a:solidFill>
            <a:srgbClr val="B2D7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3574954" y="1221601"/>
            <a:ext cx="851884" cy="852467"/>
          </a:xfrm>
          <a:prstGeom prst="ellipse">
            <a:avLst/>
          </a:prstGeom>
          <a:solidFill>
            <a:srgbClr val="F4B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Oval 11"/>
          <p:cNvSpPr>
            <a:spLocks noChangeArrowheads="1"/>
          </p:cNvSpPr>
          <p:nvPr/>
        </p:nvSpPr>
        <p:spPr bwMode="auto">
          <a:xfrm>
            <a:off x="7422045" y="1221601"/>
            <a:ext cx="851884" cy="852467"/>
          </a:xfrm>
          <a:prstGeom prst="ellipse">
            <a:avLst/>
          </a:prstGeom>
          <a:solidFill>
            <a:srgbClr val="AE93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1" name="矩形 30"/>
          <p:cNvSpPr>
            <a:spLocks noChangeArrowheads="1"/>
          </p:cNvSpPr>
          <p:nvPr/>
        </p:nvSpPr>
        <p:spPr bwMode="auto">
          <a:xfrm>
            <a:off x="815176" y="3135170"/>
            <a:ext cx="2205297" cy="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889" tIns="34445" rIns="68889" bIns="34445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505659" y="3135170"/>
            <a:ext cx="2205297" cy="54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889" tIns="34445" rIns="68889" bIns="34445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43" name="矩形 30"/>
          <p:cNvSpPr>
            <a:spLocks noChangeArrowheads="1"/>
          </p:cNvSpPr>
          <p:nvPr/>
        </p:nvSpPr>
        <p:spPr bwMode="auto">
          <a:xfrm>
            <a:off x="6199205" y="3135170"/>
            <a:ext cx="2205297" cy="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889" tIns="34445" rIns="68889" bIns="34445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22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83062" y="1209902"/>
            <a:ext cx="1188287" cy="1188132"/>
          </a:xfrm>
          <a:prstGeom prst="ellipse">
            <a:avLst/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en-US" altLang="zh-CN" sz="3300" dirty="0">
                <a:latin typeface="Avant GardeBook" pitchFamily="50" charset="0"/>
              </a:rPr>
              <a:t>7.8</a:t>
            </a:r>
          </a:p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6" name="椭圆 35"/>
          <p:cNvSpPr/>
          <p:nvPr/>
        </p:nvSpPr>
        <p:spPr>
          <a:xfrm>
            <a:off x="1547271" y="1209902"/>
            <a:ext cx="324078" cy="324036"/>
          </a:xfrm>
          <a:prstGeom prst="ellipse">
            <a:avLst/>
          </a:prstGeom>
          <a:solidFill>
            <a:srgbClr val="B2D76E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3063" y="3099792"/>
            <a:ext cx="124229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3062" y="2836731"/>
            <a:ext cx="98546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添加说明文字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83062" y="2528906"/>
            <a:ext cx="6242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B2D76E"/>
                </a:solidFill>
                <a:latin typeface="Avant GardeBook" pitchFamily="50" charset="0"/>
              </a:rPr>
              <a:t>01.</a:t>
            </a:r>
            <a:endParaRPr lang="zh-CN" altLang="en-US" sz="2100" dirty="0">
              <a:solidFill>
                <a:srgbClr val="B2D76E"/>
              </a:solidFill>
              <a:latin typeface="Avant GardeBook" pitchFamily="50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249439" y="2052697"/>
            <a:ext cx="1188287" cy="1188132"/>
          </a:xfrm>
          <a:prstGeom prst="ellipse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en-US" altLang="zh-CN" sz="3300" dirty="0">
                <a:latin typeface="Avant GardeBook" pitchFamily="50" charset="0"/>
              </a:rPr>
              <a:t>3.2</a:t>
            </a:r>
          </a:p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3113648" y="2052697"/>
            <a:ext cx="324078" cy="324036"/>
          </a:xfrm>
          <a:prstGeom prst="ellipse">
            <a:avLst/>
          </a:prstGeom>
          <a:solidFill>
            <a:srgbClr val="AE937E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249440" y="3942588"/>
            <a:ext cx="124229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249439" y="3679526"/>
            <a:ext cx="98546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添加说明文字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249439" y="3371701"/>
            <a:ext cx="6242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AE937E"/>
                </a:solidFill>
                <a:latin typeface="Avant GardeBook" pitchFamily="50" charset="0"/>
              </a:rPr>
              <a:t>02.</a:t>
            </a:r>
            <a:endParaRPr lang="zh-CN" altLang="en-US" sz="2100" dirty="0">
              <a:solidFill>
                <a:srgbClr val="AE937E"/>
              </a:solidFill>
              <a:latin typeface="Avant GardeBook" pitchFamily="50" charset="0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002161" y="1568043"/>
            <a:ext cx="1188287" cy="1188132"/>
          </a:xfrm>
          <a:prstGeom prst="ellipse">
            <a:avLst/>
          </a:prstGeom>
          <a:solidFill>
            <a:srgbClr val="E2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en-US" altLang="zh-CN" sz="3300" dirty="0">
                <a:latin typeface="Avant GardeBook" pitchFamily="50" charset="0"/>
              </a:rPr>
              <a:t>1.0</a:t>
            </a:r>
          </a:p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80" name="椭圆 79"/>
          <p:cNvSpPr/>
          <p:nvPr/>
        </p:nvSpPr>
        <p:spPr>
          <a:xfrm>
            <a:off x="4866370" y="1568043"/>
            <a:ext cx="324078" cy="324036"/>
          </a:xfrm>
          <a:prstGeom prst="ellipse">
            <a:avLst/>
          </a:prstGeom>
          <a:solidFill>
            <a:srgbClr val="E24E4E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2162" y="3457934"/>
            <a:ext cx="124229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02161" y="3194872"/>
            <a:ext cx="98546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添加说明文字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4002161" y="2887047"/>
            <a:ext cx="6242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E24E4E"/>
                </a:solidFill>
                <a:latin typeface="Avant GardeBook" pitchFamily="50" charset="0"/>
              </a:rPr>
              <a:t>03.</a:t>
            </a:r>
            <a:endParaRPr lang="zh-CN" altLang="en-US" sz="2100" dirty="0">
              <a:solidFill>
                <a:srgbClr val="E24E4E"/>
              </a:solidFill>
              <a:latin typeface="Avant GardeBook" pitchFamily="50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706273" y="1219055"/>
            <a:ext cx="1188287" cy="1188132"/>
          </a:xfrm>
          <a:prstGeom prst="ellipse">
            <a:avLst/>
          </a:prstGeom>
          <a:solidFill>
            <a:srgbClr val="F4B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en-US" altLang="zh-CN" sz="3300" dirty="0">
                <a:latin typeface="Avant GardeBook" pitchFamily="50" charset="0"/>
              </a:rPr>
              <a:t>5.3</a:t>
            </a:r>
          </a:p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00" name="椭圆 99"/>
          <p:cNvSpPr/>
          <p:nvPr/>
        </p:nvSpPr>
        <p:spPr>
          <a:xfrm>
            <a:off x="6570482" y="1219055"/>
            <a:ext cx="324078" cy="324036"/>
          </a:xfrm>
          <a:prstGeom prst="ellipse">
            <a:avLst/>
          </a:prstGeom>
          <a:solidFill>
            <a:srgbClr val="F4B248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706274" y="3108945"/>
            <a:ext cx="124229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5706273" y="2845884"/>
            <a:ext cx="98546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添加说明文字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5706273" y="2538058"/>
            <a:ext cx="6242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4B248"/>
                </a:solidFill>
                <a:latin typeface="Avant GardeBook" pitchFamily="50" charset="0"/>
              </a:rPr>
              <a:t>04.</a:t>
            </a:r>
            <a:endParaRPr lang="zh-CN" altLang="en-US" sz="2100" dirty="0">
              <a:solidFill>
                <a:srgbClr val="F4B248"/>
              </a:solidFill>
              <a:latin typeface="Avant GardeBook" pitchFamily="50" charset="0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7255862" y="2006740"/>
            <a:ext cx="1188287" cy="1188132"/>
          </a:xfrm>
          <a:prstGeom prst="ellipse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en-US" altLang="zh-CN" sz="3300" dirty="0">
                <a:latin typeface="Avant GardeBook" pitchFamily="50" charset="0"/>
              </a:rPr>
              <a:t>8.8</a:t>
            </a:r>
          </a:p>
          <a:p>
            <a:pPr algn="ctr"/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0" name="椭圆 119"/>
          <p:cNvSpPr/>
          <p:nvPr/>
        </p:nvSpPr>
        <p:spPr>
          <a:xfrm>
            <a:off x="8120070" y="2006741"/>
            <a:ext cx="324078" cy="324036"/>
          </a:xfrm>
          <a:prstGeom prst="ellipse">
            <a:avLst/>
          </a:prstGeom>
          <a:solidFill>
            <a:srgbClr val="F3DD49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255863" y="3896631"/>
            <a:ext cx="124229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255861" y="3633570"/>
            <a:ext cx="98546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添加说明文字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7255862" y="3325745"/>
            <a:ext cx="6242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3DD49"/>
                </a:solidFill>
                <a:latin typeface="Avant GardeBook" pitchFamily="50" charset="0"/>
              </a:rPr>
              <a:t>05.</a:t>
            </a:r>
            <a:endParaRPr lang="zh-CN" altLang="en-US" sz="2100" dirty="0">
              <a:solidFill>
                <a:srgbClr val="F3DD49"/>
              </a:solidFill>
              <a:latin typeface="Avant GardeBook" pitchFamily="50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1607623" y="1267602"/>
            <a:ext cx="203375" cy="208636"/>
          </a:xfrm>
          <a:custGeom>
            <a:avLst/>
            <a:gdLst>
              <a:gd name="T0" fmla="*/ 14 w 179"/>
              <a:gd name="T1" fmla="*/ 133 h 184"/>
              <a:gd name="T2" fmla="*/ 14 w 179"/>
              <a:gd name="T3" fmla="*/ 126 h 184"/>
              <a:gd name="T4" fmla="*/ 27 w 179"/>
              <a:gd name="T5" fmla="*/ 87 h 184"/>
              <a:gd name="T6" fmla="*/ 29 w 179"/>
              <a:gd name="T7" fmla="*/ 87 h 184"/>
              <a:gd name="T8" fmla="*/ 19 w 179"/>
              <a:gd name="T9" fmla="*/ 170 h 184"/>
              <a:gd name="T10" fmla="*/ 98 w 179"/>
              <a:gd name="T11" fmla="*/ 149 h 184"/>
              <a:gd name="T12" fmla="*/ 98 w 179"/>
              <a:gd name="T13" fmla="*/ 80 h 184"/>
              <a:gd name="T14" fmla="*/ 98 w 179"/>
              <a:gd name="T15" fmla="*/ 80 h 184"/>
              <a:gd name="T16" fmla="*/ 98 w 179"/>
              <a:gd name="T17" fmla="*/ 107 h 184"/>
              <a:gd name="T18" fmla="*/ 98 w 179"/>
              <a:gd name="T19" fmla="*/ 156 h 184"/>
              <a:gd name="T20" fmla="*/ 81 w 179"/>
              <a:gd name="T21" fmla="*/ 87 h 184"/>
              <a:gd name="T22" fmla="*/ 98 w 179"/>
              <a:gd name="T23" fmla="*/ 54 h 184"/>
              <a:gd name="T24" fmla="*/ 98 w 179"/>
              <a:gd name="T25" fmla="*/ 54 h 184"/>
              <a:gd name="T26" fmla="*/ 105 w 179"/>
              <a:gd name="T27" fmla="*/ 100 h 184"/>
              <a:gd name="T28" fmla="*/ 119 w 179"/>
              <a:gd name="T29" fmla="*/ 125 h 184"/>
              <a:gd name="T30" fmla="*/ 119 w 179"/>
              <a:gd name="T31" fmla="*/ 135 h 184"/>
              <a:gd name="T32" fmla="*/ 105 w 179"/>
              <a:gd name="T33" fmla="*/ 80 h 184"/>
              <a:gd name="T34" fmla="*/ 105 w 179"/>
              <a:gd name="T35" fmla="*/ 65 h 184"/>
              <a:gd name="T36" fmla="*/ 107 w 179"/>
              <a:gd name="T37" fmla="*/ 58 h 184"/>
              <a:gd name="T38" fmla="*/ 74 w 179"/>
              <a:gd name="T39" fmla="*/ 170 h 184"/>
              <a:gd name="T40" fmla="*/ 74 w 179"/>
              <a:gd name="T41" fmla="*/ 149 h 184"/>
              <a:gd name="T42" fmla="*/ 74 w 179"/>
              <a:gd name="T43" fmla="*/ 100 h 184"/>
              <a:gd name="T44" fmla="*/ 74 w 179"/>
              <a:gd name="T45" fmla="*/ 100 h 184"/>
              <a:gd name="T46" fmla="*/ 74 w 179"/>
              <a:gd name="T47" fmla="*/ 177 h 184"/>
              <a:gd name="T48" fmla="*/ 74 w 179"/>
              <a:gd name="T49" fmla="*/ 107 h 184"/>
              <a:gd name="T50" fmla="*/ 57 w 179"/>
              <a:gd name="T51" fmla="*/ 59 h 184"/>
              <a:gd name="T52" fmla="*/ 55 w 179"/>
              <a:gd name="T53" fmla="*/ 65 h 184"/>
              <a:gd name="T54" fmla="*/ 125 w 179"/>
              <a:gd name="T55" fmla="*/ 100 h 184"/>
              <a:gd name="T56" fmla="*/ 125 w 179"/>
              <a:gd name="T57" fmla="*/ 100 h 184"/>
              <a:gd name="T58" fmla="*/ 125 w 179"/>
              <a:gd name="T59" fmla="*/ 76 h 184"/>
              <a:gd name="T60" fmla="*/ 125 w 179"/>
              <a:gd name="T61" fmla="*/ 106 h 184"/>
              <a:gd name="T62" fmla="*/ 7 w 179"/>
              <a:gd name="T63" fmla="*/ 126 h 184"/>
              <a:gd name="T64" fmla="*/ 3 w 179"/>
              <a:gd name="T65" fmla="*/ 150 h 184"/>
              <a:gd name="T66" fmla="*/ 7 w 179"/>
              <a:gd name="T67" fmla="*/ 157 h 184"/>
              <a:gd name="T68" fmla="*/ 35 w 179"/>
              <a:gd name="T69" fmla="*/ 170 h 184"/>
              <a:gd name="T70" fmla="*/ 35 w 179"/>
              <a:gd name="T71" fmla="*/ 181 h 184"/>
              <a:gd name="T72" fmla="*/ 35 w 179"/>
              <a:gd name="T73" fmla="*/ 181 h 184"/>
              <a:gd name="T74" fmla="*/ 49 w 179"/>
              <a:gd name="T75" fmla="*/ 126 h 184"/>
              <a:gd name="T76" fmla="*/ 35 w 179"/>
              <a:gd name="T77" fmla="*/ 150 h 184"/>
              <a:gd name="T78" fmla="*/ 49 w 179"/>
              <a:gd name="T79" fmla="*/ 87 h 184"/>
              <a:gd name="T80" fmla="*/ 49 w 179"/>
              <a:gd name="T81" fmla="*/ 65 h 184"/>
              <a:gd name="T82" fmla="*/ 49 w 179"/>
              <a:gd name="T83" fmla="*/ 65 h 184"/>
              <a:gd name="T84" fmla="*/ 164 w 179"/>
              <a:gd name="T85" fmla="*/ 54 h 184"/>
              <a:gd name="T86" fmla="*/ 133 w 179"/>
              <a:gd name="T87" fmla="*/ 53 h 184"/>
              <a:gd name="T88" fmla="*/ 146 w 179"/>
              <a:gd name="T89" fmla="*/ 24 h 184"/>
              <a:gd name="T90" fmla="*/ 124 w 179"/>
              <a:gd name="T91" fmla="*/ 45 h 184"/>
              <a:gd name="T92" fmla="*/ 113 w 179"/>
              <a:gd name="T93" fmla="*/ 15 h 184"/>
              <a:gd name="T94" fmla="*/ 112 w 179"/>
              <a:gd name="T95" fmla="*/ 45 h 184"/>
              <a:gd name="T96" fmla="*/ 83 w 179"/>
              <a:gd name="T97" fmla="*/ 32 h 184"/>
              <a:gd name="T98" fmla="*/ 121 w 179"/>
              <a:gd name="T99" fmla="*/ 61 h 184"/>
              <a:gd name="T100" fmla="*/ 149 w 179"/>
              <a:gd name="T101" fmla="*/ 97 h 184"/>
              <a:gd name="T102" fmla="*/ 136 w 179"/>
              <a:gd name="T103" fmla="*/ 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9" h="184">
                <a:moveTo>
                  <a:pt x="29" y="132"/>
                </a:moveTo>
                <a:cubicBezTo>
                  <a:pt x="29" y="150"/>
                  <a:pt x="29" y="150"/>
                  <a:pt x="29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133"/>
                  <a:pt x="14" y="133"/>
                  <a:pt x="14" y="133"/>
                </a:cubicBezTo>
                <a:lnTo>
                  <a:pt x="29" y="132"/>
                </a:lnTo>
                <a:close/>
                <a:moveTo>
                  <a:pt x="29" y="107"/>
                </a:moveTo>
                <a:cubicBezTo>
                  <a:pt x="14" y="107"/>
                  <a:pt x="14" y="107"/>
                  <a:pt x="14" y="107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29" y="126"/>
                  <a:pt x="29" y="126"/>
                  <a:pt x="29" y="126"/>
                </a:cubicBezTo>
                <a:lnTo>
                  <a:pt x="29" y="107"/>
                </a:lnTo>
                <a:close/>
                <a:moveTo>
                  <a:pt x="29" y="87"/>
                </a:moveTo>
                <a:cubicBezTo>
                  <a:pt x="27" y="87"/>
                  <a:pt x="27" y="87"/>
                  <a:pt x="27" y="87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29" y="101"/>
                  <a:pt x="29" y="101"/>
                  <a:pt x="29" y="101"/>
                </a:cubicBezTo>
                <a:lnTo>
                  <a:pt x="29" y="87"/>
                </a:lnTo>
                <a:close/>
                <a:moveTo>
                  <a:pt x="29" y="156"/>
                </a:moveTo>
                <a:cubicBezTo>
                  <a:pt x="14" y="156"/>
                  <a:pt x="14" y="156"/>
                  <a:pt x="14" y="156"/>
                </a:cubicBezTo>
                <a:cubicBezTo>
                  <a:pt x="14" y="165"/>
                  <a:pt x="14" y="165"/>
                  <a:pt x="14" y="165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29" y="170"/>
                  <a:pt x="29" y="170"/>
                  <a:pt x="29" y="170"/>
                </a:cubicBezTo>
                <a:lnTo>
                  <a:pt x="29" y="156"/>
                </a:lnTo>
                <a:close/>
                <a:moveTo>
                  <a:pt x="81" y="149"/>
                </a:moveTo>
                <a:cubicBezTo>
                  <a:pt x="98" y="149"/>
                  <a:pt x="98" y="149"/>
                  <a:pt x="98" y="149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81" y="132"/>
                  <a:pt x="81" y="132"/>
                  <a:pt x="81" y="132"/>
                </a:cubicBezTo>
                <a:lnTo>
                  <a:pt x="81" y="149"/>
                </a:lnTo>
                <a:close/>
                <a:moveTo>
                  <a:pt x="98" y="80"/>
                </a:moveTo>
                <a:cubicBezTo>
                  <a:pt x="98" y="65"/>
                  <a:pt x="98" y="65"/>
                  <a:pt x="98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80"/>
                  <a:pt x="81" y="80"/>
                  <a:pt x="81" y="80"/>
                </a:cubicBezTo>
                <a:lnTo>
                  <a:pt x="98" y="80"/>
                </a:lnTo>
                <a:close/>
                <a:moveTo>
                  <a:pt x="81" y="107"/>
                </a:moveTo>
                <a:cubicBezTo>
                  <a:pt x="81" y="125"/>
                  <a:pt x="81" y="125"/>
                  <a:pt x="81" y="125"/>
                </a:cubicBezTo>
                <a:cubicBezTo>
                  <a:pt x="98" y="125"/>
                  <a:pt x="98" y="125"/>
                  <a:pt x="98" y="125"/>
                </a:cubicBezTo>
                <a:cubicBezTo>
                  <a:pt x="98" y="107"/>
                  <a:pt x="98" y="107"/>
                  <a:pt x="98" y="107"/>
                </a:cubicBezTo>
                <a:lnTo>
                  <a:pt x="81" y="107"/>
                </a:lnTo>
                <a:close/>
                <a:moveTo>
                  <a:pt x="81" y="170"/>
                </a:moveTo>
                <a:cubicBezTo>
                  <a:pt x="84" y="170"/>
                  <a:pt x="84" y="170"/>
                  <a:pt x="84" y="170"/>
                </a:cubicBezTo>
                <a:cubicBezTo>
                  <a:pt x="98" y="156"/>
                  <a:pt x="98" y="156"/>
                  <a:pt x="98" y="156"/>
                </a:cubicBezTo>
                <a:cubicBezTo>
                  <a:pt x="81" y="156"/>
                  <a:pt x="81" y="156"/>
                  <a:pt x="81" y="156"/>
                </a:cubicBezTo>
                <a:lnTo>
                  <a:pt x="81" y="170"/>
                </a:lnTo>
                <a:close/>
                <a:moveTo>
                  <a:pt x="98" y="86"/>
                </a:moveTo>
                <a:cubicBezTo>
                  <a:pt x="81" y="87"/>
                  <a:pt x="81" y="87"/>
                  <a:pt x="81" y="8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98" y="100"/>
                  <a:pt x="98" y="100"/>
                  <a:pt x="98" y="100"/>
                </a:cubicBezTo>
                <a:lnTo>
                  <a:pt x="98" y="86"/>
                </a:lnTo>
                <a:close/>
                <a:moveTo>
                  <a:pt x="98" y="54"/>
                </a:moveTo>
                <a:cubicBezTo>
                  <a:pt x="92" y="52"/>
                  <a:pt x="87" y="51"/>
                  <a:pt x="81" y="51"/>
                </a:cubicBezTo>
                <a:cubicBezTo>
                  <a:pt x="81" y="59"/>
                  <a:pt x="81" y="59"/>
                  <a:pt x="81" y="59"/>
                </a:cubicBezTo>
                <a:cubicBezTo>
                  <a:pt x="98" y="58"/>
                  <a:pt x="98" y="58"/>
                  <a:pt x="98" y="58"/>
                </a:cubicBezTo>
                <a:lnTo>
                  <a:pt x="98" y="54"/>
                </a:lnTo>
                <a:close/>
                <a:moveTo>
                  <a:pt x="119" y="100"/>
                </a:moveTo>
                <a:cubicBezTo>
                  <a:pt x="119" y="86"/>
                  <a:pt x="119" y="86"/>
                  <a:pt x="119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100"/>
                  <a:pt x="105" y="100"/>
                  <a:pt x="105" y="100"/>
                </a:cubicBezTo>
                <a:lnTo>
                  <a:pt x="119" y="100"/>
                </a:lnTo>
                <a:close/>
                <a:moveTo>
                  <a:pt x="105" y="107"/>
                </a:moveTo>
                <a:cubicBezTo>
                  <a:pt x="105" y="125"/>
                  <a:pt x="105" y="125"/>
                  <a:pt x="105" y="125"/>
                </a:cubicBezTo>
                <a:cubicBezTo>
                  <a:pt x="119" y="125"/>
                  <a:pt x="119" y="125"/>
                  <a:pt x="119" y="125"/>
                </a:cubicBezTo>
                <a:cubicBezTo>
                  <a:pt x="119" y="106"/>
                  <a:pt x="119" y="106"/>
                  <a:pt x="119" y="106"/>
                </a:cubicBezTo>
                <a:lnTo>
                  <a:pt x="105" y="107"/>
                </a:lnTo>
                <a:close/>
                <a:moveTo>
                  <a:pt x="105" y="149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05" y="132"/>
                  <a:pt x="105" y="132"/>
                  <a:pt x="105" y="132"/>
                </a:cubicBezTo>
                <a:lnTo>
                  <a:pt x="105" y="149"/>
                </a:lnTo>
                <a:close/>
                <a:moveTo>
                  <a:pt x="105" y="80"/>
                </a:moveTo>
                <a:cubicBezTo>
                  <a:pt x="119" y="80"/>
                  <a:pt x="119" y="80"/>
                  <a:pt x="119" y="80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05" y="65"/>
                  <a:pt x="105" y="65"/>
                  <a:pt x="105" y="65"/>
                </a:cubicBezTo>
                <a:lnTo>
                  <a:pt x="105" y="80"/>
                </a:lnTo>
                <a:close/>
                <a:moveTo>
                  <a:pt x="105" y="57"/>
                </a:moveTo>
                <a:cubicBezTo>
                  <a:pt x="105" y="58"/>
                  <a:pt x="105" y="58"/>
                  <a:pt x="105" y="58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06" y="58"/>
                  <a:pt x="105" y="57"/>
                  <a:pt x="105" y="57"/>
                </a:cubicBezTo>
                <a:close/>
                <a:moveTo>
                  <a:pt x="55" y="156"/>
                </a:moveTo>
                <a:cubicBezTo>
                  <a:pt x="55" y="170"/>
                  <a:pt x="55" y="170"/>
                  <a:pt x="55" y="170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74" y="156"/>
                  <a:pt x="74" y="156"/>
                  <a:pt x="74" y="156"/>
                </a:cubicBezTo>
                <a:lnTo>
                  <a:pt x="55" y="156"/>
                </a:lnTo>
                <a:close/>
                <a:moveTo>
                  <a:pt x="55" y="150"/>
                </a:moveTo>
                <a:cubicBezTo>
                  <a:pt x="74" y="149"/>
                  <a:pt x="74" y="149"/>
                  <a:pt x="74" y="149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55" y="132"/>
                  <a:pt x="55" y="132"/>
                  <a:pt x="55" y="132"/>
                </a:cubicBezTo>
                <a:lnTo>
                  <a:pt x="55" y="150"/>
                </a:lnTo>
                <a:close/>
                <a:moveTo>
                  <a:pt x="74" y="100"/>
                </a:moveTo>
                <a:cubicBezTo>
                  <a:pt x="74" y="87"/>
                  <a:pt x="74" y="87"/>
                  <a:pt x="74" y="87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100"/>
                  <a:pt x="55" y="100"/>
                  <a:pt x="55" y="100"/>
                </a:cubicBezTo>
                <a:lnTo>
                  <a:pt x="74" y="100"/>
                </a:lnTo>
                <a:close/>
                <a:moveTo>
                  <a:pt x="55" y="177"/>
                </a:moveTo>
                <a:cubicBezTo>
                  <a:pt x="55" y="184"/>
                  <a:pt x="55" y="184"/>
                  <a:pt x="55" y="184"/>
                </a:cubicBezTo>
                <a:cubicBezTo>
                  <a:pt x="62" y="183"/>
                  <a:pt x="68" y="181"/>
                  <a:pt x="74" y="178"/>
                </a:cubicBezTo>
                <a:cubicBezTo>
                  <a:pt x="74" y="177"/>
                  <a:pt x="74" y="177"/>
                  <a:pt x="74" y="177"/>
                </a:cubicBezTo>
                <a:lnTo>
                  <a:pt x="55" y="177"/>
                </a:lnTo>
                <a:close/>
                <a:moveTo>
                  <a:pt x="55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55" y="107"/>
                  <a:pt x="55" y="107"/>
                  <a:pt x="55" y="107"/>
                </a:cubicBezTo>
                <a:lnTo>
                  <a:pt x="55" y="126"/>
                </a:lnTo>
                <a:close/>
                <a:moveTo>
                  <a:pt x="74" y="51"/>
                </a:moveTo>
                <a:cubicBezTo>
                  <a:pt x="68" y="53"/>
                  <a:pt x="62" y="55"/>
                  <a:pt x="57" y="59"/>
                </a:cubicBezTo>
                <a:cubicBezTo>
                  <a:pt x="74" y="59"/>
                  <a:pt x="74" y="59"/>
                  <a:pt x="74" y="59"/>
                </a:cubicBezTo>
                <a:lnTo>
                  <a:pt x="74" y="51"/>
                </a:lnTo>
                <a:close/>
                <a:moveTo>
                  <a:pt x="74" y="65"/>
                </a:moveTo>
                <a:cubicBezTo>
                  <a:pt x="55" y="65"/>
                  <a:pt x="55" y="65"/>
                  <a:pt x="55" y="65"/>
                </a:cubicBezTo>
                <a:cubicBezTo>
                  <a:pt x="55" y="80"/>
                  <a:pt x="55" y="80"/>
                  <a:pt x="55" y="80"/>
                </a:cubicBezTo>
                <a:cubicBezTo>
                  <a:pt x="74" y="80"/>
                  <a:pt x="74" y="80"/>
                  <a:pt x="74" y="80"/>
                </a:cubicBezTo>
                <a:lnTo>
                  <a:pt x="74" y="65"/>
                </a:lnTo>
                <a:close/>
                <a:moveTo>
                  <a:pt x="125" y="100"/>
                </a:moveTo>
                <a:cubicBezTo>
                  <a:pt x="133" y="100"/>
                  <a:pt x="133" y="100"/>
                  <a:pt x="133" y="100"/>
                </a:cubicBezTo>
                <a:cubicBezTo>
                  <a:pt x="133" y="95"/>
                  <a:pt x="132" y="91"/>
                  <a:pt x="130" y="86"/>
                </a:cubicBezTo>
                <a:cubicBezTo>
                  <a:pt x="125" y="86"/>
                  <a:pt x="125" y="86"/>
                  <a:pt x="125" y="86"/>
                </a:cubicBezTo>
                <a:lnTo>
                  <a:pt x="125" y="100"/>
                </a:lnTo>
                <a:close/>
                <a:moveTo>
                  <a:pt x="125" y="76"/>
                </a:moveTo>
                <a:cubicBezTo>
                  <a:pt x="125" y="80"/>
                  <a:pt x="125" y="80"/>
                  <a:pt x="125" y="80"/>
                </a:cubicBezTo>
                <a:cubicBezTo>
                  <a:pt x="127" y="80"/>
                  <a:pt x="127" y="80"/>
                  <a:pt x="127" y="80"/>
                </a:cubicBezTo>
                <a:cubicBezTo>
                  <a:pt x="127" y="78"/>
                  <a:pt x="126" y="77"/>
                  <a:pt x="125" y="76"/>
                </a:cubicBezTo>
                <a:close/>
                <a:moveTo>
                  <a:pt x="125" y="125"/>
                </a:moveTo>
                <a:cubicBezTo>
                  <a:pt x="127" y="125"/>
                  <a:pt x="127" y="125"/>
                  <a:pt x="127" y="125"/>
                </a:cubicBezTo>
                <a:cubicBezTo>
                  <a:pt x="130" y="119"/>
                  <a:pt x="132" y="113"/>
                  <a:pt x="133" y="106"/>
                </a:cubicBezTo>
                <a:cubicBezTo>
                  <a:pt x="125" y="106"/>
                  <a:pt x="125" y="106"/>
                  <a:pt x="125" y="106"/>
                </a:cubicBezTo>
                <a:lnTo>
                  <a:pt x="125" y="125"/>
                </a:lnTo>
                <a:close/>
                <a:moveTo>
                  <a:pt x="7" y="108"/>
                </a:moveTo>
                <a:cubicBezTo>
                  <a:pt x="4" y="114"/>
                  <a:pt x="1" y="120"/>
                  <a:pt x="0" y="126"/>
                </a:cubicBezTo>
                <a:cubicBezTo>
                  <a:pt x="7" y="126"/>
                  <a:pt x="7" y="126"/>
                  <a:pt x="7" y="126"/>
                </a:cubicBezTo>
                <a:lnTo>
                  <a:pt x="7" y="108"/>
                </a:lnTo>
                <a:close/>
                <a:moveTo>
                  <a:pt x="7" y="133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9"/>
                  <a:pt x="1" y="144"/>
                  <a:pt x="3" y="150"/>
                </a:cubicBezTo>
                <a:cubicBezTo>
                  <a:pt x="7" y="150"/>
                  <a:pt x="7" y="150"/>
                  <a:pt x="7" y="150"/>
                </a:cubicBezTo>
                <a:lnTo>
                  <a:pt x="7" y="133"/>
                </a:lnTo>
                <a:close/>
                <a:moveTo>
                  <a:pt x="7" y="158"/>
                </a:moveTo>
                <a:cubicBezTo>
                  <a:pt x="7" y="157"/>
                  <a:pt x="7" y="157"/>
                  <a:pt x="7" y="157"/>
                </a:cubicBezTo>
                <a:cubicBezTo>
                  <a:pt x="7" y="157"/>
                  <a:pt x="7" y="157"/>
                  <a:pt x="7" y="157"/>
                </a:cubicBezTo>
                <a:cubicBezTo>
                  <a:pt x="7" y="157"/>
                  <a:pt x="7" y="157"/>
                  <a:pt x="7" y="158"/>
                </a:cubicBezTo>
                <a:close/>
                <a:moveTo>
                  <a:pt x="35" y="156"/>
                </a:moveTo>
                <a:cubicBezTo>
                  <a:pt x="35" y="170"/>
                  <a:pt x="35" y="170"/>
                  <a:pt x="35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9" y="156"/>
                  <a:pt x="49" y="156"/>
                  <a:pt x="49" y="156"/>
                </a:cubicBezTo>
                <a:lnTo>
                  <a:pt x="35" y="156"/>
                </a:lnTo>
                <a:close/>
                <a:moveTo>
                  <a:pt x="35" y="181"/>
                </a:moveTo>
                <a:cubicBezTo>
                  <a:pt x="40" y="183"/>
                  <a:pt x="44" y="184"/>
                  <a:pt x="49" y="18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35" y="177"/>
                  <a:pt x="35" y="177"/>
                  <a:pt x="35" y="177"/>
                </a:cubicBezTo>
                <a:lnTo>
                  <a:pt x="35" y="181"/>
                </a:lnTo>
                <a:close/>
                <a:moveTo>
                  <a:pt x="49" y="107"/>
                </a:moveTo>
                <a:cubicBezTo>
                  <a:pt x="35" y="107"/>
                  <a:pt x="35" y="107"/>
                  <a:pt x="35" y="107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49" y="126"/>
                  <a:pt x="49" y="126"/>
                  <a:pt x="49" y="126"/>
                </a:cubicBezTo>
                <a:lnTo>
                  <a:pt x="49" y="107"/>
                </a:lnTo>
                <a:close/>
                <a:moveTo>
                  <a:pt x="49" y="132"/>
                </a:moveTo>
                <a:cubicBezTo>
                  <a:pt x="35" y="132"/>
                  <a:pt x="35" y="132"/>
                  <a:pt x="35" y="132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49" y="150"/>
                  <a:pt x="49" y="150"/>
                  <a:pt x="49" y="150"/>
                </a:cubicBezTo>
                <a:lnTo>
                  <a:pt x="49" y="132"/>
                </a:lnTo>
                <a:close/>
                <a:moveTo>
                  <a:pt x="49" y="100"/>
                </a:moveTo>
                <a:cubicBezTo>
                  <a:pt x="49" y="87"/>
                  <a:pt x="49" y="87"/>
                  <a:pt x="49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101"/>
                  <a:pt x="35" y="101"/>
                  <a:pt x="35" y="101"/>
                </a:cubicBezTo>
                <a:lnTo>
                  <a:pt x="49" y="100"/>
                </a:lnTo>
                <a:close/>
                <a:moveTo>
                  <a:pt x="49" y="65"/>
                </a:moveTo>
                <a:cubicBezTo>
                  <a:pt x="35" y="79"/>
                  <a:pt x="35" y="79"/>
                  <a:pt x="35" y="79"/>
                </a:cubicBezTo>
                <a:cubicBezTo>
                  <a:pt x="35" y="80"/>
                  <a:pt x="35" y="80"/>
                  <a:pt x="35" y="80"/>
                </a:cubicBezTo>
                <a:cubicBezTo>
                  <a:pt x="49" y="80"/>
                  <a:pt x="49" y="80"/>
                  <a:pt x="49" y="80"/>
                </a:cubicBezTo>
                <a:lnTo>
                  <a:pt x="49" y="65"/>
                </a:lnTo>
                <a:close/>
                <a:moveTo>
                  <a:pt x="149" y="67"/>
                </a:moveTo>
                <a:cubicBezTo>
                  <a:pt x="154" y="67"/>
                  <a:pt x="159" y="67"/>
                  <a:pt x="164" y="65"/>
                </a:cubicBezTo>
                <a:cubicBezTo>
                  <a:pt x="169" y="64"/>
                  <a:pt x="174" y="63"/>
                  <a:pt x="179" y="60"/>
                </a:cubicBezTo>
                <a:cubicBezTo>
                  <a:pt x="174" y="56"/>
                  <a:pt x="169" y="55"/>
                  <a:pt x="164" y="54"/>
                </a:cubicBezTo>
                <a:cubicBezTo>
                  <a:pt x="159" y="53"/>
                  <a:pt x="154" y="52"/>
                  <a:pt x="149" y="52"/>
                </a:cubicBezTo>
                <a:cubicBezTo>
                  <a:pt x="144" y="52"/>
                  <a:pt x="139" y="53"/>
                  <a:pt x="134" y="54"/>
                </a:cubicBezTo>
                <a:cubicBezTo>
                  <a:pt x="133" y="54"/>
                  <a:pt x="132" y="54"/>
                  <a:pt x="131" y="54"/>
                </a:cubicBezTo>
                <a:cubicBezTo>
                  <a:pt x="132" y="54"/>
                  <a:pt x="133" y="53"/>
                  <a:pt x="133" y="53"/>
                </a:cubicBezTo>
                <a:cubicBezTo>
                  <a:pt x="138" y="50"/>
                  <a:pt x="141" y="47"/>
                  <a:pt x="145" y="44"/>
                </a:cubicBezTo>
                <a:cubicBezTo>
                  <a:pt x="149" y="40"/>
                  <a:pt x="152" y="36"/>
                  <a:pt x="155" y="32"/>
                </a:cubicBezTo>
                <a:cubicBezTo>
                  <a:pt x="157" y="28"/>
                  <a:pt x="160" y="23"/>
                  <a:pt x="161" y="17"/>
                </a:cubicBezTo>
                <a:cubicBezTo>
                  <a:pt x="155" y="18"/>
                  <a:pt x="151" y="21"/>
                  <a:pt x="146" y="24"/>
                </a:cubicBezTo>
                <a:cubicBezTo>
                  <a:pt x="142" y="26"/>
                  <a:pt x="138" y="29"/>
                  <a:pt x="134" y="33"/>
                </a:cubicBezTo>
                <a:cubicBezTo>
                  <a:pt x="131" y="37"/>
                  <a:pt x="128" y="40"/>
                  <a:pt x="125" y="45"/>
                </a:cubicBezTo>
                <a:cubicBezTo>
                  <a:pt x="125" y="45"/>
                  <a:pt x="124" y="46"/>
                  <a:pt x="124" y="47"/>
                </a:cubicBezTo>
                <a:cubicBezTo>
                  <a:pt x="124" y="46"/>
                  <a:pt x="124" y="45"/>
                  <a:pt x="124" y="45"/>
                </a:cubicBezTo>
                <a:cubicBezTo>
                  <a:pt x="126" y="40"/>
                  <a:pt x="126" y="35"/>
                  <a:pt x="126" y="30"/>
                </a:cubicBezTo>
                <a:cubicBezTo>
                  <a:pt x="126" y="25"/>
                  <a:pt x="126" y="20"/>
                  <a:pt x="124" y="15"/>
                </a:cubicBezTo>
                <a:cubicBezTo>
                  <a:pt x="123" y="10"/>
                  <a:pt x="122" y="5"/>
                  <a:pt x="119" y="0"/>
                </a:cubicBezTo>
                <a:cubicBezTo>
                  <a:pt x="115" y="5"/>
                  <a:pt x="114" y="10"/>
                  <a:pt x="113" y="15"/>
                </a:cubicBezTo>
                <a:cubicBezTo>
                  <a:pt x="112" y="20"/>
                  <a:pt x="111" y="25"/>
                  <a:pt x="111" y="30"/>
                </a:cubicBezTo>
                <a:cubicBezTo>
                  <a:pt x="111" y="35"/>
                  <a:pt x="112" y="40"/>
                  <a:pt x="113" y="45"/>
                </a:cubicBezTo>
                <a:cubicBezTo>
                  <a:pt x="113" y="45"/>
                  <a:pt x="113" y="46"/>
                  <a:pt x="113" y="47"/>
                </a:cubicBezTo>
                <a:cubicBezTo>
                  <a:pt x="113" y="46"/>
                  <a:pt x="112" y="45"/>
                  <a:pt x="112" y="45"/>
                </a:cubicBezTo>
                <a:cubicBezTo>
                  <a:pt x="109" y="40"/>
                  <a:pt x="106" y="37"/>
                  <a:pt x="103" y="33"/>
                </a:cubicBezTo>
                <a:cubicBezTo>
                  <a:pt x="99" y="29"/>
                  <a:pt x="95" y="26"/>
                  <a:pt x="91" y="24"/>
                </a:cubicBezTo>
                <a:cubicBezTo>
                  <a:pt x="87" y="21"/>
                  <a:pt x="82" y="18"/>
                  <a:pt x="76" y="17"/>
                </a:cubicBezTo>
                <a:cubicBezTo>
                  <a:pt x="77" y="23"/>
                  <a:pt x="80" y="28"/>
                  <a:pt x="83" y="32"/>
                </a:cubicBezTo>
                <a:cubicBezTo>
                  <a:pt x="85" y="36"/>
                  <a:pt x="89" y="40"/>
                  <a:pt x="92" y="44"/>
                </a:cubicBezTo>
                <a:cubicBezTo>
                  <a:pt x="96" y="47"/>
                  <a:pt x="99" y="50"/>
                  <a:pt x="104" y="53"/>
                </a:cubicBezTo>
                <a:cubicBezTo>
                  <a:pt x="108" y="56"/>
                  <a:pt x="113" y="58"/>
                  <a:pt x="119" y="60"/>
                </a:cubicBezTo>
                <a:cubicBezTo>
                  <a:pt x="119" y="60"/>
                  <a:pt x="120" y="61"/>
                  <a:pt x="121" y="61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2" y="67"/>
                  <a:pt x="125" y="71"/>
                  <a:pt x="127" y="76"/>
                </a:cubicBezTo>
                <a:cubicBezTo>
                  <a:pt x="130" y="80"/>
                  <a:pt x="133" y="84"/>
                  <a:pt x="137" y="87"/>
                </a:cubicBezTo>
                <a:cubicBezTo>
                  <a:pt x="140" y="91"/>
                  <a:pt x="144" y="94"/>
                  <a:pt x="149" y="97"/>
                </a:cubicBezTo>
                <a:cubicBezTo>
                  <a:pt x="153" y="100"/>
                  <a:pt x="158" y="102"/>
                  <a:pt x="163" y="103"/>
                </a:cubicBezTo>
                <a:cubicBezTo>
                  <a:pt x="162" y="98"/>
                  <a:pt x="160" y="93"/>
                  <a:pt x="157" y="89"/>
                </a:cubicBezTo>
                <a:cubicBezTo>
                  <a:pt x="154" y="84"/>
                  <a:pt x="151" y="80"/>
                  <a:pt x="148" y="77"/>
                </a:cubicBezTo>
                <a:cubicBezTo>
                  <a:pt x="144" y="73"/>
                  <a:pt x="140" y="70"/>
                  <a:pt x="136" y="67"/>
                </a:cubicBezTo>
                <a:cubicBezTo>
                  <a:pt x="134" y="66"/>
                  <a:pt x="133" y="66"/>
                  <a:pt x="131" y="65"/>
                </a:cubicBezTo>
                <a:cubicBezTo>
                  <a:pt x="132" y="65"/>
                  <a:pt x="133" y="65"/>
                  <a:pt x="134" y="65"/>
                </a:cubicBezTo>
                <a:cubicBezTo>
                  <a:pt x="139" y="66"/>
                  <a:pt x="144" y="67"/>
                  <a:pt x="149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920383" y="1641173"/>
            <a:ext cx="216052" cy="177776"/>
          </a:xfrm>
          <a:custGeom>
            <a:avLst/>
            <a:gdLst>
              <a:gd name="T0" fmla="*/ 167 w 170"/>
              <a:gd name="T1" fmla="*/ 47 h 140"/>
              <a:gd name="T2" fmla="*/ 25 w 170"/>
              <a:gd name="T3" fmla="*/ 136 h 140"/>
              <a:gd name="T4" fmla="*/ 0 w 170"/>
              <a:gd name="T5" fmla="*/ 130 h 140"/>
              <a:gd name="T6" fmla="*/ 117 w 170"/>
              <a:gd name="T7" fmla="*/ 33 h 140"/>
              <a:gd name="T8" fmla="*/ 133 w 170"/>
              <a:gd name="T9" fmla="*/ 23 h 140"/>
              <a:gd name="T10" fmla="*/ 132 w 170"/>
              <a:gd name="T11" fmla="*/ 24 h 140"/>
              <a:gd name="T12" fmla="*/ 122 w 170"/>
              <a:gd name="T13" fmla="*/ 53 h 140"/>
              <a:gd name="T14" fmla="*/ 122 w 170"/>
              <a:gd name="T15" fmla="*/ 54 h 140"/>
              <a:gd name="T16" fmla="*/ 138 w 170"/>
              <a:gd name="T17" fmla="*/ 24 h 140"/>
              <a:gd name="T18" fmla="*/ 138 w 170"/>
              <a:gd name="T19" fmla="*/ 24 h 140"/>
              <a:gd name="T20" fmla="*/ 144 w 170"/>
              <a:gd name="T21" fmla="*/ 25 h 140"/>
              <a:gd name="T22" fmla="*/ 151 w 170"/>
              <a:gd name="T23" fmla="*/ 9 h 140"/>
              <a:gd name="T24" fmla="*/ 151 w 170"/>
              <a:gd name="T25" fmla="*/ 4 h 140"/>
              <a:gd name="T26" fmla="*/ 161 w 170"/>
              <a:gd name="T27" fmla="*/ 8 h 140"/>
              <a:gd name="T28" fmla="*/ 156 w 170"/>
              <a:gd name="T29" fmla="*/ 10 h 140"/>
              <a:gd name="T30" fmla="*/ 149 w 170"/>
              <a:gd name="T31" fmla="*/ 26 h 140"/>
              <a:gd name="T32" fmla="*/ 167 w 170"/>
              <a:gd name="T33" fmla="*/ 4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0" h="140">
                <a:moveTo>
                  <a:pt x="167" y="47"/>
                </a:moveTo>
                <a:cubicBezTo>
                  <a:pt x="167" y="47"/>
                  <a:pt x="155" y="117"/>
                  <a:pt x="25" y="136"/>
                </a:cubicBezTo>
                <a:cubicBezTo>
                  <a:pt x="25" y="136"/>
                  <a:pt x="2" y="140"/>
                  <a:pt x="0" y="130"/>
                </a:cubicBezTo>
                <a:cubicBezTo>
                  <a:pt x="0" y="130"/>
                  <a:pt x="104" y="99"/>
                  <a:pt x="117" y="33"/>
                </a:cubicBezTo>
                <a:cubicBezTo>
                  <a:pt x="117" y="33"/>
                  <a:pt x="120" y="19"/>
                  <a:pt x="133" y="23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27" y="38"/>
                  <a:pt x="122" y="52"/>
                  <a:pt x="122" y="53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4"/>
                  <a:pt x="132" y="37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41" y="24"/>
                  <a:pt x="144" y="25"/>
                </a:cubicBezTo>
                <a:cubicBezTo>
                  <a:pt x="151" y="9"/>
                  <a:pt x="151" y="9"/>
                  <a:pt x="151" y="9"/>
                </a:cubicBezTo>
                <a:cubicBezTo>
                  <a:pt x="151" y="9"/>
                  <a:pt x="152" y="8"/>
                  <a:pt x="151" y="4"/>
                </a:cubicBezTo>
                <a:cubicBezTo>
                  <a:pt x="150" y="0"/>
                  <a:pt x="164" y="6"/>
                  <a:pt x="161" y="8"/>
                </a:cubicBezTo>
                <a:cubicBezTo>
                  <a:pt x="158" y="9"/>
                  <a:pt x="156" y="10"/>
                  <a:pt x="156" y="10"/>
                </a:cubicBezTo>
                <a:cubicBezTo>
                  <a:pt x="149" y="26"/>
                  <a:pt x="149" y="26"/>
                  <a:pt x="149" y="26"/>
                </a:cubicBezTo>
                <a:cubicBezTo>
                  <a:pt x="158" y="29"/>
                  <a:pt x="170" y="34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3205202" y="2121960"/>
            <a:ext cx="140971" cy="185512"/>
          </a:xfrm>
          <a:custGeom>
            <a:avLst/>
            <a:gdLst>
              <a:gd name="T0" fmla="*/ 94 w 131"/>
              <a:gd name="T1" fmla="*/ 79 h 173"/>
              <a:gd name="T2" fmla="*/ 100 w 131"/>
              <a:gd name="T3" fmla="*/ 123 h 173"/>
              <a:gd name="T4" fmla="*/ 66 w 131"/>
              <a:gd name="T5" fmla="*/ 173 h 173"/>
              <a:gd name="T6" fmla="*/ 31 w 131"/>
              <a:gd name="T7" fmla="*/ 123 h 173"/>
              <a:gd name="T8" fmla="*/ 37 w 131"/>
              <a:gd name="T9" fmla="*/ 79 h 173"/>
              <a:gd name="T10" fmla="*/ 66 w 131"/>
              <a:gd name="T11" fmla="*/ 83 h 173"/>
              <a:gd name="T12" fmla="*/ 94 w 131"/>
              <a:gd name="T13" fmla="*/ 79 h 173"/>
              <a:gd name="T14" fmla="*/ 131 w 131"/>
              <a:gd name="T15" fmla="*/ 43 h 173"/>
              <a:gd name="T16" fmla="*/ 94 w 131"/>
              <a:gd name="T17" fmla="*/ 75 h 173"/>
              <a:gd name="T18" fmla="*/ 66 w 131"/>
              <a:gd name="T19" fmla="*/ 78 h 173"/>
              <a:gd name="T20" fmla="*/ 37 w 131"/>
              <a:gd name="T21" fmla="*/ 75 h 173"/>
              <a:gd name="T22" fmla="*/ 0 w 131"/>
              <a:gd name="T23" fmla="*/ 43 h 173"/>
              <a:gd name="T24" fmla="*/ 66 w 131"/>
              <a:gd name="T25" fmla="*/ 0 h 173"/>
              <a:gd name="T26" fmla="*/ 131 w 131"/>
              <a:gd name="T27" fmla="*/ 43 h 173"/>
              <a:gd name="T28" fmla="*/ 30 w 131"/>
              <a:gd name="T29" fmla="*/ 29 h 173"/>
              <a:gd name="T30" fmla="*/ 39 w 131"/>
              <a:gd name="T31" fmla="*/ 21 h 173"/>
              <a:gd name="T32" fmla="*/ 30 w 131"/>
              <a:gd name="T33" fmla="*/ 13 h 173"/>
              <a:gd name="T34" fmla="*/ 22 w 131"/>
              <a:gd name="T35" fmla="*/ 21 h 173"/>
              <a:gd name="T36" fmla="*/ 30 w 131"/>
              <a:gd name="T37" fmla="*/ 29 h 173"/>
              <a:gd name="T38" fmla="*/ 46 w 131"/>
              <a:gd name="T39" fmla="*/ 59 h 173"/>
              <a:gd name="T40" fmla="*/ 39 w 131"/>
              <a:gd name="T41" fmla="*/ 52 h 173"/>
              <a:gd name="T42" fmla="*/ 31 w 131"/>
              <a:gd name="T43" fmla="*/ 59 h 173"/>
              <a:gd name="T44" fmla="*/ 39 w 131"/>
              <a:gd name="T45" fmla="*/ 67 h 173"/>
              <a:gd name="T46" fmla="*/ 46 w 131"/>
              <a:gd name="T47" fmla="*/ 59 h 173"/>
              <a:gd name="T48" fmla="*/ 75 w 131"/>
              <a:gd name="T49" fmla="*/ 38 h 173"/>
              <a:gd name="T50" fmla="*/ 64 w 131"/>
              <a:gd name="T51" fmla="*/ 29 h 173"/>
              <a:gd name="T52" fmla="*/ 52 w 131"/>
              <a:gd name="T53" fmla="*/ 38 h 173"/>
              <a:gd name="T54" fmla="*/ 64 w 131"/>
              <a:gd name="T55" fmla="*/ 47 h 173"/>
              <a:gd name="T56" fmla="*/ 75 w 131"/>
              <a:gd name="T57" fmla="*/ 38 h 173"/>
              <a:gd name="T58" fmla="*/ 93 w 131"/>
              <a:gd name="T59" fmla="*/ 65 h 173"/>
              <a:gd name="T60" fmla="*/ 88 w 131"/>
              <a:gd name="T61" fmla="*/ 59 h 173"/>
              <a:gd name="T62" fmla="*/ 82 w 131"/>
              <a:gd name="T63" fmla="*/ 65 h 173"/>
              <a:gd name="T64" fmla="*/ 88 w 131"/>
              <a:gd name="T65" fmla="*/ 70 h 173"/>
              <a:gd name="T66" fmla="*/ 93 w 131"/>
              <a:gd name="T67" fmla="*/ 65 h 173"/>
              <a:gd name="T68" fmla="*/ 95 w 131"/>
              <a:gd name="T69" fmla="*/ 22 h 173"/>
              <a:gd name="T70" fmla="*/ 88 w 131"/>
              <a:gd name="T71" fmla="*/ 16 h 173"/>
              <a:gd name="T72" fmla="*/ 80 w 131"/>
              <a:gd name="T73" fmla="*/ 22 h 173"/>
              <a:gd name="T74" fmla="*/ 88 w 131"/>
              <a:gd name="T75" fmla="*/ 28 h 173"/>
              <a:gd name="T76" fmla="*/ 95 w 131"/>
              <a:gd name="T77" fmla="*/ 22 h 173"/>
              <a:gd name="T78" fmla="*/ 122 w 131"/>
              <a:gd name="T79" fmla="*/ 47 h 173"/>
              <a:gd name="T80" fmla="*/ 117 w 131"/>
              <a:gd name="T81" fmla="*/ 43 h 173"/>
              <a:gd name="T82" fmla="*/ 112 w 131"/>
              <a:gd name="T83" fmla="*/ 47 h 173"/>
              <a:gd name="T84" fmla="*/ 117 w 131"/>
              <a:gd name="T85" fmla="*/ 52 h 173"/>
              <a:gd name="T86" fmla="*/ 122 w 131"/>
              <a:gd name="T87" fmla="*/ 4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1" h="173">
                <a:moveTo>
                  <a:pt x="94" y="79"/>
                </a:moveTo>
                <a:cubicBezTo>
                  <a:pt x="98" y="94"/>
                  <a:pt x="100" y="110"/>
                  <a:pt x="100" y="123"/>
                </a:cubicBezTo>
                <a:cubicBezTo>
                  <a:pt x="100" y="158"/>
                  <a:pt x="85" y="173"/>
                  <a:pt x="66" y="173"/>
                </a:cubicBezTo>
                <a:cubicBezTo>
                  <a:pt x="46" y="173"/>
                  <a:pt x="31" y="158"/>
                  <a:pt x="31" y="123"/>
                </a:cubicBezTo>
                <a:cubicBezTo>
                  <a:pt x="31" y="110"/>
                  <a:pt x="33" y="94"/>
                  <a:pt x="37" y="79"/>
                </a:cubicBezTo>
                <a:cubicBezTo>
                  <a:pt x="46" y="81"/>
                  <a:pt x="55" y="83"/>
                  <a:pt x="66" y="83"/>
                </a:cubicBezTo>
                <a:cubicBezTo>
                  <a:pt x="76" y="83"/>
                  <a:pt x="85" y="81"/>
                  <a:pt x="94" y="79"/>
                </a:cubicBezTo>
                <a:close/>
                <a:moveTo>
                  <a:pt x="131" y="43"/>
                </a:moveTo>
                <a:cubicBezTo>
                  <a:pt x="131" y="57"/>
                  <a:pt x="116" y="69"/>
                  <a:pt x="94" y="75"/>
                </a:cubicBezTo>
                <a:cubicBezTo>
                  <a:pt x="85" y="77"/>
                  <a:pt x="76" y="78"/>
                  <a:pt x="66" y="78"/>
                </a:cubicBezTo>
                <a:cubicBezTo>
                  <a:pt x="55" y="78"/>
                  <a:pt x="46" y="77"/>
                  <a:pt x="37" y="75"/>
                </a:cubicBezTo>
                <a:cubicBezTo>
                  <a:pt x="15" y="69"/>
                  <a:pt x="0" y="57"/>
                  <a:pt x="0" y="43"/>
                </a:cubicBezTo>
                <a:cubicBezTo>
                  <a:pt x="0" y="24"/>
                  <a:pt x="30" y="0"/>
                  <a:pt x="66" y="0"/>
                </a:cubicBezTo>
                <a:cubicBezTo>
                  <a:pt x="102" y="0"/>
                  <a:pt x="131" y="24"/>
                  <a:pt x="131" y="43"/>
                </a:cubicBezTo>
                <a:close/>
                <a:moveTo>
                  <a:pt x="30" y="29"/>
                </a:moveTo>
                <a:cubicBezTo>
                  <a:pt x="35" y="29"/>
                  <a:pt x="39" y="25"/>
                  <a:pt x="39" y="21"/>
                </a:cubicBezTo>
                <a:cubicBezTo>
                  <a:pt x="39" y="16"/>
                  <a:pt x="35" y="13"/>
                  <a:pt x="30" y="13"/>
                </a:cubicBezTo>
                <a:cubicBezTo>
                  <a:pt x="26" y="13"/>
                  <a:pt x="22" y="16"/>
                  <a:pt x="22" y="21"/>
                </a:cubicBezTo>
                <a:cubicBezTo>
                  <a:pt x="22" y="25"/>
                  <a:pt x="26" y="29"/>
                  <a:pt x="30" y="29"/>
                </a:cubicBezTo>
                <a:close/>
                <a:moveTo>
                  <a:pt x="46" y="59"/>
                </a:moveTo>
                <a:cubicBezTo>
                  <a:pt x="46" y="55"/>
                  <a:pt x="43" y="52"/>
                  <a:pt x="39" y="52"/>
                </a:cubicBezTo>
                <a:cubicBezTo>
                  <a:pt x="34" y="52"/>
                  <a:pt x="31" y="55"/>
                  <a:pt x="31" y="59"/>
                </a:cubicBezTo>
                <a:cubicBezTo>
                  <a:pt x="31" y="64"/>
                  <a:pt x="34" y="67"/>
                  <a:pt x="39" y="67"/>
                </a:cubicBezTo>
                <a:cubicBezTo>
                  <a:pt x="43" y="67"/>
                  <a:pt x="46" y="64"/>
                  <a:pt x="46" y="59"/>
                </a:cubicBezTo>
                <a:close/>
                <a:moveTo>
                  <a:pt x="75" y="38"/>
                </a:moveTo>
                <a:cubicBezTo>
                  <a:pt x="75" y="33"/>
                  <a:pt x="70" y="29"/>
                  <a:pt x="64" y="29"/>
                </a:cubicBezTo>
                <a:cubicBezTo>
                  <a:pt x="57" y="29"/>
                  <a:pt x="52" y="33"/>
                  <a:pt x="52" y="38"/>
                </a:cubicBezTo>
                <a:cubicBezTo>
                  <a:pt x="52" y="43"/>
                  <a:pt x="57" y="47"/>
                  <a:pt x="64" y="47"/>
                </a:cubicBezTo>
                <a:cubicBezTo>
                  <a:pt x="70" y="47"/>
                  <a:pt x="75" y="43"/>
                  <a:pt x="75" y="38"/>
                </a:cubicBezTo>
                <a:close/>
                <a:moveTo>
                  <a:pt x="93" y="65"/>
                </a:moveTo>
                <a:cubicBezTo>
                  <a:pt x="93" y="62"/>
                  <a:pt x="91" y="59"/>
                  <a:pt x="88" y="59"/>
                </a:cubicBezTo>
                <a:cubicBezTo>
                  <a:pt x="85" y="59"/>
                  <a:pt x="82" y="62"/>
                  <a:pt x="82" y="65"/>
                </a:cubicBezTo>
                <a:cubicBezTo>
                  <a:pt x="82" y="68"/>
                  <a:pt x="85" y="70"/>
                  <a:pt x="88" y="70"/>
                </a:cubicBezTo>
                <a:cubicBezTo>
                  <a:pt x="91" y="70"/>
                  <a:pt x="93" y="68"/>
                  <a:pt x="93" y="65"/>
                </a:cubicBezTo>
                <a:close/>
                <a:moveTo>
                  <a:pt x="95" y="22"/>
                </a:moveTo>
                <a:cubicBezTo>
                  <a:pt x="95" y="19"/>
                  <a:pt x="92" y="16"/>
                  <a:pt x="88" y="16"/>
                </a:cubicBezTo>
                <a:cubicBezTo>
                  <a:pt x="84" y="16"/>
                  <a:pt x="80" y="19"/>
                  <a:pt x="80" y="22"/>
                </a:cubicBezTo>
                <a:cubicBezTo>
                  <a:pt x="80" y="25"/>
                  <a:pt x="84" y="28"/>
                  <a:pt x="88" y="28"/>
                </a:cubicBezTo>
                <a:cubicBezTo>
                  <a:pt x="92" y="28"/>
                  <a:pt x="95" y="25"/>
                  <a:pt x="95" y="22"/>
                </a:cubicBezTo>
                <a:close/>
                <a:moveTo>
                  <a:pt x="122" y="47"/>
                </a:moveTo>
                <a:cubicBezTo>
                  <a:pt x="122" y="45"/>
                  <a:pt x="119" y="43"/>
                  <a:pt x="117" y="43"/>
                </a:cubicBezTo>
                <a:cubicBezTo>
                  <a:pt x="114" y="43"/>
                  <a:pt x="112" y="45"/>
                  <a:pt x="112" y="47"/>
                </a:cubicBezTo>
                <a:cubicBezTo>
                  <a:pt x="112" y="50"/>
                  <a:pt x="114" y="52"/>
                  <a:pt x="117" y="52"/>
                </a:cubicBezTo>
                <a:cubicBezTo>
                  <a:pt x="119" y="52"/>
                  <a:pt x="122" y="50"/>
                  <a:pt x="122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7"/>
          <p:cNvSpPr>
            <a:spLocks noEditPoints="1"/>
          </p:cNvSpPr>
          <p:nvPr/>
        </p:nvSpPr>
        <p:spPr bwMode="auto">
          <a:xfrm>
            <a:off x="6631528" y="1272812"/>
            <a:ext cx="201987" cy="216522"/>
          </a:xfrm>
          <a:custGeom>
            <a:avLst/>
            <a:gdLst>
              <a:gd name="T0" fmla="*/ 89 w 135"/>
              <a:gd name="T1" fmla="*/ 76 h 145"/>
              <a:gd name="T2" fmla="*/ 92 w 135"/>
              <a:gd name="T3" fmla="*/ 73 h 145"/>
              <a:gd name="T4" fmla="*/ 92 w 135"/>
              <a:gd name="T5" fmla="*/ 73 h 145"/>
              <a:gd name="T6" fmla="*/ 89 w 135"/>
              <a:gd name="T7" fmla="*/ 76 h 145"/>
              <a:gd name="T8" fmla="*/ 92 w 135"/>
              <a:gd name="T9" fmla="*/ 73 h 145"/>
              <a:gd name="T10" fmla="*/ 77 w 135"/>
              <a:gd name="T11" fmla="*/ 67 h 145"/>
              <a:gd name="T12" fmla="*/ 88 w 135"/>
              <a:gd name="T13" fmla="*/ 77 h 145"/>
              <a:gd name="T14" fmla="*/ 89 w 135"/>
              <a:gd name="T15" fmla="*/ 76 h 145"/>
              <a:gd name="T16" fmla="*/ 79 w 135"/>
              <a:gd name="T17" fmla="*/ 88 h 145"/>
              <a:gd name="T18" fmla="*/ 33 w 135"/>
              <a:gd name="T19" fmla="*/ 131 h 145"/>
              <a:gd name="T20" fmla="*/ 21 w 135"/>
              <a:gd name="T21" fmla="*/ 122 h 145"/>
              <a:gd name="T22" fmla="*/ 31 w 135"/>
              <a:gd name="T23" fmla="*/ 132 h 145"/>
              <a:gd name="T24" fmla="*/ 2 w 135"/>
              <a:gd name="T25" fmla="*/ 144 h 145"/>
              <a:gd name="T26" fmla="*/ 24 w 135"/>
              <a:gd name="T27" fmla="*/ 90 h 145"/>
              <a:gd name="T28" fmla="*/ 33 w 135"/>
              <a:gd name="T29" fmla="*/ 99 h 145"/>
              <a:gd name="T30" fmla="*/ 25 w 135"/>
              <a:gd name="T31" fmla="*/ 88 h 145"/>
              <a:gd name="T32" fmla="*/ 47 w 135"/>
              <a:gd name="T33" fmla="*/ 60 h 145"/>
              <a:gd name="T34" fmla="*/ 68 w 135"/>
              <a:gd name="T35" fmla="*/ 35 h 145"/>
              <a:gd name="T36" fmla="*/ 83 w 135"/>
              <a:gd name="T37" fmla="*/ 49 h 145"/>
              <a:gd name="T38" fmla="*/ 72 w 135"/>
              <a:gd name="T39" fmla="*/ 31 h 145"/>
              <a:gd name="T40" fmla="*/ 100 w 135"/>
              <a:gd name="T41" fmla="*/ 30 h 145"/>
              <a:gd name="T42" fmla="*/ 92 w 135"/>
              <a:gd name="T43" fmla="*/ 73 h 145"/>
              <a:gd name="T44" fmla="*/ 67 w 135"/>
              <a:gd name="T45" fmla="*/ 84 h 145"/>
              <a:gd name="T46" fmla="*/ 53 w 135"/>
              <a:gd name="T47" fmla="*/ 71 h 145"/>
              <a:gd name="T48" fmla="*/ 67 w 135"/>
              <a:gd name="T49" fmla="*/ 84 h 145"/>
              <a:gd name="T50" fmla="*/ 125 w 135"/>
              <a:gd name="T51" fmla="*/ 22 h 145"/>
              <a:gd name="T52" fmla="*/ 113 w 135"/>
              <a:gd name="T53" fmla="*/ 23 h 145"/>
              <a:gd name="T54" fmla="*/ 121 w 135"/>
              <a:gd name="T55" fmla="*/ 15 h 145"/>
              <a:gd name="T56" fmla="*/ 124 w 135"/>
              <a:gd name="T57" fmla="*/ 8 h 145"/>
              <a:gd name="T58" fmla="*/ 116 w 135"/>
              <a:gd name="T59" fmla="*/ 11 h 145"/>
              <a:gd name="T60" fmla="*/ 108 w 135"/>
              <a:gd name="T61" fmla="*/ 19 h 145"/>
              <a:gd name="T62" fmla="*/ 108 w 135"/>
              <a:gd name="T63" fmla="*/ 8 h 145"/>
              <a:gd name="T64" fmla="*/ 105 w 135"/>
              <a:gd name="T65" fmla="*/ 0 h 145"/>
              <a:gd name="T66" fmla="*/ 101 w 135"/>
              <a:gd name="T67" fmla="*/ 8 h 145"/>
              <a:gd name="T68" fmla="*/ 102 w 135"/>
              <a:gd name="T69" fmla="*/ 27 h 145"/>
              <a:gd name="T70" fmla="*/ 102 w 135"/>
              <a:gd name="T71" fmla="*/ 27 h 145"/>
              <a:gd name="T72" fmla="*/ 102 w 135"/>
              <a:gd name="T73" fmla="*/ 28 h 145"/>
              <a:gd name="T74" fmla="*/ 104 w 135"/>
              <a:gd name="T75" fmla="*/ 30 h 145"/>
              <a:gd name="T76" fmla="*/ 106 w 135"/>
              <a:gd name="T77" fmla="*/ 30 h 145"/>
              <a:gd name="T78" fmla="*/ 106 w 135"/>
              <a:gd name="T79" fmla="*/ 30 h 145"/>
              <a:gd name="T80" fmla="*/ 106 w 135"/>
              <a:gd name="T81" fmla="*/ 30 h 145"/>
              <a:gd name="T82" fmla="*/ 106 w 135"/>
              <a:gd name="T83" fmla="*/ 30 h 145"/>
              <a:gd name="T84" fmla="*/ 106 w 135"/>
              <a:gd name="T85" fmla="*/ 30 h 145"/>
              <a:gd name="T86" fmla="*/ 125 w 135"/>
              <a:gd name="T87" fmla="*/ 29 h 145"/>
              <a:gd name="T88" fmla="*/ 135 w 135"/>
              <a:gd name="T89" fmla="*/ 27 h 145"/>
              <a:gd name="T90" fmla="*/ 125 w 135"/>
              <a:gd name="T91" fmla="*/ 2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145">
                <a:moveTo>
                  <a:pt x="89" y="76"/>
                </a:moveTo>
                <a:cubicBezTo>
                  <a:pt x="90" y="75"/>
                  <a:pt x="91" y="74"/>
                  <a:pt x="92" y="73"/>
                </a:cubicBezTo>
                <a:cubicBezTo>
                  <a:pt x="92" y="73"/>
                  <a:pt x="92" y="73"/>
                  <a:pt x="92" y="73"/>
                </a:cubicBezTo>
                <a:lnTo>
                  <a:pt x="89" y="76"/>
                </a:lnTo>
                <a:close/>
                <a:moveTo>
                  <a:pt x="92" y="73"/>
                </a:moveTo>
                <a:cubicBezTo>
                  <a:pt x="91" y="72"/>
                  <a:pt x="85" y="64"/>
                  <a:pt x="77" y="67"/>
                </a:cubicBezTo>
                <a:cubicBezTo>
                  <a:pt x="88" y="77"/>
                  <a:pt x="88" y="77"/>
                  <a:pt x="88" y="77"/>
                </a:cubicBezTo>
                <a:cubicBezTo>
                  <a:pt x="89" y="76"/>
                  <a:pt x="89" y="76"/>
                  <a:pt x="89" y="76"/>
                </a:cubicBezTo>
                <a:cubicBezTo>
                  <a:pt x="86" y="80"/>
                  <a:pt x="82" y="83"/>
                  <a:pt x="79" y="88"/>
                </a:cubicBezTo>
                <a:cubicBezTo>
                  <a:pt x="62" y="107"/>
                  <a:pt x="46" y="122"/>
                  <a:pt x="33" y="131"/>
                </a:cubicBezTo>
                <a:cubicBezTo>
                  <a:pt x="29" y="121"/>
                  <a:pt x="21" y="122"/>
                  <a:pt x="21" y="12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9" y="141"/>
                  <a:pt x="9" y="145"/>
                  <a:pt x="2" y="144"/>
                </a:cubicBezTo>
                <a:cubicBezTo>
                  <a:pt x="0" y="136"/>
                  <a:pt x="7" y="116"/>
                  <a:pt x="24" y="90"/>
                </a:cubicBezTo>
                <a:cubicBezTo>
                  <a:pt x="33" y="99"/>
                  <a:pt x="33" y="99"/>
                  <a:pt x="33" y="99"/>
                </a:cubicBezTo>
                <a:cubicBezTo>
                  <a:pt x="31" y="93"/>
                  <a:pt x="28" y="89"/>
                  <a:pt x="25" y="88"/>
                </a:cubicBezTo>
                <a:cubicBezTo>
                  <a:pt x="31" y="79"/>
                  <a:pt x="38" y="70"/>
                  <a:pt x="47" y="60"/>
                </a:cubicBezTo>
                <a:cubicBezTo>
                  <a:pt x="56" y="49"/>
                  <a:pt x="63" y="41"/>
                  <a:pt x="68" y="35"/>
                </a:cubicBezTo>
                <a:cubicBezTo>
                  <a:pt x="69" y="36"/>
                  <a:pt x="78" y="48"/>
                  <a:pt x="83" y="49"/>
                </a:cubicBezTo>
                <a:cubicBezTo>
                  <a:pt x="85" y="41"/>
                  <a:pt x="72" y="31"/>
                  <a:pt x="72" y="31"/>
                </a:cubicBezTo>
                <a:cubicBezTo>
                  <a:pt x="72" y="31"/>
                  <a:pt x="84" y="16"/>
                  <a:pt x="100" y="30"/>
                </a:cubicBezTo>
                <a:cubicBezTo>
                  <a:pt x="116" y="44"/>
                  <a:pt x="114" y="48"/>
                  <a:pt x="92" y="73"/>
                </a:cubicBezTo>
                <a:close/>
                <a:moveTo>
                  <a:pt x="67" y="84"/>
                </a:moveTo>
                <a:cubicBezTo>
                  <a:pt x="63" y="70"/>
                  <a:pt x="53" y="71"/>
                  <a:pt x="53" y="71"/>
                </a:cubicBezTo>
                <a:lnTo>
                  <a:pt x="67" y="84"/>
                </a:lnTo>
                <a:close/>
                <a:moveTo>
                  <a:pt x="125" y="22"/>
                </a:moveTo>
                <a:cubicBezTo>
                  <a:pt x="113" y="23"/>
                  <a:pt x="113" y="23"/>
                  <a:pt x="113" y="23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122" y="14"/>
                  <a:pt x="125" y="10"/>
                  <a:pt x="124" y="8"/>
                </a:cubicBezTo>
                <a:cubicBezTo>
                  <a:pt x="122" y="7"/>
                  <a:pt x="117" y="9"/>
                  <a:pt x="116" y="11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6"/>
                  <a:pt x="107" y="0"/>
                  <a:pt x="105" y="0"/>
                </a:cubicBezTo>
                <a:cubicBezTo>
                  <a:pt x="103" y="1"/>
                  <a:pt x="101" y="6"/>
                  <a:pt x="101" y="8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2" y="27"/>
                  <a:pt x="102" y="28"/>
                  <a:pt x="102" y="28"/>
                </a:cubicBezTo>
                <a:cubicBezTo>
                  <a:pt x="103" y="29"/>
                  <a:pt x="103" y="29"/>
                  <a:pt x="104" y="30"/>
                </a:cubicBezTo>
                <a:cubicBezTo>
                  <a:pt x="105" y="30"/>
                  <a:pt x="105" y="30"/>
                  <a:pt x="10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7" y="29"/>
                  <a:pt x="135" y="29"/>
                  <a:pt x="135" y="27"/>
                </a:cubicBezTo>
                <a:cubicBezTo>
                  <a:pt x="135" y="25"/>
                  <a:pt x="127" y="22"/>
                  <a:pt x="125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9"/>
          <p:cNvSpPr>
            <a:spLocks/>
          </p:cNvSpPr>
          <p:nvPr/>
        </p:nvSpPr>
        <p:spPr bwMode="auto">
          <a:xfrm>
            <a:off x="8200279" y="2087750"/>
            <a:ext cx="163661" cy="162019"/>
          </a:xfrm>
          <a:custGeom>
            <a:avLst/>
            <a:gdLst>
              <a:gd name="T0" fmla="*/ 108 w 128"/>
              <a:gd name="T1" fmla="*/ 19 h 127"/>
              <a:gd name="T2" fmla="*/ 29 w 128"/>
              <a:gd name="T3" fmla="*/ 28 h 127"/>
              <a:gd name="T4" fmla="*/ 20 w 128"/>
              <a:gd name="T5" fmla="*/ 108 h 127"/>
              <a:gd name="T6" fmla="*/ 100 w 128"/>
              <a:gd name="T7" fmla="*/ 99 h 127"/>
              <a:gd name="T8" fmla="*/ 108 w 128"/>
              <a:gd name="T9" fmla="*/ 1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27">
                <a:moveTo>
                  <a:pt x="108" y="19"/>
                </a:moveTo>
                <a:cubicBezTo>
                  <a:pt x="89" y="0"/>
                  <a:pt x="53" y="3"/>
                  <a:pt x="29" y="28"/>
                </a:cubicBezTo>
                <a:cubicBezTo>
                  <a:pt x="4" y="52"/>
                  <a:pt x="0" y="88"/>
                  <a:pt x="20" y="108"/>
                </a:cubicBezTo>
                <a:cubicBezTo>
                  <a:pt x="39" y="127"/>
                  <a:pt x="75" y="123"/>
                  <a:pt x="100" y="99"/>
                </a:cubicBezTo>
                <a:cubicBezTo>
                  <a:pt x="124" y="74"/>
                  <a:pt x="128" y="39"/>
                  <a:pt x="10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3675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715905" y="2615459"/>
            <a:ext cx="1772241" cy="1947446"/>
          </a:xfrm>
          <a:prstGeom prst="rect">
            <a:avLst/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73831" y="1361599"/>
            <a:ext cx="3831121" cy="239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desktop\wallpaper-172956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97927" y="2615460"/>
            <a:ext cx="1763561" cy="121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97928" y="1283226"/>
            <a:ext cx="1772241" cy="121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715905" y="1283227"/>
            <a:ext cx="1772241" cy="1214411"/>
          </a:xfrm>
          <a:prstGeom prst="rect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34290" rIns="162000" bIns="34290" rtlCol="0" anchor="ctr"/>
          <a:lstStyle/>
          <a:p>
            <a:pPr algn="just">
              <a:lnSpc>
                <a:spcPct val="130000"/>
              </a:lnSpc>
              <a:spcAft>
                <a:spcPts val="750"/>
              </a:spcAft>
            </a:pPr>
            <a:r>
              <a:rPr lang="zh-CN" altLang="en-US" sz="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  <a:spcAft>
                <a:spcPts val="75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您的内容打在这里，或者通过复制您的文本后，在此框中选择粘贴，并选择只保留文字。您的内容打在这里，或者通过复制后。</a:t>
            </a:r>
            <a:endParaRPr lang="zh-CN" altLang="en-US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15905" y="2615460"/>
            <a:ext cx="1772241" cy="1218962"/>
          </a:xfrm>
          <a:prstGeom prst="rect">
            <a:avLst/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34290" rIns="16200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30000"/>
              </a:lnSpc>
              <a:spcAft>
                <a:spcPts val="750"/>
              </a:spcAft>
            </a:pPr>
            <a:endParaRPr lang="zh-CN" altLang="en-US" sz="9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261553171"/>
              </p:ext>
            </p:extLst>
          </p:nvPr>
        </p:nvGraphicFramePr>
        <p:xfrm>
          <a:off x="4807201" y="2780707"/>
          <a:ext cx="1589648" cy="840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832924" y="4120754"/>
            <a:ext cx="1521506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32923" y="3875323"/>
            <a:ext cx="715047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597927" y="1286511"/>
            <a:ext cx="1772241" cy="1214411"/>
          </a:xfrm>
          <a:prstGeom prst="rect">
            <a:avLst/>
          </a:prstGeom>
          <a:solidFill>
            <a:srgbClr val="F3DD4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000" tIns="34290" rIns="162000" bIns="34290" rtlCol="0" anchor="ctr"/>
          <a:lstStyle/>
          <a:p>
            <a:pPr algn="just">
              <a:lnSpc>
                <a:spcPct val="130000"/>
              </a:lnSpc>
              <a:spcAft>
                <a:spcPts val="750"/>
              </a:spcAft>
            </a:pPr>
            <a:r>
              <a:rPr lang="zh-CN" altLang="en-US" sz="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  <a:spcAft>
                <a:spcPts val="75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您的内容打在这里，或者通过复制您的文本后，在此框中选择粘贴，并选择只保留文字。您的内容打在这里，或者通过复制后。</a:t>
            </a:r>
            <a:endParaRPr lang="zh-CN" altLang="en-US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947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Line 6"/>
          <p:cNvSpPr>
            <a:spLocks noChangeShapeType="1"/>
          </p:cNvSpPr>
          <p:nvPr/>
        </p:nvSpPr>
        <p:spPr bwMode="auto">
          <a:xfrm>
            <a:off x="1182966" y="1377665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77" name="Line 7"/>
          <p:cNvSpPr>
            <a:spLocks noChangeShapeType="1"/>
          </p:cNvSpPr>
          <p:nvPr/>
        </p:nvSpPr>
        <p:spPr bwMode="auto">
          <a:xfrm>
            <a:off x="1182966" y="3830353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78" name="Line 8"/>
          <p:cNvSpPr>
            <a:spLocks noChangeShapeType="1"/>
          </p:cNvSpPr>
          <p:nvPr/>
        </p:nvSpPr>
        <p:spPr bwMode="auto">
          <a:xfrm>
            <a:off x="1182966" y="3480309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79" name="Line 9"/>
          <p:cNvSpPr>
            <a:spLocks noChangeShapeType="1"/>
          </p:cNvSpPr>
          <p:nvPr/>
        </p:nvSpPr>
        <p:spPr bwMode="auto">
          <a:xfrm>
            <a:off x="1182966" y="3130265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80" name="Line 10"/>
          <p:cNvSpPr>
            <a:spLocks noChangeShapeType="1"/>
          </p:cNvSpPr>
          <p:nvPr/>
        </p:nvSpPr>
        <p:spPr bwMode="auto">
          <a:xfrm>
            <a:off x="1182966" y="2779031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85" name="Line 11"/>
          <p:cNvSpPr>
            <a:spLocks noChangeShapeType="1"/>
          </p:cNvSpPr>
          <p:nvPr/>
        </p:nvSpPr>
        <p:spPr bwMode="auto">
          <a:xfrm>
            <a:off x="1182966" y="2428988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86" name="Line 12"/>
          <p:cNvSpPr>
            <a:spLocks noChangeShapeType="1"/>
          </p:cNvSpPr>
          <p:nvPr/>
        </p:nvSpPr>
        <p:spPr bwMode="auto">
          <a:xfrm>
            <a:off x="1182966" y="2078944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89" name="Line 13"/>
          <p:cNvSpPr>
            <a:spLocks noChangeShapeType="1"/>
          </p:cNvSpPr>
          <p:nvPr/>
        </p:nvSpPr>
        <p:spPr bwMode="auto">
          <a:xfrm>
            <a:off x="1182966" y="1727709"/>
            <a:ext cx="2266055" cy="0"/>
          </a:xfrm>
          <a:prstGeom prst="line">
            <a:avLst/>
          </a:prstGeom>
          <a:noFill/>
          <a:ln w="2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0" name="Rectangle 14"/>
          <p:cNvSpPr>
            <a:spLocks noChangeArrowheads="1"/>
          </p:cNvSpPr>
          <p:nvPr/>
        </p:nvSpPr>
        <p:spPr bwMode="auto">
          <a:xfrm>
            <a:off x="1346102" y="2309925"/>
            <a:ext cx="217913" cy="1524000"/>
          </a:xfrm>
          <a:prstGeom prst="rect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6" name="Rectangle 15"/>
          <p:cNvSpPr>
            <a:spLocks noChangeArrowheads="1"/>
          </p:cNvSpPr>
          <p:nvPr/>
        </p:nvSpPr>
        <p:spPr bwMode="auto">
          <a:xfrm>
            <a:off x="1346102" y="2657587"/>
            <a:ext cx="217913" cy="1176338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7" name="Rectangle 16"/>
          <p:cNvSpPr>
            <a:spLocks noChangeArrowheads="1"/>
          </p:cNvSpPr>
          <p:nvPr/>
        </p:nvSpPr>
        <p:spPr bwMode="auto">
          <a:xfrm>
            <a:off x="1346102" y="3071925"/>
            <a:ext cx="217913" cy="762000"/>
          </a:xfrm>
          <a:prstGeom prst="rect">
            <a:avLst/>
          </a:prstGeom>
          <a:solidFill>
            <a:srgbClr val="AE937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8" name="Rectangle 17"/>
          <p:cNvSpPr>
            <a:spLocks noChangeArrowheads="1"/>
          </p:cNvSpPr>
          <p:nvPr/>
        </p:nvSpPr>
        <p:spPr bwMode="auto">
          <a:xfrm>
            <a:off x="1915295" y="2066871"/>
            <a:ext cx="217913" cy="1767055"/>
          </a:xfrm>
          <a:prstGeom prst="rect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9" name="Rectangle 18"/>
          <p:cNvSpPr>
            <a:spLocks noChangeArrowheads="1"/>
          </p:cNvSpPr>
          <p:nvPr/>
        </p:nvSpPr>
        <p:spPr bwMode="auto">
          <a:xfrm>
            <a:off x="1915295" y="2630203"/>
            <a:ext cx="217913" cy="1203722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0" name="Rectangle 19"/>
          <p:cNvSpPr>
            <a:spLocks noChangeArrowheads="1"/>
          </p:cNvSpPr>
          <p:nvPr/>
        </p:nvSpPr>
        <p:spPr bwMode="auto">
          <a:xfrm>
            <a:off x="1915295" y="3395775"/>
            <a:ext cx="217913" cy="438150"/>
          </a:xfrm>
          <a:prstGeom prst="rect">
            <a:avLst/>
          </a:prstGeom>
          <a:solidFill>
            <a:srgbClr val="AE937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5" name="Rectangle 20"/>
          <p:cNvSpPr>
            <a:spLocks noChangeArrowheads="1"/>
          </p:cNvSpPr>
          <p:nvPr/>
        </p:nvSpPr>
        <p:spPr bwMode="auto">
          <a:xfrm>
            <a:off x="2492824" y="2382553"/>
            <a:ext cx="217913" cy="1451372"/>
          </a:xfrm>
          <a:prstGeom prst="rect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6" name="Rectangle 21"/>
          <p:cNvSpPr>
            <a:spLocks noChangeArrowheads="1"/>
          </p:cNvSpPr>
          <p:nvPr/>
        </p:nvSpPr>
        <p:spPr bwMode="auto">
          <a:xfrm>
            <a:off x="2492824" y="2911191"/>
            <a:ext cx="217913" cy="922735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7" name="Rectangle 22"/>
          <p:cNvSpPr>
            <a:spLocks noChangeArrowheads="1"/>
          </p:cNvSpPr>
          <p:nvPr/>
        </p:nvSpPr>
        <p:spPr bwMode="auto">
          <a:xfrm>
            <a:off x="2492824" y="3256471"/>
            <a:ext cx="217913" cy="577454"/>
          </a:xfrm>
          <a:prstGeom prst="rect">
            <a:avLst/>
          </a:prstGeom>
          <a:solidFill>
            <a:srgbClr val="AE937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8" name="Rectangle 23"/>
          <p:cNvSpPr>
            <a:spLocks noChangeArrowheads="1"/>
          </p:cNvSpPr>
          <p:nvPr/>
        </p:nvSpPr>
        <p:spPr bwMode="auto">
          <a:xfrm>
            <a:off x="3070352" y="1662225"/>
            <a:ext cx="217913" cy="2171700"/>
          </a:xfrm>
          <a:prstGeom prst="rect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9" name="Rectangle 24"/>
          <p:cNvSpPr>
            <a:spLocks noChangeArrowheads="1"/>
          </p:cNvSpPr>
          <p:nvPr/>
        </p:nvSpPr>
        <p:spPr bwMode="auto">
          <a:xfrm>
            <a:off x="3070352" y="2551621"/>
            <a:ext cx="217913" cy="1282304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3070352" y="3043350"/>
            <a:ext cx="217913" cy="790575"/>
          </a:xfrm>
          <a:prstGeom prst="rect">
            <a:avLst/>
          </a:prstGeom>
          <a:solidFill>
            <a:srgbClr val="AE937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154852" y="2531382"/>
            <a:ext cx="1933827" cy="1183481"/>
            <a:chOff x="6915990" y="3389590"/>
            <a:chExt cx="2578100" cy="1577975"/>
          </a:xfrm>
        </p:grpSpPr>
        <p:sp>
          <p:nvSpPr>
            <p:cNvPr id="112" name="Freeform 26"/>
            <p:cNvSpPr>
              <a:spLocks noEditPoints="1"/>
            </p:cNvSpPr>
            <p:nvPr/>
          </p:nvSpPr>
          <p:spPr bwMode="auto">
            <a:xfrm>
              <a:off x="6915990" y="3389590"/>
              <a:ext cx="138113" cy="352425"/>
            </a:xfrm>
            <a:custGeom>
              <a:avLst/>
              <a:gdLst>
                <a:gd name="T0" fmla="*/ 45 w 89"/>
                <a:gd name="T1" fmla="*/ 41 h 227"/>
                <a:gd name="T2" fmla="*/ 65 w 89"/>
                <a:gd name="T3" fmla="*/ 20 h 227"/>
                <a:gd name="T4" fmla="*/ 45 w 89"/>
                <a:gd name="T5" fmla="*/ 0 h 227"/>
                <a:gd name="T6" fmla="*/ 24 w 89"/>
                <a:gd name="T7" fmla="*/ 20 h 227"/>
                <a:gd name="T8" fmla="*/ 45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2 w 89"/>
                <a:gd name="T15" fmla="*/ 44 h 227"/>
                <a:gd name="T16" fmla="*/ 18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2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5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5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5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AE9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3" name="Freeform 27"/>
            <p:cNvSpPr>
              <a:spLocks noEditPoints="1"/>
            </p:cNvSpPr>
            <p:nvPr/>
          </p:nvSpPr>
          <p:spPr bwMode="auto">
            <a:xfrm>
              <a:off x="7674815" y="3389590"/>
              <a:ext cx="139700" cy="352425"/>
            </a:xfrm>
            <a:custGeom>
              <a:avLst/>
              <a:gdLst>
                <a:gd name="T0" fmla="*/ 45 w 90"/>
                <a:gd name="T1" fmla="*/ 41 h 227"/>
                <a:gd name="T2" fmla="*/ 66 w 90"/>
                <a:gd name="T3" fmla="*/ 20 h 227"/>
                <a:gd name="T4" fmla="*/ 45 w 90"/>
                <a:gd name="T5" fmla="*/ 0 h 227"/>
                <a:gd name="T6" fmla="*/ 24 w 90"/>
                <a:gd name="T7" fmla="*/ 20 h 227"/>
                <a:gd name="T8" fmla="*/ 45 w 90"/>
                <a:gd name="T9" fmla="*/ 41 h 227"/>
                <a:gd name="T10" fmla="*/ 90 w 90"/>
                <a:gd name="T11" fmla="*/ 60 h 227"/>
                <a:gd name="T12" fmla="*/ 90 w 90"/>
                <a:gd name="T13" fmla="*/ 60 h 227"/>
                <a:gd name="T14" fmla="*/ 72 w 90"/>
                <a:gd name="T15" fmla="*/ 44 h 227"/>
                <a:gd name="T16" fmla="*/ 18 w 90"/>
                <a:gd name="T17" fmla="*/ 44 h 227"/>
                <a:gd name="T18" fmla="*/ 1 w 90"/>
                <a:gd name="T19" fmla="*/ 60 h 227"/>
                <a:gd name="T20" fmla="*/ 0 w 90"/>
                <a:gd name="T21" fmla="*/ 60 h 227"/>
                <a:gd name="T22" fmla="*/ 0 w 90"/>
                <a:gd name="T23" fmla="*/ 119 h 227"/>
                <a:gd name="T24" fmla="*/ 10 w 90"/>
                <a:gd name="T25" fmla="*/ 128 h 227"/>
                <a:gd name="T26" fmla="*/ 19 w 90"/>
                <a:gd name="T27" fmla="*/ 119 h 227"/>
                <a:gd name="T28" fmla="*/ 19 w 90"/>
                <a:gd name="T29" fmla="*/ 76 h 227"/>
                <a:gd name="T30" fmla="*/ 20 w 90"/>
                <a:gd name="T31" fmla="*/ 76 h 227"/>
                <a:gd name="T32" fmla="*/ 22 w 90"/>
                <a:gd name="T33" fmla="*/ 76 h 227"/>
                <a:gd name="T34" fmla="*/ 22 w 90"/>
                <a:gd name="T35" fmla="*/ 78 h 227"/>
                <a:gd name="T36" fmla="*/ 22 w 90"/>
                <a:gd name="T37" fmla="*/ 216 h 227"/>
                <a:gd name="T38" fmla="*/ 33 w 90"/>
                <a:gd name="T39" fmla="*/ 227 h 227"/>
                <a:gd name="T40" fmla="*/ 44 w 90"/>
                <a:gd name="T41" fmla="*/ 216 h 227"/>
                <a:gd name="T42" fmla="*/ 44 w 90"/>
                <a:gd name="T43" fmla="*/ 152 h 227"/>
                <a:gd name="T44" fmla="*/ 46 w 90"/>
                <a:gd name="T45" fmla="*/ 152 h 227"/>
                <a:gd name="T46" fmla="*/ 46 w 90"/>
                <a:gd name="T47" fmla="*/ 216 h 227"/>
                <a:gd name="T48" fmla="*/ 58 w 90"/>
                <a:gd name="T49" fmla="*/ 227 h 227"/>
                <a:gd name="T50" fmla="*/ 69 w 90"/>
                <a:gd name="T51" fmla="*/ 216 h 227"/>
                <a:gd name="T52" fmla="*/ 69 w 90"/>
                <a:gd name="T53" fmla="*/ 78 h 227"/>
                <a:gd name="T54" fmla="*/ 68 w 90"/>
                <a:gd name="T55" fmla="*/ 76 h 227"/>
                <a:gd name="T56" fmla="*/ 71 w 90"/>
                <a:gd name="T57" fmla="*/ 76 h 227"/>
                <a:gd name="T58" fmla="*/ 71 w 90"/>
                <a:gd name="T59" fmla="*/ 119 h 227"/>
                <a:gd name="T60" fmla="*/ 81 w 90"/>
                <a:gd name="T61" fmla="*/ 128 h 227"/>
                <a:gd name="T62" fmla="*/ 90 w 90"/>
                <a:gd name="T63" fmla="*/ 119 h 227"/>
                <a:gd name="T64" fmla="*/ 90 w 90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27">
                  <a:moveTo>
                    <a:pt x="45" y="41"/>
                  </a:moveTo>
                  <a:cubicBezTo>
                    <a:pt x="57" y="41"/>
                    <a:pt x="66" y="32"/>
                    <a:pt x="66" y="20"/>
                  </a:cubicBezTo>
                  <a:cubicBezTo>
                    <a:pt x="66" y="9"/>
                    <a:pt x="57" y="0"/>
                    <a:pt x="45" y="0"/>
                  </a:cubicBezTo>
                  <a:cubicBezTo>
                    <a:pt x="34" y="0"/>
                    <a:pt x="24" y="9"/>
                    <a:pt x="24" y="20"/>
                  </a:cubicBezTo>
                  <a:cubicBezTo>
                    <a:pt x="24" y="32"/>
                    <a:pt x="34" y="41"/>
                    <a:pt x="45" y="41"/>
                  </a:cubicBezTo>
                  <a:close/>
                  <a:moveTo>
                    <a:pt x="90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9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5" y="128"/>
                    <a:pt x="10" y="128"/>
                  </a:cubicBezTo>
                  <a:cubicBezTo>
                    <a:pt x="15" y="128"/>
                    <a:pt x="19" y="124"/>
                    <a:pt x="19" y="119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7"/>
                    <a:pt x="22" y="78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22" y="222"/>
                    <a:pt x="27" y="227"/>
                    <a:pt x="33" y="227"/>
                  </a:cubicBezTo>
                  <a:cubicBezTo>
                    <a:pt x="39" y="227"/>
                    <a:pt x="44" y="222"/>
                    <a:pt x="44" y="21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8" y="227"/>
                  </a:cubicBezTo>
                  <a:cubicBezTo>
                    <a:pt x="64" y="227"/>
                    <a:pt x="69" y="222"/>
                    <a:pt x="69" y="216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6" y="128"/>
                    <a:pt x="81" y="128"/>
                  </a:cubicBezTo>
                  <a:cubicBezTo>
                    <a:pt x="86" y="128"/>
                    <a:pt x="90" y="124"/>
                    <a:pt x="90" y="119"/>
                  </a:cubicBezTo>
                  <a:cubicBezTo>
                    <a:pt x="90" y="60"/>
                    <a:pt x="90" y="60"/>
                    <a:pt x="90" y="60"/>
                  </a:cubicBezTo>
                  <a:close/>
                </a:path>
              </a:pathLst>
            </a:custGeom>
            <a:solidFill>
              <a:srgbClr val="AE9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4" name="Freeform 28"/>
            <p:cNvSpPr>
              <a:spLocks noEditPoints="1"/>
            </p:cNvSpPr>
            <p:nvPr/>
          </p:nvSpPr>
          <p:spPr bwMode="auto">
            <a:xfrm>
              <a:off x="8478090" y="3389590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0 h 227"/>
                <a:gd name="T4" fmla="*/ 44 w 89"/>
                <a:gd name="T5" fmla="*/ 0 h 227"/>
                <a:gd name="T6" fmla="*/ 24 w 89"/>
                <a:gd name="T7" fmla="*/ 20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19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7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0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0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9" y="76"/>
                    <a:pt x="19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7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5" name="Freeform 29"/>
            <p:cNvSpPr>
              <a:spLocks noEditPoints="1"/>
            </p:cNvSpPr>
            <p:nvPr/>
          </p:nvSpPr>
          <p:spPr bwMode="auto">
            <a:xfrm>
              <a:off x="9355977" y="3389590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0 h 227"/>
                <a:gd name="T4" fmla="*/ 44 w 89"/>
                <a:gd name="T5" fmla="*/ 0 h 227"/>
                <a:gd name="T6" fmla="*/ 24 w 89"/>
                <a:gd name="T7" fmla="*/ 20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6" name="Freeform 30"/>
            <p:cNvSpPr>
              <a:spLocks noEditPoints="1"/>
            </p:cNvSpPr>
            <p:nvPr/>
          </p:nvSpPr>
          <p:spPr bwMode="auto">
            <a:xfrm>
              <a:off x="6915990" y="3797577"/>
              <a:ext cx="138113" cy="352425"/>
            </a:xfrm>
            <a:custGeom>
              <a:avLst/>
              <a:gdLst>
                <a:gd name="T0" fmla="*/ 45 w 89"/>
                <a:gd name="T1" fmla="*/ 41 h 227"/>
                <a:gd name="T2" fmla="*/ 65 w 89"/>
                <a:gd name="T3" fmla="*/ 20 h 227"/>
                <a:gd name="T4" fmla="*/ 45 w 89"/>
                <a:gd name="T5" fmla="*/ 0 h 227"/>
                <a:gd name="T6" fmla="*/ 24 w 89"/>
                <a:gd name="T7" fmla="*/ 20 h 227"/>
                <a:gd name="T8" fmla="*/ 45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2 w 89"/>
                <a:gd name="T15" fmla="*/ 44 h 227"/>
                <a:gd name="T16" fmla="*/ 18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2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5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5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5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7" name="Freeform 31"/>
            <p:cNvSpPr>
              <a:spLocks noEditPoints="1"/>
            </p:cNvSpPr>
            <p:nvPr/>
          </p:nvSpPr>
          <p:spPr bwMode="auto">
            <a:xfrm>
              <a:off x="7674815" y="3797577"/>
              <a:ext cx="139700" cy="352425"/>
            </a:xfrm>
            <a:custGeom>
              <a:avLst/>
              <a:gdLst>
                <a:gd name="T0" fmla="*/ 45 w 90"/>
                <a:gd name="T1" fmla="*/ 41 h 227"/>
                <a:gd name="T2" fmla="*/ 66 w 90"/>
                <a:gd name="T3" fmla="*/ 20 h 227"/>
                <a:gd name="T4" fmla="*/ 45 w 90"/>
                <a:gd name="T5" fmla="*/ 0 h 227"/>
                <a:gd name="T6" fmla="*/ 24 w 90"/>
                <a:gd name="T7" fmla="*/ 20 h 227"/>
                <a:gd name="T8" fmla="*/ 45 w 90"/>
                <a:gd name="T9" fmla="*/ 41 h 227"/>
                <a:gd name="T10" fmla="*/ 90 w 90"/>
                <a:gd name="T11" fmla="*/ 60 h 227"/>
                <a:gd name="T12" fmla="*/ 90 w 90"/>
                <a:gd name="T13" fmla="*/ 60 h 227"/>
                <a:gd name="T14" fmla="*/ 72 w 90"/>
                <a:gd name="T15" fmla="*/ 44 h 227"/>
                <a:gd name="T16" fmla="*/ 18 w 90"/>
                <a:gd name="T17" fmla="*/ 44 h 227"/>
                <a:gd name="T18" fmla="*/ 1 w 90"/>
                <a:gd name="T19" fmla="*/ 60 h 227"/>
                <a:gd name="T20" fmla="*/ 0 w 90"/>
                <a:gd name="T21" fmla="*/ 60 h 227"/>
                <a:gd name="T22" fmla="*/ 0 w 90"/>
                <a:gd name="T23" fmla="*/ 119 h 227"/>
                <a:gd name="T24" fmla="*/ 10 w 90"/>
                <a:gd name="T25" fmla="*/ 128 h 227"/>
                <a:gd name="T26" fmla="*/ 19 w 90"/>
                <a:gd name="T27" fmla="*/ 119 h 227"/>
                <a:gd name="T28" fmla="*/ 19 w 90"/>
                <a:gd name="T29" fmla="*/ 76 h 227"/>
                <a:gd name="T30" fmla="*/ 20 w 90"/>
                <a:gd name="T31" fmla="*/ 76 h 227"/>
                <a:gd name="T32" fmla="*/ 22 w 90"/>
                <a:gd name="T33" fmla="*/ 76 h 227"/>
                <a:gd name="T34" fmla="*/ 22 w 90"/>
                <a:gd name="T35" fmla="*/ 78 h 227"/>
                <a:gd name="T36" fmla="*/ 22 w 90"/>
                <a:gd name="T37" fmla="*/ 216 h 227"/>
                <a:gd name="T38" fmla="*/ 33 w 90"/>
                <a:gd name="T39" fmla="*/ 227 h 227"/>
                <a:gd name="T40" fmla="*/ 44 w 90"/>
                <a:gd name="T41" fmla="*/ 216 h 227"/>
                <a:gd name="T42" fmla="*/ 44 w 90"/>
                <a:gd name="T43" fmla="*/ 152 h 227"/>
                <a:gd name="T44" fmla="*/ 46 w 90"/>
                <a:gd name="T45" fmla="*/ 152 h 227"/>
                <a:gd name="T46" fmla="*/ 46 w 90"/>
                <a:gd name="T47" fmla="*/ 216 h 227"/>
                <a:gd name="T48" fmla="*/ 58 w 90"/>
                <a:gd name="T49" fmla="*/ 227 h 227"/>
                <a:gd name="T50" fmla="*/ 69 w 90"/>
                <a:gd name="T51" fmla="*/ 216 h 227"/>
                <a:gd name="T52" fmla="*/ 69 w 90"/>
                <a:gd name="T53" fmla="*/ 78 h 227"/>
                <a:gd name="T54" fmla="*/ 68 w 90"/>
                <a:gd name="T55" fmla="*/ 76 h 227"/>
                <a:gd name="T56" fmla="*/ 71 w 90"/>
                <a:gd name="T57" fmla="*/ 76 h 227"/>
                <a:gd name="T58" fmla="*/ 71 w 90"/>
                <a:gd name="T59" fmla="*/ 119 h 227"/>
                <a:gd name="T60" fmla="*/ 81 w 90"/>
                <a:gd name="T61" fmla="*/ 128 h 227"/>
                <a:gd name="T62" fmla="*/ 90 w 90"/>
                <a:gd name="T63" fmla="*/ 119 h 227"/>
                <a:gd name="T64" fmla="*/ 90 w 90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27">
                  <a:moveTo>
                    <a:pt x="45" y="41"/>
                  </a:moveTo>
                  <a:cubicBezTo>
                    <a:pt x="57" y="41"/>
                    <a:pt x="66" y="32"/>
                    <a:pt x="66" y="20"/>
                  </a:cubicBezTo>
                  <a:cubicBezTo>
                    <a:pt x="66" y="9"/>
                    <a:pt x="57" y="0"/>
                    <a:pt x="45" y="0"/>
                  </a:cubicBezTo>
                  <a:cubicBezTo>
                    <a:pt x="34" y="0"/>
                    <a:pt x="24" y="9"/>
                    <a:pt x="24" y="20"/>
                  </a:cubicBezTo>
                  <a:cubicBezTo>
                    <a:pt x="24" y="32"/>
                    <a:pt x="34" y="41"/>
                    <a:pt x="45" y="41"/>
                  </a:cubicBezTo>
                  <a:close/>
                  <a:moveTo>
                    <a:pt x="90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9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5" y="128"/>
                    <a:pt x="10" y="128"/>
                  </a:cubicBezTo>
                  <a:cubicBezTo>
                    <a:pt x="15" y="128"/>
                    <a:pt x="19" y="124"/>
                    <a:pt x="19" y="119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7"/>
                    <a:pt x="22" y="78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22" y="222"/>
                    <a:pt x="27" y="227"/>
                    <a:pt x="33" y="227"/>
                  </a:cubicBezTo>
                  <a:cubicBezTo>
                    <a:pt x="39" y="227"/>
                    <a:pt x="44" y="222"/>
                    <a:pt x="44" y="21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8" y="227"/>
                  </a:cubicBezTo>
                  <a:cubicBezTo>
                    <a:pt x="64" y="227"/>
                    <a:pt x="69" y="222"/>
                    <a:pt x="69" y="216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6" y="128"/>
                    <a:pt x="81" y="128"/>
                  </a:cubicBezTo>
                  <a:cubicBezTo>
                    <a:pt x="86" y="128"/>
                    <a:pt x="90" y="124"/>
                    <a:pt x="90" y="119"/>
                  </a:cubicBezTo>
                  <a:cubicBezTo>
                    <a:pt x="90" y="60"/>
                    <a:pt x="90" y="60"/>
                    <a:pt x="90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8" name="Freeform 32"/>
            <p:cNvSpPr>
              <a:spLocks noEditPoints="1"/>
            </p:cNvSpPr>
            <p:nvPr/>
          </p:nvSpPr>
          <p:spPr bwMode="auto">
            <a:xfrm>
              <a:off x="8478090" y="3797577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0 h 227"/>
                <a:gd name="T4" fmla="*/ 44 w 89"/>
                <a:gd name="T5" fmla="*/ 0 h 227"/>
                <a:gd name="T6" fmla="*/ 24 w 89"/>
                <a:gd name="T7" fmla="*/ 20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19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7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0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0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9" y="76"/>
                    <a:pt x="19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7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19" name="Freeform 33"/>
            <p:cNvSpPr>
              <a:spLocks noEditPoints="1"/>
            </p:cNvSpPr>
            <p:nvPr/>
          </p:nvSpPr>
          <p:spPr bwMode="auto">
            <a:xfrm>
              <a:off x="9355977" y="3797577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0 h 227"/>
                <a:gd name="T4" fmla="*/ 44 w 89"/>
                <a:gd name="T5" fmla="*/ 0 h 227"/>
                <a:gd name="T6" fmla="*/ 24 w 89"/>
                <a:gd name="T7" fmla="*/ 20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0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0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0" name="Freeform 34"/>
            <p:cNvSpPr>
              <a:spLocks noEditPoints="1"/>
            </p:cNvSpPr>
            <p:nvPr/>
          </p:nvSpPr>
          <p:spPr bwMode="auto">
            <a:xfrm>
              <a:off x="6915990" y="4205565"/>
              <a:ext cx="138113" cy="352425"/>
            </a:xfrm>
            <a:custGeom>
              <a:avLst/>
              <a:gdLst>
                <a:gd name="T0" fmla="*/ 45 w 89"/>
                <a:gd name="T1" fmla="*/ 41 h 227"/>
                <a:gd name="T2" fmla="*/ 65 w 89"/>
                <a:gd name="T3" fmla="*/ 21 h 227"/>
                <a:gd name="T4" fmla="*/ 45 w 89"/>
                <a:gd name="T5" fmla="*/ 0 h 227"/>
                <a:gd name="T6" fmla="*/ 24 w 89"/>
                <a:gd name="T7" fmla="*/ 21 h 227"/>
                <a:gd name="T8" fmla="*/ 45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2 w 89"/>
                <a:gd name="T15" fmla="*/ 44 h 227"/>
                <a:gd name="T16" fmla="*/ 18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2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5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5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5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1" name="Freeform 35"/>
            <p:cNvSpPr>
              <a:spLocks noEditPoints="1"/>
            </p:cNvSpPr>
            <p:nvPr/>
          </p:nvSpPr>
          <p:spPr bwMode="auto">
            <a:xfrm>
              <a:off x="7674815" y="4205565"/>
              <a:ext cx="139700" cy="352425"/>
            </a:xfrm>
            <a:custGeom>
              <a:avLst/>
              <a:gdLst>
                <a:gd name="T0" fmla="*/ 45 w 90"/>
                <a:gd name="T1" fmla="*/ 41 h 227"/>
                <a:gd name="T2" fmla="*/ 66 w 90"/>
                <a:gd name="T3" fmla="*/ 21 h 227"/>
                <a:gd name="T4" fmla="*/ 45 w 90"/>
                <a:gd name="T5" fmla="*/ 0 h 227"/>
                <a:gd name="T6" fmla="*/ 24 w 90"/>
                <a:gd name="T7" fmla="*/ 21 h 227"/>
                <a:gd name="T8" fmla="*/ 45 w 90"/>
                <a:gd name="T9" fmla="*/ 41 h 227"/>
                <a:gd name="T10" fmla="*/ 90 w 90"/>
                <a:gd name="T11" fmla="*/ 60 h 227"/>
                <a:gd name="T12" fmla="*/ 90 w 90"/>
                <a:gd name="T13" fmla="*/ 60 h 227"/>
                <a:gd name="T14" fmla="*/ 72 w 90"/>
                <a:gd name="T15" fmla="*/ 44 h 227"/>
                <a:gd name="T16" fmla="*/ 18 w 90"/>
                <a:gd name="T17" fmla="*/ 44 h 227"/>
                <a:gd name="T18" fmla="*/ 1 w 90"/>
                <a:gd name="T19" fmla="*/ 60 h 227"/>
                <a:gd name="T20" fmla="*/ 0 w 90"/>
                <a:gd name="T21" fmla="*/ 60 h 227"/>
                <a:gd name="T22" fmla="*/ 0 w 90"/>
                <a:gd name="T23" fmla="*/ 119 h 227"/>
                <a:gd name="T24" fmla="*/ 10 w 90"/>
                <a:gd name="T25" fmla="*/ 128 h 227"/>
                <a:gd name="T26" fmla="*/ 19 w 90"/>
                <a:gd name="T27" fmla="*/ 119 h 227"/>
                <a:gd name="T28" fmla="*/ 19 w 90"/>
                <a:gd name="T29" fmla="*/ 76 h 227"/>
                <a:gd name="T30" fmla="*/ 20 w 90"/>
                <a:gd name="T31" fmla="*/ 76 h 227"/>
                <a:gd name="T32" fmla="*/ 22 w 90"/>
                <a:gd name="T33" fmla="*/ 76 h 227"/>
                <a:gd name="T34" fmla="*/ 22 w 90"/>
                <a:gd name="T35" fmla="*/ 78 h 227"/>
                <a:gd name="T36" fmla="*/ 22 w 90"/>
                <a:gd name="T37" fmla="*/ 216 h 227"/>
                <a:gd name="T38" fmla="*/ 33 w 90"/>
                <a:gd name="T39" fmla="*/ 227 h 227"/>
                <a:gd name="T40" fmla="*/ 44 w 90"/>
                <a:gd name="T41" fmla="*/ 216 h 227"/>
                <a:gd name="T42" fmla="*/ 44 w 90"/>
                <a:gd name="T43" fmla="*/ 152 h 227"/>
                <a:gd name="T44" fmla="*/ 46 w 90"/>
                <a:gd name="T45" fmla="*/ 152 h 227"/>
                <a:gd name="T46" fmla="*/ 46 w 90"/>
                <a:gd name="T47" fmla="*/ 216 h 227"/>
                <a:gd name="T48" fmla="*/ 58 w 90"/>
                <a:gd name="T49" fmla="*/ 227 h 227"/>
                <a:gd name="T50" fmla="*/ 69 w 90"/>
                <a:gd name="T51" fmla="*/ 216 h 227"/>
                <a:gd name="T52" fmla="*/ 69 w 90"/>
                <a:gd name="T53" fmla="*/ 78 h 227"/>
                <a:gd name="T54" fmla="*/ 68 w 90"/>
                <a:gd name="T55" fmla="*/ 76 h 227"/>
                <a:gd name="T56" fmla="*/ 71 w 90"/>
                <a:gd name="T57" fmla="*/ 76 h 227"/>
                <a:gd name="T58" fmla="*/ 71 w 90"/>
                <a:gd name="T59" fmla="*/ 119 h 227"/>
                <a:gd name="T60" fmla="*/ 81 w 90"/>
                <a:gd name="T61" fmla="*/ 128 h 227"/>
                <a:gd name="T62" fmla="*/ 90 w 90"/>
                <a:gd name="T63" fmla="*/ 119 h 227"/>
                <a:gd name="T64" fmla="*/ 90 w 90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27">
                  <a:moveTo>
                    <a:pt x="45" y="41"/>
                  </a:moveTo>
                  <a:cubicBezTo>
                    <a:pt x="57" y="41"/>
                    <a:pt x="66" y="32"/>
                    <a:pt x="66" y="21"/>
                  </a:cubicBezTo>
                  <a:cubicBezTo>
                    <a:pt x="66" y="9"/>
                    <a:pt x="57" y="0"/>
                    <a:pt x="45" y="0"/>
                  </a:cubicBezTo>
                  <a:cubicBezTo>
                    <a:pt x="34" y="0"/>
                    <a:pt x="24" y="9"/>
                    <a:pt x="24" y="21"/>
                  </a:cubicBezTo>
                  <a:cubicBezTo>
                    <a:pt x="24" y="32"/>
                    <a:pt x="34" y="41"/>
                    <a:pt x="45" y="41"/>
                  </a:cubicBezTo>
                  <a:close/>
                  <a:moveTo>
                    <a:pt x="90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9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5" y="128"/>
                    <a:pt x="10" y="128"/>
                  </a:cubicBezTo>
                  <a:cubicBezTo>
                    <a:pt x="15" y="128"/>
                    <a:pt x="19" y="124"/>
                    <a:pt x="19" y="119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7"/>
                    <a:pt x="22" y="78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22" y="222"/>
                    <a:pt x="27" y="227"/>
                    <a:pt x="33" y="227"/>
                  </a:cubicBezTo>
                  <a:cubicBezTo>
                    <a:pt x="39" y="227"/>
                    <a:pt x="44" y="222"/>
                    <a:pt x="44" y="21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8" y="227"/>
                  </a:cubicBezTo>
                  <a:cubicBezTo>
                    <a:pt x="64" y="227"/>
                    <a:pt x="69" y="222"/>
                    <a:pt x="69" y="216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6" y="128"/>
                    <a:pt x="81" y="128"/>
                  </a:cubicBezTo>
                  <a:cubicBezTo>
                    <a:pt x="86" y="128"/>
                    <a:pt x="90" y="124"/>
                    <a:pt x="90" y="119"/>
                  </a:cubicBezTo>
                  <a:cubicBezTo>
                    <a:pt x="90" y="60"/>
                    <a:pt x="90" y="60"/>
                    <a:pt x="90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2" name="Freeform 36"/>
            <p:cNvSpPr>
              <a:spLocks noEditPoints="1"/>
            </p:cNvSpPr>
            <p:nvPr/>
          </p:nvSpPr>
          <p:spPr bwMode="auto">
            <a:xfrm>
              <a:off x="8478090" y="4205565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1 h 227"/>
                <a:gd name="T4" fmla="*/ 44 w 89"/>
                <a:gd name="T5" fmla="*/ 0 h 227"/>
                <a:gd name="T6" fmla="*/ 24 w 89"/>
                <a:gd name="T7" fmla="*/ 21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19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7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0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0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9" y="76"/>
                    <a:pt x="19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7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3" name="Freeform 37"/>
            <p:cNvSpPr>
              <a:spLocks noEditPoints="1"/>
            </p:cNvSpPr>
            <p:nvPr/>
          </p:nvSpPr>
          <p:spPr bwMode="auto">
            <a:xfrm>
              <a:off x="9355977" y="4205565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1 h 227"/>
                <a:gd name="T4" fmla="*/ 44 w 89"/>
                <a:gd name="T5" fmla="*/ 0 h 227"/>
                <a:gd name="T6" fmla="*/ 24 w 89"/>
                <a:gd name="T7" fmla="*/ 21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6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F3D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4" name="Freeform 38"/>
            <p:cNvSpPr>
              <a:spLocks noEditPoints="1"/>
            </p:cNvSpPr>
            <p:nvPr/>
          </p:nvSpPr>
          <p:spPr bwMode="auto">
            <a:xfrm>
              <a:off x="6915990" y="4615140"/>
              <a:ext cx="138113" cy="352425"/>
            </a:xfrm>
            <a:custGeom>
              <a:avLst/>
              <a:gdLst>
                <a:gd name="T0" fmla="*/ 45 w 89"/>
                <a:gd name="T1" fmla="*/ 41 h 227"/>
                <a:gd name="T2" fmla="*/ 65 w 89"/>
                <a:gd name="T3" fmla="*/ 21 h 227"/>
                <a:gd name="T4" fmla="*/ 45 w 89"/>
                <a:gd name="T5" fmla="*/ 0 h 227"/>
                <a:gd name="T6" fmla="*/ 24 w 89"/>
                <a:gd name="T7" fmla="*/ 21 h 227"/>
                <a:gd name="T8" fmla="*/ 45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2 w 89"/>
                <a:gd name="T15" fmla="*/ 44 h 227"/>
                <a:gd name="T16" fmla="*/ 18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2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5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5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5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7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7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5" name="Freeform 39"/>
            <p:cNvSpPr>
              <a:spLocks noEditPoints="1"/>
            </p:cNvSpPr>
            <p:nvPr/>
          </p:nvSpPr>
          <p:spPr bwMode="auto">
            <a:xfrm>
              <a:off x="7674815" y="4615140"/>
              <a:ext cx="139700" cy="352425"/>
            </a:xfrm>
            <a:custGeom>
              <a:avLst/>
              <a:gdLst>
                <a:gd name="T0" fmla="*/ 45 w 90"/>
                <a:gd name="T1" fmla="*/ 41 h 227"/>
                <a:gd name="T2" fmla="*/ 66 w 90"/>
                <a:gd name="T3" fmla="*/ 21 h 227"/>
                <a:gd name="T4" fmla="*/ 45 w 90"/>
                <a:gd name="T5" fmla="*/ 0 h 227"/>
                <a:gd name="T6" fmla="*/ 24 w 90"/>
                <a:gd name="T7" fmla="*/ 21 h 227"/>
                <a:gd name="T8" fmla="*/ 45 w 90"/>
                <a:gd name="T9" fmla="*/ 41 h 227"/>
                <a:gd name="T10" fmla="*/ 90 w 90"/>
                <a:gd name="T11" fmla="*/ 60 h 227"/>
                <a:gd name="T12" fmla="*/ 90 w 90"/>
                <a:gd name="T13" fmla="*/ 60 h 227"/>
                <a:gd name="T14" fmla="*/ 72 w 90"/>
                <a:gd name="T15" fmla="*/ 44 h 227"/>
                <a:gd name="T16" fmla="*/ 18 w 90"/>
                <a:gd name="T17" fmla="*/ 44 h 227"/>
                <a:gd name="T18" fmla="*/ 1 w 90"/>
                <a:gd name="T19" fmla="*/ 60 h 227"/>
                <a:gd name="T20" fmla="*/ 0 w 90"/>
                <a:gd name="T21" fmla="*/ 60 h 227"/>
                <a:gd name="T22" fmla="*/ 0 w 90"/>
                <a:gd name="T23" fmla="*/ 119 h 227"/>
                <a:gd name="T24" fmla="*/ 10 w 90"/>
                <a:gd name="T25" fmla="*/ 128 h 227"/>
                <a:gd name="T26" fmla="*/ 19 w 90"/>
                <a:gd name="T27" fmla="*/ 119 h 227"/>
                <a:gd name="T28" fmla="*/ 19 w 90"/>
                <a:gd name="T29" fmla="*/ 76 h 227"/>
                <a:gd name="T30" fmla="*/ 20 w 90"/>
                <a:gd name="T31" fmla="*/ 76 h 227"/>
                <a:gd name="T32" fmla="*/ 22 w 90"/>
                <a:gd name="T33" fmla="*/ 76 h 227"/>
                <a:gd name="T34" fmla="*/ 22 w 90"/>
                <a:gd name="T35" fmla="*/ 78 h 227"/>
                <a:gd name="T36" fmla="*/ 22 w 90"/>
                <a:gd name="T37" fmla="*/ 216 h 227"/>
                <a:gd name="T38" fmla="*/ 33 w 90"/>
                <a:gd name="T39" fmla="*/ 227 h 227"/>
                <a:gd name="T40" fmla="*/ 44 w 90"/>
                <a:gd name="T41" fmla="*/ 216 h 227"/>
                <a:gd name="T42" fmla="*/ 44 w 90"/>
                <a:gd name="T43" fmla="*/ 152 h 227"/>
                <a:gd name="T44" fmla="*/ 46 w 90"/>
                <a:gd name="T45" fmla="*/ 152 h 227"/>
                <a:gd name="T46" fmla="*/ 46 w 90"/>
                <a:gd name="T47" fmla="*/ 216 h 227"/>
                <a:gd name="T48" fmla="*/ 58 w 90"/>
                <a:gd name="T49" fmla="*/ 227 h 227"/>
                <a:gd name="T50" fmla="*/ 69 w 90"/>
                <a:gd name="T51" fmla="*/ 216 h 227"/>
                <a:gd name="T52" fmla="*/ 69 w 90"/>
                <a:gd name="T53" fmla="*/ 78 h 227"/>
                <a:gd name="T54" fmla="*/ 68 w 90"/>
                <a:gd name="T55" fmla="*/ 76 h 227"/>
                <a:gd name="T56" fmla="*/ 71 w 90"/>
                <a:gd name="T57" fmla="*/ 76 h 227"/>
                <a:gd name="T58" fmla="*/ 71 w 90"/>
                <a:gd name="T59" fmla="*/ 119 h 227"/>
                <a:gd name="T60" fmla="*/ 81 w 90"/>
                <a:gd name="T61" fmla="*/ 128 h 227"/>
                <a:gd name="T62" fmla="*/ 90 w 90"/>
                <a:gd name="T63" fmla="*/ 119 h 227"/>
                <a:gd name="T64" fmla="*/ 90 w 90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27">
                  <a:moveTo>
                    <a:pt x="45" y="41"/>
                  </a:moveTo>
                  <a:cubicBezTo>
                    <a:pt x="57" y="41"/>
                    <a:pt x="66" y="32"/>
                    <a:pt x="66" y="21"/>
                  </a:cubicBezTo>
                  <a:cubicBezTo>
                    <a:pt x="66" y="9"/>
                    <a:pt x="57" y="0"/>
                    <a:pt x="45" y="0"/>
                  </a:cubicBezTo>
                  <a:cubicBezTo>
                    <a:pt x="34" y="0"/>
                    <a:pt x="24" y="9"/>
                    <a:pt x="24" y="21"/>
                  </a:cubicBezTo>
                  <a:cubicBezTo>
                    <a:pt x="24" y="32"/>
                    <a:pt x="34" y="41"/>
                    <a:pt x="45" y="41"/>
                  </a:cubicBezTo>
                  <a:close/>
                  <a:moveTo>
                    <a:pt x="90" y="60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9" y="51"/>
                    <a:pt x="81" y="44"/>
                    <a:pt x="72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9" y="44"/>
                    <a:pt x="1" y="51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5" y="128"/>
                    <a:pt x="10" y="128"/>
                  </a:cubicBezTo>
                  <a:cubicBezTo>
                    <a:pt x="15" y="128"/>
                    <a:pt x="19" y="124"/>
                    <a:pt x="19" y="119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7"/>
                    <a:pt x="22" y="77"/>
                    <a:pt x="22" y="78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22" y="222"/>
                    <a:pt x="27" y="227"/>
                    <a:pt x="33" y="227"/>
                  </a:cubicBezTo>
                  <a:cubicBezTo>
                    <a:pt x="39" y="227"/>
                    <a:pt x="44" y="222"/>
                    <a:pt x="44" y="21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8" y="227"/>
                  </a:cubicBezTo>
                  <a:cubicBezTo>
                    <a:pt x="64" y="227"/>
                    <a:pt x="69" y="222"/>
                    <a:pt x="69" y="216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77"/>
                    <a:pt x="68" y="77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6" y="128"/>
                    <a:pt x="81" y="128"/>
                  </a:cubicBezTo>
                  <a:cubicBezTo>
                    <a:pt x="86" y="128"/>
                    <a:pt x="90" y="124"/>
                    <a:pt x="90" y="119"/>
                  </a:cubicBezTo>
                  <a:cubicBezTo>
                    <a:pt x="90" y="60"/>
                    <a:pt x="90" y="60"/>
                    <a:pt x="90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6" name="Freeform 40"/>
            <p:cNvSpPr>
              <a:spLocks noEditPoints="1"/>
            </p:cNvSpPr>
            <p:nvPr/>
          </p:nvSpPr>
          <p:spPr bwMode="auto">
            <a:xfrm>
              <a:off x="8478090" y="4615140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1 h 227"/>
                <a:gd name="T4" fmla="*/ 44 w 89"/>
                <a:gd name="T5" fmla="*/ 0 h 227"/>
                <a:gd name="T6" fmla="*/ 24 w 89"/>
                <a:gd name="T7" fmla="*/ 21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19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7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0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0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9" y="76"/>
                    <a:pt x="19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7"/>
                    <a:pt x="67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  <p:sp>
          <p:nvSpPr>
            <p:cNvPr id="127" name="Freeform 41"/>
            <p:cNvSpPr>
              <a:spLocks noEditPoints="1"/>
            </p:cNvSpPr>
            <p:nvPr/>
          </p:nvSpPr>
          <p:spPr bwMode="auto">
            <a:xfrm>
              <a:off x="9355977" y="4615140"/>
              <a:ext cx="138113" cy="352425"/>
            </a:xfrm>
            <a:custGeom>
              <a:avLst/>
              <a:gdLst>
                <a:gd name="T0" fmla="*/ 44 w 89"/>
                <a:gd name="T1" fmla="*/ 41 h 227"/>
                <a:gd name="T2" fmla="*/ 65 w 89"/>
                <a:gd name="T3" fmla="*/ 21 h 227"/>
                <a:gd name="T4" fmla="*/ 44 w 89"/>
                <a:gd name="T5" fmla="*/ 0 h 227"/>
                <a:gd name="T6" fmla="*/ 24 w 89"/>
                <a:gd name="T7" fmla="*/ 21 h 227"/>
                <a:gd name="T8" fmla="*/ 44 w 89"/>
                <a:gd name="T9" fmla="*/ 41 h 227"/>
                <a:gd name="T10" fmla="*/ 89 w 89"/>
                <a:gd name="T11" fmla="*/ 60 h 227"/>
                <a:gd name="T12" fmla="*/ 89 w 89"/>
                <a:gd name="T13" fmla="*/ 60 h 227"/>
                <a:gd name="T14" fmla="*/ 71 w 89"/>
                <a:gd name="T15" fmla="*/ 44 h 227"/>
                <a:gd name="T16" fmla="*/ 17 w 89"/>
                <a:gd name="T17" fmla="*/ 44 h 227"/>
                <a:gd name="T18" fmla="*/ 0 w 89"/>
                <a:gd name="T19" fmla="*/ 60 h 227"/>
                <a:gd name="T20" fmla="*/ 0 w 89"/>
                <a:gd name="T21" fmla="*/ 60 h 227"/>
                <a:gd name="T22" fmla="*/ 0 w 89"/>
                <a:gd name="T23" fmla="*/ 119 h 227"/>
                <a:gd name="T24" fmla="*/ 9 w 89"/>
                <a:gd name="T25" fmla="*/ 128 h 227"/>
                <a:gd name="T26" fmla="*/ 18 w 89"/>
                <a:gd name="T27" fmla="*/ 119 h 227"/>
                <a:gd name="T28" fmla="*/ 18 w 89"/>
                <a:gd name="T29" fmla="*/ 76 h 227"/>
                <a:gd name="T30" fmla="*/ 20 w 89"/>
                <a:gd name="T31" fmla="*/ 76 h 227"/>
                <a:gd name="T32" fmla="*/ 21 w 89"/>
                <a:gd name="T33" fmla="*/ 76 h 227"/>
                <a:gd name="T34" fmla="*/ 21 w 89"/>
                <a:gd name="T35" fmla="*/ 78 h 227"/>
                <a:gd name="T36" fmla="*/ 21 w 89"/>
                <a:gd name="T37" fmla="*/ 216 h 227"/>
                <a:gd name="T38" fmla="*/ 32 w 89"/>
                <a:gd name="T39" fmla="*/ 227 h 227"/>
                <a:gd name="T40" fmla="*/ 43 w 89"/>
                <a:gd name="T41" fmla="*/ 216 h 227"/>
                <a:gd name="T42" fmla="*/ 43 w 89"/>
                <a:gd name="T43" fmla="*/ 152 h 227"/>
                <a:gd name="T44" fmla="*/ 46 w 89"/>
                <a:gd name="T45" fmla="*/ 152 h 227"/>
                <a:gd name="T46" fmla="*/ 46 w 89"/>
                <a:gd name="T47" fmla="*/ 216 h 227"/>
                <a:gd name="T48" fmla="*/ 57 w 89"/>
                <a:gd name="T49" fmla="*/ 227 h 227"/>
                <a:gd name="T50" fmla="*/ 68 w 89"/>
                <a:gd name="T51" fmla="*/ 216 h 227"/>
                <a:gd name="T52" fmla="*/ 68 w 89"/>
                <a:gd name="T53" fmla="*/ 78 h 227"/>
                <a:gd name="T54" fmla="*/ 68 w 89"/>
                <a:gd name="T55" fmla="*/ 76 h 227"/>
                <a:gd name="T56" fmla="*/ 71 w 89"/>
                <a:gd name="T57" fmla="*/ 76 h 227"/>
                <a:gd name="T58" fmla="*/ 71 w 89"/>
                <a:gd name="T59" fmla="*/ 119 h 227"/>
                <a:gd name="T60" fmla="*/ 80 w 89"/>
                <a:gd name="T61" fmla="*/ 128 h 227"/>
                <a:gd name="T62" fmla="*/ 89 w 89"/>
                <a:gd name="T63" fmla="*/ 119 h 227"/>
                <a:gd name="T64" fmla="*/ 89 w 89"/>
                <a:gd name="T65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227">
                  <a:moveTo>
                    <a:pt x="44" y="41"/>
                  </a:moveTo>
                  <a:cubicBezTo>
                    <a:pt x="56" y="41"/>
                    <a:pt x="65" y="32"/>
                    <a:pt x="65" y="21"/>
                  </a:cubicBezTo>
                  <a:cubicBezTo>
                    <a:pt x="65" y="9"/>
                    <a:pt x="56" y="0"/>
                    <a:pt x="44" y="0"/>
                  </a:cubicBezTo>
                  <a:cubicBezTo>
                    <a:pt x="33" y="0"/>
                    <a:pt x="24" y="9"/>
                    <a:pt x="24" y="21"/>
                  </a:cubicBezTo>
                  <a:cubicBezTo>
                    <a:pt x="24" y="32"/>
                    <a:pt x="33" y="41"/>
                    <a:pt x="44" y="41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8" y="51"/>
                    <a:pt x="81" y="44"/>
                    <a:pt x="71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1" y="5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4" y="128"/>
                    <a:pt x="18" y="124"/>
                    <a:pt x="18" y="119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7"/>
                    <a:pt x="21" y="7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22"/>
                    <a:pt x="26" y="227"/>
                    <a:pt x="32" y="227"/>
                  </a:cubicBezTo>
                  <a:cubicBezTo>
                    <a:pt x="38" y="227"/>
                    <a:pt x="43" y="222"/>
                    <a:pt x="43" y="216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6" y="222"/>
                    <a:pt x="51" y="227"/>
                    <a:pt x="57" y="227"/>
                  </a:cubicBezTo>
                  <a:cubicBezTo>
                    <a:pt x="63" y="227"/>
                    <a:pt x="68" y="222"/>
                    <a:pt x="68" y="216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7"/>
                    <a:pt x="68" y="77"/>
                    <a:pt x="68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4"/>
                    <a:pt x="75" y="128"/>
                    <a:pt x="80" y="128"/>
                  </a:cubicBezTo>
                  <a:cubicBezTo>
                    <a:pt x="85" y="128"/>
                    <a:pt x="89" y="124"/>
                    <a:pt x="89" y="119"/>
                  </a:cubicBezTo>
                  <a:cubicBezTo>
                    <a:pt x="89" y="60"/>
                    <a:pt x="89" y="60"/>
                    <a:pt x="89" y="60"/>
                  </a:cubicBezTo>
                  <a:close/>
                </a:path>
              </a:pathLst>
            </a:custGeom>
            <a:solidFill>
              <a:srgbClr val="6FC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vant GardeBook" pitchFamily="50" charset="0"/>
              </a:endParaRPr>
            </a:p>
          </p:txBody>
        </p:sp>
      </p:grpSp>
      <p:sp>
        <p:nvSpPr>
          <p:cNvPr id="128" name="Rectangle 42"/>
          <p:cNvSpPr>
            <a:spLocks noChangeArrowheads="1"/>
          </p:cNvSpPr>
          <p:nvPr/>
        </p:nvSpPr>
        <p:spPr bwMode="auto">
          <a:xfrm>
            <a:off x="3992906" y="3852975"/>
            <a:ext cx="428681" cy="2155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9" name="Rectangle 43"/>
          <p:cNvSpPr>
            <a:spLocks noChangeArrowheads="1"/>
          </p:cNvSpPr>
          <p:nvPr/>
        </p:nvSpPr>
        <p:spPr bwMode="auto">
          <a:xfrm>
            <a:off x="4482316" y="3852975"/>
            <a:ext cx="590627" cy="215504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30" name="Rectangle 44"/>
          <p:cNvSpPr>
            <a:spLocks noChangeArrowheads="1"/>
          </p:cNvSpPr>
          <p:nvPr/>
        </p:nvSpPr>
        <p:spPr bwMode="auto">
          <a:xfrm>
            <a:off x="5132483" y="3852975"/>
            <a:ext cx="490601" cy="215504"/>
          </a:xfrm>
          <a:prstGeom prst="rect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31" name="Rectangle 45"/>
          <p:cNvSpPr>
            <a:spLocks noChangeArrowheads="1"/>
          </p:cNvSpPr>
          <p:nvPr/>
        </p:nvSpPr>
        <p:spPr bwMode="auto">
          <a:xfrm>
            <a:off x="5683814" y="3852975"/>
            <a:ext cx="704942" cy="215504"/>
          </a:xfrm>
          <a:prstGeom prst="rect">
            <a:avLst/>
          </a:prstGeom>
          <a:solidFill>
            <a:srgbClr val="B2D76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1002893" y="3714863"/>
            <a:ext cx="211865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827341" y="3364492"/>
            <a:ext cx="345287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100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27341" y="3014118"/>
            <a:ext cx="354951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200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27341" y="2663744"/>
            <a:ext cx="354951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300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27341" y="2313370"/>
            <a:ext cx="345287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400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27341" y="1962996"/>
            <a:ext cx="345287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500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27341" y="1612623"/>
            <a:ext cx="357356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600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27341" y="1262249"/>
            <a:ext cx="348939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700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251130" y="3876169"/>
            <a:ext cx="369380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1820538" y="3876169"/>
            <a:ext cx="369380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2397851" y="3876169"/>
            <a:ext cx="369380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2975379" y="3876169"/>
            <a:ext cx="369380" cy="2077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951433" y="1663524"/>
            <a:ext cx="2437323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3951433" y="1374169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808596" y="1366123"/>
            <a:ext cx="1586153" cy="2717795"/>
          </a:xfrm>
          <a:prstGeom prst="roundRect">
            <a:avLst>
              <a:gd name="adj" fmla="val 3925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vant GardeBook" pitchFamily="50" charset="0"/>
            </a:endParaRP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4462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6"/>
          <p:cNvSpPr>
            <a:spLocks/>
          </p:cNvSpPr>
          <p:nvPr/>
        </p:nvSpPr>
        <p:spPr bwMode="auto">
          <a:xfrm>
            <a:off x="4327766" y="1468794"/>
            <a:ext cx="490354" cy="3674705"/>
          </a:xfrm>
          <a:custGeom>
            <a:avLst/>
            <a:gdLst>
              <a:gd name="T0" fmla="*/ 182 w 260"/>
              <a:gd name="T1" fmla="*/ 130 h 1902"/>
              <a:gd name="T2" fmla="*/ 182 w 260"/>
              <a:gd name="T3" fmla="*/ 1902 h 1902"/>
              <a:gd name="T4" fmla="*/ 75 w 260"/>
              <a:gd name="T5" fmla="*/ 1902 h 1902"/>
              <a:gd name="T6" fmla="*/ 75 w 260"/>
              <a:gd name="T7" fmla="*/ 130 h 1902"/>
              <a:gd name="T8" fmla="*/ 0 w 260"/>
              <a:gd name="T9" fmla="*/ 130 h 1902"/>
              <a:gd name="T10" fmla="*/ 130 w 260"/>
              <a:gd name="T11" fmla="*/ 0 h 1902"/>
              <a:gd name="T12" fmla="*/ 260 w 260"/>
              <a:gd name="T13" fmla="*/ 130 h 1902"/>
              <a:gd name="T14" fmla="*/ 182 w 260"/>
              <a:gd name="T15" fmla="*/ 13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902">
                <a:moveTo>
                  <a:pt x="182" y="130"/>
                </a:moveTo>
                <a:lnTo>
                  <a:pt x="182" y="1902"/>
                </a:lnTo>
                <a:lnTo>
                  <a:pt x="75" y="1902"/>
                </a:lnTo>
                <a:lnTo>
                  <a:pt x="75" y="130"/>
                </a:lnTo>
                <a:lnTo>
                  <a:pt x="0" y="130"/>
                </a:lnTo>
                <a:lnTo>
                  <a:pt x="130" y="0"/>
                </a:lnTo>
                <a:lnTo>
                  <a:pt x="260" y="130"/>
                </a:lnTo>
                <a:lnTo>
                  <a:pt x="182" y="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3039644" y="2999422"/>
            <a:ext cx="2021767" cy="2144078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rgbClr val="F3DD4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54" name="Oval 9"/>
          <p:cNvSpPr>
            <a:spLocks noChangeArrowheads="1"/>
          </p:cNvSpPr>
          <p:nvPr/>
        </p:nvSpPr>
        <p:spPr bwMode="auto">
          <a:xfrm>
            <a:off x="3337628" y="2085697"/>
            <a:ext cx="735531" cy="733550"/>
          </a:xfrm>
          <a:prstGeom prst="ellipse">
            <a:avLst/>
          </a:prstGeom>
          <a:solidFill>
            <a:srgbClr val="F3DD49"/>
          </a:solidFill>
          <a:ln>
            <a:noFill/>
          </a:ln>
        </p:spPr>
        <p:txBody>
          <a:bodyPr vert="horz" wrap="none" lIns="0" tIns="34290" rIns="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vant GardeBook" pitchFamily="50" charset="0"/>
              </a:rPr>
              <a:t>before</a:t>
            </a:r>
            <a:endParaRPr lang="zh-CN" altLang="en-US" sz="1200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55" name="Oval 10"/>
          <p:cNvSpPr>
            <a:spLocks noChangeArrowheads="1"/>
          </p:cNvSpPr>
          <p:nvPr/>
        </p:nvSpPr>
        <p:spPr bwMode="auto">
          <a:xfrm>
            <a:off x="5067070" y="2085697"/>
            <a:ext cx="739303" cy="733550"/>
          </a:xfrm>
          <a:prstGeom prst="ellipse">
            <a:avLst/>
          </a:prstGeom>
          <a:solidFill>
            <a:srgbClr val="6FC07D"/>
          </a:solidFill>
          <a:ln>
            <a:noFill/>
          </a:ln>
        </p:spPr>
        <p:txBody>
          <a:bodyPr vert="horz" wrap="none" lIns="0" tIns="34290" rIns="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vant GardeBook" pitchFamily="50" charset="0"/>
              </a:rPr>
              <a:t>after</a:t>
            </a:r>
            <a:endParaRPr lang="zh-CN" altLang="en-US" sz="1200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9113" y="3903201"/>
            <a:ext cx="197677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55297" y="3687176"/>
            <a:ext cx="1220593" cy="207749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99113" y="1468794"/>
            <a:ext cx="197677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55297" y="1252769"/>
            <a:ext cx="1220593" cy="207749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250079973"/>
              </p:ext>
            </p:extLst>
          </p:nvPr>
        </p:nvGraphicFramePr>
        <p:xfrm>
          <a:off x="683062" y="2084479"/>
          <a:ext cx="2192829" cy="1491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6226686" y="3903201"/>
            <a:ext cx="197677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226686" y="3687176"/>
            <a:ext cx="1220593" cy="207749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226686" y="1468794"/>
            <a:ext cx="197677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226686" y="1252769"/>
            <a:ext cx="1220593" cy="207749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2359508305"/>
              </p:ext>
            </p:extLst>
          </p:nvPr>
        </p:nvGraphicFramePr>
        <p:xfrm>
          <a:off x="6172672" y="2084479"/>
          <a:ext cx="2192829" cy="1491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8" name="Freeform 7"/>
          <p:cNvSpPr>
            <a:spLocks/>
          </p:cNvSpPr>
          <p:nvPr/>
        </p:nvSpPr>
        <p:spPr bwMode="auto">
          <a:xfrm>
            <a:off x="4082590" y="2999422"/>
            <a:ext cx="2021767" cy="2144078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rgbClr val="6FC07D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591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09577" y="1232457"/>
            <a:ext cx="2062872" cy="15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60032" y="1232457"/>
            <a:ext cx="1903714" cy="15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71631" y="1232457"/>
            <a:ext cx="2138330" cy="152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1221600"/>
            <a:ext cx="1570557" cy="153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3" y="3288637"/>
            <a:ext cx="562032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59633" y="3057804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6FC07D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9632" y="4191931"/>
            <a:ext cx="5843321" cy="34289"/>
            <a:chOff x="3561711" y="5589240"/>
            <a:chExt cx="7790080" cy="45719"/>
          </a:xfrm>
        </p:grpSpPr>
        <p:sp>
          <p:nvSpPr>
            <p:cNvPr id="2" name="矩形 1"/>
            <p:cNvSpPr/>
            <p:nvPr/>
          </p:nvSpPr>
          <p:spPr>
            <a:xfrm>
              <a:off x="3561711" y="5589240"/>
              <a:ext cx="6061887" cy="45719"/>
            </a:xfrm>
            <a:prstGeom prst="rect">
              <a:avLst/>
            </a:prstGeom>
            <a:solidFill>
              <a:srgbClr val="B2D7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623599" y="5589240"/>
              <a:ext cx="1728192" cy="45719"/>
            </a:xfrm>
            <a:prstGeom prst="rect">
              <a:avLst/>
            </a:prstGeom>
            <a:solidFill>
              <a:srgbClr val="F3D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7487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0" y="2793097"/>
            <a:ext cx="9144000" cy="522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35" tIns="43418" rIns="86835" bIns="4341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936499" y="2500797"/>
            <a:ext cx="584221" cy="584603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81318" y="2500797"/>
            <a:ext cx="584221" cy="584603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24798" y="2500797"/>
            <a:ext cx="584221" cy="584603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68278" y="2500797"/>
            <a:ext cx="585561" cy="584603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13099" y="2500797"/>
            <a:ext cx="584221" cy="584603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00817" y="2565157"/>
            <a:ext cx="455585" cy="455883"/>
          </a:xfrm>
          <a:prstGeom prst="ellipse">
            <a:avLst/>
          </a:prstGeom>
          <a:solidFill>
            <a:srgbClr val="6FC07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r>
              <a:rPr lang="en-US" altLang="zh-CN" dirty="0">
                <a:latin typeface="Avant GardeBook" pitchFamily="50" charset="0"/>
              </a:rPr>
              <a:t>1</a:t>
            </a: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45636" y="2565157"/>
            <a:ext cx="455585" cy="455883"/>
          </a:xfrm>
          <a:prstGeom prst="ellipse">
            <a:avLst/>
          </a:prstGeom>
          <a:solidFill>
            <a:srgbClr val="B2D7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Avant GardeBook" pitchFamily="50" charset="0"/>
              </a:rPr>
              <a:t>2</a:t>
            </a: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87777" y="2565157"/>
            <a:ext cx="455585" cy="455883"/>
          </a:xfrm>
          <a:prstGeom prst="ellipse">
            <a:avLst/>
          </a:prstGeom>
          <a:solidFill>
            <a:srgbClr val="F3DD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Avant GardeBook" pitchFamily="50" charset="0"/>
              </a:rPr>
              <a:t>3</a:t>
            </a: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31257" y="2565157"/>
            <a:ext cx="455585" cy="455883"/>
          </a:xfrm>
          <a:prstGeom prst="ellipse">
            <a:avLst/>
          </a:prstGeom>
          <a:solidFill>
            <a:srgbClr val="F4B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rtlCol="0" anchor="ctr"/>
          <a:lstStyle/>
          <a:p>
            <a:pPr algn="ctr"/>
            <a:r>
              <a:rPr lang="en-US" altLang="zh-CN" dirty="0">
                <a:latin typeface="Avant GardeBook" pitchFamily="50" charset="0"/>
              </a:rPr>
              <a:t>4</a:t>
            </a: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76076" y="2565157"/>
            <a:ext cx="455585" cy="455883"/>
          </a:xfrm>
          <a:prstGeom prst="ellipse">
            <a:avLst/>
          </a:prstGeom>
          <a:solidFill>
            <a:srgbClr val="AE93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Avant GardeBook" pitchFamily="50" charset="0"/>
              </a:rPr>
              <a:t>5</a:t>
            </a:r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2472481" y="3031766"/>
            <a:ext cx="282731" cy="1225520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24"/>
          <p:cNvSpPr>
            <a:spLocks noChangeArrowheads="1"/>
          </p:cNvSpPr>
          <p:nvPr/>
        </p:nvSpPr>
        <p:spPr bwMode="auto">
          <a:xfrm>
            <a:off x="805868" y="3506421"/>
            <a:ext cx="1957384" cy="5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187" tIns="38594" rIns="77187" bIns="38594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任意多边形 15"/>
          <p:cNvSpPr/>
          <p:nvPr/>
        </p:nvSpPr>
        <p:spPr>
          <a:xfrm flipH="1" flipV="1">
            <a:off x="4921923" y="3031766"/>
            <a:ext cx="281391" cy="1225520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7466501" y="3031766"/>
            <a:ext cx="282731" cy="1225520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076802" y="1243097"/>
            <a:ext cx="281391" cy="1225520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27584" y="1243097"/>
            <a:ext cx="281391" cy="1225520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87" tIns="38594" rIns="77187" bIns="3859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30"/>
          <p:cNvSpPr>
            <a:spLocks noChangeArrowheads="1"/>
          </p:cNvSpPr>
          <p:nvPr/>
        </p:nvSpPr>
        <p:spPr bwMode="auto">
          <a:xfrm>
            <a:off x="3100921" y="1244439"/>
            <a:ext cx="2279267" cy="5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187" tIns="38594" rIns="77187" bIns="3859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1" name="矩形 31"/>
          <p:cNvSpPr>
            <a:spLocks noChangeArrowheads="1"/>
          </p:cNvSpPr>
          <p:nvPr/>
        </p:nvSpPr>
        <p:spPr bwMode="auto">
          <a:xfrm>
            <a:off x="3098241" y="3506421"/>
            <a:ext cx="2021995" cy="5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187" tIns="38594" rIns="77187" bIns="38594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矩形 32"/>
          <p:cNvSpPr>
            <a:spLocks noChangeArrowheads="1"/>
          </p:cNvSpPr>
          <p:nvPr/>
        </p:nvSpPr>
        <p:spPr bwMode="auto">
          <a:xfrm>
            <a:off x="5616020" y="1244439"/>
            <a:ext cx="2347605" cy="5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187" tIns="38594" rIns="77187" bIns="38594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3" name="矩形 33"/>
          <p:cNvSpPr>
            <a:spLocks noChangeArrowheads="1"/>
          </p:cNvSpPr>
          <p:nvPr/>
        </p:nvSpPr>
        <p:spPr bwMode="auto">
          <a:xfrm>
            <a:off x="5853193" y="3506421"/>
            <a:ext cx="1842442" cy="5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187" tIns="38594" rIns="77187" bIns="38594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57157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0" y="2895784"/>
            <a:ext cx="9144000" cy="1566176"/>
          </a:xfrm>
          <a:prstGeom prst="rect">
            <a:avLst/>
          </a:prstGeom>
          <a:gradFill>
            <a:gsLst>
              <a:gs pos="100000">
                <a:srgbClr val="68A672"/>
              </a:gs>
              <a:gs pos="20000">
                <a:srgbClr val="6FC07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18467" y="2031690"/>
            <a:ext cx="1025847" cy="1026114"/>
          </a:xfrm>
          <a:prstGeom prst="ellipse">
            <a:avLst/>
          </a:prstGeom>
          <a:solidFill>
            <a:srgbClr val="3E5F4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2109173" y="2392118"/>
            <a:ext cx="444434" cy="30525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62" tIns="34281" rIns="68562" bIns="34281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标题 4"/>
          <p:cNvSpPr txBox="1">
            <a:spLocks/>
          </p:cNvSpPr>
          <p:nvPr/>
        </p:nvSpPr>
        <p:spPr>
          <a:xfrm>
            <a:off x="1764475" y="3327834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绿色生活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78239" y="3628941"/>
            <a:ext cx="91208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4"/>
          <p:cNvSpPr txBox="1">
            <a:spLocks/>
          </p:cNvSpPr>
          <p:nvPr/>
        </p:nvSpPr>
        <p:spPr>
          <a:xfrm>
            <a:off x="1764475" y="3651870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请在这里输入详细文字介绍信息</a:t>
            </a:r>
          </a:p>
        </p:txBody>
      </p:sp>
      <p:sp>
        <p:nvSpPr>
          <p:cNvPr id="14" name="椭圆 13"/>
          <p:cNvSpPr/>
          <p:nvPr/>
        </p:nvSpPr>
        <p:spPr>
          <a:xfrm>
            <a:off x="3312787" y="2031690"/>
            <a:ext cx="1025847" cy="1026114"/>
          </a:xfrm>
          <a:prstGeom prst="ellipse">
            <a:avLst/>
          </a:prstGeom>
          <a:solidFill>
            <a:srgbClr val="3E5F4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16" name="标题 4"/>
          <p:cNvSpPr txBox="1">
            <a:spLocks/>
          </p:cNvSpPr>
          <p:nvPr/>
        </p:nvSpPr>
        <p:spPr>
          <a:xfrm>
            <a:off x="3258795" y="3327834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绿色蔬菜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372560" y="3628941"/>
            <a:ext cx="91208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4"/>
          <p:cNvSpPr txBox="1">
            <a:spLocks/>
          </p:cNvSpPr>
          <p:nvPr/>
        </p:nvSpPr>
        <p:spPr>
          <a:xfrm>
            <a:off x="3258795" y="3651870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请在这里输入详细文字介绍信息</a:t>
            </a:r>
          </a:p>
        </p:txBody>
      </p:sp>
      <p:sp>
        <p:nvSpPr>
          <p:cNvPr id="20" name="椭圆 19"/>
          <p:cNvSpPr/>
          <p:nvPr/>
        </p:nvSpPr>
        <p:spPr>
          <a:xfrm>
            <a:off x="4842634" y="2031690"/>
            <a:ext cx="1025847" cy="1026114"/>
          </a:xfrm>
          <a:prstGeom prst="ellipse">
            <a:avLst/>
          </a:prstGeom>
          <a:solidFill>
            <a:srgbClr val="3E5F4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21" name="标题 4"/>
          <p:cNvSpPr txBox="1">
            <a:spLocks/>
          </p:cNvSpPr>
          <p:nvPr/>
        </p:nvSpPr>
        <p:spPr>
          <a:xfrm>
            <a:off x="4788642" y="3327834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食品与健康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902407" y="3628941"/>
            <a:ext cx="91208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4"/>
          <p:cNvSpPr txBox="1">
            <a:spLocks/>
          </p:cNvSpPr>
          <p:nvPr/>
        </p:nvSpPr>
        <p:spPr>
          <a:xfrm>
            <a:off x="4788642" y="3651870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请在这里输入详细文字介绍信息</a:t>
            </a:r>
          </a:p>
        </p:txBody>
      </p:sp>
      <p:sp>
        <p:nvSpPr>
          <p:cNvPr id="25" name="椭圆 24"/>
          <p:cNvSpPr/>
          <p:nvPr/>
        </p:nvSpPr>
        <p:spPr>
          <a:xfrm>
            <a:off x="6372481" y="2031690"/>
            <a:ext cx="1025847" cy="1026114"/>
          </a:xfrm>
          <a:prstGeom prst="ellipse">
            <a:avLst/>
          </a:prstGeom>
          <a:solidFill>
            <a:srgbClr val="3E5F4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>
            <a:spLocks/>
          </p:cNvSpPr>
          <p:nvPr/>
        </p:nvSpPr>
        <p:spPr>
          <a:xfrm>
            <a:off x="6318489" y="3327834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健康搭配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432253" y="3628941"/>
            <a:ext cx="91208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4"/>
          <p:cNvSpPr txBox="1">
            <a:spLocks/>
          </p:cNvSpPr>
          <p:nvPr/>
        </p:nvSpPr>
        <p:spPr>
          <a:xfrm>
            <a:off x="6318489" y="3651870"/>
            <a:ext cx="1133831" cy="35511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请在这里输入详细文字介绍信息</a:t>
            </a: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3622183" y="2419120"/>
            <a:ext cx="407056" cy="30525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62" tIns="34281" rIns="68562" bIns="34281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128923" y="2315222"/>
            <a:ext cx="463566" cy="45905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62" tIns="34281" rIns="68562" bIns="34281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6712466" y="2346264"/>
            <a:ext cx="415902" cy="353608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62" tIns="34281" rIns="68562" bIns="34281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4244786" y="-1472"/>
            <a:ext cx="621302" cy="30497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40064" y="422425"/>
            <a:ext cx="830744" cy="830960"/>
            <a:chOff x="5444050" y="508274"/>
            <a:chExt cx="1303901" cy="1303901"/>
          </a:xfrm>
          <a:solidFill>
            <a:srgbClr val="68A672"/>
          </a:solidFill>
        </p:grpSpPr>
        <p:sp>
          <p:nvSpPr>
            <p:cNvPr id="39" name="椭圆 38"/>
            <p:cNvSpPr/>
            <p:nvPr/>
          </p:nvSpPr>
          <p:spPr>
            <a:xfrm>
              <a:off x="5444050" y="508274"/>
              <a:ext cx="1303901" cy="13039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文本框 7"/>
            <p:cNvSpPr txBox="1"/>
            <p:nvPr/>
          </p:nvSpPr>
          <p:spPr>
            <a:xfrm>
              <a:off x="5608415" y="683179"/>
              <a:ext cx="975171" cy="954090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/>
              </a:prstTxWarp>
              <a:spAutoFit/>
            </a:bodyPr>
            <a:lstStyle/>
            <a:p>
              <a:endParaRPr lang="zh-CN" altLang="en-US" sz="1200" spc="225" dirty="0">
                <a:solidFill>
                  <a:schemeClr val="bg1"/>
                </a:solidFill>
              </a:endParaRPr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5689413" y="830121"/>
              <a:ext cx="813176" cy="4588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4149800" y="897565"/>
            <a:ext cx="821008" cy="207749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algn="ctr"/>
            <a:r>
              <a:rPr lang="en-US" altLang="zh-CN" sz="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66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63103" y="2626047"/>
            <a:ext cx="1464925" cy="140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01320" y="1167594"/>
            <a:ext cx="1461782" cy="146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39537" y="2629188"/>
            <a:ext cx="1461783" cy="146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77755" y="1167594"/>
            <a:ext cx="1461783" cy="146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5973" y="2629188"/>
            <a:ext cx="1461782" cy="1461592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xtLst/>
        </p:spPr>
      </p:pic>
      <p:sp>
        <p:nvSpPr>
          <p:cNvPr id="28" name="Freeform 12"/>
          <p:cNvSpPr>
            <a:spLocks/>
          </p:cNvSpPr>
          <p:nvPr/>
        </p:nvSpPr>
        <p:spPr bwMode="auto">
          <a:xfrm>
            <a:off x="3839537" y="1167594"/>
            <a:ext cx="1461783" cy="1610265"/>
          </a:xfrm>
          <a:custGeom>
            <a:avLst/>
            <a:gdLst>
              <a:gd name="T0" fmla="*/ 0 w 1396"/>
              <a:gd name="T1" fmla="*/ 0 h 1538"/>
              <a:gd name="T2" fmla="*/ 1396 w 1396"/>
              <a:gd name="T3" fmla="*/ 0 h 1538"/>
              <a:gd name="T4" fmla="*/ 1396 w 1396"/>
              <a:gd name="T5" fmla="*/ 1396 h 1538"/>
              <a:gd name="T6" fmla="*/ 784 w 1396"/>
              <a:gd name="T7" fmla="*/ 1396 h 1538"/>
              <a:gd name="T8" fmla="*/ 699 w 1396"/>
              <a:gd name="T9" fmla="*/ 1538 h 1538"/>
              <a:gd name="T10" fmla="*/ 612 w 1396"/>
              <a:gd name="T11" fmla="*/ 1396 h 1538"/>
              <a:gd name="T12" fmla="*/ 0 w 1396"/>
              <a:gd name="T13" fmla="*/ 1396 h 1538"/>
              <a:gd name="T14" fmla="*/ 0 w 1396"/>
              <a:gd name="T15" fmla="*/ 0 h 1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8">
                <a:moveTo>
                  <a:pt x="0" y="0"/>
                </a:moveTo>
                <a:lnTo>
                  <a:pt x="1396" y="0"/>
                </a:lnTo>
                <a:lnTo>
                  <a:pt x="1396" y="1396"/>
                </a:lnTo>
                <a:lnTo>
                  <a:pt x="784" y="1396"/>
                </a:lnTo>
                <a:lnTo>
                  <a:pt x="699" y="1538"/>
                </a:lnTo>
                <a:lnTo>
                  <a:pt x="612" y="1396"/>
                </a:lnTo>
                <a:lnTo>
                  <a:pt x="0" y="1396"/>
                </a:lnTo>
                <a:lnTo>
                  <a:pt x="0" y="0"/>
                </a:lnTo>
                <a:close/>
              </a:path>
            </a:pathLst>
          </a:custGeom>
          <a:solidFill>
            <a:srgbClr val="AE937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6763102" y="1167594"/>
            <a:ext cx="1464924" cy="1610265"/>
          </a:xfrm>
          <a:custGeom>
            <a:avLst/>
            <a:gdLst>
              <a:gd name="T0" fmla="*/ 0 w 1399"/>
              <a:gd name="T1" fmla="*/ 0 h 1538"/>
              <a:gd name="T2" fmla="*/ 1399 w 1399"/>
              <a:gd name="T3" fmla="*/ 0 h 1538"/>
              <a:gd name="T4" fmla="*/ 1399 w 1399"/>
              <a:gd name="T5" fmla="*/ 1396 h 1538"/>
              <a:gd name="T6" fmla="*/ 787 w 1399"/>
              <a:gd name="T7" fmla="*/ 1396 h 1538"/>
              <a:gd name="T8" fmla="*/ 700 w 1399"/>
              <a:gd name="T9" fmla="*/ 1538 h 1538"/>
              <a:gd name="T10" fmla="*/ 612 w 1399"/>
              <a:gd name="T11" fmla="*/ 1396 h 1538"/>
              <a:gd name="T12" fmla="*/ 0 w 1399"/>
              <a:gd name="T13" fmla="*/ 1396 h 1538"/>
              <a:gd name="T14" fmla="*/ 0 w 1399"/>
              <a:gd name="T15" fmla="*/ 0 h 1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9" h="1538">
                <a:moveTo>
                  <a:pt x="0" y="0"/>
                </a:moveTo>
                <a:lnTo>
                  <a:pt x="1399" y="0"/>
                </a:lnTo>
                <a:lnTo>
                  <a:pt x="1399" y="1396"/>
                </a:lnTo>
                <a:lnTo>
                  <a:pt x="787" y="1396"/>
                </a:lnTo>
                <a:lnTo>
                  <a:pt x="700" y="1538"/>
                </a:lnTo>
                <a:lnTo>
                  <a:pt x="612" y="1396"/>
                </a:lnTo>
                <a:lnTo>
                  <a:pt x="0" y="1396"/>
                </a:lnTo>
                <a:lnTo>
                  <a:pt x="0" y="0"/>
                </a:lnTo>
                <a:close/>
              </a:path>
            </a:pathLst>
          </a:cu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2377755" y="2481563"/>
            <a:ext cx="1461783" cy="1609218"/>
          </a:xfrm>
          <a:custGeom>
            <a:avLst/>
            <a:gdLst>
              <a:gd name="T0" fmla="*/ 0 w 1396"/>
              <a:gd name="T1" fmla="*/ 1537 h 1537"/>
              <a:gd name="T2" fmla="*/ 1396 w 1396"/>
              <a:gd name="T3" fmla="*/ 1537 h 1537"/>
              <a:gd name="T4" fmla="*/ 1396 w 1396"/>
              <a:gd name="T5" fmla="*/ 141 h 1537"/>
              <a:gd name="T6" fmla="*/ 784 w 1396"/>
              <a:gd name="T7" fmla="*/ 141 h 1537"/>
              <a:gd name="T8" fmla="*/ 699 w 1396"/>
              <a:gd name="T9" fmla="*/ 0 h 1537"/>
              <a:gd name="T10" fmla="*/ 612 w 1396"/>
              <a:gd name="T11" fmla="*/ 141 h 1537"/>
              <a:gd name="T12" fmla="*/ 0 w 1396"/>
              <a:gd name="T13" fmla="*/ 141 h 1537"/>
              <a:gd name="T14" fmla="*/ 0 w 1396"/>
              <a:gd name="T15" fmla="*/ 1537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7">
                <a:moveTo>
                  <a:pt x="0" y="1537"/>
                </a:moveTo>
                <a:lnTo>
                  <a:pt x="1396" y="1537"/>
                </a:lnTo>
                <a:lnTo>
                  <a:pt x="1396" y="141"/>
                </a:lnTo>
                <a:lnTo>
                  <a:pt x="784" y="141"/>
                </a:lnTo>
                <a:lnTo>
                  <a:pt x="699" y="0"/>
                </a:lnTo>
                <a:lnTo>
                  <a:pt x="612" y="141"/>
                </a:lnTo>
                <a:lnTo>
                  <a:pt x="0" y="141"/>
                </a:lnTo>
                <a:lnTo>
                  <a:pt x="0" y="1537"/>
                </a:lnTo>
                <a:close/>
              </a:path>
            </a:pathLst>
          </a:custGeom>
          <a:solidFill>
            <a:srgbClr val="F4B248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5301319" y="2481563"/>
            <a:ext cx="1461783" cy="1609218"/>
          </a:xfrm>
          <a:custGeom>
            <a:avLst/>
            <a:gdLst>
              <a:gd name="T0" fmla="*/ 0 w 1396"/>
              <a:gd name="T1" fmla="*/ 1537 h 1537"/>
              <a:gd name="T2" fmla="*/ 1396 w 1396"/>
              <a:gd name="T3" fmla="*/ 1537 h 1537"/>
              <a:gd name="T4" fmla="*/ 1396 w 1396"/>
              <a:gd name="T5" fmla="*/ 141 h 1537"/>
              <a:gd name="T6" fmla="*/ 787 w 1396"/>
              <a:gd name="T7" fmla="*/ 141 h 1537"/>
              <a:gd name="T8" fmla="*/ 700 w 1396"/>
              <a:gd name="T9" fmla="*/ 0 h 1537"/>
              <a:gd name="T10" fmla="*/ 612 w 1396"/>
              <a:gd name="T11" fmla="*/ 141 h 1537"/>
              <a:gd name="T12" fmla="*/ 0 w 1396"/>
              <a:gd name="T13" fmla="*/ 141 h 1537"/>
              <a:gd name="T14" fmla="*/ 0 w 1396"/>
              <a:gd name="T15" fmla="*/ 1537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7">
                <a:moveTo>
                  <a:pt x="0" y="1537"/>
                </a:moveTo>
                <a:lnTo>
                  <a:pt x="1396" y="1537"/>
                </a:lnTo>
                <a:lnTo>
                  <a:pt x="1396" y="141"/>
                </a:lnTo>
                <a:lnTo>
                  <a:pt x="787" y="141"/>
                </a:lnTo>
                <a:lnTo>
                  <a:pt x="700" y="0"/>
                </a:lnTo>
                <a:lnTo>
                  <a:pt x="612" y="141"/>
                </a:lnTo>
                <a:lnTo>
                  <a:pt x="0" y="141"/>
                </a:lnTo>
                <a:lnTo>
                  <a:pt x="0" y="1537"/>
                </a:lnTo>
                <a:close/>
              </a:path>
            </a:pathLst>
          </a:custGeom>
          <a:solidFill>
            <a:srgbClr val="F4B248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15972" y="1167594"/>
            <a:ext cx="1461783" cy="1610265"/>
          </a:xfrm>
          <a:custGeom>
            <a:avLst/>
            <a:gdLst>
              <a:gd name="T0" fmla="*/ 0 w 1396"/>
              <a:gd name="T1" fmla="*/ 0 h 1538"/>
              <a:gd name="T2" fmla="*/ 1396 w 1396"/>
              <a:gd name="T3" fmla="*/ 0 h 1538"/>
              <a:gd name="T4" fmla="*/ 1396 w 1396"/>
              <a:gd name="T5" fmla="*/ 1396 h 1538"/>
              <a:gd name="T6" fmla="*/ 784 w 1396"/>
              <a:gd name="T7" fmla="*/ 1396 h 1538"/>
              <a:gd name="T8" fmla="*/ 697 w 1396"/>
              <a:gd name="T9" fmla="*/ 1538 h 1538"/>
              <a:gd name="T10" fmla="*/ 612 w 1396"/>
              <a:gd name="T11" fmla="*/ 1396 h 1538"/>
              <a:gd name="T12" fmla="*/ 0 w 1396"/>
              <a:gd name="T13" fmla="*/ 1396 h 1538"/>
              <a:gd name="T14" fmla="*/ 0 w 1396"/>
              <a:gd name="T15" fmla="*/ 0 h 1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6" h="1538">
                <a:moveTo>
                  <a:pt x="0" y="0"/>
                </a:moveTo>
                <a:lnTo>
                  <a:pt x="1396" y="0"/>
                </a:lnTo>
                <a:lnTo>
                  <a:pt x="1396" y="1396"/>
                </a:lnTo>
                <a:lnTo>
                  <a:pt x="784" y="1396"/>
                </a:lnTo>
                <a:lnTo>
                  <a:pt x="697" y="1538"/>
                </a:lnTo>
                <a:lnTo>
                  <a:pt x="612" y="1396"/>
                </a:lnTo>
                <a:lnTo>
                  <a:pt x="0" y="1396"/>
                </a:lnTo>
                <a:lnTo>
                  <a:pt x="0" y="0"/>
                </a:lnTo>
                <a:close/>
              </a:path>
            </a:pathLst>
          </a:cu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152313" y="1451374"/>
            <a:ext cx="989101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20213" y="1687619"/>
            <a:ext cx="125330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75878" y="1451374"/>
            <a:ext cx="989101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43778" y="1687619"/>
            <a:ext cx="125330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001014" y="1451374"/>
            <a:ext cx="989101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68914" y="1687619"/>
            <a:ext cx="125330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14096" y="2934433"/>
            <a:ext cx="989101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481996" y="3170679"/>
            <a:ext cx="125330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537660" y="2934433"/>
            <a:ext cx="989101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05561" y="3170679"/>
            <a:ext cx="125330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571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11" y="-7069"/>
            <a:ext cx="9147412" cy="51505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3411" y="0"/>
            <a:ext cx="9147411" cy="5143500"/>
          </a:xfrm>
          <a:prstGeom prst="rect">
            <a:avLst/>
          </a:prstGeom>
          <a:solidFill>
            <a:srgbClr val="68A672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23728" y="1638726"/>
            <a:ext cx="4824536" cy="2085152"/>
          </a:xfrm>
          <a:prstGeom prst="rect">
            <a:avLst/>
          </a:prstGeom>
          <a:solidFill>
            <a:srgbClr val="3E5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0" y="523604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2483768" y="2969334"/>
            <a:ext cx="4157379" cy="4018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适用于健康饮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 </a:t>
            </a:r>
            <a:r>
              <a: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务休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 </a:t>
            </a:r>
            <a:r>
              <a:rPr lang="en-US" altLang="zh-CN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公室健康等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1560" y="1852396"/>
            <a:ext cx="7848872" cy="1177245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6610" y="1398442"/>
            <a:ext cx="5419685" cy="26134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9674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2715766"/>
            <a:ext cx="3778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网友投稿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258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411" y="-7069"/>
            <a:ext cx="9147412" cy="5150569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82070" y="1254426"/>
            <a:ext cx="5563702" cy="2613468"/>
          </a:xfrm>
          <a:prstGeom prst="roundRect">
            <a:avLst>
              <a:gd name="adj" fmla="val 46101"/>
            </a:avLst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21373" y="1670228"/>
            <a:ext cx="3216265" cy="99257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AvantGarde Md BT" pitchFamily="34" charset="0"/>
                <a:ea typeface="微软雅黑" pitchFamily="34" charset="-122"/>
              </a:rPr>
              <a:t>健康</a:t>
            </a:r>
            <a:r>
              <a:rPr lang="zh-CN" altLang="en-US" sz="6000" dirty="0" smtClean="0">
                <a:solidFill>
                  <a:schemeClr val="bg1"/>
                </a:solidFill>
                <a:latin typeface="AvantGarde Md BT" pitchFamily="34" charset="0"/>
                <a:ea typeface="微软雅黑" pitchFamily="34" charset="-122"/>
              </a:rPr>
              <a:t>生活</a:t>
            </a:r>
            <a:endParaRPr lang="en-US" altLang="zh-CN" sz="6000" dirty="0">
              <a:solidFill>
                <a:schemeClr val="bg1"/>
              </a:solidFill>
              <a:latin typeface="AvantGarde Md BT" pitchFamily="34" charset="0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4983" y="2800142"/>
            <a:ext cx="3007366" cy="358822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办公室养生  健康休闲商务生活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68144" y="1347614"/>
            <a:ext cx="2376264" cy="2376264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338432" y="1765594"/>
            <a:ext cx="1545936" cy="154657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9600" dirty="0" smtClean="0">
                <a:solidFill>
                  <a:srgbClr val="00B050"/>
                </a:solidFill>
                <a:latin typeface="AvantGarde Md BT" pitchFamily="34" charset="0"/>
                <a:ea typeface="微软雅黑" pitchFamily="34" charset="-122"/>
              </a:rPr>
              <a:t>01</a:t>
            </a:r>
            <a:endParaRPr lang="en-US" altLang="zh-CN" sz="9600" dirty="0">
              <a:solidFill>
                <a:srgbClr val="00B050"/>
              </a:solidFill>
              <a:latin typeface="AvantGarde Md BT" pitchFamily="34" charset="0"/>
              <a:ea typeface="微软雅黑" pitchFamily="34" charset="-122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-340239" y="5182040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54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dministrator\Desktop\00图片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520" y="1059582"/>
            <a:ext cx="3684705" cy="150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11片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52" y="1059581"/>
            <a:ext cx="3708089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3831930" y="1059582"/>
            <a:ext cx="1505146" cy="1504950"/>
          </a:xfrm>
          <a:prstGeom prst="rect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在此输入主标题概述文字在此输入主标题概述文字</a:t>
            </a:r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914519" y="2866281"/>
            <a:ext cx="542996" cy="542925"/>
          </a:xfrm>
          <a:prstGeom prst="ellipse">
            <a:avLst/>
          </a:prstGeom>
          <a:solidFill>
            <a:srgbClr val="6FC07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4664285" y="2866281"/>
            <a:ext cx="539424" cy="542925"/>
          </a:xfrm>
          <a:prstGeom prst="ellipse">
            <a:avLst/>
          </a:prstGeom>
          <a:solidFill>
            <a:srgbClr val="B2D7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914519" y="3743772"/>
            <a:ext cx="542996" cy="542925"/>
          </a:xfrm>
          <a:prstGeom prst="ellipse">
            <a:avLst/>
          </a:prstGeom>
          <a:solidFill>
            <a:srgbClr val="F3DD49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4664285" y="3743772"/>
            <a:ext cx="539424" cy="542925"/>
          </a:xfrm>
          <a:prstGeom prst="ellipse">
            <a:avLst/>
          </a:prstGeom>
          <a:solidFill>
            <a:srgbClr val="AE937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47970" y="2866281"/>
            <a:ext cx="2221089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547970" y="3087855"/>
            <a:ext cx="2807977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47970" y="3738533"/>
            <a:ext cx="2221089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47970" y="3960106"/>
            <a:ext cx="2807977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314310" y="2866281"/>
            <a:ext cx="2221089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14310" y="3087854"/>
            <a:ext cx="2807977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14310" y="3738533"/>
            <a:ext cx="2221089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314310" y="3960106"/>
            <a:ext cx="2807977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您的内容打在这里，或者通过复制您的文本后，在此框中选择粘贴，并选择只保留文字。通过通过复制您的文本。</a:t>
            </a: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1027381" y="2987207"/>
            <a:ext cx="317272" cy="301073"/>
          </a:xfrm>
          <a:custGeom>
            <a:avLst/>
            <a:gdLst/>
            <a:ahLst/>
            <a:cxnLst/>
            <a:rect l="l" t="t" r="r" b="b"/>
            <a:pathLst>
              <a:path w="8048831" h="7638861">
                <a:moveTo>
                  <a:pt x="67152" y="5375086"/>
                </a:moveTo>
                <a:cubicBezTo>
                  <a:pt x="67224" y="5375176"/>
                  <a:pt x="284782" y="5644961"/>
                  <a:pt x="997203" y="5641213"/>
                </a:cubicBezTo>
                <a:cubicBezTo>
                  <a:pt x="1713466" y="5637465"/>
                  <a:pt x="3719704" y="5622473"/>
                  <a:pt x="3719851" y="5622472"/>
                </a:cubicBezTo>
                <a:lnTo>
                  <a:pt x="3731102" y="7110533"/>
                </a:lnTo>
                <a:cubicBezTo>
                  <a:pt x="3730969" y="7110534"/>
                  <a:pt x="1972240" y="7121778"/>
                  <a:pt x="1544733" y="7125526"/>
                </a:cubicBezTo>
                <a:cubicBezTo>
                  <a:pt x="989727" y="7129274"/>
                  <a:pt x="67236" y="5375245"/>
                  <a:pt x="67152" y="5375086"/>
                </a:cubicBezTo>
                <a:close/>
                <a:moveTo>
                  <a:pt x="5047379" y="4962336"/>
                </a:moveTo>
                <a:lnTo>
                  <a:pt x="5066137" y="5614599"/>
                </a:lnTo>
                <a:cubicBezTo>
                  <a:pt x="5066165" y="5614598"/>
                  <a:pt x="5072547" y="5614388"/>
                  <a:pt x="6544253" y="5565866"/>
                </a:cubicBezTo>
                <a:cubicBezTo>
                  <a:pt x="6544258" y="5565866"/>
                  <a:pt x="6544361" y="5565866"/>
                  <a:pt x="6546598" y="5565866"/>
                </a:cubicBezTo>
                <a:lnTo>
                  <a:pt x="6563011" y="5565866"/>
                </a:lnTo>
                <a:cubicBezTo>
                  <a:pt x="6563014" y="5565872"/>
                  <a:pt x="6563049" y="5565941"/>
                  <a:pt x="6563480" y="5566803"/>
                </a:cubicBezTo>
                <a:lnTo>
                  <a:pt x="6566763" y="5573364"/>
                </a:lnTo>
                <a:cubicBezTo>
                  <a:pt x="6641794" y="5697069"/>
                  <a:pt x="6728080" y="5839517"/>
                  <a:pt x="6795608" y="5951976"/>
                </a:cubicBezTo>
                <a:cubicBezTo>
                  <a:pt x="7050715" y="6379320"/>
                  <a:pt x="7080727" y="7005342"/>
                  <a:pt x="6593024" y="7054074"/>
                </a:cubicBezTo>
                <a:cubicBezTo>
                  <a:pt x="6592991" y="7054075"/>
                  <a:pt x="6586024" y="7054304"/>
                  <a:pt x="5107404" y="7102806"/>
                </a:cubicBezTo>
                <a:cubicBezTo>
                  <a:pt x="5107405" y="7102831"/>
                  <a:pt x="5107482" y="7106511"/>
                  <a:pt x="5118659" y="7638861"/>
                </a:cubicBezTo>
                <a:cubicBezTo>
                  <a:pt x="5118637" y="7638834"/>
                  <a:pt x="5113712" y="7633004"/>
                  <a:pt x="4023202" y="6341834"/>
                </a:cubicBezTo>
                <a:cubicBezTo>
                  <a:pt x="4023232" y="6341794"/>
                  <a:pt x="4028675" y="6334464"/>
                  <a:pt x="5047379" y="4962336"/>
                </a:cubicBezTo>
                <a:close/>
                <a:moveTo>
                  <a:pt x="1961545" y="2868424"/>
                </a:moveTo>
                <a:cubicBezTo>
                  <a:pt x="1961557" y="2868450"/>
                  <a:pt x="1964462" y="2874845"/>
                  <a:pt x="2670652" y="4429458"/>
                </a:cubicBezTo>
                <a:lnTo>
                  <a:pt x="2085357" y="4118002"/>
                </a:lnTo>
                <a:cubicBezTo>
                  <a:pt x="2085340" y="4118034"/>
                  <a:pt x="2081865" y="4124367"/>
                  <a:pt x="1387506" y="5390095"/>
                </a:cubicBezTo>
                <a:cubicBezTo>
                  <a:pt x="1387501" y="5390103"/>
                  <a:pt x="1387426" y="5390228"/>
                  <a:pt x="1386099" y="5392441"/>
                </a:cubicBezTo>
                <a:lnTo>
                  <a:pt x="1376250" y="5408857"/>
                </a:lnTo>
                <a:cubicBezTo>
                  <a:pt x="1376241" y="5408857"/>
                  <a:pt x="1376156" y="5408857"/>
                  <a:pt x="1375312" y="5408857"/>
                </a:cubicBezTo>
                <a:lnTo>
                  <a:pt x="1368746" y="5408857"/>
                </a:lnTo>
                <a:cubicBezTo>
                  <a:pt x="1218671" y="5408857"/>
                  <a:pt x="1049835" y="5408857"/>
                  <a:pt x="918519" y="5408857"/>
                </a:cubicBezTo>
                <a:cubicBezTo>
                  <a:pt x="412014" y="5416362"/>
                  <a:pt x="-158273" y="5127420"/>
                  <a:pt x="40577" y="4688380"/>
                </a:cubicBezTo>
                <a:cubicBezTo>
                  <a:pt x="40595" y="4688348"/>
                  <a:pt x="44053" y="4682023"/>
                  <a:pt x="742181" y="3405029"/>
                </a:cubicBezTo>
                <a:cubicBezTo>
                  <a:pt x="742150" y="3405012"/>
                  <a:pt x="738250" y="3402941"/>
                  <a:pt x="261939" y="3149860"/>
                </a:cubicBezTo>
                <a:cubicBezTo>
                  <a:pt x="261992" y="3149852"/>
                  <a:pt x="271421" y="3148290"/>
                  <a:pt x="1961545" y="2868424"/>
                </a:cubicBezTo>
                <a:close/>
                <a:moveTo>
                  <a:pt x="6896380" y="2722374"/>
                </a:moveTo>
                <a:cubicBezTo>
                  <a:pt x="6896536" y="2722635"/>
                  <a:pt x="7785260" y="4207873"/>
                  <a:pt x="8002768" y="4567955"/>
                </a:cubicBezTo>
                <a:cubicBezTo>
                  <a:pt x="8284021" y="5033049"/>
                  <a:pt x="7185414" y="6690749"/>
                  <a:pt x="7185166" y="6691124"/>
                </a:cubicBezTo>
                <a:cubicBezTo>
                  <a:pt x="7185260" y="6690901"/>
                  <a:pt x="7320057" y="6372063"/>
                  <a:pt x="6960137" y="5768333"/>
                </a:cubicBezTo>
                <a:cubicBezTo>
                  <a:pt x="6596383" y="5168212"/>
                  <a:pt x="5583945" y="3476746"/>
                  <a:pt x="5583715" y="3476361"/>
                </a:cubicBezTo>
                <a:close/>
                <a:moveTo>
                  <a:pt x="5088539" y="157679"/>
                </a:moveTo>
                <a:cubicBezTo>
                  <a:pt x="5210861" y="156805"/>
                  <a:pt x="5325263" y="207641"/>
                  <a:pt x="5415496" y="329529"/>
                </a:cubicBezTo>
                <a:cubicBezTo>
                  <a:pt x="5415496" y="329529"/>
                  <a:pt x="5415496" y="329529"/>
                  <a:pt x="6202985" y="1563417"/>
                </a:cubicBezTo>
                <a:cubicBezTo>
                  <a:pt x="6202985" y="1563417"/>
                  <a:pt x="6202985" y="1563417"/>
                  <a:pt x="6667978" y="1282135"/>
                </a:cubicBezTo>
                <a:cubicBezTo>
                  <a:pt x="6667978" y="1282135"/>
                  <a:pt x="6667978" y="1282135"/>
                  <a:pt x="6067987" y="2857311"/>
                </a:cubicBezTo>
                <a:cubicBezTo>
                  <a:pt x="6067987" y="2857311"/>
                  <a:pt x="6067987" y="2857311"/>
                  <a:pt x="4331762" y="2681041"/>
                </a:cubicBezTo>
                <a:lnTo>
                  <a:pt x="4901754" y="2339753"/>
                </a:lnTo>
                <a:cubicBezTo>
                  <a:pt x="4901754" y="2339753"/>
                  <a:pt x="4901754" y="2339753"/>
                  <a:pt x="4121765" y="1113367"/>
                </a:cubicBezTo>
                <a:cubicBezTo>
                  <a:pt x="4121765" y="1113367"/>
                  <a:pt x="4121765" y="1113367"/>
                  <a:pt x="4120359" y="1111491"/>
                </a:cubicBezTo>
                <a:lnTo>
                  <a:pt x="4110515" y="1098365"/>
                </a:lnTo>
                <a:cubicBezTo>
                  <a:pt x="4110515" y="1098365"/>
                  <a:pt x="4110515" y="1098365"/>
                  <a:pt x="4111453" y="1097427"/>
                </a:cubicBezTo>
                <a:lnTo>
                  <a:pt x="4118015" y="1090864"/>
                </a:lnTo>
                <a:cubicBezTo>
                  <a:pt x="4189264" y="963350"/>
                  <a:pt x="4271763" y="820834"/>
                  <a:pt x="4339262" y="708321"/>
                </a:cubicBezTo>
                <a:cubicBezTo>
                  <a:pt x="4511994" y="411804"/>
                  <a:pt x="4819431" y="159603"/>
                  <a:pt x="5088539" y="157679"/>
                </a:cubicBezTo>
                <a:close/>
                <a:moveTo>
                  <a:pt x="4319950" y="106"/>
                </a:moveTo>
                <a:cubicBezTo>
                  <a:pt x="4599204" y="-1107"/>
                  <a:pt x="4796239" y="8411"/>
                  <a:pt x="4796315" y="8415"/>
                </a:cubicBezTo>
                <a:cubicBezTo>
                  <a:pt x="4796223" y="8427"/>
                  <a:pt x="4443706" y="53496"/>
                  <a:pt x="4091190" y="660941"/>
                </a:cubicBezTo>
                <a:cubicBezTo>
                  <a:pt x="3738654" y="1268420"/>
                  <a:pt x="2748601" y="2974526"/>
                  <a:pt x="2748451" y="2974786"/>
                </a:cubicBezTo>
                <a:lnTo>
                  <a:pt x="1424465" y="2239756"/>
                </a:lnTo>
                <a:cubicBezTo>
                  <a:pt x="1424524" y="2239655"/>
                  <a:pt x="2294627" y="743433"/>
                  <a:pt x="2504657" y="379680"/>
                </a:cubicBezTo>
                <a:cubicBezTo>
                  <a:pt x="2692894" y="57401"/>
                  <a:pt x="3705472" y="2775"/>
                  <a:pt x="4319950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4767803" y="3016515"/>
            <a:ext cx="332390" cy="242458"/>
          </a:xfrm>
          <a:custGeom>
            <a:avLst/>
            <a:gdLst>
              <a:gd name="T0" fmla="*/ 2141 w 2141"/>
              <a:gd name="T1" fmla="*/ 944 h 1564"/>
              <a:gd name="T2" fmla="*/ 1665 w 2141"/>
              <a:gd name="T3" fmla="*/ 944 h 1564"/>
              <a:gd name="T4" fmla="*/ 1665 w 2141"/>
              <a:gd name="T5" fmla="*/ 1042 h 1564"/>
              <a:gd name="T6" fmla="*/ 1012 w 2141"/>
              <a:gd name="T7" fmla="*/ 1042 h 1564"/>
              <a:gd name="T8" fmla="*/ 1012 w 2141"/>
              <a:gd name="T9" fmla="*/ 944 h 1564"/>
              <a:gd name="T10" fmla="*/ 686 w 2141"/>
              <a:gd name="T11" fmla="*/ 944 h 1564"/>
              <a:gd name="T12" fmla="*/ 397 w 2141"/>
              <a:gd name="T13" fmla="*/ 1183 h 1564"/>
              <a:gd name="T14" fmla="*/ 46 w 2141"/>
              <a:gd name="T15" fmla="*/ 1183 h 1564"/>
              <a:gd name="T16" fmla="*/ 686 w 2141"/>
              <a:gd name="T17" fmla="*/ 604 h 1564"/>
              <a:gd name="T18" fmla="*/ 1012 w 2141"/>
              <a:gd name="T19" fmla="*/ 604 h 1564"/>
              <a:gd name="T20" fmla="*/ 1012 w 2141"/>
              <a:gd name="T21" fmla="*/ 512 h 1564"/>
              <a:gd name="T22" fmla="*/ 1665 w 2141"/>
              <a:gd name="T23" fmla="*/ 512 h 1564"/>
              <a:gd name="T24" fmla="*/ 1665 w 2141"/>
              <a:gd name="T25" fmla="*/ 604 h 1564"/>
              <a:gd name="T26" fmla="*/ 2141 w 2141"/>
              <a:gd name="T27" fmla="*/ 604 h 1564"/>
              <a:gd name="T28" fmla="*/ 2141 w 2141"/>
              <a:gd name="T29" fmla="*/ 944 h 1564"/>
              <a:gd name="T30" fmla="*/ 455 w 2141"/>
              <a:gd name="T31" fmla="*/ 1322 h 1564"/>
              <a:gd name="T32" fmla="*/ 0 w 2141"/>
              <a:gd name="T33" fmla="*/ 1322 h 1564"/>
              <a:gd name="T34" fmla="*/ 0 w 2141"/>
              <a:gd name="T35" fmla="*/ 1564 h 1564"/>
              <a:gd name="T36" fmla="*/ 455 w 2141"/>
              <a:gd name="T37" fmla="*/ 1564 h 1564"/>
              <a:gd name="T38" fmla="*/ 455 w 2141"/>
              <a:gd name="T39" fmla="*/ 1322 h 1564"/>
              <a:gd name="T40" fmla="*/ 1343 w 2141"/>
              <a:gd name="T41" fmla="*/ 0 h 1564"/>
              <a:gd name="T42" fmla="*/ 1127 w 2141"/>
              <a:gd name="T43" fmla="*/ 211 h 1564"/>
              <a:gd name="T44" fmla="*/ 1343 w 2141"/>
              <a:gd name="T45" fmla="*/ 422 h 1564"/>
              <a:gd name="T46" fmla="*/ 1559 w 2141"/>
              <a:gd name="T47" fmla="*/ 211 h 1564"/>
              <a:gd name="T48" fmla="*/ 1343 w 2141"/>
              <a:gd name="T49" fmla="*/ 0 h 1564"/>
              <a:gd name="T50" fmla="*/ 1058 w 2141"/>
              <a:gd name="T51" fmla="*/ 211 h 1564"/>
              <a:gd name="T52" fmla="*/ 1094 w 2141"/>
              <a:gd name="T53" fmla="*/ 344 h 1564"/>
              <a:gd name="T54" fmla="*/ 839 w 2141"/>
              <a:gd name="T55" fmla="*/ 344 h 1564"/>
              <a:gd name="T56" fmla="*/ 719 w 2141"/>
              <a:gd name="T57" fmla="*/ 227 h 1564"/>
              <a:gd name="T58" fmla="*/ 839 w 2141"/>
              <a:gd name="T59" fmla="*/ 110 h 1564"/>
              <a:gd name="T60" fmla="*/ 1078 w 2141"/>
              <a:gd name="T61" fmla="*/ 110 h 1564"/>
              <a:gd name="T62" fmla="*/ 1058 w 2141"/>
              <a:gd name="T63" fmla="*/ 211 h 1564"/>
              <a:gd name="T64" fmla="*/ 1982 w 2141"/>
              <a:gd name="T65" fmla="*/ 227 h 1564"/>
              <a:gd name="T66" fmla="*/ 1862 w 2141"/>
              <a:gd name="T67" fmla="*/ 344 h 1564"/>
              <a:gd name="T68" fmla="*/ 1591 w 2141"/>
              <a:gd name="T69" fmla="*/ 344 h 1564"/>
              <a:gd name="T70" fmla="*/ 1627 w 2141"/>
              <a:gd name="T71" fmla="*/ 211 h 1564"/>
              <a:gd name="T72" fmla="*/ 1607 w 2141"/>
              <a:gd name="T73" fmla="*/ 110 h 1564"/>
              <a:gd name="T74" fmla="*/ 1862 w 2141"/>
              <a:gd name="T75" fmla="*/ 110 h 1564"/>
              <a:gd name="T76" fmla="*/ 1982 w 2141"/>
              <a:gd name="T77" fmla="*/ 227 h 1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41" h="1564">
                <a:moveTo>
                  <a:pt x="2141" y="944"/>
                </a:moveTo>
                <a:cubicBezTo>
                  <a:pt x="1665" y="944"/>
                  <a:pt x="1665" y="944"/>
                  <a:pt x="1665" y="944"/>
                </a:cubicBezTo>
                <a:cubicBezTo>
                  <a:pt x="1665" y="1042"/>
                  <a:pt x="1665" y="1042"/>
                  <a:pt x="1665" y="1042"/>
                </a:cubicBezTo>
                <a:cubicBezTo>
                  <a:pt x="1012" y="1042"/>
                  <a:pt x="1012" y="1042"/>
                  <a:pt x="1012" y="1042"/>
                </a:cubicBezTo>
                <a:cubicBezTo>
                  <a:pt x="1012" y="944"/>
                  <a:pt x="1012" y="944"/>
                  <a:pt x="1012" y="944"/>
                </a:cubicBezTo>
                <a:cubicBezTo>
                  <a:pt x="686" y="944"/>
                  <a:pt x="686" y="944"/>
                  <a:pt x="686" y="944"/>
                </a:cubicBezTo>
                <a:cubicBezTo>
                  <a:pt x="542" y="944"/>
                  <a:pt x="422" y="1049"/>
                  <a:pt x="397" y="1183"/>
                </a:cubicBezTo>
                <a:cubicBezTo>
                  <a:pt x="46" y="1183"/>
                  <a:pt x="46" y="1183"/>
                  <a:pt x="46" y="1183"/>
                </a:cubicBezTo>
                <a:cubicBezTo>
                  <a:pt x="72" y="859"/>
                  <a:pt x="348" y="604"/>
                  <a:pt x="686" y="604"/>
                </a:cubicBezTo>
                <a:cubicBezTo>
                  <a:pt x="1012" y="604"/>
                  <a:pt x="1012" y="604"/>
                  <a:pt x="1012" y="604"/>
                </a:cubicBezTo>
                <a:cubicBezTo>
                  <a:pt x="1012" y="512"/>
                  <a:pt x="1012" y="512"/>
                  <a:pt x="1012" y="512"/>
                </a:cubicBezTo>
                <a:cubicBezTo>
                  <a:pt x="1665" y="512"/>
                  <a:pt x="1665" y="512"/>
                  <a:pt x="1665" y="512"/>
                </a:cubicBezTo>
                <a:cubicBezTo>
                  <a:pt x="1665" y="604"/>
                  <a:pt x="1665" y="604"/>
                  <a:pt x="1665" y="604"/>
                </a:cubicBezTo>
                <a:cubicBezTo>
                  <a:pt x="2141" y="604"/>
                  <a:pt x="2141" y="604"/>
                  <a:pt x="2141" y="604"/>
                </a:cubicBezTo>
                <a:lnTo>
                  <a:pt x="2141" y="944"/>
                </a:lnTo>
                <a:close/>
                <a:moveTo>
                  <a:pt x="455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564"/>
                  <a:pt x="0" y="1564"/>
                  <a:pt x="0" y="1564"/>
                </a:cubicBezTo>
                <a:cubicBezTo>
                  <a:pt x="455" y="1564"/>
                  <a:pt x="455" y="1564"/>
                  <a:pt x="455" y="1564"/>
                </a:cubicBezTo>
                <a:lnTo>
                  <a:pt x="455" y="1322"/>
                </a:lnTo>
                <a:close/>
                <a:moveTo>
                  <a:pt x="1343" y="0"/>
                </a:moveTo>
                <a:cubicBezTo>
                  <a:pt x="1223" y="0"/>
                  <a:pt x="1127" y="95"/>
                  <a:pt x="1127" y="211"/>
                </a:cubicBezTo>
                <a:cubicBezTo>
                  <a:pt x="1127" y="328"/>
                  <a:pt x="1223" y="422"/>
                  <a:pt x="1343" y="422"/>
                </a:cubicBezTo>
                <a:cubicBezTo>
                  <a:pt x="1462" y="422"/>
                  <a:pt x="1559" y="328"/>
                  <a:pt x="1559" y="211"/>
                </a:cubicBezTo>
                <a:cubicBezTo>
                  <a:pt x="1559" y="95"/>
                  <a:pt x="1462" y="0"/>
                  <a:pt x="1343" y="0"/>
                </a:cubicBezTo>
                <a:close/>
                <a:moveTo>
                  <a:pt x="1058" y="211"/>
                </a:moveTo>
                <a:cubicBezTo>
                  <a:pt x="1058" y="260"/>
                  <a:pt x="1072" y="304"/>
                  <a:pt x="1094" y="344"/>
                </a:cubicBezTo>
                <a:cubicBezTo>
                  <a:pt x="839" y="344"/>
                  <a:pt x="839" y="344"/>
                  <a:pt x="839" y="344"/>
                </a:cubicBezTo>
                <a:cubicBezTo>
                  <a:pt x="773" y="344"/>
                  <a:pt x="719" y="292"/>
                  <a:pt x="719" y="227"/>
                </a:cubicBezTo>
                <a:cubicBezTo>
                  <a:pt x="719" y="162"/>
                  <a:pt x="773" y="110"/>
                  <a:pt x="839" y="110"/>
                </a:cubicBezTo>
                <a:cubicBezTo>
                  <a:pt x="1078" y="110"/>
                  <a:pt x="1078" y="110"/>
                  <a:pt x="1078" y="110"/>
                </a:cubicBezTo>
                <a:cubicBezTo>
                  <a:pt x="1065" y="141"/>
                  <a:pt x="1058" y="175"/>
                  <a:pt x="1058" y="211"/>
                </a:cubicBezTo>
                <a:close/>
                <a:moveTo>
                  <a:pt x="1982" y="227"/>
                </a:moveTo>
                <a:cubicBezTo>
                  <a:pt x="1982" y="292"/>
                  <a:pt x="1929" y="344"/>
                  <a:pt x="1862" y="344"/>
                </a:cubicBezTo>
                <a:cubicBezTo>
                  <a:pt x="1591" y="344"/>
                  <a:pt x="1591" y="344"/>
                  <a:pt x="1591" y="344"/>
                </a:cubicBezTo>
                <a:cubicBezTo>
                  <a:pt x="1614" y="304"/>
                  <a:pt x="1627" y="260"/>
                  <a:pt x="1627" y="211"/>
                </a:cubicBezTo>
                <a:cubicBezTo>
                  <a:pt x="1627" y="175"/>
                  <a:pt x="1620" y="141"/>
                  <a:pt x="1607" y="110"/>
                </a:cubicBezTo>
                <a:cubicBezTo>
                  <a:pt x="1862" y="110"/>
                  <a:pt x="1862" y="110"/>
                  <a:pt x="1862" y="110"/>
                </a:cubicBezTo>
                <a:cubicBezTo>
                  <a:pt x="1929" y="110"/>
                  <a:pt x="1982" y="162"/>
                  <a:pt x="1982" y="2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"/>
          <p:cNvSpPr>
            <a:spLocks noEditPoints="1"/>
          </p:cNvSpPr>
          <p:nvPr/>
        </p:nvSpPr>
        <p:spPr bwMode="auto">
          <a:xfrm>
            <a:off x="1027680" y="3844551"/>
            <a:ext cx="316673" cy="341369"/>
          </a:xfrm>
          <a:custGeom>
            <a:avLst/>
            <a:gdLst>
              <a:gd name="T0" fmla="*/ 989 w 1924"/>
              <a:gd name="T1" fmla="*/ 1472 h 2074"/>
              <a:gd name="T2" fmla="*/ 807 w 1924"/>
              <a:gd name="T3" fmla="*/ 1575 h 2074"/>
              <a:gd name="T4" fmla="*/ 744 w 1924"/>
              <a:gd name="T5" fmla="*/ 1589 h 2074"/>
              <a:gd name="T6" fmla="*/ 671 w 1924"/>
              <a:gd name="T7" fmla="*/ 2074 h 2074"/>
              <a:gd name="T8" fmla="*/ 1311 w 1924"/>
              <a:gd name="T9" fmla="*/ 2074 h 2074"/>
              <a:gd name="T10" fmla="*/ 1205 w 1924"/>
              <a:gd name="T11" fmla="*/ 1620 h 2074"/>
              <a:gd name="T12" fmla="*/ 989 w 1924"/>
              <a:gd name="T13" fmla="*/ 1472 h 2074"/>
              <a:gd name="T14" fmla="*/ 1849 w 1924"/>
              <a:gd name="T15" fmla="*/ 630 h 2074"/>
              <a:gd name="T16" fmla="*/ 1559 w 1924"/>
              <a:gd name="T17" fmla="*/ 366 h 2074"/>
              <a:gd name="T18" fmla="*/ 1549 w 1924"/>
              <a:gd name="T19" fmla="*/ 238 h 2074"/>
              <a:gd name="T20" fmla="*/ 1205 w 1924"/>
              <a:gd name="T21" fmla="*/ 72 h 2074"/>
              <a:gd name="T22" fmla="*/ 1060 w 1924"/>
              <a:gd name="T23" fmla="*/ 188 h 2074"/>
              <a:gd name="T24" fmla="*/ 599 w 1924"/>
              <a:gd name="T25" fmla="*/ 57 h 2074"/>
              <a:gd name="T26" fmla="*/ 321 w 1924"/>
              <a:gd name="T27" fmla="*/ 514 h 2074"/>
              <a:gd name="T28" fmla="*/ 218 w 1924"/>
              <a:gd name="T29" fmla="*/ 528 h 2074"/>
              <a:gd name="T30" fmla="*/ 49 w 1924"/>
              <a:gd name="T31" fmla="*/ 864 h 2074"/>
              <a:gd name="T32" fmla="*/ 232 w 1924"/>
              <a:gd name="T33" fmla="*/ 1033 h 2074"/>
              <a:gd name="T34" fmla="*/ 187 w 1924"/>
              <a:gd name="T35" fmla="*/ 1206 h 2074"/>
              <a:gd name="T36" fmla="*/ 398 w 1924"/>
              <a:gd name="T37" fmla="*/ 1307 h 2074"/>
              <a:gd name="T38" fmla="*/ 423 w 1924"/>
              <a:gd name="T39" fmla="*/ 1296 h 2074"/>
              <a:gd name="T40" fmla="*/ 836 w 1924"/>
              <a:gd name="T41" fmla="*/ 1477 h 2074"/>
              <a:gd name="T42" fmla="*/ 999 w 1924"/>
              <a:gd name="T43" fmla="*/ 1358 h 2074"/>
              <a:gd name="T44" fmla="*/ 1336 w 1924"/>
              <a:gd name="T45" fmla="*/ 1509 h 2074"/>
              <a:gd name="T46" fmla="*/ 1506 w 1924"/>
              <a:gd name="T47" fmla="*/ 1173 h 2074"/>
              <a:gd name="T48" fmla="*/ 1504 w 1924"/>
              <a:gd name="T49" fmla="*/ 1170 h 2074"/>
              <a:gd name="T50" fmla="*/ 1588 w 1924"/>
              <a:gd name="T51" fmla="*/ 1151 h 2074"/>
              <a:gd name="T52" fmla="*/ 1849 w 1924"/>
              <a:gd name="T53" fmla="*/ 630 h 2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4" h="2074">
                <a:moveTo>
                  <a:pt x="989" y="1472"/>
                </a:moveTo>
                <a:cubicBezTo>
                  <a:pt x="950" y="1526"/>
                  <a:pt x="876" y="1552"/>
                  <a:pt x="807" y="1575"/>
                </a:cubicBezTo>
                <a:cubicBezTo>
                  <a:pt x="786" y="1582"/>
                  <a:pt x="765" y="1587"/>
                  <a:pt x="744" y="1589"/>
                </a:cubicBezTo>
                <a:cubicBezTo>
                  <a:pt x="671" y="2074"/>
                  <a:pt x="671" y="2074"/>
                  <a:pt x="671" y="2074"/>
                </a:cubicBezTo>
                <a:cubicBezTo>
                  <a:pt x="1311" y="2074"/>
                  <a:pt x="1311" y="2074"/>
                  <a:pt x="1311" y="2074"/>
                </a:cubicBezTo>
                <a:cubicBezTo>
                  <a:pt x="1205" y="1620"/>
                  <a:pt x="1205" y="1620"/>
                  <a:pt x="1205" y="1620"/>
                </a:cubicBezTo>
                <a:cubicBezTo>
                  <a:pt x="1104" y="1614"/>
                  <a:pt x="1029" y="1569"/>
                  <a:pt x="989" y="1472"/>
                </a:cubicBezTo>
                <a:close/>
                <a:moveTo>
                  <a:pt x="1849" y="630"/>
                </a:moveTo>
                <a:cubicBezTo>
                  <a:pt x="1802" y="495"/>
                  <a:pt x="1690" y="400"/>
                  <a:pt x="1559" y="366"/>
                </a:cubicBezTo>
                <a:cubicBezTo>
                  <a:pt x="1566" y="324"/>
                  <a:pt x="1564" y="280"/>
                  <a:pt x="1549" y="238"/>
                </a:cubicBezTo>
                <a:cubicBezTo>
                  <a:pt x="1500" y="99"/>
                  <a:pt x="1346" y="25"/>
                  <a:pt x="1205" y="72"/>
                </a:cubicBezTo>
                <a:cubicBezTo>
                  <a:pt x="1141" y="94"/>
                  <a:pt x="1092" y="136"/>
                  <a:pt x="1060" y="188"/>
                </a:cubicBezTo>
                <a:cubicBezTo>
                  <a:pt x="953" y="58"/>
                  <a:pt x="770" y="0"/>
                  <a:pt x="599" y="57"/>
                </a:cubicBezTo>
                <a:cubicBezTo>
                  <a:pt x="401" y="123"/>
                  <a:pt x="287" y="319"/>
                  <a:pt x="321" y="514"/>
                </a:cubicBezTo>
                <a:cubicBezTo>
                  <a:pt x="287" y="512"/>
                  <a:pt x="252" y="516"/>
                  <a:pt x="218" y="528"/>
                </a:cubicBezTo>
                <a:cubicBezTo>
                  <a:pt x="76" y="575"/>
                  <a:pt x="0" y="725"/>
                  <a:pt x="49" y="864"/>
                </a:cubicBezTo>
                <a:cubicBezTo>
                  <a:pt x="79" y="950"/>
                  <a:pt x="149" y="1010"/>
                  <a:pt x="232" y="1033"/>
                </a:cubicBezTo>
                <a:cubicBezTo>
                  <a:pt x="185" y="1076"/>
                  <a:pt x="165" y="1143"/>
                  <a:pt x="187" y="1206"/>
                </a:cubicBezTo>
                <a:cubicBezTo>
                  <a:pt x="216" y="1291"/>
                  <a:pt x="311" y="1336"/>
                  <a:pt x="398" y="1307"/>
                </a:cubicBezTo>
                <a:cubicBezTo>
                  <a:pt x="406" y="1304"/>
                  <a:pt x="414" y="1300"/>
                  <a:pt x="423" y="1296"/>
                </a:cubicBezTo>
                <a:cubicBezTo>
                  <a:pt x="490" y="1452"/>
                  <a:pt x="669" y="1533"/>
                  <a:pt x="836" y="1477"/>
                </a:cubicBezTo>
                <a:cubicBezTo>
                  <a:pt x="904" y="1454"/>
                  <a:pt x="960" y="1412"/>
                  <a:pt x="999" y="1358"/>
                </a:cubicBezTo>
                <a:cubicBezTo>
                  <a:pt x="1053" y="1487"/>
                  <a:pt x="1200" y="1555"/>
                  <a:pt x="1336" y="1509"/>
                </a:cubicBezTo>
                <a:cubicBezTo>
                  <a:pt x="1478" y="1462"/>
                  <a:pt x="1554" y="1311"/>
                  <a:pt x="1506" y="1173"/>
                </a:cubicBezTo>
                <a:cubicBezTo>
                  <a:pt x="1505" y="1172"/>
                  <a:pt x="1504" y="1171"/>
                  <a:pt x="1504" y="1170"/>
                </a:cubicBezTo>
                <a:cubicBezTo>
                  <a:pt x="1532" y="1166"/>
                  <a:pt x="1560" y="1160"/>
                  <a:pt x="1588" y="1151"/>
                </a:cubicBezTo>
                <a:cubicBezTo>
                  <a:pt x="1807" y="1078"/>
                  <a:pt x="1924" y="845"/>
                  <a:pt x="1849" y="6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4831429" y="3848028"/>
            <a:ext cx="205139" cy="334414"/>
          </a:xfrm>
          <a:custGeom>
            <a:avLst/>
            <a:gdLst>
              <a:gd name="T0" fmla="*/ 1187 w 1209"/>
              <a:gd name="T1" fmla="*/ 1251 h 1971"/>
              <a:gd name="T2" fmla="*/ 430 w 1209"/>
              <a:gd name="T3" fmla="*/ 0 h 1971"/>
              <a:gd name="T4" fmla="*/ 438 w 1209"/>
              <a:gd name="T5" fmla="*/ 28 h 1971"/>
              <a:gd name="T6" fmla="*/ 378 w 1209"/>
              <a:gd name="T7" fmla="*/ 609 h 1971"/>
              <a:gd name="T8" fmla="*/ 105 w 1209"/>
              <a:gd name="T9" fmla="*/ 1078 h 1971"/>
              <a:gd name="T10" fmla="*/ 105 w 1209"/>
              <a:gd name="T11" fmla="*/ 1078 h 1971"/>
              <a:gd name="T12" fmla="*/ 13 w 1209"/>
              <a:gd name="T13" fmla="*/ 1440 h 1971"/>
              <a:gd name="T14" fmla="*/ 637 w 1209"/>
              <a:gd name="T15" fmla="*/ 1941 h 1971"/>
              <a:gd name="T16" fmla="*/ 1187 w 1209"/>
              <a:gd name="T17" fmla="*/ 1251 h 1971"/>
              <a:gd name="T18" fmla="*/ 188 w 1209"/>
              <a:gd name="T19" fmla="*/ 1497 h 1971"/>
              <a:gd name="T20" fmla="*/ 313 w 1209"/>
              <a:gd name="T21" fmla="*/ 1090 h 1971"/>
              <a:gd name="T22" fmla="*/ 534 w 1209"/>
              <a:gd name="T23" fmla="*/ 1756 h 1971"/>
              <a:gd name="T24" fmla="*/ 188 w 1209"/>
              <a:gd name="T25" fmla="*/ 1497 h 1971"/>
              <a:gd name="T26" fmla="*/ 893 w 1209"/>
              <a:gd name="T27" fmla="*/ 1396 h 1971"/>
              <a:gd name="T28" fmla="*/ 782 w 1209"/>
              <a:gd name="T29" fmla="*/ 1287 h 1971"/>
              <a:gd name="T30" fmla="*/ 893 w 1209"/>
              <a:gd name="T31" fmla="*/ 1179 h 1971"/>
              <a:gd name="T32" fmla="*/ 1004 w 1209"/>
              <a:gd name="T33" fmla="*/ 1287 h 1971"/>
              <a:gd name="T34" fmla="*/ 893 w 1209"/>
              <a:gd name="T35" fmla="*/ 1396 h 1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9" h="1971">
                <a:moveTo>
                  <a:pt x="1187" y="1251"/>
                </a:moveTo>
                <a:cubicBezTo>
                  <a:pt x="1143" y="448"/>
                  <a:pt x="430" y="0"/>
                  <a:pt x="430" y="0"/>
                </a:cubicBezTo>
                <a:cubicBezTo>
                  <a:pt x="433" y="9"/>
                  <a:pt x="435" y="19"/>
                  <a:pt x="438" y="28"/>
                </a:cubicBezTo>
                <a:cubicBezTo>
                  <a:pt x="458" y="105"/>
                  <a:pt x="493" y="303"/>
                  <a:pt x="378" y="609"/>
                </a:cubicBezTo>
                <a:cubicBezTo>
                  <a:pt x="328" y="743"/>
                  <a:pt x="214" y="917"/>
                  <a:pt x="105" y="1078"/>
                </a:cubicBezTo>
                <a:cubicBezTo>
                  <a:pt x="105" y="1078"/>
                  <a:pt x="105" y="1078"/>
                  <a:pt x="105" y="1078"/>
                </a:cubicBezTo>
                <a:cubicBezTo>
                  <a:pt x="35" y="1181"/>
                  <a:pt x="0" y="1307"/>
                  <a:pt x="13" y="1440"/>
                </a:cubicBezTo>
                <a:cubicBezTo>
                  <a:pt x="43" y="1747"/>
                  <a:pt x="323" y="1971"/>
                  <a:pt x="637" y="1941"/>
                </a:cubicBezTo>
                <a:cubicBezTo>
                  <a:pt x="951" y="1912"/>
                  <a:pt x="1209" y="1641"/>
                  <a:pt x="1187" y="1251"/>
                </a:cubicBezTo>
                <a:close/>
                <a:moveTo>
                  <a:pt x="188" y="1497"/>
                </a:moveTo>
                <a:cubicBezTo>
                  <a:pt x="124" y="1259"/>
                  <a:pt x="313" y="1090"/>
                  <a:pt x="313" y="1090"/>
                </a:cubicBezTo>
                <a:cubicBezTo>
                  <a:pt x="135" y="1592"/>
                  <a:pt x="534" y="1756"/>
                  <a:pt x="534" y="1756"/>
                </a:cubicBezTo>
                <a:cubicBezTo>
                  <a:pt x="534" y="1756"/>
                  <a:pt x="268" y="1791"/>
                  <a:pt x="188" y="1497"/>
                </a:cubicBezTo>
                <a:close/>
                <a:moveTo>
                  <a:pt x="893" y="1396"/>
                </a:moveTo>
                <a:cubicBezTo>
                  <a:pt x="832" y="1396"/>
                  <a:pt x="782" y="1347"/>
                  <a:pt x="782" y="1287"/>
                </a:cubicBezTo>
                <a:cubicBezTo>
                  <a:pt x="782" y="1228"/>
                  <a:pt x="832" y="1179"/>
                  <a:pt x="893" y="1179"/>
                </a:cubicBezTo>
                <a:cubicBezTo>
                  <a:pt x="954" y="1179"/>
                  <a:pt x="1004" y="1228"/>
                  <a:pt x="1004" y="1287"/>
                </a:cubicBezTo>
                <a:cubicBezTo>
                  <a:pt x="1004" y="1347"/>
                  <a:pt x="954" y="1396"/>
                  <a:pt x="893" y="1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0" y="523604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833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D:\360data\重要数据\桌面\tt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2327" y="1350927"/>
            <a:ext cx="1934135" cy="147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03195" y="1424081"/>
            <a:ext cx="1772397" cy="99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5937568" y="3264463"/>
            <a:ext cx="1929060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您的内容打在这里，或者通过复制您的文本后，在此框中选择粘贴，并选择只保留文字。您的内容打在这里，或者通过通过复制您的文本。您的内容打在这里，或者通过通过复制您的文本。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937569" y="2997209"/>
            <a:ext cx="1110544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3384220982"/>
              </p:ext>
            </p:extLst>
          </p:nvPr>
        </p:nvGraphicFramePr>
        <p:xfrm>
          <a:off x="1115166" y="1316069"/>
          <a:ext cx="4345347" cy="27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0" y="523604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6871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09500" y="1063525"/>
            <a:ext cx="6524999" cy="206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304211" y="2841780"/>
            <a:ext cx="1458352" cy="432048"/>
          </a:xfrm>
          <a:prstGeom prst="rect">
            <a:avLst/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点击添加说明文字</a:t>
            </a:r>
          </a:p>
        </p:txBody>
      </p:sp>
      <p:sp>
        <p:nvSpPr>
          <p:cNvPr id="36" name="矩形 35"/>
          <p:cNvSpPr/>
          <p:nvPr/>
        </p:nvSpPr>
        <p:spPr>
          <a:xfrm>
            <a:off x="3842824" y="2841780"/>
            <a:ext cx="1458352" cy="432048"/>
          </a:xfrm>
          <a:prstGeom prst="rect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点击添加说明文字</a:t>
            </a:r>
          </a:p>
        </p:txBody>
      </p:sp>
      <p:sp>
        <p:nvSpPr>
          <p:cNvPr id="37" name="矩形 36"/>
          <p:cNvSpPr/>
          <p:nvPr/>
        </p:nvSpPr>
        <p:spPr>
          <a:xfrm>
            <a:off x="6381436" y="2841780"/>
            <a:ext cx="1458352" cy="432048"/>
          </a:xfrm>
          <a:prstGeom prst="rect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点击添加说明文字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04212" y="3727933"/>
            <a:ext cx="164157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304211" y="3489852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42824" y="3745296"/>
            <a:ext cx="164157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842824" y="3489852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81436" y="3745296"/>
            <a:ext cx="164157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381436" y="3489852"/>
            <a:ext cx="1330880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0" y="523604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954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42080" y="1358146"/>
            <a:ext cx="1815347" cy="2569592"/>
            <a:chOff x="8105666" y="2060848"/>
            <a:chExt cx="2420148" cy="3426122"/>
          </a:xfrm>
        </p:grpSpPr>
        <p:pic>
          <p:nvPicPr>
            <p:cNvPr id="3074" name="Picture 2" descr="D:\desktop\未标题-1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666" y="2060848"/>
              <a:ext cx="2420148" cy="342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vant GardeBook" pitchFamily="50" charset="0"/>
              </a:endParaRPr>
            </a:p>
          </p:txBody>
        </p:sp>
      </p:grpSp>
      <p:pic>
        <p:nvPicPr>
          <p:cNvPr id="2" name="Picture 2" descr="C:\Users\Administrator\Desktop\2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0481" y="1574169"/>
            <a:ext cx="1595895" cy="212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5908508" y="2384261"/>
            <a:ext cx="789031" cy="1651489"/>
            <a:chOff x="7660961" y="3429000"/>
            <a:chExt cx="1051904" cy="2201985"/>
          </a:xfrm>
        </p:grpSpPr>
        <p:pic>
          <p:nvPicPr>
            <p:cNvPr id="3075" name="Picture 3" descr="D:\desktop\未标题-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961" y="3429000"/>
              <a:ext cx="1051904" cy="220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vant GardeBook" pitchFamily="50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978945" y="2635115"/>
            <a:ext cx="648156" cy="113412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3128" y="1954824"/>
            <a:ext cx="1242299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53127" y="1639394"/>
            <a:ext cx="715047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3127" y="1221600"/>
            <a:ext cx="83580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01.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33368" y="1954824"/>
            <a:ext cx="1242299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33367" y="1639394"/>
            <a:ext cx="715047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33367" y="1221600"/>
            <a:ext cx="83580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02.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13609" y="1954824"/>
            <a:ext cx="1242299" cy="7094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13608" y="1639394"/>
            <a:ext cx="715047" cy="253916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13609" y="1221600"/>
            <a:ext cx="83580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Avant GardeBook" pitchFamily="50" charset="0"/>
              </a:rPr>
              <a:t>03.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vant GardeBook" pitchFamily="50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8655" y="1824857"/>
            <a:ext cx="210768" cy="19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759713276"/>
              </p:ext>
            </p:extLst>
          </p:nvPr>
        </p:nvGraphicFramePr>
        <p:xfrm>
          <a:off x="989936" y="2980479"/>
          <a:ext cx="4202781" cy="1205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541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6"/>
          <p:cNvSpPr>
            <a:spLocks/>
          </p:cNvSpPr>
          <p:nvPr/>
        </p:nvSpPr>
        <p:spPr bwMode="auto">
          <a:xfrm>
            <a:off x="4110944" y="1385697"/>
            <a:ext cx="899717" cy="781675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3DD4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3800929" y="2332469"/>
            <a:ext cx="1519747" cy="367253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B2D76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3497654" y="2868184"/>
            <a:ext cx="2133037" cy="363884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3029261" y="3400531"/>
            <a:ext cx="3073190" cy="64690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AE937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4110944" y="2167372"/>
            <a:ext cx="994070" cy="165096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3800928" y="2699720"/>
            <a:ext cx="1617469" cy="168464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3497654" y="3232068"/>
            <a:ext cx="2230758" cy="168464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721000" y="1385698"/>
            <a:ext cx="367301" cy="367253"/>
          </a:xfrm>
          <a:prstGeom prst="ellipse">
            <a:avLst/>
          </a:prstGeom>
          <a:solidFill>
            <a:srgbClr val="F3DD4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29" name="Oval 14"/>
          <p:cNvSpPr>
            <a:spLocks noChangeArrowheads="1"/>
          </p:cNvSpPr>
          <p:nvPr/>
        </p:nvSpPr>
        <p:spPr bwMode="auto">
          <a:xfrm>
            <a:off x="721000" y="2332469"/>
            <a:ext cx="367301" cy="360515"/>
          </a:xfrm>
          <a:prstGeom prst="ellipse">
            <a:avLst/>
          </a:pr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30" name="Oval 15"/>
          <p:cNvSpPr>
            <a:spLocks noChangeArrowheads="1"/>
          </p:cNvSpPr>
          <p:nvPr/>
        </p:nvSpPr>
        <p:spPr bwMode="auto">
          <a:xfrm>
            <a:off x="721000" y="3272499"/>
            <a:ext cx="367301" cy="367253"/>
          </a:xfrm>
          <a:prstGeom prst="ellipse">
            <a:avLst/>
          </a:prstGeom>
          <a:solidFill>
            <a:srgbClr val="AE937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8060262" y="1385698"/>
            <a:ext cx="363930" cy="367253"/>
          </a:xfrm>
          <a:prstGeom prst="ellipse">
            <a:avLst/>
          </a:prstGeom>
          <a:solidFill>
            <a:srgbClr val="F3DD4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32" name="Oval 17"/>
          <p:cNvSpPr>
            <a:spLocks noChangeArrowheads="1"/>
          </p:cNvSpPr>
          <p:nvPr/>
        </p:nvSpPr>
        <p:spPr bwMode="auto">
          <a:xfrm>
            <a:off x="8060262" y="2332469"/>
            <a:ext cx="363930" cy="360515"/>
          </a:xfrm>
          <a:prstGeom prst="ellipse">
            <a:avLst/>
          </a:prstGeom>
          <a:solidFill>
            <a:srgbClr val="6FC07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35" name="Oval 18"/>
          <p:cNvSpPr>
            <a:spLocks noChangeArrowheads="1"/>
          </p:cNvSpPr>
          <p:nvPr/>
        </p:nvSpPr>
        <p:spPr bwMode="auto">
          <a:xfrm>
            <a:off x="8060262" y="3272499"/>
            <a:ext cx="363930" cy="367253"/>
          </a:xfrm>
          <a:prstGeom prst="ellipse">
            <a:avLst/>
          </a:prstGeom>
          <a:solidFill>
            <a:srgbClr val="AE937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69179" y="1383619"/>
            <a:ext cx="2214534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69179" y="2323652"/>
            <a:ext cx="1998482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169179" y="3196438"/>
            <a:ext cx="1728417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50895" y="1383618"/>
            <a:ext cx="2214534" cy="389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966947" y="2323652"/>
            <a:ext cx="1998482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237012" y="3196438"/>
            <a:ext cx="1728417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793256" y="2407019"/>
            <a:ext cx="222790" cy="211415"/>
          </a:xfrm>
          <a:custGeom>
            <a:avLst/>
            <a:gdLst/>
            <a:ahLst/>
            <a:cxnLst/>
            <a:rect l="l" t="t" r="r" b="b"/>
            <a:pathLst>
              <a:path w="8048831" h="7638861">
                <a:moveTo>
                  <a:pt x="67152" y="5375086"/>
                </a:moveTo>
                <a:cubicBezTo>
                  <a:pt x="67224" y="5375176"/>
                  <a:pt x="284782" y="5644961"/>
                  <a:pt x="997203" y="5641213"/>
                </a:cubicBezTo>
                <a:cubicBezTo>
                  <a:pt x="1713466" y="5637465"/>
                  <a:pt x="3719704" y="5622473"/>
                  <a:pt x="3719851" y="5622472"/>
                </a:cubicBezTo>
                <a:lnTo>
                  <a:pt x="3731102" y="7110533"/>
                </a:lnTo>
                <a:cubicBezTo>
                  <a:pt x="3730969" y="7110534"/>
                  <a:pt x="1972240" y="7121778"/>
                  <a:pt x="1544733" y="7125526"/>
                </a:cubicBezTo>
                <a:cubicBezTo>
                  <a:pt x="989727" y="7129274"/>
                  <a:pt x="67236" y="5375245"/>
                  <a:pt x="67152" y="5375086"/>
                </a:cubicBezTo>
                <a:close/>
                <a:moveTo>
                  <a:pt x="5047379" y="4962336"/>
                </a:moveTo>
                <a:lnTo>
                  <a:pt x="5066137" y="5614599"/>
                </a:lnTo>
                <a:cubicBezTo>
                  <a:pt x="5066165" y="5614598"/>
                  <a:pt x="5072547" y="5614388"/>
                  <a:pt x="6544253" y="5565866"/>
                </a:cubicBezTo>
                <a:cubicBezTo>
                  <a:pt x="6544258" y="5565866"/>
                  <a:pt x="6544361" y="5565866"/>
                  <a:pt x="6546598" y="5565866"/>
                </a:cubicBezTo>
                <a:lnTo>
                  <a:pt x="6563011" y="5565866"/>
                </a:lnTo>
                <a:cubicBezTo>
                  <a:pt x="6563014" y="5565872"/>
                  <a:pt x="6563049" y="5565941"/>
                  <a:pt x="6563480" y="5566803"/>
                </a:cubicBezTo>
                <a:lnTo>
                  <a:pt x="6566763" y="5573364"/>
                </a:lnTo>
                <a:cubicBezTo>
                  <a:pt x="6641794" y="5697069"/>
                  <a:pt x="6728080" y="5839517"/>
                  <a:pt x="6795608" y="5951976"/>
                </a:cubicBezTo>
                <a:cubicBezTo>
                  <a:pt x="7050715" y="6379320"/>
                  <a:pt x="7080727" y="7005342"/>
                  <a:pt x="6593024" y="7054074"/>
                </a:cubicBezTo>
                <a:cubicBezTo>
                  <a:pt x="6592991" y="7054075"/>
                  <a:pt x="6586024" y="7054304"/>
                  <a:pt x="5107404" y="7102806"/>
                </a:cubicBezTo>
                <a:cubicBezTo>
                  <a:pt x="5107405" y="7102831"/>
                  <a:pt x="5107482" y="7106511"/>
                  <a:pt x="5118659" y="7638861"/>
                </a:cubicBezTo>
                <a:cubicBezTo>
                  <a:pt x="5118637" y="7638834"/>
                  <a:pt x="5113712" y="7633004"/>
                  <a:pt x="4023202" y="6341834"/>
                </a:cubicBezTo>
                <a:cubicBezTo>
                  <a:pt x="4023232" y="6341794"/>
                  <a:pt x="4028675" y="6334464"/>
                  <a:pt x="5047379" y="4962336"/>
                </a:cubicBezTo>
                <a:close/>
                <a:moveTo>
                  <a:pt x="1961545" y="2868424"/>
                </a:moveTo>
                <a:cubicBezTo>
                  <a:pt x="1961557" y="2868450"/>
                  <a:pt x="1964462" y="2874845"/>
                  <a:pt x="2670652" y="4429458"/>
                </a:cubicBezTo>
                <a:lnTo>
                  <a:pt x="2085357" y="4118002"/>
                </a:lnTo>
                <a:cubicBezTo>
                  <a:pt x="2085340" y="4118034"/>
                  <a:pt x="2081865" y="4124367"/>
                  <a:pt x="1387506" y="5390095"/>
                </a:cubicBezTo>
                <a:cubicBezTo>
                  <a:pt x="1387501" y="5390103"/>
                  <a:pt x="1387426" y="5390228"/>
                  <a:pt x="1386099" y="5392441"/>
                </a:cubicBezTo>
                <a:lnTo>
                  <a:pt x="1376250" y="5408857"/>
                </a:lnTo>
                <a:cubicBezTo>
                  <a:pt x="1376241" y="5408857"/>
                  <a:pt x="1376156" y="5408857"/>
                  <a:pt x="1375312" y="5408857"/>
                </a:cubicBezTo>
                <a:lnTo>
                  <a:pt x="1368746" y="5408857"/>
                </a:lnTo>
                <a:cubicBezTo>
                  <a:pt x="1218671" y="5408857"/>
                  <a:pt x="1049835" y="5408857"/>
                  <a:pt x="918519" y="5408857"/>
                </a:cubicBezTo>
                <a:cubicBezTo>
                  <a:pt x="412014" y="5416362"/>
                  <a:pt x="-158273" y="5127420"/>
                  <a:pt x="40577" y="4688380"/>
                </a:cubicBezTo>
                <a:cubicBezTo>
                  <a:pt x="40595" y="4688348"/>
                  <a:pt x="44053" y="4682023"/>
                  <a:pt x="742181" y="3405029"/>
                </a:cubicBezTo>
                <a:cubicBezTo>
                  <a:pt x="742150" y="3405012"/>
                  <a:pt x="738250" y="3402941"/>
                  <a:pt x="261939" y="3149860"/>
                </a:cubicBezTo>
                <a:cubicBezTo>
                  <a:pt x="261992" y="3149852"/>
                  <a:pt x="271421" y="3148290"/>
                  <a:pt x="1961545" y="2868424"/>
                </a:cubicBezTo>
                <a:close/>
                <a:moveTo>
                  <a:pt x="6896380" y="2722374"/>
                </a:moveTo>
                <a:cubicBezTo>
                  <a:pt x="6896536" y="2722635"/>
                  <a:pt x="7785260" y="4207873"/>
                  <a:pt x="8002768" y="4567955"/>
                </a:cubicBezTo>
                <a:cubicBezTo>
                  <a:pt x="8284021" y="5033049"/>
                  <a:pt x="7185414" y="6690749"/>
                  <a:pt x="7185166" y="6691124"/>
                </a:cubicBezTo>
                <a:cubicBezTo>
                  <a:pt x="7185260" y="6690901"/>
                  <a:pt x="7320057" y="6372063"/>
                  <a:pt x="6960137" y="5768333"/>
                </a:cubicBezTo>
                <a:cubicBezTo>
                  <a:pt x="6596383" y="5168212"/>
                  <a:pt x="5583945" y="3476746"/>
                  <a:pt x="5583715" y="3476361"/>
                </a:cubicBezTo>
                <a:close/>
                <a:moveTo>
                  <a:pt x="5088539" y="157679"/>
                </a:moveTo>
                <a:cubicBezTo>
                  <a:pt x="5210861" y="156805"/>
                  <a:pt x="5325263" y="207641"/>
                  <a:pt x="5415496" y="329529"/>
                </a:cubicBezTo>
                <a:cubicBezTo>
                  <a:pt x="5415496" y="329529"/>
                  <a:pt x="5415496" y="329529"/>
                  <a:pt x="6202985" y="1563417"/>
                </a:cubicBezTo>
                <a:cubicBezTo>
                  <a:pt x="6202985" y="1563417"/>
                  <a:pt x="6202985" y="1563417"/>
                  <a:pt x="6667978" y="1282135"/>
                </a:cubicBezTo>
                <a:cubicBezTo>
                  <a:pt x="6667978" y="1282135"/>
                  <a:pt x="6667978" y="1282135"/>
                  <a:pt x="6067987" y="2857311"/>
                </a:cubicBezTo>
                <a:cubicBezTo>
                  <a:pt x="6067987" y="2857311"/>
                  <a:pt x="6067987" y="2857311"/>
                  <a:pt x="4331762" y="2681041"/>
                </a:cubicBezTo>
                <a:lnTo>
                  <a:pt x="4901754" y="2339753"/>
                </a:lnTo>
                <a:cubicBezTo>
                  <a:pt x="4901754" y="2339753"/>
                  <a:pt x="4901754" y="2339753"/>
                  <a:pt x="4121765" y="1113367"/>
                </a:cubicBezTo>
                <a:cubicBezTo>
                  <a:pt x="4121765" y="1113367"/>
                  <a:pt x="4121765" y="1113367"/>
                  <a:pt x="4120359" y="1111491"/>
                </a:cubicBezTo>
                <a:lnTo>
                  <a:pt x="4110515" y="1098365"/>
                </a:lnTo>
                <a:cubicBezTo>
                  <a:pt x="4110515" y="1098365"/>
                  <a:pt x="4110515" y="1098365"/>
                  <a:pt x="4111453" y="1097427"/>
                </a:cubicBezTo>
                <a:lnTo>
                  <a:pt x="4118015" y="1090864"/>
                </a:lnTo>
                <a:cubicBezTo>
                  <a:pt x="4189264" y="963350"/>
                  <a:pt x="4271763" y="820834"/>
                  <a:pt x="4339262" y="708321"/>
                </a:cubicBezTo>
                <a:cubicBezTo>
                  <a:pt x="4511994" y="411804"/>
                  <a:pt x="4819431" y="159603"/>
                  <a:pt x="5088539" y="157679"/>
                </a:cubicBezTo>
                <a:close/>
                <a:moveTo>
                  <a:pt x="4319950" y="106"/>
                </a:moveTo>
                <a:cubicBezTo>
                  <a:pt x="4599204" y="-1107"/>
                  <a:pt x="4796239" y="8411"/>
                  <a:pt x="4796315" y="8415"/>
                </a:cubicBezTo>
                <a:cubicBezTo>
                  <a:pt x="4796223" y="8427"/>
                  <a:pt x="4443706" y="53496"/>
                  <a:pt x="4091190" y="660941"/>
                </a:cubicBezTo>
                <a:cubicBezTo>
                  <a:pt x="3738654" y="1268420"/>
                  <a:pt x="2748601" y="2974526"/>
                  <a:pt x="2748451" y="2974786"/>
                </a:cubicBezTo>
                <a:lnTo>
                  <a:pt x="1424465" y="2239756"/>
                </a:lnTo>
                <a:cubicBezTo>
                  <a:pt x="1424524" y="2239655"/>
                  <a:pt x="2294627" y="743433"/>
                  <a:pt x="2504657" y="379680"/>
                </a:cubicBezTo>
                <a:cubicBezTo>
                  <a:pt x="2692894" y="57401"/>
                  <a:pt x="3705472" y="2775"/>
                  <a:pt x="4319950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6"/>
          <p:cNvSpPr>
            <a:spLocks noEditPoints="1"/>
          </p:cNvSpPr>
          <p:nvPr/>
        </p:nvSpPr>
        <p:spPr bwMode="auto">
          <a:xfrm>
            <a:off x="8131158" y="1488307"/>
            <a:ext cx="222137" cy="162035"/>
          </a:xfrm>
          <a:custGeom>
            <a:avLst/>
            <a:gdLst>
              <a:gd name="T0" fmla="*/ 2141 w 2141"/>
              <a:gd name="T1" fmla="*/ 944 h 1564"/>
              <a:gd name="T2" fmla="*/ 1665 w 2141"/>
              <a:gd name="T3" fmla="*/ 944 h 1564"/>
              <a:gd name="T4" fmla="*/ 1665 w 2141"/>
              <a:gd name="T5" fmla="*/ 1042 h 1564"/>
              <a:gd name="T6" fmla="*/ 1012 w 2141"/>
              <a:gd name="T7" fmla="*/ 1042 h 1564"/>
              <a:gd name="T8" fmla="*/ 1012 w 2141"/>
              <a:gd name="T9" fmla="*/ 944 h 1564"/>
              <a:gd name="T10" fmla="*/ 686 w 2141"/>
              <a:gd name="T11" fmla="*/ 944 h 1564"/>
              <a:gd name="T12" fmla="*/ 397 w 2141"/>
              <a:gd name="T13" fmla="*/ 1183 h 1564"/>
              <a:gd name="T14" fmla="*/ 46 w 2141"/>
              <a:gd name="T15" fmla="*/ 1183 h 1564"/>
              <a:gd name="T16" fmla="*/ 686 w 2141"/>
              <a:gd name="T17" fmla="*/ 604 h 1564"/>
              <a:gd name="T18" fmla="*/ 1012 w 2141"/>
              <a:gd name="T19" fmla="*/ 604 h 1564"/>
              <a:gd name="T20" fmla="*/ 1012 w 2141"/>
              <a:gd name="T21" fmla="*/ 512 h 1564"/>
              <a:gd name="T22" fmla="*/ 1665 w 2141"/>
              <a:gd name="T23" fmla="*/ 512 h 1564"/>
              <a:gd name="T24" fmla="*/ 1665 w 2141"/>
              <a:gd name="T25" fmla="*/ 604 h 1564"/>
              <a:gd name="T26" fmla="*/ 2141 w 2141"/>
              <a:gd name="T27" fmla="*/ 604 h 1564"/>
              <a:gd name="T28" fmla="*/ 2141 w 2141"/>
              <a:gd name="T29" fmla="*/ 944 h 1564"/>
              <a:gd name="T30" fmla="*/ 455 w 2141"/>
              <a:gd name="T31" fmla="*/ 1322 h 1564"/>
              <a:gd name="T32" fmla="*/ 0 w 2141"/>
              <a:gd name="T33" fmla="*/ 1322 h 1564"/>
              <a:gd name="T34" fmla="*/ 0 w 2141"/>
              <a:gd name="T35" fmla="*/ 1564 h 1564"/>
              <a:gd name="T36" fmla="*/ 455 w 2141"/>
              <a:gd name="T37" fmla="*/ 1564 h 1564"/>
              <a:gd name="T38" fmla="*/ 455 w 2141"/>
              <a:gd name="T39" fmla="*/ 1322 h 1564"/>
              <a:gd name="T40" fmla="*/ 1343 w 2141"/>
              <a:gd name="T41" fmla="*/ 0 h 1564"/>
              <a:gd name="T42" fmla="*/ 1127 w 2141"/>
              <a:gd name="T43" fmla="*/ 211 h 1564"/>
              <a:gd name="T44" fmla="*/ 1343 w 2141"/>
              <a:gd name="T45" fmla="*/ 422 h 1564"/>
              <a:gd name="T46" fmla="*/ 1559 w 2141"/>
              <a:gd name="T47" fmla="*/ 211 h 1564"/>
              <a:gd name="T48" fmla="*/ 1343 w 2141"/>
              <a:gd name="T49" fmla="*/ 0 h 1564"/>
              <a:gd name="T50" fmla="*/ 1058 w 2141"/>
              <a:gd name="T51" fmla="*/ 211 h 1564"/>
              <a:gd name="T52" fmla="*/ 1094 w 2141"/>
              <a:gd name="T53" fmla="*/ 344 h 1564"/>
              <a:gd name="T54" fmla="*/ 839 w 2141"/>
              <a:gd name="T55" fmla="*/ 344 h 1564"/>
              <a:gd name="T56" fmla="*/ 719 w 2141"/>
              <a:gd name="T57" fmla="*/ 227 h 1564"/>
              <a:gd name="T58" fmla="*/ 839 w 2141"/>
              <a:gd name="T59" fmla="*/ 110 h 1564"/>
              <a:gd name="T60" fmla="*/ 1078 w 2141"/>
              <a:gd name="T61" fmla="*/ 110 h 1564"/>
              <a:gd name="T62" fmla="*/ 1058 w 2141"/>
              <a:gd name="T63" fmla="*/ 211 h 1564"/>
              <a:gd name="T64" fmla="*/ 1982 w 2141"/>
              <a:gd name="T65" fmla="*/ 227 h 1564"/>
              <a:gd name="T66" fmla="*/ 1862 w 2141"/>
              <a:gd name="T67" fmla="*/ 344 h 1564"/>
              <a:gd name="T68" fmla="*/ 1591 w 2141"/>
              <a:gd name="T69" fmla="*/ 344 h 1564"/>
              <a:gd name="T70" fmla="*/ 1627 w 2141"/>
              <a:gd name="T71" fmla="*/ 211 h 1564"/>
              <a:gd name="T72" fmla="*/ 1607 w 2141"/>
              <a:gd name="T73" fmla="*/ 110 h 1564"/>
              <a:gd name="T74" fmla="*/ 1862 w 2141"/>
              <a:gd name="T75" fmla="*/ 110 h 1564"/>
              <a:gd name="T76" fmla="*/ 1982 w 2141"/>
              <a:gd name="T77" fmla="*/ 227 h 1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41" h="1564">
                <a:moveTo>
                  <a:pt x="2141" y="944"/>
                </a:moveTo>
                <a:cubicBezTo>
                  <a:pt x="1665" y="944"/>
                  <a:pt x="1665" y="944"/>
                  <a:pt x="1665" y="944"/>
                </a:cubicBezTo>
                <a:cubicBezTo>
                  <a:pt x="1665" y="1042"/>
                  <a:pt x="1665" y="1042"/>
                  <a:pt x="1665" y="1042"/>
                </a:cubicBezTo>
                <a:cubicBezTo>
                  <a:pt x="1012" y="1042"/>
                  <a:pt x="1012" y="1042"/>
                  <a:pt x="1012" y="1042"/>
                </a:cubicBezTo>
                <a:cubicBezTo>
                  <a:pt x="1012" y="944"/>
                  <a:pt x="1012" y="944"/>
                  <a:pt x="1012" y="944"/>
                </a:cubicBezTo>
                <a:cubicBezTo>
                  <a:pt x="686" y="944"/>
                  <a:pt x="686" y="944"/>
                  <a:pt x="686" y="944"/>
                </a:cubicBezTo>
                <a:cubicBezTo>
                  <a:pt x="542" y="944"/>
                  <a:pt x="422" y="1049"/>
                  <a:pt x="397" y="1183"/>
                </a:cubicBezTo>
                <a:cubicBezTo>
                  <a:pt x="46" y="1183"/>
                  <a:pt x="46" y="1183"/>
                  <a:pt x="46" y="1183"/>
                </a:cubicBezTo>
                <a:cubicBezTo>
                  <a:pt x="72" y="859"/>
                  <a:pt x="348" y="604"/>
                  <a:pt x="686" y="604"/>
                </a:cubicBezTo>
                <a:cubicBezTo>
                  <a:pt x="1012" y="604"/>
                  <a:pt x="1012" y="604"/>
                  <a:pt x="1012" y="604"/>
                </a:cubicBezTo>
                <a:cubicBezTo>
                  <a:pt x="1012" y="512"/>
                  <a:pt x="1012" y="512"/>
                  <a:pt x="1012" y="512"/>
                </a:cubicBezTo>
                <a:cubicBezTo>
                  <a:pt x="1665" y="512"/>
                  <a:pt x="1665" y="512"/>
                  <a:pt x="1665" y="512"/>
                </a:cubicBezTo>
                <a:cubicBezTo>
                  <a:pt x="1665" y="604"/>
                  <a:pt x="1665" y="604"/>
                  <a:pt x="1665" y="604"/>
                </a:cubicBezTo>
                <a:cubicBezTo>
                  <a:pt x="2141" y="604"/>
                  <a:pt x="2141" y="604"/>
                  <a:pt x="2141" y="604"/>
                </a:cubicBezTo>
                <a:lnTo>
                  <a:pt x="2141" y="944"/>
                </a:lnTo>
                <a:close/>
                <a:moveTo>
                  <a:pt x="455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564"/>
                  <a:pt x="0" y="1564"/>
                  <a:pt x="0" y="1564"/>
                </a:cubicBezTo>
                <a:cubicBezTo>
                  <a:pt x="455" y="1564"/>
                  <a:pt x="455" y="1564"/>
                  <a:pt x="455" y="1564"/>
                </a:cubicBezTo>
                <a:lnTo>
                  <a:pt x="455" y="1322"/>
                </a:lnTo>
                <a:close/>
                <a:moveTo>
                  <a:pt x="1343" y="0"/>
                </a:moveTo>
                <a:cubicBezTo>
                  <a:pt x="1223" y="0"/>
                  <a:pt x="1127" y="95"/>
                  <a:pt x="1127" y="211"/>
                </a:cubicBezTo>
                <a:cubicBezTo>
                  <a:pt x="1127" y="328"/>
                  <a:pt x="1223" y="422"/>
                  <a:pt x="1343" y="422"/>
                </a:cubicBezTo>
                <a:cubicBezTo>
                  <a:pt x="1462" y="422"/>
                  <a:pt x="1559" y="328"/>
                  <a:pt x="1559" y="211"/>
                </a:cubicBezTo>
                <a:cubicBezTo>
                  <a:pt x="1559" y="95"/>
                  <a:pt x="1462" y="0"/>
                  <a:pt x="1343" y="0"/>
                </a:cubicBezTo>
                <a:close/>
                <a:moveTo>
                  <a:pt x="1058" y="211"/>
                </a:moveTo>
                <a:cubicBezTo>
                  <a:pt x="1058" y="260"/>
                  <a:pt x="1072" y="304"/>
                  <a:pt x="1094" y="344"/>
                </a:cubicBezTo>
                <a:cubicBezTo>
                  <a:pt x="839" y="344"/>
                  <a:pt x="839" y="344"/>
                  <a:pt x="839" y="344"/>
                </a:cubicBezTo>
                <a:cubicBezTo>
                  <a:pt x="773" y="344"/>
                  <a:pt x="719" y="292"/>
                  <a:pt x="719" y="227"/>
                </a:cubicBezTo>
                <a:cubicBezTo>
                  <a:pt x="719" y="162"/>
                  <a:pt x="773" y="110"/>
                  <a:pt x="839" y="110"/>
                </a:cubicBezTo>
                <a:cubicBezTo>
                  <a:pt x="1078" y="110"/>
                  <a:pt x="1078" y="110"/>
                  <a:pt x="1078" y="110"/>
                </a:cubicBezTo>
                <a:cubicBezTo>
                  <a:pt x="1065" y="141"/>
                  <a:pt x="1058" y="175"/>
                  <a:pt x="1058" y="211"/>
                </a:cubicBezTo>
                <a:close/>
                <a:moveTo>
                  <a:pt x="1982" y="227"/>
                </a:moveTo>
                <a:cubicBezTo>
                  <a:pt x="1982" y="292"/>
                  <a:pt x="1929" y="344"/>
                  <a:pt x="1862" y="344"/>
                </a:cubicBezTo>
                <a:cubicBezTo>
                  <a:pt x="1591" y="344"/>
                  <a:pt x="1591" y="344"/>
                  <a:pt x="1591" y="344"/>
                </a:cubicBezTo>
                <a:cubicBezTo>
                  <a:pt x="1614" y="304"/>
                  <a:pt x="1627" y="260"/>
                  <a:pt x="1627" y="211"/>
                </a:cubicBezTo>
                <a:cubicBezTo>
                  <a:pt x="1627" y="175"/>
                  <a:pt x="1620" y="141"/>
                  <a:pt x="1607" y="110"/>
                </a:cubicBezTo>
                <a:cubicBezTo>
                  <a:pt x="1862" y="110"/>
                  <a:pt x="1862" y="110"/>
                  <a:pt x="1862" y="110"/>
                </a:cubicBezTo>
                <a:cubicBezTo>
                  <a:pt x="1929" y="110"/>
                  <a:pt x="1982" y="162"/>
                  <a:pt x="1982" y="2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6"/>
          <p:cNvSpPr>
            <a:spLocks noEditPoints="1"/>
          </p:cNvSpPr>
          <p:nvPr/>
        </p:nvSpPr>
        <p:spPr bwMode="auto">
          <a:xfrm>
            <a:off x="8167107" y="3333665"/>
            <a:ext cx="150241" cy="244920"/>
          </a:xfrm>
          <a:custGeom>
            <a:avLst/>
            <a:gdLst>
              <a:gd name="T0" fmla="*/ 1187 w 1209"/>
              <a:gd name="T1" fmla="*/ 1251 h 1971"/>
              <a:gd name="T2" fmla="*/ 430 w 1209"/>
              <a:gd name="T3" fmla="*/ 0 h 1971"/>
              <a:gd name="T4" fmla="*/ 438 w 1209"/>
              <a:gd name="T5" fmla="*/ 28 h 1971"/>
              <a:gd name="T6" fmla="*/ 378 w 1209"/>
              <a:gd name="T7" fmla="*/ 609 h 1971"/>
              <a:gd name="T8" fmla="*/ 105 w 1209"/>
              <a:gd name="T9" fmla="*/ 1078 h 1971"/>
              <a:gd name="T10" fmla="*/ 105 w 1209"/>
              <a:gd name="T11" fmla="*/ 1078 h 1971"/>
              <a:gd name="T12" fmla="*/ 13 w 1209"/>
              <a:gd name="T13" fmla="*/ 1440 h 1971"/>
              <a:gd name="T14" fmla="*/ 637 w 1209"/>
              <a:gd name="T15" fmla="*/ 1941 h 1971"/>
              <a:gd name="T16" fmla="*/ 1187 w 1209"/>
              <a:gd name="T17" fmla="*/ 1251 h 1971"/>
              <a:gd name="T18" fmla="*/ 188 w 1209"/>
              <a:gd name="T19" fmla="*/ 1497 h 1971"/>
              <a:gd name="T20" fmla="*/ 313 w 1209"/>
              <a:gd name="T21" fmla="*/ 1090 h 1971"/>
              <a:gd name="T22" fmla="*/ 534 w 1209"/>
              <a:gd name="T23" fmla="*/ 1756 h 1971"/>
              <a:gd name="T24" fmla="*/ 188 w 1209"/>
              <a:gd name="T25" fmla="*/ 1497 h 1971"/>
              <a:gd name="T26" fmla="*/ 893 w 1209"/>
              <a:gd name="T27" fmla="*/ 1396 h 1971"/>
              <a:gd name="T28" fmla="*/ 782 w 1209"/>
              <a:gd name="T29" fmla="*/ 1287 h 1971"/>
              <a:gd name="T30" fmla="*/ 893 w 1209"/>
              <a:gd name="T31" fmla="*/ 1179 h 1971"/>
              <a:gd name="T32" fmla="*/ 1004 w 1209"/>
              <a:gd name="T33" fmla="*/ 1287 h 1971"/>
              <a:gd name="T34" fmla="*/ 893 w 1209"/>
              <a:gd name="T35" fmla="*/ 1396 h 1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9" h="1971">
                <a:moveTo>
                  <a:pt x="1187" y="1251"/>
                </a:moveTo>
                <a:cubicBezTo>
                  <a:pt x="1143" y="448"/>
                  <a:pt x="430" y="0"/>
                  <a:pt x="430" y="0"/>
                </a:cubicBezTo>
                <a:cubicBezTo>
                  <a:pt x="433" y="9"/>
                  <a:pt x="435" y="19"/>
                  <a:pt x="438" y="28"/>
                </a:cubicBezTo>
                <a:cubicBezTo>
                  <a:pt x="458" y="105"/>
                  <a:pt x="493" y="303"/>
                  <a:pt x="378" y="609"/>
                </a:cubicBezTo>
                <a:cubicBezTo>
                  <a:pt x="328" y="743"/>
                  <a:pt x="214" y="917"/>
                  <a:pt x="105" y="1078"/>
                </a:cubicBezTo>
                <a:cubicBezTo>
                  <a:pt x="105" y="1078"/>
                  <a:pt x="105" y="1078"/>
                  <a:pt x="105" y="1078"/>
                </a:cubicBezTo>
                <a:cubicBezTo>
                  <a:pt x="35" y="1181"/>
                  <a:pt x="0" y="1307"/>
                  <a:pt x="13" y="1440"/>
                </a:cubicBezTo>
                <a:cubicBezTo>
                  <a:pt x="43" y="1747"/>
                  <a:pt x="323" y="1971"/>
                  <a:pt x="637" y="1941"/>
                </a:cubicBezTo>
                <a:cubicBezTo>
                  <a:pt x="951" y="1912"/>
                  <a:pt x="1209" y="1641"/>
                  <a:pt x="1187" y="1251"/>
                </a:cubicBezTo>
                <a:close/>
                <a:moveTo>
                  <a:pt x="188" y="1497"/>
                </a:moveTo>
                <a:cubicBezTo>
                  <a:pt x="124" y="1259"/>
                  <a:pt x="313" y="1090"/>
                  <a:pt x="313" y="1090"/>
                </a:cubicBezTo>
                <a:cubicBezTo>
                  <a:pt x="135" y="1592"/>
                  <a:pt x="534" y="1756"/>
                  <a:pt x="534" y="1756"/>
                </a:cubicBezTo>
                <a:cubicBezTo>
                  <a:pt x="534" y="1756"/>
                  <a:pt x="268" y="1791"/>
                  <a:pt x="188" y="1497"/>
                </a:cubicBezTo>
                <a:close/>
                <a:moveTo>
                  <a:pt x="893" y="1396"/>
                </a:moveTo>
                <a:cubicBezTo>
                  <a:pt x="832" y="1396"/>
                  <a:pt x="782" y="1347"/>
                  <a:pt x="782" y="1287"/>
                </a:cubicBezTo>
                <a:cubicBezTo>
                  <a:pt x="782" y="1228"/>
                  <a:pt x="832" y="1179"/>
                  <a:pt x="893" y="1179"/>
                </a:cubicBezTo>
                <a:cubicBezTo>
                  <a:pt x="954" y="1179"/>
                  <a:pt x="1004" y="1228"/>
                  <a:pt x="1004" y="1287"/>
                </a:cubicBezTo>
                <a:cubicBezTo>
                  <a:pt x="1004" y="1347"/>
                  <a:pt x="954" y="1396"/>
                  <a:pt x="893" y="1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 noEditPoints="1"/>
          </p:cNvSpPr>
          <p:nvPr/>
        </p:nvSpPr>
        <p:spPr bwMode="auto">
          <a:xfrm>
            <a:off x="809347" y="3339431"/>
            <a:ext cx="190608" cy="233388"/>
          </a:xfrm>
          <a:custGeom>
            <a:avLst/>
            <a:gdLst>
              <a:gd name="T0" fmla="*/ 1579 w 1988"/>
              <a:gd name="T1" fmla="*/ 1713 h 2432"/>
              <a:gd name="T2" fmla="*/ 1988 w 1988"/>
              <a:gd name="T3" fmla="*/ 1198 h 2432"/>
              <a:gd name="T4" fmla="*/ 396 w 1988"/>
              <a:gd name="T5" fmla="*/ 599 h 2432"/>
              <a:gd name="T6" fmla="*/ 1977 w 1988"/>
              <a:gd name="T7" fmla="*/ 1093 h 2432"/>
              <a:gd name="T8" fmla="*/ 1375 w 1988"/>
              <a:gd name="T9" fmla="*/ 442 h 2432"/>
              <a:gd name="T10" fmla="*/ 966 w 1988"/>
              <a:gd name="T11" fmla="*/ 1325 h 2432"/>
              <a:gd name="T12" fmla="*/ 197 w 1988"/>
              <a:gd name="T13" fmla="*/ 2432 h 2432"/>
              <a:gd name="T14" fmla="*/ 9 w 1988"/>
              <a:gd name="T15" fmla="*/ 1382 h 2432"/>
              <a:gd name="T16" fmla="*/ 966 w 1988"/>
              <a:gd name="T17" fmla="*/ 1325 h 2432"/>
              <a:gd name="T18" fmla="*/ 501 w 1988"/>
              <a:gd name="T19" fmla="*/ 2141 h 2432"/>
              <a:gd name="T20" fmla="*/ 516 w 1988"/>
              <a:gd name="T21" fmla="*/ 2386 h 2432"/>
              <a:gd name="T22" fmla="*/ 241 w 1988"/>
              <a:gd name="T23" fmla="*/ 1798 h 2432"/>
              <a:gd name="T24" fmla="*/ 241 w 1988"/>
              <a:gd name="T25" fmla="*/ 2064 h 2432"/>
              <a:gd name="T26" fmla="*/ 212 w 1988"/>
              <a:gd name="T27" fmla="*/ 2103 h 2432"/>
              <a:gd name="T28" fmla="*/ 501 w 1988"/>
              <a:gd name="T29" fmla="*/ 2064 h 2432"/>
              <a:gd name="T30" fmla="*/ 400 w 1988"/>
              <a:gd name="T31" fmla="*/ 1931 h 2432"/>
              <a:gd name="T32" fmla="*/ 271 w 1988"/>
              <a:gd name="T33" fmla="*/ 1759 h 2432"/>
              <a:gd name="T34" fmla="*/ 530 w 1988"/>
              <a:gd name="T35" fmla="*/ 2103 h 2432"/>
              <a:gd name="T36" fmla="*/ 630 w 1988"/>
              <a:gd name="T37" fmla="*/ 1970 h 2432"/>
              <a:gd name="T38" fmla="*/ 731 w 1988"/>
              <a:gd name="T39" fmla="*/ 1759 h 2432"/>
              <a:gd name="T40" fmla="*/ 630 w 1988"/>
              <a:gd name="T41" fmla="*/ 1892 h 2432"/>
              <a:gd name="T42" fmla="*/ 400 w 1988"/>
              <a:gd name="T43" fmla="*/ 1588 h 2432"/>
              <a:gd name="T44" fmla="*/ 446 w 1988"/>
              <a:gd name="T45" fmla="*/ 1382 h 2432"/>
              <a:gd name="T46" fmla="*/ 371 w 1988"/>
              <a:gd name="T47" fmla="*/ 1549 h 2432"/>
              <a:gd name="T48" fmla="*/ 241 w 1988"/>
              <a:gd name="T49" fmla="*/ 1455 h 2432"/>
              <a:gd name="T50" fmla="*/ 342 w 1988"/>
              <a:gd name="T51" fmla="*/ 1588 h 2432"/>
              <a:gd name="T52" fmla="*/ 103 w 1988"/>
              <a:gd name="T53" fmla="*/ 1638 h 2432"/>
              <a:gd name="T54" fmla="*/ 112 w 1988"/>
              <a:gd name="T55" fmla="*/ 1626 h 2432"/>
              <a:gd name="T56" fmla="*/ 471 w 1988"/>
              <a:gd name="T57" fmla="*/ 2103 h 2432"/>
              <a:gd name="T58" fmla="*/ 371 w 1988"/>
              <a:gd name="T59" fmla="*/ 2313 h 2432"/>
              <a:gd name="T60" fmla="*/ 371 w 1988"/>
              <a:gd name="T61" fmla="*/ 2313 h 2432"/>
              <a:gd name="T62" fmla="*/ 630 w 1988"/>
              <a:gd name="T63" fmla="*/ 2313 h 2432"/>
              <a:gd name="T64" fmla="*/ 772 w 1988"/>
              <a:gd name="T65" fmla="*/ 2158 h 2432"/>
              <a:gd name="T66" fmla="*/ 735 w 1988"/>
              <a:gd name="T67" fmla="*/ 2374 h 2432"/>
              <a:gd name="T68" fmla="*/ 760 w 1988"/>
              <a:gd name="T69" fmla="*/ 1798 h 2432"/>
              <a:gd name="T70" fmla="*/ 797 w 1988"/>
              <a:gd name="T71" fmla="*/ 2015 h 2432"/>
              <a:gd name="T72" fmla="*/ 789 w 1988"/>
              <a:gd name="T73" fmla="*/ 1759 h 2432"/>
              <a:gd name="T74" fmla="*/ 760 w 1988"/>
              <a:gd name="T75" fmla="*/ 1455 h 2432"/>
              <a:gd name="T76" fmla="*/ 860 w 1988"/>
              <a:gd name="T77" fmla="*/ 1588 h 2432"/>
              <a:gd name="T78" fmla="*/ 530 w 1988"/>
              <a:gd name="T79" fmla="*/ 1416 h 2432"/>
              <a:gd name="T80" fmla="*/ 705 w 1988"/>
              <a:gd name="T81" fmla="*/ 1382 h 2432"/>
              <a:gd name="T82" fmla="*/ 112 w 1988"/>
              <a:gd name="T83" fmla="*/ 1549 h 2432"/>
              <a:gd name="T84" fmla="*/ 57 w 1988"/>
              <a:gd name="T85" fmla="*/ 1382 h 2432"/>
              <a:gd name="T86" fmla="*/ 342 w 1988"/>
              <a:gd name="T87" fmla="*/ 2274 h 2432"/>
              <a:gd name="T88" fmla="*/ 236 w 1988"/>
              <a:gd name="T89" fmla="*/ 2386 h 2432"/>
              <a:gd name="T90" fmla="*/ 789 w 1988"/>
              <a:gd name="T91" fmla="*/ 1416 h 2432"/>
              <a:gd name="T92" fmla="*/ 263 w 1988"/>
              <a:gd name="T93" fmla="*/ 1146 h 2432"/>
              <a:gd name="T94" fmla="*/ 424 w 1988"/>
              <a:gd name="T95" fmla="*/ 1127 h 2432"/>
              <a:gd name="T96" fmla="*/ 629 w 1988"/>
              <a:gd name="T97" fmla="*/ 891 h 2432"/>
              <a:gd name="T98" fmla="*/ 339 w 1988"/>
              <a:gd name="T99" fmla="*/ 1036 h 2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88" h="2432">
                <a:moveTo>
                  <a:pt x="1988" y="1198"/>
                </a:moveTo>
                <a:cubicBezTo>
                  <a:pt x="1760" y="2408"/>
                  <a:pt x="1760" y="2408"/>
                  <a:pt x="1760" y="2408"/>
                </a:cubicBezTo>
                <a:cubicBezTo>
                  <a:pt x="1579" y="1713"/>
                  <a:pt x="1579" y="1713"/>
                  <a:pt x="1579" y="1713"/>
                </a:cubicBezTo>
                <a:cubicBezTo>
                  <a:pt x="1095" y="2417"/>
                  <a:pt x="1095" y="2417"/>
                  <a:pt x="1095" y="2417"/>
                </a:cubicBezTo>
                <a:cubicBezTo>
                  <a:pt x="1310" y="1198"/>
                  <a:pt x="1310" y="1198"/>
                  <a:pt x="1310" y="1198"/>
                </a:cubicBezTo>
                <a:lnTo>
                  <a:pt x="1988" y="1198"/>
                </a:lnTo>
                <a:close/>
                <a:moveTo>
                  <a:pt x="1977" y="1093"/>
                </a:moveTo>
                <a:cubicBezTo>
                  <a:pt x="1783" y="473"/>
                  <a:pt x="1783" y="473"/>
                  <a:pt x="1783" y="473"/>
                </a:cubicBezTo>
                <a:cubicBezTo>
                  <a:pt x="396" y="599"/>
                  <a:pt x="396" y="599"/>
                  <a:pt x="396" y="599"/>
                </a:cubicBezTo>
                <a:cubicBezTo>
                  <a:pt x="1170" y="746"/>
                  <a:pt x="1170" y="746"/>
                  <a:pt x="1170" y="746"/>
                </a:cubicBezTo>
                <a:cubicBezTo>
                  <a:pt x="1300" y="1104"/>
                  <a:pt x="1300" y="1104"/>
                  <a:pt x="1300" y="1104"/>
                </a:cubicBezTo>
                <a:lnTo>
                  <a:pt x="1977" y="1093"/>
                </a:lnTo>
                <a:close/>
                <a:moveTo>
                  <a:pt x="1375" y="0"/>
                </a:moveTo>
                <a:cubicBezTo>
                  <a:pt x="1250" y="0"/>
                  <a:pt x="1149" y="99"/>
                  <a:pt x="1149" y="221"/>
                </a:cubicBezTo>
                <a:cubicBezTo>
                  <a:pt x="1149" y="343"/>
                  <a:pt x="1250" y="442"/>
                  <a:pt x="1375" y="442"/>
                </a:cubicBezTo>
                <a:cubicBezTo>
                  <a:pt x="1499" y="442"/>
                  <a:pt x="1601" y="343"/>
                  <a:pt x="1601" y="221"/>
                </a:cubicBezTo>
                <a:cubicBezTo>
                  <a:pt x="1601" y="99"/>
                  <a:pt x="1499" y="0"/>
                  <a:pt x="1375" y="0"/>
                </a:cubicBezTo>
                <a:close/>
                <a:moveTo>
                  <a:pt x="966" y="1325"/>
                </a:moveTo>
                <a:cubicBezTo>
                  <a:pt x="957" y="1382"/>
                  <a:pt x="957" y="1382"/>
                  <a:pt x="957" y="1382"/>
                </a:cubicBezTo>
                <a:cubicBezTo>
                  <a:pt x="773" y="2432"/>
                  <a:pt x="773" y="2432"/>
                  <a:pt x="773" y="2432"/>
                </a:cubicBezTo>
                <a:cubicBezTo>
                  <a:pt x="197" y="2432"/>
                  <a:pt x="197" y="2432"/>
                  <a:pt x="197" y="2432"/>
                </a:cubicBezTo>
                <a:cubicBezTo>
                  <a:pt x="9" y="1382"/>
                  <a:pt x="9" y="1382"/>
                  <a:pt x="9" y="1382"/>
                </a:cubicBezTo>
                <a:cubicBezTo>
                  <a:pt x="9" y="1382"/>
                  <a:pt x="9" y="1382"/>
                  <a:pt x="9" y="1382"/>
                </a:cubicBezTo>
                <a:cubicBezTo>
                  <a:pt x="9" y="1382"/>
                  <a:pt x="9" y="1382"/>
                  <a:pt x="9" y="1382"/>
                </a:cubicBezTo>
                <a:cubicBezTo>
                  <a:pt x="9" y="1382"/>
                  <a:pt x="9" y="1382"/>
                  <a:pt x="9" y="1382"/>
                </a:cubicBezTo>
                <a:cubicBezTo>
                  <a:pt x="0" y="1325"/>
                  <a:pt x="0" y="1325"/>
                  <a:pt x="0" y="1325"/>
                </a:cubicBezTo>
                <a:lnTo>
                  <a:pt x="966" y="1325"/>
                </a:lnTo>
                <a:close/>
                <a:moveTo>
                  <a:pt x="516" y="2386"/>
                </a:moveTo>
                <a:cubicBezTo>
                  <a:pt x="601" y="2274"/>
                  <a:pt x="601" y="2274"/>
                  <a:pt x="601" y="2274"/>
                </a:cubicBezTo>
                <a:cubicBezTo>
                  <a:pt x="501" y="2141"/>
                  <a:pt x="501" y="2141"/>
                  <a:pt x="501" y="2141"/>
                </a:cubicBezTo>
                <a:cubicBezTo>
                  <a:pt x="400" y="2274"/>
                  <a:pt x="400" y="2274"/>
                  <a:pt x="400" y="2274"/>
                </a:cubicBezTo>
                <a:cubicBezTo>
                  <a:pt x="485" y="2386"/>
                  <a:pt x="485" y="2386"/>
                  <a:pt x="485" y="2386"/>
                </a:cubicBezTo>
                <a:lnTo>
                  <a:pt x="516" y="2386"/>
                </a:lnTo>
                <a:close/>
                <a:moveTo>
                  <a:pt x="241" y="2064"/>
                </a:moveTo>
                <a:cubicBezTo>
                  <a:pt x="342" y="1931"/>
                  <a:pt x="342" y="1931"/>
                  <a:pt x="342" y="1931"/>
                </a:cubicBezTo>
                <a:cubicBezTo>
                  <a:pt x="241" y="1798"/>
                  <a:pt x="241" y="1798"/>
                  <a:pt x="241" y="1798"/>
                </a:cubicBezTo>
                <a:cubicBezTo>
                  <a:pt x="152" y="1916"/>
                  <a:pt x="152" y="1916"/>
                  <a:pt x="152" y="1916"/>
                </a:cubicBezTo>
                <a:cubicBezTo>
                  <a:pt x="159" y="1955"/>
                  <a:pt x="159" y="1955"/>
                  <a:pt x="159" y="1955"/>
                </a:cubicBezTo>
                <a:lnTo>
                  <a:pt x="241" y="2064"/>
                </a:lnTo>
                <a:close/>
                <a:moveTo>
                  <a:pt x="177" y="2056"/>
                </a:moveTo>
                <a:cubicBezTo>
                  <a:pt x="191" y="2131"/>
                  <a:pt x="191" y="2131"/>
                  <a:pt x="191" y="2131"/>
                </a:cubicBezTo>
                <a:cubicBezTo>
                  <a:pt x="212" y="2103"/>
                  <a:pt x="212" y="2103"/>
                  <a:pt x="212" y="2103"/>
                </a:cubicBezTo>
                <a:lnTo>
                  <a:pt x="177" y="2056"/>
                </a:lnTo>
                <a:close/>
                <a:moveTo>
                  <a:pt x="400" y="1931"/>
                </a:moveTo>
                <a:cubicBezTo>
                  <a:pt x="501" y="2064"/>
                  <a:pt x="501" y="2064"/>
                  <a:pt x="501" y="2064"/>
                </a:cubicBezTo>
                <a:cubicBezTo>
                  <a:pt x="601" y="1931"/>
                  <a:pt x="601" y="1931"/>
                  <a:pt x="601" y="1931"/>
                </a:cubicBezTo>
                <a:cubicBezTo>
                  <a:pt x="501" y="1798"/>
                  <a:pt x="501" y="1798"/>
                  <a:pt x="501" y="1798"/>
                </a:cubicBezTo>
                <a:lnTo>
                  <a:pt x="400" y="1931"/>
                </a:lnTo>
                <a:close/>
                <a:moveTo>
                  <a:pt x="471" y="1759"/>
                </a:moveTo>
                <a:cubicBezTo>
                  <a:pt x="371" y="1626"/>
                  <a:pt x="371" y="1626"/>
                  <a:pt x="371" y="1626"/>
                </a:cubicBezTo>
                <a:cubicBezTo>
                  <a:pt x="271" y="1759"/>
                  <a:pt x="271" y="1759"/>
                  <a:pt x="271" y="1759"/>
                </a:cubicBezTo>
                <a:cubicBezTo>
                  <a:pt x="371" y="1892"/>
                  <a:pt x="371" y="1892"/>
                  <a:pt x="371" y="1892"/>
                </a:cubicBezTo>
                <a:lnTo>
                  <a:pt x="471" y="1759"/>
                </a:lnTo>
                <a:close/>
                <a:moveTo>
                  <a:pt x="530" y="2103"/>
                </a:moveTo>
                <a:cubicBezTo>
                  <a:pt x="630" y="2235"/>
                  <a:pt x="630" y="2235"/>
                  <a:pt x="630" y="2235"/>
                </a:cubicBezTo>
                <a:cubicBezTo>
                  <a:pt x="731" y="2103"/>
                  <a:pt x="731" y="2103"/>
                  <a:pt x="731" y="2103"/>
                </a:cubicBezTo>
                <a:cubicBezTo>
                  <a:pt x="630" y="1970"/>
                  <a:pt x="630" y="1970"/>
                  <a:pt x="630" y="1970"/>
                </a:cubicBezTo>
                <a:lnTo>
                  <a:pt x="530" y="2103"/>
                </a:lnTo>
                <a:close/>
                <a:moveTo>
                  <a:pt x="630" y="1892"/>
                </a:moveTo>
                <a:cubicBezTo>
                  <a:pt x="731" y="1759"/>
                  <a:pt x="731" y="1759"/>
                  <a:pt x="731" y="1759"/>
                </a:cubicBezTo>
                <a:cubicBezTo>
                  <a:pt x="630" y="1626"/>
                  <a:pt x="630" y="1626"/>
                  <a:pt x="630" y="1626"/>
                </a:cubicBezTo>
                <a:cubicBezTo>
                  <a:pt x="530" y="1759"/>
                  <a:pt x="530" y="1759"/>
                  <a:pt x="530" y="1759"/>
                </a:cubicBezTo>
                <a:lnTo>
                  <a:pt x="630" y="1892"/>
                </a:lnTo>
                <a:close/>
                <a:moveTo>
                  <a:pt x="601" y="1588"/>
                </a:moveTo>
                <a:cubicBezTo>
                  <a:pt x="501" y="1455"/>
                  <a:pt x="501" y="1455"/>
                  <a:pt x="501" y="1455"/>
                </a:cubicBezTo>
                <a:cubicBezTo>
                  <a:pt x="400" y="1588"/>
                  <a:pt x="400" y="1588"/>
                  <a:pt x="400" y="1588"/>
                </a:cubicBezTo>
                <a:cubicBezTo>
                  <a:pt x="501" y="1720"/>
                  <a:pt x="501" y="1720"/>
                  <a:pt x="501" y="1720"/>
                </a:cubicBezTo>
                <a:lnTo>
                  <a:pt x="601" y="1588"/>
                </a:lnTo>
                <a:close/>
                <a:moveTo>
                  <a:pt x="446" y="1382"/>
                </a:moveTo>
                <a:cubicBezTo>
                  <a:pt x="296" y="1382"/>
                  <a:pt x="296" y="1382"/>
                  <a:pt x="296" y="1382"/>
                </a:cubicBezTo>
                <a:cubicBezTo>
                  <a:pt x="271" y="1416"/>
                  <a:pt x="271" y="1416"/>
                  <a:pt x="271" y="1416"/>
                </a:cubicBezTo>
                <a:cubicBezTo>
                  <a:pt x="371" y="1549"/>
                  <a:pt x="371" y="1549"/>
                  <a:pt x="371" y="1549"/>
                </a:cubicBezTo>
                <a:cubicBezTo>
                  <a:pt x="471" y="1416"/>
                  <a:pt x="471" y="1416"/>
                  <a:pt x="471" y="1416"/>
                </a:cubicBezTo>
                <a:lnTo>
                  <a:pt x="446" y="1382"/>
                </a:lnTo>
                <a:close/>
                <a:moveTo>
                  <a:pt x="241" y="1455"/>
                </a:moveTo>
                <a:cubicBezTo>
                  <a:pt x="141" y="1588"/>
                  <a:pt x="141" y="1588"/>
                  <a:pt x="141" y="1588"/>
                </a:cubicBezTo>
                <a:cubicBezTo>
                  <a:pt x="241" y="1720"/>
                  <a:pt x="241" y="1720"/>
                  <a:pt x="241" y="1720"/>
                </a:cubicBezTo>
                <a:cubicBezTo>
                  <a:pt x="342" y="1588"/>
                  <a:pt x="342" y="1588"/>
                  <a:pt x="342" y="1588"/>
                </a:cubicBezTo>
                <a:lnTo>
                  <a:pt x="241" y="1455"/>
                </a:lnTo>
                <a:close/>
                <a:moveTo>
                  <a:pt x="112" y="1626"/>
                </a:moveTo>
                <a:cubicBezTo>
                  <a:pt x="103" y="1638"/>
                  <a:pt x="103" y="1638"/>
                  <a:pt x="103" y="1638"/>
                </a:cubicBezTo>
                <a:cubicBezTo>
                  <a:pt x="141" y="1853"/>
                  <a:pt x="141" y="1853"/>
                  <a:pt x="141" y="1853"/>
                </a:cubicBezTo>
                <a:cubicBezTo>
                  <a:pt x="212" y="1759"/>
                  <a:pt x="212" y="1759"/>
                  <a:pt x="212" y="1759"/>
                </a:cubicBezTo>
                <a:lnTo>
                  <a:pt x="112" y="1626"/>
                </a:lnTo>
                <a:close/>
                <a:moveTo>
                  <a:pt x="271" y="2103"/>
                </a:moveTo>
                <a:cubicBezTo>
                  <a:pt x="371" y="2235"/>
                  <a:pt x="371" y="2235"/>
                  <a:pt x="371" y="2235"/>
                </a:cubicBezTo>
                <a:cubicBezTo>
                  <a:pt x="471" y="2103"/>
                  <a:pt x="471" y="2103"/>
                  <a:pt x="471" y="2103"/>
                </a:cubicBezTo>
                <a:cubicBezTo>
                  <a:pt x="371" y="1970"/>
                  <a:pt x="371" y="1970"/>
                  <a:pt x="371" y="1970"/>
                </a:cubicBezTo>
                <a:lnTo>
                  <a:pt x="271" y="2103"/>
                </a:lnTo>
                <a:close/>
                <a:moveTo>
                  <a:pt x="371" y="2313"/>
                </a:moveTo>
                <a:cubicBezTo>
                  <a:pt x="316" y="2386"/>
                  <a:pt x="316" y="2386"/>
                  <a:pt x="316" y="2386"/>
                </a:cubicBezTo>
                <a:cubicBezTo>
                  <a:pt x="427" y="2386"/>
                  <a:pt x="427" y="2386"/>
                  <a:pt x="427" y="2386"/>
                </a:cubicBezTo>
                <a:lnTo>
                  <a:pt x="371" y="2313"/>
                </a:lnTo>
                <a:close/>
                <a:moveTo>
                  <a:pt x="575" y="2386"/>
                </a:moveTo>
                <a:cubicBezTo>
                  <a:pt x="686" y="2386"/>
                  <a:pt x="686" y="2386"/>
                  <a:pt x="686" y="2386"/>
                </a:cubicBezTo>
                <a:cubicBezTo>
                  <a:pt x="630" y="2313"/>
                  <a:pt x="630" y="2313"/>
                  <a:pt x="630" y="2313"/>
                </a:cubicBezTo>
                <a:lnTo>
                  <a:pt x="575" y="2386"/>
                </a:lnTo>
                <a:close/>
                <a:moveTo>
                  <a:pt x="735" y="2374"/>
                </a:moveTo>
                <a:cubicBezTo>
                  <a:pt x="772" y="2158"/>
                  <a:pt x="772" y="2158"/>
                  <a:pt x="772" y="2158"/>
                </a:cubicBezTo>
                <a:cubicBezTo>
                  <a:pt x="760" y="2141"/>
                  <a:pt x="760" y="2141"/>
                  <a:pt x="760" y="2141"/>
                </a:cubicBezTo>
                <a:cubicBezTo>
                  <a:pt x="659" y="2274"/>
                  <a:pt x="659" y="2274"/>
                  <a:pt x="659" y="2274"/>
                </a:cubicBezTo>
                <a:lnTo>
                  <a:pt x="735" y="2374"/>
                </a:lnTo>
                <a:close/>
                <a:moveTo>
                  <a:pt x="797" y="2015"/>
                </a:moveTo>
                <a:cubicBezTo>
                  <a:pt x="820" y="1878"/>
                  <a:pt x="820" y="1878"/>
                  <a:pt x="820" y="1878"/>
                </a:cubicBezTo>
                <a:cubicBezTo>
                  <a:pt x="760" y="1798"/>
                  <a:pt x="760" y="1798"/>
                  <a:pt x="760" y="1798"/>
                </a:cubicBezTo>
                <a:cubicBezTo>
                  <a:pt x="659" y="1931"/>
                  <a:pt x="659" y="1931"/>
                  <a:pt x="659" y="1931"/>
                </a:cubicBezTo>
                <a:cubicBezTo>
                  <a:pt x="760" y="2064"/>
                  <a:pt x="760" y="2064"/>
                  <a:pt x="760" y="2064"/>
                </a:cubicBezTo>
                <a:lnTo>
                  <a:pt x="797" y="2015"/>
                </a:lnTo>
                <a:close/>
                <a:moveTo>
                  <a:pt x="831" y="1815"/>
                </a:moveTo>
                <a:cubicBezTo>
                  <a:pt x="856" y="1671"/>
                  <a:pt x="856" y="1671"/>
                  <a:pt x="856" y="1671"/>
                </a:cubicBezTo>
                <a:cubicBezTo>
                  <a:pt x="789" y="1759"/>
                  <a:pt x="789" y="1759"/>
                  <a:pt x="789" y="1759"/>
                </a:cubicBezTo>
                <a:lnTo>
                  <a:pt x="831" y="1815"/>
                </a:lnTo>
                <a:close/>
                <a:moveTo>
                  <a:pt x="860" y="1588"/>
                </a:moveTo>
                <a:cubicBezTo>
                  <a:pt x="760" y="1455"/>
                  <a:pt x="760" y="1455"/>
                  <a:pt x="760" y="1455"/>
                </a:cubicBezTo>
                <a:cubicBezTo>
                  <a:pt x="659" y="1588"/>
                  <a:pt x="659" y="1588"/>
                  <a:pt x="659" y="1588"/>
                </a:cubicBezTo>
                <a:cubicBezTo>
                  <a:pt x="760" y="1720"/>
                  <a:pt x="760" y="1720"/>
                  <a:pt x="760" y="1720"/>
                </a:cubicBezTo>
                <a:lnTo>
                  <a:pt x="860" y="1588"/>
                </a:lnTo>
                <a:close/>
                <a:moveTo>
                  <a:pt x="705" y="1382"/>
                </a:moveTo>
                <a:cubicBezTo>
                  <a:pt x="555" y="1382"/>
                  <a:pt x="555" y="1382"/>
                  <a:pt x="555" y="1382"/>
                </a:cubicBezTo>
                <a:cubicBezTo>
                  <a:pt x="530" y="1416"/>
                  <a:pt x="530" y="1416"/>
                  <a:pt x="530" y="1416"/>
                </a:cubicBezTo>
                <a:cubicBezTo>
                  <a:pt x="630" y="1549"/>
                  <a:pt x="630" y="1549"/>
                  <a:pt x="630" y="1549"/>
                </a:cubicBezTo>
                <a:cubicBezTo>
                  <a:pt x="731" y="1416"/>
                  <a:pt x="731" y="1416"/>
                  <a:pt x="731" y="1416"/>
                </a:cubicBezTo>
                <a:lnTo>
                  <a:pt x="705" y="1382"/>
                </a:lnTo>
                <a:close/>
                <a:moveTo>
                  <a:pt x="57" y="1382"/>
                </a:moveTo>
                <a:cubicBezTo>
                  <a:pt x="79" y="1505"/>
                  <a:pt x="79" y="1505"/>
                  <a:pt x="79" y="1505"/>
                </a:cubicBezTo>
                <a:cubicBezTo>
                  <a:pt x="112" y="1549"/>
                  <a:pt x="112" y="1549"/>
                  <a:pt x="112" y="1549"/>
                </a:cubicBezTo>
                <a:cubicBezTo>
                  <a:pt x="212" y="1416"/>
                  <a:pt x="212" y="1416"/>
                  <a:pt x="212" y="1416"/>
                </a:cubicBezTo>
                <a:cubicBezTo>
                  <a:pt x="187" y="1382"/>
                  <a:pt x="187" y="1382"/>
                  <a:pt x="187" y="1382"/>
                </a:cubicBezTo>
                <a:lnTo>
                  <a:pt x="57" y="1382"/>
                </a:lnTo>
                <a:close/>
                <a:moveTo>
                  <a:pt x="236" y="2386"/>
                </a:moveTo>
                <a:cubicBezTo>
                  <a:pt x="257" y="2386"/>
                  <a:pt x="257" y="2386"/>
                  <a:pt x="257" y="2386"/>
                </a:cubicBezTo>
                <a:cubicBezTo>
                  <a:pt x="342" y="2274"/>
                  <a:pt x="342" y="2274"/>
                  <a:pt x="342" y="2274"/>
                </a:cubicBezTo>
                <a:cubicBezTo>
                  <a:pt x="241" y="2141"/>
                  <a:pt x="241" y="2141"/>
                  <a:pt x="241" y="2141"/>
                </a:cubicBezTo>
                <a:cubicBezTo>
                  <a:pt x="202" y="2194"/>
                  <a:pt x="202" y="2194"/>
                  <a:pt x="202" y="2194"/>
                </a:cubicBezTo>
                <a:lnTo>
                  <a:pt x="236" y="2386"/>
                </a:lnTo>
                <a:close/>
                <a:moveTo>
                  <a:pt x="905" y="1382"/>
                </a:moveTo>
                <a:cubicBezTo>
                  <a:pt x="815" y="1382"/>
                  <a:pt x="815" y="1382"/>
                  <a:pt x="815" y="1382"/>
                </a:cubicBezTo>
                <a:cubicBezTo>
                  <a:pt x="789" y="1416"/>
                  <a:pt x="789" y="1416"/>
                  <a:pt x="789" y="1416"/>
                </a:cubicBezTo>
                <a:cubicBezTo>
                  <a:pt x="879" y="1535"/>
                  <a:pt x="879" y="1535"/>
                  <a:pt x="879" y="1535"/>
                </a:cubicBezTo>
                <a:lnTo>
                  <a:pt x="905" y="1382"/>
                </a:lnTo>
                <a:close/>
                <a:moveTo>
                  <a:pt x="263" y="1146"/>
                </a:moveTo>
                <a:cubicBezTo>
                  <a:pt x="343" y="1150"/>
                  <a:pt x="343" y="1150"/>
                  <a:pt x="343" y="1150"/>
                </a:cubicBezTo>
                <a:cubicBezTo>
                  <a:pt x="347" y="1197"/>
                  <a:pt x="347" y="1197"/>
                  <a:pt x="347" y="1197"/>
                </a:cubicBezTo>
                <a:cubicBezTo>
                  <a:pt x="424" y="1127"/>
                  <a:pt x="424" y="1127"/>
                  <a:pt x="424" y="1127"/>
                </a:cubicBezTo>
                <a:cubicBezTo>
                  <a:pt x="520" y="1193"/>
                  <a:pt x="520" y="1193"/>
                  <a:pt x="520" y="1193"/>
                </a:cubicBezTo>
                <a:cubicBezTo>
                  <a:pt x="472" y="1044"/>
                  <a:pt x="472" y="1044"/>
                  <a:pt x="472" y="1044"/>
                </a:cubicBezTo>
                <a:cubicBezTo>
                  <a:pt x="629" y="891"/>
                  <a:pt x="629" y="891"/>
                  <a:pt x="629" y="891"/>
                </a:cubicBezTo>
                <a:cubicBezTo>
                  <a:pt x="400" y="954"/>
                  <a:pt x="400" y="954"/>
                  <a:pt x="400" y="954"/>
                </a:cubicBezTo>
                <a:cubicBezTo>
                  <a:pt x="244" y="923"/>
                  <a:pt x="244" y="923"/>
                  <a:pt x="244" y="923"/>
                </a:cubicBezTo>
                <a:cubicBezTo>
                  <a:pt x="339" y="1036"/>
                  <a:pt x="339" y="1036"/>
                  <a:pt x="339" y="1036"/>
                </a:cubicBezTo>
                <a:lnTo>
                  <a:pt x="263" y="1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6"/>
          <p:cNvSpPr>
            <a:spLocks noEditPoints="1"/>
          </p:cNvSpPr>
          <p:nvPr/>
        </p:nvSpPr>
        <p:spPr bwMode="auto">
          <a:xfrm>
            <a:off x="8142908" y="2403141"/>
            <a:ext cx="198638" cy="219172"/>
          </a:xfrm>
          <a:custGeom>
            <a:avLst/>
            <a:gdLst>
              <a:gd name="T0" fmla="*/ 1432 w 1880"/>
              <a:gd name="T1" fmla="*/ 1074 h 2078"/>
              <a:gd name="T2" fmla="*/ 260 w 1880"/>
              <a:gd name="T3" fmla="*/ 1087 h 2078"/>
              <a:gd name="T4" fmla="*/ 1656 w 1880"/>
              <a:gd name="T5" fmla="*/ 818 h 2078"/>
              <a:gd name="T6" fmla="*/ 484 w 1880"/>
              <a:gd name="T7" fmla="*/ 831 h 2078"/>
              <a:gd name="T8" fmla="*/ 1880 w 1880"/>
              <a:gd name="T9" fmla="*/ 562 h 2078"/>
              <a:gd name="T10" fmla="*/ 708 w 1880"/>
              <a:gd name="T11" fmla="*/ 575 h 2078"/>
              <a:gd name="T12" fmla="*/ 1273 w 1880"/>
              <a:gd name="T13" fmla="*/ 337 h 2078"/>
              <a:gd name="T14" fmla="*/ 965 w 1880"/>
              <a:gd name="T15" fmla="*/ 321 h 2078"/>
              <a:gd name="T16" fmla="*/ 382 w 1880"/>
              <a:gd name="T17" fmla="*/ 1615 h 2078"/>
              <a:gd name="T18" fmla="*/ 745 w 1880"/>
              <a:gd name="T19" fmla="*/ 1713 h 2078"/>
              <a:gd name="T20" fmla="*/ 905 w 1880"/>
              <a:gd name="T21" fmla="*/ 1358 h 2078"/>
              <a:gd name="T22" fmla="*/ 332 w 1880"/>
              <a:gd name="T23" fmla="*/ 1113 h 2078"/>
              <a:gd name="T24" fmla="*/ 295 w 1880"/>
              <a:gd name="T25" fmla="*/ 1526 h 2078"/>
              <a:gd name="T26" fmla="*/ 490 w 1880"/>
              <a:gd name="T27" fmla="*/ 1478 h 2078"/>
              <a:gd name="T28" fmla="*/ 423 w 1880"/>
              <a:gd name="T29" fmla="*/ 2014 h 2078"/>
              <a:gd name="T30" fmla="*/ 112 w 1880"/>
              <a:gd name="T31" fmla="*/ 1647 h 2078"/>
              <a:gd name="T32" fmla="*/ 59 w 1880"/>
              <a:gd name="T33" fmla="*/ 1646 h 2078"/>
              <a:gd name="T34" fmla="*/ 370 w 1880"/>
              <a:gd name="T35" fmla="*/ 2013 h 2078"/>
              <a:gd name="T36" fmla="*/ 378 w 1880"/>
              <a:gd name="T37" fmla="*/ 2064 h 2078"/>
              <a:gd name="T38" fmla="*/ 68 w 1880"/>
              <a:gd name="T39" fmla="*/ 1697 h 2078"/>
              <a:gd name="T40" fmla="*/ 15 w 1880"/>
              <a:gd name="T41" fmla="*/ 1696 h 2078"/>
              <a:gd name="T42" fmla="*/ 325 w 1880"/>
              <a:gd name="T43" fmla="*/ 2064 h 2078"/>
              <a:gd name="T44" fmla="*/ 468 w 1880"/>
              <a:gd name="T45" fmla="*/ 1965 h 2078"/>
              <a:gd name="T46" fmla="*/ 157 w 1880"/>
              <a:gd name="T47" fmla="*/ 1598 h 2078"/>
              <a:gd name="T48" fmla="*/ 104 w 1880"/>
              <a:gd name="T49" fmla="*/ 1597 h 2078"/>
              <a:gd name="T50" fmla="*/ 415 w 1880"/>
              <a:gd name="T51" fmla="*/ 1964 h 2078"/>
              <a:gd name="T52" fmla="*/ 513 w 1880"/>
              <a:gd name="T53" fmla="*/ 1913 h 2078"/>
              <a:gd name="T54" fmla="*/ 202 w 1880"/>
              <a:gd name="T55" fmla="*/ 1546 h 2078"/>
              <a:gd name="T56" fmla="*/ 149 w 1880"/>
              <a:gd name="T57" fmla="*/ 1545 h 2078"/>
              <a:gd name="T58" fmla="*/ 460 w 1880"/>
              <a:gd name="T59" fmla="*/ 1913 h 2078"/>
              <a:gd name="T60" fmla="*/ 254 w 1880"/>
              <a:gd name="T61" fmla="*/ 1927 h 2078"/>
              <a:gd name="T62" fmla="*/ 160 w 1880"/>
              <a:gd name="T63" fmla="*/ 1834 h 2078"/>
              <a:gd name="T64" fmla="*/ 56 w 1880"/>
              <a:gd name="T65" fmla="*/ 1936 h 2078"/>
              <a:gd name="T66" fmla="*/ 151 w 1880"/>
              <a:gd name="T67" fmla="*/ 2029 h 2078"/>
              <a:gd name="T68" fmla="*/ 254 w 1880"/>
              <a:gd name="T69" fmla="*/ 1927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80" h="2078">
                <a:moveTo>
                  <a:pt x="260" y="1087"/>
                </a:moveTo>
                <a:cubicBezTo>
                  <a:pt x="515" y="623"/>
                  <a:pt x="1107" y="1285"/>
                  <a:pt x="1432" y="1074"/>
                </a:cubicBezTo>
                <a:cubicBezTo>
                  <a:pt x="1432" y="1074"/>
                  <a:pt x="1432" y="1074"/>
                  <a:pt x="1432" y="1074"/>
                </a:cubicBezTo>
                <a:cubicBezTo>
                  <a:pt x="1271" y="1582"/>
                  <a:pt x="563" y="926"/>
                  <a:pt x="260" y="1087"/>
                </a:cubicBezTo>
                <a:close/>
                <a:moveTo>
                  <a:pt x="484" y="831"/>
                </a:moveTo>
                <a:cubicBezTo>
                  <a:pt x="787" y="670"/>
                  <a:pt x="1495" y="1326"/>
                  <a:pt x="1656" y="818"/>
                </a:cubicBezTo>
                <a:cubicBezTo>
                  <a:pt x="1656" y="818"/>
                  <a:pt x="1656" y="818"/>
                  <a:pt x="1656" y="818"/>
                </a:cubicBezTo>
                <a:cubicBezTo>
                  <a:pt x="1330" y="1029"/>
                  <a:pt x="739" y="367"/>
                  <a:pt x="484" y="831"/>
                </a:cubicBezTo>
                <a:close/>
                <a:moveTo>
                  <a:pt x="708" y="575"/>
                </a:moveTo>
                <a:cubicBezTo>
                  <a:pt x="1011" y="414"/>
                  <a:pt x="1719" y="1070"/>
                  <a:pt x="1880" y="562"/>
                </a:cubicBezTo>
                <a:cubicBezTo>
                  <a:pt x="1880" y="562"/>
                  <a:pt x="1880" y="562"/>
                  <a:pt x="1880" y="562"/>
                </a:cubicBezTo>
                <a:cubicBezTo>
                  <a:pt x="1554" y="773"/>
                  <a:pt x="963" y="111"/>
                  <a:pt x="708" y="575"/>
                </a:cubicBezTo>
                <a:close/>
                <a:moveTo>
                  <a:pt x="965" y="321"/>
                </a:moveTo>
                <a:cubicBezTo>
                  <a:pt x="965" y="321"/>
                  <a:pt x="1015" y="245"/>
                  <a:pt x="1273" y="337"/>
                </a:cubicBezTo>
                <a:cubicBezTo>
                  <a:pt x="1531" y="428"/>
                  <a:pt x="1547" y="388"/>
                  <a:pt x="1573" y="323"/>
                </a:cubicBezTo>
                <a:cubicBezTo>
                  <a:pt x="1618" y="211"/>
                  <a:pt x="1056" y="0"/>
                  <a:pt x="965" y="321"/>
                </a:cubicBezTo>
                <a:close/>
                <a:moveTo>
                  <a:pt x="905" y="1358"/>
                </a:moveTo>
                <a:cubicBezTo>
                  <a:pt x="845" y="1670"/>
                  <a:pt x="536" y="1435"/>
                  <a:pt x="382" y="1615"/>
                </a:cubicBezTo>
                <a:cubicBezTo>
                  <a:pt x="539" y="1773"/>
                  <a:pt x="539" y="1773"/>
                  <a:pt x="539" y="1773"/>
                </a:cubicBezTo>
                <a:cubicBezTo>
                  <a:pt x="539" y="1773"/>
                  <a:pt x="573" y="1701"/>
                  <a:pt x="745" y="1713"/>
                </a:cubicBezTo>
                <a:cubicBezTo>
                  <a:pt x="969" y="1728"/>
                  <a:pt x="1098" y="1537"/>
                  <a:pt x="1095" y="1424"/>
                </a:cubicBezTo>
                <a:lnTo>
                  <a:pt x="905" y="1358"/>
                </a:lnTo>
                <a:close/>
                <a:moveTo>
                  <a:pt x="553" y="1192"/>
                </a:moveTo>
                <a:cubicBezTo>
                  <a:pt x="332" y="1113"/>
                  <a:pt x="332" y="1113"/>
                  <a:pt x="332" y="1113"/>
                </a:cubicBezTo>
                <a:cubicBezTo>
                  <a:pt x="218" y="1127"/>
                  <a:pt x="276" y="1265"/>
                  <a:pt x="293" y="1336"/>
                </a:cubicBezTo>
                <a:cubicBezTo>
                  <a:pt x="333" y="1500"/>
                  <a:pt x="295" y="1526"/>
                  <a:pt x="295" y="1526"/>
                </a:cubicBezTo>
                <a:cubicBezTo>
                  <a:pt x="330" y="1562"/>
                  <a:pt x="330" y="1562"/>
                  <a:pt x="330" y="1562"/>
                </a:cubicBezTo>
                <a:cubicBezTo>
                  <a:pt x="379" y="1503"/>
                  <a:pt x="431" y="1486"/>
                  <a:pt x="490" y="1478"/>
                </a:cubicBezTo>
                <a:cubicBezTo>
                  <a:pt x="475" y="1368"/>
                  <a:pt x="433" y="1259"/>
                  <a:pt x="553" y="1192"/>
                </a:cubicBezTo>
                <a:close/>
                <a:moveTo>
                  <a:pt x="423" y="2014"/>
                </a:moveTo>
                <a:cubicBezTo>
                  <a:pt x="437" y="2000"/>
                  <a:pt x="438" y="1977"/>
                  <a:pt x="423" y="1962"/>
                </a:cubicBezTo>
                <a:cubicBezTo>
                  <a:pt x="112" y="1647"/>
                  <a:pt x="112" y="1647"/>
                  <a:pt x="112" y="1647"/>
                </a:cubicBezTo>
                <a:cubicBezTo>
                  <a:pt x="98" y="1632"/>
                  <a:pt x="74" y="1632"/>
                  <a:pt x="59" y="1646"/>
                </a:cubicBezTo>
                <a:cubicBezTo>
                  <a:pt x="59" y="1646"/>
                  <a:pt x="59" y="1646"/>
                  <a:pt x="59" y="1646"/>
                </a:cubicBezTo>
                <a:cubicBezTo>
                  <a:pt x="44" y="1660"/>
                  <a:pt x="44" y="1683"/>
                  <a:pt x="58" y="1697"/>
                </a:cubicBezTo>
                <a:cubicBezTo>
                  <a:pt x="370" y="2013"/>
                  <a:pt x="370" y="2013"/>
                  <a:pt x="370" y="2013"/>
                </a:cubicBezTo>
                <a:cubicBezTo>
                  <a:pt x="384" y="2028"/>
                  <a:pt x="408" y="2028"/>
                  <a:pt x="423" y="2014"/>
                </a:cubicBezTo>
                <a:close/>
                <a:moveTo>
                  <a:pt x="378" y="2064"/>
                </a:moveTo>
                <a:cubicBezTo>
                  <a:pt x="393" y="2050"/>
                  <a:pt x="394" y="2027"/>
                  <a:pt x="379" y="2013"/>
                </a:cubicBezTo>
                <a:cubicBezTo>
                  <a:pt x="68" y="1697"/>
                  <a:pt x="68" y="1697"/>
                  <a:pt x="68" y="1697"/>
                </a:cubicBezTo>
                <a:cubicBezTo>
                  <a:pt x="54" y="1683"/>
                  <a:pt x="30" y="1682"/>
                  <a:pt x="15" y="1696"/>
                </a:cubicBezTo>
                <a:cubicBezTo>
                  <a:pt x="15" y="1696"/>
                  <a:pt x="15" y="1696"/>
                  <a:pt x="15" y="1696"/>
                </a:cubicBezTo>
                <a:cubicBezTo>
                  <a:pt x="0" y="1710"/>
                  <a:pt x="0" y="1733"/>
                  <a:pt x="14" y="1748"/>
                </a:cubicBezTo>
                <a:cubicBezTo>
                  <a:pt x="325" y="2064"/>
                  <a:pt x="325" y="2064"/>
                  <a:pt x="325" y="2064"/>
                </a:cubicBezTo>
                <a:cubicBezTo>
                  <a:pt x="340" y="2078"/>
                  <a:pt x="363" y="2078"/>
                  <a:pt x="378" y="2064"/>
                </a:cubicBezTo>
                <a:close/>
                <a:moveTo>
                  <a:pt x="468" y="1965"/>
                </a:moveTo>
                <a:cubicBezTo>
                  <a:pt x="483" y="1951"/>
                  <a:pt x="483" y="1928"/>
                  <a:pt x="469" y="1913"/>
                </a:cubicBezTo>
                <a:cubicBezTo>
                  <a:pt x="157" y="1598"/>
                  <a:pt x="157" y="1598"/>
                  <a:pt x="157" y="1598"/>
                </a:cubicBezTo>
                <a:cubicBezTo>
                  <a:pt x="143" y="1583"/>
                  <a:pt x="119" y="1583"/>
                  <a:pt x="104" y="1597"/>
                </a:cubicBezTo>
                <a:cubicBezTo>
                  <a:pt x="104" y="1597"/>
                  <a:pt x="104" y="1597"/>
                  <a:pt x="104" y="1597"/>
                </a:cubicBezTo>
                <a:cubicBezTo>
                  <a:pt x="90" y="1611"/>
                  <a:pt x="89" y="1634"/>
                  <a:pt x="103" y="1648"/>
                </a:cubicBezTo>
                <a:cubicBezTo>
                  <a:pt x="415" y="1964"/>
                  <a:pt x="415" y="1964"/>
                  <a:pt x="415" y="1964"/>
                </a:cubicBezTo>
                <a:cubicBezTo>
                  <a:pt x="429" y="1979"/>
                  <a:pt x="453" y="1979"/>
                  <a:pt x="468" y="1965"/>
                </a:cubicBezTo>
                <a:close/>
                <a:moveTo>
                  <a:pt x="513" y="1913"/>
                </a:moveTo>
                <a:cubicBezTo>
                  <a:pt x="528" y="1899"/>
                  <a:pt x="528" y="1876"/>
                  <a:pt x="514" y="1862"/>
                </a:cubicBezTo>
                <a:cubicBezTo>
                  <a:pt x="202" y="1546"/>
                  <a:pt x="202" y="1546"/>
                  <a:pt x="202" y="1546"/>
                </a:cubicBezTo>
                <a:cubicBezTo>
                  <a:pt x="188" y="1532"/>
                  <a:pt x="164" y="1531"/>
                  <a:pt x="149" y="1545"/>
                </a:cubicBezTo>
                <a:cubicBezTo>
                  <a:pt x="149" y="1545"/>
                  <a:pt x="149" y="1545"/>
                  <a:pt x="149" y="1545"/>
                </a:cubicBezTo>
                <a:cubicBezTo>
                  <a:pt x="134" y="1559"/>
                  <a:pt x="134" y="1582"/>
                  <a:pt x="148" y="1597"/>
                </a:cubicBezTo>
                <a:cubicBezTo>
                  <a:pt x="460" y="1913"/>
                  <a:pt x="460" y="1913"/>
                  <a:pt x="460" y="1913"/>
                </a:cubicBezTo>
                <a:cubicBezTo>
                  <a:pt x="474" y="1927"/>
                  <a:pt x="498" y="1927"/>
                  <a:pt x="513" y="1913"/>
                </a:cubicBezTo>
                <a:close/>
                <a:moveTo>
                  <a:pt x="254" y="1927"/>
                </a:moveTo>
                <a:cubicBezTo>
                  <a:pt x="258" y="1922"/>
                  <a:pt x="258" y="1916"/>
                  <a:pt x="253" y="1912"/>
                </a:cubicBezTo>
                <a:cubicBezTo>
                  <a:pt x="160" y="1834"/>
                  <a:pt x="160" y="1834"/>
                  <a:pt x="160" y="1834"/>
                </a:cubicBezTo>
                <a:cubicBezTo>
                  <a:pt x="156" y="1830"/>
                  <a:pt x="149" y="1831"/>
                  <a:pt x="145" y="1835"/>
                </a:cubicBezTo>
                <a:cubicBezTo>
                  <a:pt x="56" y="1936"/>
                  <a:pt x="56" y="1936"/>
                  <a:pt x="56" y="1936"/>
                </a:cubicBezTo>
                <a:cubicBezTo>
                  <a:pt x="52" y="1941"/>
                  <a:pt x="53" y="1948"/>
                  <a:pt x="57" y="1952"/>
                </a:cubicBezTo>
                <a:cubicBezTo>
                  <a:pt x="151" y="2029"/>
                  <a:pt x="151" y="2029"/>
                  <a:pt x="151" y="2029"/>
                </a:cubicBezTo>
                <a:cubicBezTo>
                  <a:pt x="155" y="2033"/>
                  <a:pt x="162" y="2032"/>
                  <a:pt x="166" y="2028"/>
                </a:cubicBezTo>
                <a:lnTo>
                  <a:pt x="254" y="19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783843" y="1472429"/>
            <a:ext cx="241614" cy="193790"/>
          </a:xfrm>
          <a:custGeom>
            <a:avLst/>
            <a:gdLst>
              <a:gd name="T0" fmla="*/ 1211 w 2560"/>
              <a:gd name="T1" fmla="*/ 1740 h 2055"/>
              <a:gd name="T2" fmla="*/ 0 w 2560"/>
              <a:gd name="T3" fmla="*/ 1368 h 2055"/>
              <a:gd name="T4" fmla="*/ 1211 w 2560"/>
              <a:gd name="T5" fmla="*/ 1740 h 2055"/>
              <a:gd name="T6" fmla="*/ 535 w 2560"/>
              <a:gd name="T7" fmla="*/ 747 h 2055"/>
              <a:gd name="T8" fmla="*/ 1210 w 2560"/>
              <a:gd name="T9" fmla="*/ 1305 h 2055"/>
              <a:gd name="T10" fmla="*/ 535 w 2560"/>
              <a:gd name="T11" fmla="*/ 747 h 2055"/>
              <a:gd name="T12" fmla="*/ 1291 w 2560"/>
              <a:gd name="T13" fmla="*/ 1305 h 2055"/>
              <a:gd name="T14" fmla="*/ 1966 w 2560"/>
              <a:gd name="T15" fmla="*/ 747 h 2055"/>
              <a:gd name="T16" fmla="*/ 1291 w 2560"/>
              <a:gd name="T17" fmla="*/ 1305 h 2055"/>
              <a:gd name="T18" fmla="*/ 1350 w 2560"/>
              <a:gd name="T19" fmla="*/ 1740 h 2055"/>
              <a:gd name="T20" fmla="*/ 2560 w 2560"/>
              <a:gd name="T21" fmla="*/ 1368 h 2055"/>
              <a:gd name="T22" fmla="*/ 1350 w 2560"/>
              <a:gd name="T23" fmla="*/ 1740 h 2055"/>
              <a:gd name="T24" fmla="*/ 1236 w 2560"/>
              <a:gd name="T25" fmla="*/ 0 h 2055"/>
              <a:gd name="T26" fmla="*/ 1229 w 2560"/>
              <a:gd name="T27" fmla="*/ 899 h 2055"/>
              <a:gd name="T28" fmla="*/ 1236 w 2560"/>
              <a:gd name="T29" fmla="*/ 0 h 2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60" h="2055">
                <a:moveTo>
                  <a:pt x="1211" y="1740"/>
                </a:moveTo>
                <a:cubicBezTo>
                  <a:pt x="420" y="2055"/>
                  <a:pt x="0" y="1368"/>
                  <a:pt x="0" y="1368"/>
                </a:cubicBezTo>
                <a:cubicBezTo>
                  <a:pt x="820" y="1149"/>
                  <a:pt x="1211" y="1740"/>
                  <a:pt x="1211" y="1740"/>
                </a:cubicBezTo>
                <a:close/>
                <a:moveTo>
                  <a:pt x="535" y="747"/>
                </a:moveTo>
                <a:cubicBezTo>
                  <a:pt x="535" y="747"/>
                  <a:pt x="615" y="1299"/>
                  <a:pt x="1210" y="1305"/>
                </a:cubicBezTo>
                <a:cubicBezTo>
                  <a:pt x="1210" y="1305"/>
                  <a:pt x="1122" y="822"/>
                  <a:pt x="535" y="747"/>
                </a:cubicBezTo>
                <a:close/>
                <a:moveTo>
                  <a:pt x="1291" y="1305"/>
                </a:moveTo>
                <a:cubicBezTo>
                  <a:pt x="1886" y="1299"/>
                  <a:pt x="1966" y="747"/>
                  <a:pt x="1966" y="747"/>
                </a:cubicBezTo>
                <a:cubicBezTo>
                  <a:pt x="1379" y="822"/>
                  <a:pt x="1291" y="1305"/>
                  <a:pt x="1291" y="1305"/>
                </a:cubicBezTo>
                <a:close/>
                <a:moveTo>
                  <a:pt x="1350" y="1740"/>
                </a:moveTo>
                <a:cubicBezTo>
                  <a:pt x="2140" y="2055"/>
                  <a:pt x="2560" y="1368"/>
                  <a:pt x="2560" y="1368"/>
                </a:cubicBezTo>
                <a:cubicBezTo>
                  <a:pt x="1740" y="1149"/>
                  <a:pt x="1350" y="1740"/>
                  <a:pt x="1350" y="1740"/>
                </a:cubicBezTo>
                <a:close/>
                <a:moveTo>
                  <a:pt x="1236" y="0"/>
                </a:moveTo>
                <a:cubicBezTo>
                  <a:pt x="924" y="663"/>
                  <a:pt x="1229" y="899"/>
                  <a:pt x="1229" y="899"/>
                </a:cubicBezTo>
                <a:cubicBezTo>
                  <a:pt x="1580" y="587"/>
                  <a:pt x="1236" y="0"/>
                  <a:pt x="12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460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6"/>
          <p:cNvSpPr>
            <a:spLocks noEditPoints="1"/>
          </p:cNvSpPr>
          <p:nvPr/>
        </p:nvSpPr>
        <p:spPr bwMode="auto">
          <a:xfrm>
            <a:off x="6192391" y="1661340"/>
            <a:ext cx="702169" cy="2141761"/>
          </a:xfrm>
          <a:custGeom>
            <a:avLst/>
            <a:gdLst>
              <a:gd name="T0" fmla="*/ 29 w 527"/>
              <a:gd name="T1" fmla="*/ 771 h 1608"/>
              <a:gd name="T2" fmla="*/ 51 w 527"/>
              <a:gd name="T3" fmla="*/ 828 h 1608"/>
              <a:gd name="T4" fmla="*/ 90 w 527"/>
              <a:gd name="T5" fmla="*/ 1089 h 1608"/>
              <a:gd name="T6" fmla="*/ 116 w 527"/>
              <a:gd name="T7" fmla="*/ 1353 h 1608"/>
              <a:gd name="T8" fmla="*/ 54 w 527"/>
              <a:gd name="T9" fmla="*/ 1500 h 1608"/>
              <a:gd name="T10" fmla="*/ 214 w 527"/>
              <a:gd name="T11" fmla="*/ 1437 h 1608"/>
              <a:gd name="T12" fmla="*/ 223 w 527"/>
              <a:gd name="T13" fmla="*/ 1335 h 1608"/>
              <a:gd name="T14" fmla="*/ 196 w 527"/>
              <a:gd name="T15" fmla="*/ 1145 h 1608"/>
              <a:gd name="T16" fmla="*/ 207 w 527"/>
              <a:gd name="T17" fmla="*/ 1060 h 1608"/>
              <a:gd name="T18" fmla="*/ 234 w 527"/>
              <a:gd name="T19" fmla="*/ 931 h 1608"/>
              <a:gd name="T20" fmla="*/ 289 w 527"/>
              <a:gd name="T21" fmla="*/ 1187 h 1608"/>
              <a:gd name="T22" fmla="*/ 326 w 527"/>
              <a:gd name="T23" fmla="*/ 1428 h 1608"/>
              <a:gd name="T24" fmla="*/ 357 w 527"/>
              <a:gd name="T25" fmla="*/ 1558 h 1608"/>
              <a:gd name="T26" fmla="*/ 440 w 527"/>
              <a:gd name="T27" fmla="*/ 1488 h 1608"/>
              <a:gd name="T28" fmla="*/ 425 w 527"/>
              <a:gd name="T29" fmla="*/ 1375 h 1608"/>
              <a:gd name="T30" fmla="*/ 424 w 527"/>
              <a:gd name="T31" fmla="*/ 1223 h 1608"/>
              <a:gd name="T32" fmla="*/ 406 w 527"/>
              <a:gd name="T33" fmla="*/ 1080 h 1608"/>
              <a:gd name="T34" fmla="*/ 408 w 527"/>
              <a:gd name="T35" fmla="*/ 860 h 1608"/>
              <a:gd name="T36" fmla="*/ 424 w 527"/>
              <a:gd name="T37" fmla="*/ 819 h 1608"/>
              <a:gd name="T38" fmla="*/ 440 w 527"/>
              <a:gd name="T39" fmla="*/ 835 h 1608"/>
              <a:gd name="T40" fmla="*/ 427 w 527"/>
              <a:gd name="T41" fmla="*/ 880 h 1608"/>
              <a:gd name="T42" fmla="*/ 468 w 527"/>
              <a:gd name="T43" fmla="*/ 865 h 1608"/>
              <a:gd name="T44" fmla="*/ 505 w 527"/>
              <a:gd name="T45" fmla="*/ 799 h 1608"/>
              <a:gd name="T46" fmla="*/ 501 w 527"/>
              <a:gd name="T47" fmla="*/ 461 h 1608"/>
              <a:gd name="T48" fmla="*/ 311 w 527"/>
              <a:gd name="T49" fmla="*/ 236 h 1608"/>
              <a:gd name="T50" fmla="*/ 312 w 527"/>
              <a:gd name="T51" fmla="*/ 172 h 1608"/>
              <a:gd name="T52" fmla="*/ 318 w 527"/>
              <a:gd name="T53" fmla="*/ 121 h 1608"/>
              <a:gd name="T54" fmla="*/ 296 w 527"/>
              <a:gd name="T55" fmla="*/ 23 h 1608"/>
              <a:gd name="T56" fmla="*/ 262 w 527"/>
              <a:gd name="T57" fmla="*/ 3 h 1608"/>
              <a:gd name="T58" fmla="*/ 227 w 527"/>
              <a:gd name="T59" fmla="*/ 4 h 1608"/>
              <a:gd name="T60" fmla="*/ 190 w 527"/>
              <a:gd name="T61" fmla="*/ 27 h 1608"/>
              <a:gd name="T62" fmla="*/ 173 w 527"/>
              <a:gd name="T63" fmla="*/ 91 h 1608"/>
              <a:gd name="T64" fmla="*/ 174 w 527"/>
              <a:gd name="T65" fmla="*/ 175 h 1608"/>
              <a:gd name="T66" fmla="*/ 197 w 527"/>
              <a:gd name="T67" fmla="*/ 235 h 1608"/>
              <a:gd name="T68" fmla="*/ 53 w 527"/>
              <a:gd name="T69" fmla="*/ 360 h 1608"/>
              <a:gd name="T70" fmla="*/ 9 w 527"/>
              <a:gd name="T71" fmla="*/ 594 h 1608"/>
              <a:gd name="T72" fmla="*/ 424 w 527"/>
              <a:gd name="T73" fmla="*/ 645 h 1608"/>
              <a:gd name="T74" fmla="*/ 414 w 527"/>
              <a:gd name="T75" fmla="*/ 788 h 1608"/>
              <a:gd name="T76" fmla="*/ 193 w 527"/>
              <a:gd name="T77" fmla="*/ 243 h 1608"/>
              <a:gd name="T78" fmla="*/ 229 w 527"/>
              <a:gd name="T79" fmla="*/ 268 h 1608"/>
              <a:gd name="T80" fmla="*/ 248 w 527"/>
              <a:gd name="T81" fmla="*/ 274 h 1608"/>
              <a:gd name="T82" fmla="*/ 306 w 527"/>
              <a:gd name="T83" fmla="*/ 226 h 1608"/>
              <a:gd name="T84" fmla="*/ 313 w 527"/>
              <a:gd name="T85" fmla="*/ 236 h 1608"/>
              <a:gd name="T86" fmla="*/ 288 w 527"/>
              <a:gd name="T87" fmla="*/ 347 h 1608"/>
              <a:gd name="T88" fmla="*/ 269 w 527"/>
              <a:gd name="T89" fmla="*/ 296 h 1608"/>
              <a:gd name="T90" fmla="*/ 241 w 527"/>
              <a:gd name="T91" fmla="*/ 312 h 1608"/>
              <a:gd name="T92" fmla="*/ 234 w 527"/>
              <a:gd name="T93" fmla="*/ 499 h 1608"/>
              <a:gd name="T94" fmla="*/ 192 w 527"/>
              <a:gd name="T95" fmla="*/ 328 h 1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7" h="1608">
                <a:moveTo>
                  <a:pt x="9" y="594"/>
                </a:moveTo>
                <a:cubicBezTo>
                  <a:pt x="10" y="611"/>
                  <a:pt x="0" y="664"/>
                  <a:pt x="1" y="689"/>
                </a:cubicBezTo>
                <a:cubicBezTo>
                  <a:pt x="2" y="715"/>
                  <a:pt x="18" y="759"/>
                  <a:pt x="23" y="772"/>
                </a:cubicBezTo>
                <a:cubicBezTo>
                  <a:pt x="28" y="786"/>
                  <a:pt x="29" y="771"/>
                  <a:pt x="29" y="771"/>
                </a:cubicBezTo>
                <a:cubicBezTo>
                  <a:pt x="29" y="771"/>
                  <a:pt x="40" y="793"/>
                  <a:pt x="40" y="802"/>
                </a:cubicBezTo>
                <a:cubicBezTo>
                  <a:pt x="40" y="812"/>
                  <a:pt x="45" y="796"/>
                  <a:pt x="45" y="796"/>
                </a:cubicBezTo>
                <a:cubicBezTo>
                  <a:pt x="45" y="796"/>
                  <a:pt x="47" y="800"/>
                  <a:pt x="47" y="803"/>
                </a:cubicBezTo>
                <a:cubicBezTo>
                  <a:pt x="48" y="805"/>
                  <a:pt x="48" y="814"/>
                  <a:pt x="51" y="828"/>
                </a:cubicBezTo>
                <a:cubicBezTo>
                  <a:pt x="53" y="842"/>
                  <a:pt x="48" y="865"/>
                  <a:pt x="48" y="871"/>
                </a:cubicBezTo>
                <a:cubicBezTo>
                  <a:pt x="48" y="877"/>
                  <a:pt x="53" y="899"/>
                  <a:pt x="57" y="912"/>
                </a:cubicBezTo>
                <a:cubicBezTo>
                  <a:pt x="61" y="926"/>
                  <a:pt x="71" y="989"/>
                  <a:pt x="72" y="1007"/>
                </a:cubicBezTo>
                <a:cubicBezTo>
                  <a:pt x="74" y="1024"/>
                  <a:pt x="88" y="1080"/>
                  <a:pt x="90" y="1089"/>
                </a:cubicBezTo>
                <a:cubicBezTo>
                  <a:pt x="93" y="1098"/>
                  <a:pt x="89" y="1101"/>
                  <a:pt x="91" y="1120"/>
                </a:cubicBezTo>
                <a:cubicBezTo>
                  <a:pt x="94" y="1140"/>
                  <a:pt x="99" y="1179"/>
                  <a:pt x="90" y="1203"/>
                </a:cubicBezTo>
                <a:cubicBezTo>
                  <a:pt x="81" y="1226"/>
                  <a:pt x="113" y="1316"/>
                  <a:pt x="115" y="1326"/>
                </a:cubicBezTo>
                <a:cubicBezTo>
                  <a:pt x="118" y="1335"/>
                  <a:pt x="122" y="1338"/>
                  <a:pt x="116" y="1353"/>
                </a:cubicBezTo>
                <a:cubicBezTo>
                  <a:pt x="110" y="1369"/>
                  <a:pt x="111" y="1384"/>
                  <a:pt x="111" y="1393"/>
                </a:cubicBezTo>
                <a:cubicBezTo>
                  <a:pt x="112" y="1402"/>
                  <a:pt x="111" y="1408"/>
                  <a:pt x="111" y="1408"/>
                </a:cubicBezTo>
                <a:cubicBezTo>
                  <a:pt x="111" y="1408"/>
                  <a:pt x="82" y="1442"/>
                  <a:pt x="65" y="1461"/>
                </a:cubicBezTo>
                <a:cubicBezTo>
                  <a:pt x="48" y="1480"/>
                  <a:pt x="51" y="1491"/>
                  <a:pt x="54" y="1500"/>
                </a:cubicBezTo>
                <a:cubicBezTo>
                  <a:pt x="58" y="1509"/>
                  <a:pt x="71" y="1515"/>
                  <a:pt x="92" y="1516"/>
                </a:cubicBezTo>
                <a:cubicBezTo>
                  <a:pt x="114" y="1517"/>
                  <a:pt x="138" y="1500"/>
                  <a:pt x="150" y="1485"/>
                </a:cubicBezTo>
                <a:cubicBezTo>
                  <a:pt x="162" y="1469"/>
                  <a:pt x="177" y="1461"/>
                  <a:pt x="192" y="1454"/>
                </a:cubicBezTo>
                <a:cubicBezTo>
                  <a:pt x="208" y="1446"/>
                  <a:pt x="214" y="1437"/>
                  <a:pt x="214" y="1437"/>
                </a:cubicBezTo>
                <a:cubicBezTo>
                  <a:pt x="214" y="1411"/>
                  <a:pt x="214" y="1411"/>
                  <a:pt x="214" y="1411"/>
                </a:cubicBezTo>
                <a:cubicBezTo>
                  <a:pt x="214" y="1411"/>
                  <a:pt x="218" y="1406"/>
                  <a:pt x="222" y="1398"/>
                </a:cubicBezTo>
                <a:cubicBezTo>
                  <a:pt x="227" y="1390"/>
                  <a:pt x="227" y="1369"/>
                  <a:pt x="224" y="1360"/>
                </a:cubicBezTo>
                <a:cubicBezTo>
                  <a:pt x="221" y="1352"/>
                  <a:pt x="219" y="1347"/>
                  <a:pt x="223" y="1335"/>
                </a:cubicBezTo>
                <a:cubicBezTo>
                  <a:pt x="228" y="1322"/>
                  <a:pt x="223" y="1291"/>
                  <a:pt x="220" y="1263"/>
                </a:cubicBezTo>
                <a:cubicBezTo>
                  <a:pt x="218" y="1236"/>
                  <a:pt x="202" y="1177"/>
                  <a:pt x="199" y="1173"/>
                </a:cubicBezTo>
                <a:cubicBezTo>
                  <a:pt x="196" y="1169"/>
                  <a:pt x="198" y="1163"/>
                  <a:pt x="201" y="1156"/>
                </a:cubicBezTo>
                <a:cubicBezTo>
                  <a:pt x="203" y="1149"/>
                  <a:pt x="201" y="1151"/>
                  <a:pt x="196" y="1145"/>
                </a:cubicBezTo>
                <a:cubicBezTo>
                  <a:pt x="192" y="1139"/>
                  <a:pt x="191" y="1140"/>
                  <a:pt x="195" y="1133"/>
                </a:cubicBezTo>
                <a:cubicBezTo>
                  <a:pt x="199" y="1126"/>
                  <a:pt x="203" y="1125"/>
                  <a:pt x="199" y="1115"/>
                </a:cubicBezTo>
                <a:cubicBezTo>
                  <a:pt x="195" y="1105"/>
                  <a:pt x="198" y="1093"/>
                  <a:pt x="202" y="1086"/>
                </a:cubicBezTo>
                <a:cubicBezTo>
                  <a:pt x="206" y="1079"/>
                  <a:pt x="205" y="1073"/>
                  <a:pt x="207" y="1060"/>
                </a:cubicBezTo>
                <a:cubicBezTo>
                  <a:pt x="208" y="1048"/>
                  <a:pt x="218" y="1009"/>
                  <a:pt x="221" y="994"/>
                </a:cubicBezTo>
                <a:cubicBezTo>
                  <a:pt x="224" y="978"/>
                  <a:pt x="221" y="950"/>
                  <a:pt x="223" y="939"/>
                </a:cubicBezTo>
                <a:cubicBezTo>
                  <a:pt x="224" y="928"/>
                  <a:pt x="231" y="917"/>
                  <a:pt x="231" y="917"/>
                </a:cubicBezTo>
                <a:cubicBezTo>
                  <a:pt x="231" y="917"/>
                  <a:pt x="231" y="918"/>
                  <a:pt x="234" y="931"/>
                </a:cubicBezTo>
                <a:cubicBezTo>
                  <a:pt x="237" y="944"/>
                  <a:pt x="254" y="999"/>
                  <a:pt x="256" y="1007"/>
                </a:cubicBezTo>
                <a:cubicBezTo>
                  <a:pt x="259" y="1016"/>
                  <a:pt x="271" y="1076"/>
                  <a:pt x="275" y="1090"/>
                </a:cubicBezTo>
                <a:cubicBezTo>
                  <a:pt x="278" y="1104"/>
                  <a:pt x="275" y="1111"/>
                  <a:pt x="284" y="1130"/>
                </a:cubicBezTo>
                <a:cubicBezTo>
                  <a:pt x="292" y="1149"/>
                  <a:pt x="290" y="1182"/>
                  <a:pt x="289" y="1187"/>
                </a:cubicBezTo>
                <a:cubicBezTo>
                  <a:pt x="288" y="1193"/>
                  <a:pt x="288" y="1198"/>
                  <a:pt x="295" y="1218"/>
                </a:cubicBezTo>
                <a:cubicBezTo>
                  <a:pt x="301" y="1238"/>
                  <a:pt x="300" y="1264"/>
                  <a:pt x="302" y="1298"/>
                </a:cubicBezTo>
                <a:cubicBezTo>
                  <a:pt x="303" y="1332"/>
                  <a:pt x="318" y="1374"/>
                  <a:pt x="327" y="1389"/>
                </a:cubicBezTo>
                <a:cubicBezTo>
                  <a:pt x="336" y="1404"/>
                  <a:pt x="333" y="1418"/>
                  <a:pt x="326" y="1428"/>
                </a:cubicBezTo>
                <a:cubicBezTo>
                  <a:pt x="320" y="1438"/>
                  <a:pt x="329" y="1457"/>
                  <a:pt x="331" y="1467"/>
                </a:cubicBezTo>
                <a:cubicBezTo>
                  <a:pt x="334" y="1476"/>
                  <a:pt x="352" y="1496"/>
                  <a:pt x="352" y="1496"/>
                </a:cubicBezTo>
                <a:cubicBezTo>
                  <a:pt x="352" y="1496"/>
                  <a:pt x="352" y="1496"/>
                  <a:pt x="358" y="1509"/>
                </a:cubicBezTo>
                <a:cubicBezTo>
                  <a:pt x="363" y="1522"/>
                  <a:pt x="358" y="1534"/>
                  <a:pt x="357" y="1558"/>
                </a:cubicBezTo>
                <a:cubicBezTo>
                  <a:pt x="356" y="1582"/>
                  <a:pt x="368" y="1589"/>
                  <a:pt x="380" y="1599"/>
                </a:cubicBezTo>
                <a:cubicBezTo>
                  <a:pt x="393" y="1608"/>
                  <a:pt x="433" y="1606"/>
                  <a:pt x="440" y="1599"/>
                </a:cubicBezTo>
                <a:cubicBezTo>
                  <a:pt x="448" y="1592"/>
                  <a:pt x="449" y="1568"/>
                  <a:pt x="448" y="1557"/>
                </a:cubicBezTo>
                <a:cubicBezTo>
                  <a:pt x="447" y="1546"/>
                  <a:pt x="440" y="1488"/>
                  <a:pt x="440" y="1488"/>
                </a:cubicBezTo>
                <a:cubicBezTo>
                  <a:pt x="440" y="1488"/>
                  <a:pt x="439" y="1480"/>
                  <a:pt x="443" y="1467"/>
                </a:cubicBezTo>
                <a:cubicBezTo>
                  <a:pt x="447" y="1454"/>
                  <a:pt x="437" y="1430"/>
                  <a:pt x="434" y="1422"/>
                </a:cubicBezTo>
                <a:cubicBezTo>
                  <a:pt x="431" y="1413"/>
                  <a:pt x="424" y="1411"/>
                  <a:pt x="419" y="1403"/>
                </a:cubicBezTo>
                <a:cubicBezTo>
                  <a:pt x="413" y="1394"/>
                  <a:pt x="418" y="1389"/>
                  <a:pt x="425" y="1375"/>
                </a:cubicBezTo>
                <a:cubicBezTo>
                  <a:pt x="431" y="1362"/>
                  <a:pt x="427" y="1346"/>
                  <a:pt x="424" y="1332"/>
                </a:cubicBezTo>
                <a:cubicBezTo>
                  <a:pt x="421" y="1319"/>
                  <a:pt x="424" y="1316"/>
                  <a:pt x="425" y="1309"/>
                </a:cubicBezTo>
                <a:cubicBezTo>
                  <a:pt x="426" y="1301"/>
                  <a:pt x="423" y="1252"/>
                  <a:pt x="422" y="1244"/>
                </a:cubicBezTo>
                <a:cubicBezTo>
                  <a:pt x="421" y="1235"/>
                  <a:pt x="419" y="1233"/>
                  <a:pt x="424" y="1223"/>
                </a:cubicBezTo>
                <a:cubicBezTo>
                  <a:pt x="429" y="1214"/>
                  <a:pt x="421" y="1199"/>
                  <a:pt x="419" y="1192"/>
                </a:cubicBezTo>
                <a:cubicBezTo>
                  <a:pt x="416" y="1185"/>
                  <a:pt x="411" y="1173"/>
                  <a:pt x="419" y="1157"/>
                </a:cubicBezTo>
                <a:cubicBezTo>
                  <a:pt x="427" y="1140"/>
                  <a:pt x="416" y="1151"/>
                  <a:pt x="413" y="1134"/>
                </a:cubicBezTo>
                <a:cubicBezTo>
                  <a:pt x="410" y="1117"/>
                  <a:pt x="409" y="1091"/>
                  <a:pt x="406" y="1080"/>
                </a:cubicBezTo>
                <a:cubicBezTo>
                  <a:pt x="402" y="1069"/>
                  <a:pt x="402" y="1065"/>
                  <a:pt x="402" y="1053"/>
                </a:cubicBezTo>
                <a:cubicBezTo>
                  <a:pt x="402" y="1040"/>
                  <a:pt x="400" y="1041"/>
                  <a:pt x="400" y="1026"/>
                </a:cubicBezTo>
                <a:cubicBezTo>
                  <a:pt x="400" y="1011"/>
                  <a:pt x="404" y="955"/>
                  <a:pt x="406" y="940"/>
                </a:cubicBezTo>
                <a:cubicBezTo>
                  <a:pt x="407" y="925"/>
                  <a:pt x="408" y="860"/>
                  <a:pt x="408" y="860"/>
                </a:cubicBezTo>
                <a:cubicBezTo>
                  <a:pt x="408" y="860"/>
                  <a:pt x="412" y="859"/>
                  <a:pt x="414" y="858"/>
                </a:cubicBezTo>
                <a:cubicBezTo>
                  <a:pt x="416" y="857"/>
                  <a:pt x="413" y="840"/>
                  <a:pt x="413" y="840"/>
                </a:cubicBezTo>
                <a:cubicBezTo>
                  <a:pt x="413" y="840"/>
                  <a:pt x="413" y="840"/>
                  <a:pt x="415" y="837"/>
                </a:cubicBezTo>
                <a:cubicBezTo>
                  <a:pt x="417" y="834"/>
                  <a:pt x="424" y="819"/>
                  <a:pt x="424" y="819"/>
                </a:cubicBezTo>
                <a:cubicBezTo>
                  <a:pt x="424" y="819"/>
                  <a:pt x="424" y="819"/>
                  <a:pt x="426" y="816"/>
                </a:cubicBezTo>
                <a:cubicBezTo>
                  <a:pt x="427" y="814"/>
                  <a:pt x="432" y="808"/>
                  <a:pt x="436" y="808"/>
                </a:cubicBezTo>
                <a:cubicBezTo>
                  <a:pt x="440" y="808"/>
                  <a:pt x="442" y="811"/>
                  <a:pt x="442" y="817"/>
                </a:cubicBezTo>
                <a:cubicBezTo>
                  <a:pt x="441" y="823"/>
                  <a:pt x="440" y="835"/>
                  <a:pt x="440" y="835"/>
                </a:cubicBezTo>
                <a:cubicBezTo>
                  <a:pt x="440" y="835"/>
                  <a:pt x="437" y="840"/>
                  <a:pt x="435" y="844"/>
                </a:cubicBezTo>
                <a:cubicBezTo>
                  <a:pt x="433" y="849"/>
                  <a:pt x="428" y="860"/>
                  <a:pt x="423" y="866"/>
                </a:cubicBezTo>
                <a:cubicBezTo>
                  <a:pt x="418" y="872"/>
                  <a:pt x="425" y="876"/>
                  <a:pt x="425" y="876"/>
                </a:cubicBezTo>
                <a:cubicBezTo>
                  <a:pt x="425" y="876"/>
                  <a:pt x="425" y="879"/>
                  <a:pt x="427" y="880"/>
                </a:cubicBezTo>
                <a:cubicBezTo>
                  <a:pt x="429" y="882"/>
                  <a:pt x="433" y="881"/>
                  <a:pt x="438" y="879"/>
                </a:cubicBezTo>
                <a:cubicBezTo>
                  <a:pt x="444" y="877"/>
                  <a:pt x="453" y="871"/>
                  <a:pt x="453" y="871"/>
                </a:cubicBezTo>
                <a:cubicBezTo>
                  <a:pt x="453" y="871"/>
                  <a:pt x="453" y="871"/>
                  <a:pt x="457" y="871"/>
                </a:cubicBezTo>
                <a:cubicBezTo>
                  <a:pt x="460" y="870"/>
                  <a:pt x="468" y="865"/>
                  <a:pt x="468" y="865"/>
                </a:cubicBezTo>
                <a:cubicBezTo>
                  <a:pt x="468" y="865"/>
                  <a:pt x="468" y="865"/>
                  <a:pt x="470" y="865"/>
                </a:cubicBezTo>
                <a:cubicBezTo>
                  <a:pt x="472" y="865"/>
                  <a:pt x="480" y="861"/>
                  <a:pt x="487" y="858"/>
                </a:cubicBezTo>
                <a:cubicBezTo>
                  <a:pt x="494" y="855"/>
                  <a:pt x="501" y="830"/>
                  <a:pt x="503" y="822"/>
                </a:cubicBezTo>
                <a:cubicBezTo>
                  <a:pt x="506" y="815"/>
                  <a:pt x="505" y="799"/>
                  <a:pt x="505" y="799"/>
                </a:cubicBezTo>
                <a:cubicBezTo>
                  <a:pt x="507" y="799"/>
                  <a:pt x="508" y="790"/>
                  <a:pt x="510" y="780"/>
                </a:cubicBezTo>
                <a:cubicBezTo>
                  <a:pt x="512" y="770"/>
                  <a:pt x="513" y="748"/>
                  <a:pt x="517" y="729"/>
                </a:cubicBezTo>
                <a:cubicBezTo>
                  <a:pt x="520" y="709"/>
                  <a:pt x="527" y="637"/>
                  <a:pt x="527" y="607"/>
                </a:cubicBezTo>
                <a:cubicBezTo>
                  <a:pt x="527" y="577"/>
                  <a:pt x="509" y="488"/>
                  <a:pt x="501" y="461"/>
                </a:cubicBezTo>
                <a:cubicBezTo>
                  <a:pt x="493" y="433"/>
                  <a:pt x="468" y="338"/>
                  <a:pt x="467" y="315"/>
                </a:cubicBezTo>
                <a:cubicBezTo>
                  <a:pt x="465" y="292"/>
                  <a:pt x="451" y="285"/>
                  <a:pt x="435" y="283"/>
                </a:cubicBezTo>
                <a:cubicBezTo>
                  <a:pt x="420" y="280"/>
                  <a:pt x="347" y="264"/>
                  <a:pt x="340" y="259"/>
                </a:cubicBezTo>
                <a:cubicBezTo>
                  <a:pt x="332" y="254"/>
                  <a:pt x="311" y="236"/>
                  <a:pt x="311" y="236"/>
                </a:cubicBezTo>
                <a:cubicBezTo>
                  <a:pt x="311" y="236"/>
                  <a:pt x="311" y="236"/>
                  <a:pt x="311" y="234"/>
                </a:cubicBezTo>
                <a:cubicBezTo>
                  <a:pt x="311" y="231"/>
                  <a:pt x="306" y="227"/>
                  <a:pt x="306" y="227"/>
                </a:cubicBezTo>
                <a:cubicBezTo>
                  <a:pt x="306" y="227"/>
                  <a:pt x="306" y="227"/>
                  <a:pt x="307" y="216"/>
                </a:cubicBezTo>
                <a:cubicBezTo>
                  <a:pt x="307" y="205"/>
                  <a:pt x="312" y="172"/>
                  <a:pt x="312" y="172"/>
                </a:cubicBezTo>
                <a:cubicBezTo>
                  <a:pt x="312" y="172"/>
                  <a:pt x="312" y="172"/>
                  <a:pt x="318" y="172"/>
                </a:cubicBezTo>
                <a:cubicBezTo>
                  <a:pt x="323" y="172"/>
                  <a:pt x="327" y="151"/>
                  <a:pt x="329" y="140"/>
                </a:cubicBezTo>
                <a:cubicBezTo>
                  <a:pt x="331" y="129"/>
                  <a:pt x="329" y="117"/>
                  <a:pt x="327" y="117"/>
                </a:cubicBezTo>
                <a:cubicBezTo>
                  <a:pt x="324" y="117"/>
                  <a:pt x="318" y="121"/>
                  <a:pt x="318" y="121"/>
                </a:cubicBezTo>
                <a:cubicBezTo>
                  <a:pt x="318" y="121"/>
                  <a:pt x="320" y="90"/>
                  <a:pt x="319" y="84"/>
                </a:cubicBezTo>
                <a:cubicBezTo>
                  <a:pt x="318" y="79"/>
                  <a:pt x="320" y="72"/>
                  <a:pt x="318" y="64"/>
                </a:cubicBezTo>
                <a:cubicBezTo>
                  <a:pt x="315" y="57"/>
                  <a:pt x="309" y="34"/>
                  <a:pt x="305" y="29"/>
                </a:cubicBezTo>
                <a:cubicBezTo>
                  <a:pt x="302" y="24"/>
                  <a:pt x="300" y="25"/>
                  <a:pt x="296" y="23"/>
                </a:cubicBezTo>
                <a:cubicBezTo>
                  <a:pt x="291" y="20"/>
                  <a:pt x="291" y="15"/>
                  <a:pt x="288" y="11"/>
                </a:cubicBezTo>
                <a:cubicBezTo>
                  <a:pt x="285" y="6"/>
                  <a:pt x="282" y="9"/>
                  <a:pt x="278" y="8"/>
                </a:cubicBezTo>
                <a:cubicBezTo>
                  <a:pt x="274" y="6"/>
                  <a:pt x="273" y="5"/>
                  <a:pt x="269" y="4"/>
                </a:cubicBezTo>
                <a:cubicBezTo>
                  <a:pt x="266" y="2"/>
                  <a:pt x="264" y="3"/>
                  <a:pt x="262" y="3"/>
                </a:cubicBezTo>
                <a:cubicBezTo>
                  <a:pt x="259" y="2"/>
                  <a:pt x="255" y="1"/>
                  <a:pt x="250" y="1"/>
                </a:cubicBezTo>
                <a:cubicBezTo>
                  <a:pt x="245" y="0"/>
                  <a:pt x="242" y="3"/>
                  <a:pt x="239" y="3"/>
                </a:cubicBezTo>
                <a:cubicBezTo>
                  <a:pt x="236" y="3"/>
                  <a:pt x="234" y="2"/>
                  <a:pt x="234" y="2"/>
                </a:cubicBezTo>
                <a:cubicBezTo>
                  <a:pt x="234" y="2"/>
                  <a:pt x="231" y="3"/>
                  <a:pt x="227" y="4"/>
                </a:cubicBezTo>
                <a:cubicBezTo>
                  <a:pt x="224" y="6"/>
                  <a:pt x="221" y="8"/>
                  <a:pt x="221" y="8"/>
                </a:cubicBezTo>
                <a:cubicBezTo>
                  <a:pt x="221" y="8"/>
                  <a:pt x="219" y="8"/>
                  <a:pt x="211" y="10"/>
                </a:cubicBezTo>
                <a:cubicBezTo>
                  <a:pt x="203" y="13"/>
                  <a:pt x="205" y="17"/>
                  <a:pt x="200" y="20"/>
                </a:cubicBezTo>
                <a:cubicBezTo>
                  <a:pt x="194" y="23"/>
                  <a:pt x="194" y="22"/>
                  <a:pt x="190" y="27"/>
                </a:cubicBezTo>
                <a:cubicBezTo>
                  <a:pt x="186" y="31"/>
                  <a:pt x="188" y="32"/>
                  <a:pt x="187" y="33"/>
                </a:cubicBezTo>
                <a:cubicBezTo>
                  <a:pt x="185" y="35"/>
                  <a:pt x="182" y="37"/>
                  <a:pt x="179" y="40"/>
                </a:cubicBezTo>
                <a:cubicBezTo>
                  <a:pt x="176" y="43"/>
                  <a:pt x="177" y="48"/>
                  <a:pt x="175" y="58"/>
                </a:cubicBezTo>
                <a:cubicBezTo>
                  <a:pt x="172" y="68"/>
                  <a:pt x="173" y="74"/>
                  <a:pt x="173" y="91"/>
                </a:cubicBezTo>
                <a:cubicBezTo>
                  <a:pt x="172" y="106"/>
                  <a:pt x="176" y="126"/>
                  <a:pt x="177" y="130"/>
                </a:cubicBezTo>
                <a:cubicBezTo>
                  <a:pt x="177" y="130"/>
                  <a:pt x="177" y="129"/>
                  <a:pt x="177" y="128"/>
                </a:cubicBezTo>
                <a:cubicBezTo>
                  <a:pt x="176" y="125"/>
                  <a:pt x="169" y="126"/>
                  <a:pt x="166" y="131"/>
                </a:cubicBezTo>
                <a:cubicBezTo>
                  <a:pt x="163" y="137"/>
                  <a:pt x="171" y="165"/>
                  <a:pt x="174" y="175"/>
                </a:cubicBezTo>
                <a:cubicBezTo>
                  <a:pt x="177" y="186"/>
                  <a:pt x="187" y="181"/>
                  <a:pt x="187" y="181"/>
                </a:cubicBezTo>
                <a:cubicBezTo>
                  <a:pt x="187" y="181"/>
                  <a:pt x="187" y="181"/>
                  <a:pt x="189" y="185"/>
                </a:cubicBezTo>
                <a:cubicBezTo>
                  <a:pt x="191" y="190"/>
                  <a:pt x="201" y="219"/>
                  <a:pt x="201" y="219"/>
                </a:cubicBezTo>
                <a:cubicBezTo>
                  <a:pt x="201" y="219"/>
                  <a:pt x="202" y="221"/>
                  <a:pt x="197" y="235"/>
                </a:cubicBezTo>
                <a:cubicBezTo>
                  <a:pt x="193" y="249"/>
                  <a:pt x="175" y="263"/>
                  <a:pt x="175" y="263"/>
                </a:cubicBezTo>
                <a:cubicBezTo>
                  <a:pt x="175" y="263"/>
                  <a:pt x="150" y="271"/>
                  <a:pt x="129" y="278"/>
                </a:cubicBezTo>
                <a:cubicBezTo>
                  <a:pt x="108" y="284"/>
                  <a:pt x="73" y="298"/>
                  <a:pt x="66" y="304"/>
                </a:cubicBezTo>
                <a:cubicBezTo>
                  <a:pt x="60" y="309"/>
                  <a:pt x="55" y="341"/>
                  <a:pt x="53" y="360"/>
                </a:cubicBezTo>
                <a:cubicBezTo>
                  <a:pt x="50" y="380"/>
                  <a:pt x="41" y="395"/>
                  <a:pt x="38" y="403"/>
                </a:cubicBezTo>
                <a:cubicBezTo>
                  <a:pt x="35" y="411"/>
                  <a:pt x="35" y="413"/>
                  <a:pt x="31" y="442"/>
                </a:cubicBezTo>
                <a:cubicBezTo>
                  <a:pt x="27" y="472"/>
                  <a:pt x="22" y="499"/>
                  <a:pt x="16" y="530"/>
                </a:cubicBezTo>
                <a:cubicBezTo>
                  <a:pt x="9" y="561"/>
                  <a:pt x="8" y="576"/>
                  <a:pt x="9" y="594"/>
                </a:cubicBezTo>
                <a:close/>
                <a:moveTo>
                  <a:pt x="408" y="514"/>
                </a:moveTo>
                <a:cubicBezTo>
                  <a:pt x="408" y="514"/>
                  <a:pt x="408" y="520"/>
                  <a:pt x="409" y="533"/>
                </a:cubicBezTo>
                <a:cubicBezTo>
                  <a:pt x="411" y="545"/>
                  <a:pt x="414" y="568"/>
                  <a:pt x="417" y="577"/>
                </a:cubicBezTo>
                <a:cubicBezTo>
                  <a:pt x="421" y="585"/>
                  <a:pt x="419" y="614"/>
                  <a:pt x="424" y="645"/>
                </a:cubicBezTo>
                <a:cubicBezTo>
                  <a:pt x="429" y="676"/>
                  <a:pt x="435" y="697"/>
                  <a:pt x="431" y="707"/>
                </a:cubicBezTo>
                <a:cubicBezTo>
                  <a:pt x="428" y="717"/>
                  <a:pt x="428" y="732"/>
                  <a:pt x="428" y="744"/>
                </a:cubicBezTo>
                <a:cubicBezTo>
                  <a:pt x="428" y="756"/>
                  <a:pt x="422" y="769"/>
                  <a:pt x="421" y="775"/>
                </a:cubicBezTo>
                <a:cubicBezTo>
                  <a:pt x="421" y="781"/>
                  <a:pt x="414" y="788"/>
                  <a:pt x="414" y="788"/>
                </a:cubicBezTo>
                <a:cubicBezTo>
                  <a:pt x="414" y="788"/>
                  <a:pt x="414" y="727"/>
                  <a:pt x="413" y="717"/>
                </a:cubicBezTo>
                <a:cubicBezTo>
                  <a:pt x="412" y="706"/>
                  <a:pt x="406" y="653"/>
                  <a:pt x="398" y="605"/>
                </a:cubicBezTo>
                <a:cubicBezTo>
                  <a:pt x="390" y="557"/>
                  <a:pt x="408" y="514"/>
                  <a:pt x="408" y="514"/>
                </a:cubicBezTo>
                <a:close/>
                <a:moveTo>
                  <a:pt x="193" y="243"/>
                </a:moveTo>
                <a:cubicBezTo>
                  <a:pt x="195" y="240"/>
                  <a:pt x="196" y="237"/>
                  <a:pt x="197" y="234"/>
                </a:cubicBezTo>
                <a:cubicBezTo>
                  <a:pt x="198" y="232"/>
                  <a:pt x="199" y="230"/>
                  <a:pt x="199" y="228"/>
                </a:cubicBezTo>
                <a:cubicBezTo>
                  <a:pt x="200" y="229"/>
                  <a:pt x="200" y="232"/>
                  <a:pt x="200" y="236"/>
                </a:cubicBezTo>
                <a:cubicBezTo>
                  <a:pt x="201" y="248"/>
                  <a:pt x="224" y="266"/>
                  <a:pt x="229" y="268"/>
                </a:cubicBezTo>
                <a:cubicBezTo>
                  <a:pt x="232" y="269"/>
                  <a:pt x="239" y="271"/>
                  <a:pt x="243" y="273"/>
                </a:cubicBezTo>
                <a:cubicBezTo>
                  <a:pt x="245" y="273"/>
                  <a:pt x="245" y="273"/>
                  <a:pt x="245" y="273"/>
                </a:cubicBezTo>
                <a:cubicBezTo>
                  <a:pt x="244" y="273"/>
                  <a:pt x="244" y="273"/>
                  <a:pt x="244" y="273"/>
                </a:cubicBezTo>
                <a:cubicBezTo>
                  <a:pt x="246" y="274"/>
                  <a:pt x="248" y="274"/>
                  <a:pt x="248" y="274"/>
                </a:cubicBezTo>
                <a:cubicBezTo>
                  <a:pt x="248" y="274"/>
                  <a:pt x="248" y="274"/>
                  <a:pt x="251" y="272"/>
                </a:cubicBezTo>
                <a:cubicBezTo>
                  <a:pt x="253" y="269"/>
                  <a:pt x="266" y="268"/>
                  <a:pt x="271" y="264"/>
                </a:cubicBezTo>
                <a:cubicBezTo>
                  <a:pt x="275" y="261"/>
                  <a:pt x="290" y="242"/>
                  <a:pt x="295" y="238"/>
                </a:cubicBezTo>
                <a:cubicBezTo>
                  <a:pt x="299" y="236"/>
                  <a:pt x="303" y="230"/>
                  <a:pt x="306" y="226"/>
                </a:cubicBezTo>
                <a:cubicBezTo>
                  <a:pt x="306" y="226"/>
                  <a:pt x="306" y="226"/>
                  <a:pt x="306" y="226"/>
                </a:cubicBezTo>
                <a:cubicBezTo>
                  <a:pt x="306" y="226"/>
                  <a:pt x="311" y="230"/>
                  <a:pt x="311" y="233"/>
                </a:cubicBezTo>
                <a:cubicBezTo>
                  <a:pt x="311" y="235"/>
                  <a:pt x="311" y="235"/>
                  <a:pt x="311" y="235"/>
                </a:cubicBezTo>
                <a:cubicBezTo>
                  <a:pt x="311" y="235"/>
                  <a:pt x="312" y="235"/>
                  <a:pt x="313" y="236"/>
                </a:cubicBezTo>
                <a:cubicBezTo>
                  <a:pt x="312" y="247"/>
                  <a:pt x="312" y="251"/>
                  <a:pt x="307" y="262"/>
                </a:cubicBezTo>
                <a:cubicBezTo>
                  <a:pt x="302" y="273"/>
                  <a:pt x="303" y="291"/>
                  <a:pt x="303" y="296"/>
                </a:cubicBezTo>
                <a:cubicBezTo>
                  <a:pt x="302" y="301"/>
                  <a:pt x="295" y="311"/>
                  <a:pt x="295" y="317"/>
                </a:cubicBezTo>
                <a:cubicBezTo>
                  <a:pt x="295" y="324"/>
                  <a:pt x="288" y="347"/>
                  <a:pt x="288" y="347"/>
                </a:cubicBezTo>
                <a:cubicBezTo>
                  <a:pt x="288" y="347"/>
                  <a:pt x="288" y="347"/>
                  <a:pt x="285" y="342"/>
                </a:cubicBezTo>
                <a:cubicBezTo>
                  <a:pt x="282" y="338"/>
                  <a:pt x="267" y="320"/>
                  <a:pt x="267" y="320"/>
                </a:cubicBezTo>
                <a:cubicBezTo>
                  <a:pt x="267" y="320"/>
                  <a:pt x="263" y="304"/>
                  <a:pt x="263" y="303"/>
                </a:cubicBezTo>
                <a:cubicBezTo>
                  <a:pt x="263" y="302"/>
                  <a:pt x="266" y="298"/>
                  <a:pt x="269" y="296"/>
                </a:cubicBezTo>
                <a:cubicBezTo>
                  <a:pt x="253" y="276"/>
                  <a:pt x="253" y="276"/>
                  <a:pt x="253" y="276"/>
                </a:cubicBezTo>
                <a:cubicBezTo>
                  <a:pt x="249" y="275"/>
                  <a:pt x="246" y="274"/>
                  <a:pt x="243" y="274"/>
                </a:cubicBezTo>
                <a:cubicBezTo>
                  <a:pt x="222" y="291"/>
                  <a:pt x="222" y="291"/>
                  <a:pt x="222" y="291"/>
                </a:cubicBezTo>
                <a:cubicBezTo>
                  <a:pt x="229" y="297"/>
                  <a:pt x="241" y="312"/>
                  <a:pt x="241" y="312"/>
                </a:cubicBezTo>
                <a:cubicBezTo>
                  <a:pt x="244" y="324"/>
                  <a:pt x="244" y="324"/>
                  <a:pt x="244" y="324"/>
                </a:cubicBezTo>
                <a:cubicBezTo>
                  <a:pt x="244" y="324"/>
                  <a:pt x="235" y="340"/>
                  <a:pt x="230" y="358"/>
                </a:cubicBezTo>
                <a:cubicBezTo>
                  <a:pt x="225" y="376"/>
                  <a:pt x="229" y="423"/>
                  <a:pt x="232" y="439"/>
                </a:cubicBezTo>
                <a:cubicBezTo>
                  <a:pt x="235" y="456"/>
                  <a:pt x="236" y="482"/>
                  <a:pt x="234" y="499"/>
                </a:cubicBezTo>
                <a:cubicBezTo>
                  <a:pt x="232" y="516"/>
                  <a:pt x="223" y="547"/>
                  <a:pt x="223" y="547"/>
                </a:cubicBezTo>
                <a:cubicBezTo>
                  <a:pt x="223" y="547"/>
                  <a:pt x="222" y="543"/>
                  <a:pt x="220" y="528"/>
                </a:cubicBezTo>
                <a:cubicBezTo>
                  <a:pt x="217" y="512"/>
                  <a:pt x="207" y="452"/>
                  <a:pt x="204" y="436"/>
                </a:cubicBezTo>
                <a:cubicBezTo>
                  <a:pt x="201" y="420"/>
                  <a:pt x="192" y="342"/>
                  <a:pt x="192" y="328"/>
                </a:cubicBezTo>
                <a:cubicBezTo>
                  <a:pt x="192" y="314"/>
                  <a:pt x="190" y="274"/>
                  <a:pt x="191" y="268"/>
                </a:cubicBezTo>
                <a:cubicBezTo>
                  <a:pt x="192" y="263"/>
                  <a:pt x="195" y="257"/>
                  <a:pt x="193" y="251"/>
                </a:cubicBezTo>
                <a:cubicBezTo>
                  <a:pt x="192" y="249"/>
                  <a:pt x="192" y="246"/>
                  <a:pt x="193" y="243"/>
                </a:cubicBezTo>
                <a:close/>
              </a:path>
            </a:pathLst>
          </a:custGeom>
          <a:solidFill>
            <a:srgbClr val="AE937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37" name="Freeform 7"/>
          <p:cNvSpPr>
            <a:spLocks noEditPoints="1"/>
          </p:cNvSpPr>
          <p:nvPr/>
        </p:nvSpPr>
        <p:spPr bwMode="auto">
          <a:xfrm>
            <a:off x="3320555" y="1071306"/>
            <a:ext cx="690471" cy="2249884"/>
          </a:xfrm>
          <a:custGeom>
            <a:avLst/>
            <a:gdLst>
              <a:gd name="T0" fmla="*/ 232 w 523"/>
              <a:gd name="T1" fmla="*/ 993 h 1705"/>
              <a:gd name="T2" fmla="*/ 234 w 523"/>
              <a:gd name="T3" fmla="*/ 1246 h 1705"/>
              <a:gd name="T4" fmla="*/ 247 w 523"/>
              <a:gd name="T5" fmla="*/ 1522 h 1705"/>
              <a:gd name="T6" fmla="*/ 233 w 523"/>
              <a:gd name="T7" fmla="*/ 1584 h 1705"/>
              <a:gd name="T8" fmla="*/ 211 w 523"/>
              <a:gd name="T9" fmla="*/ 1622 h 1705"/>
              <a:gd name="T10" fmla="*/ 144 w 523"/>
              <a:gd name="T11" fmla="*/ 1657 h 1705"/>
              <a:gd name="T12" fmla="*/ 125 w 523"/>
              <a:gd name="T13" fmla="*/ 1610 h 1705"/>
              <a:gd name="T14" fmla="*/ 116 w 523"/>
              <a:gd name="T15" fmla="*/ 1577 h 1705"/>
              <a:gd name="T16" fmla="*/ 113 w 523"/>
              <a:gd name="T17" fmla="*/ 1452 h 1705"/>
              <a:gd name="T18" fmla="*/ 99 w 523"/>
              <a:gd name="T19" fmla="*/ 1240 h 1705"/>
              <a:gd name="T20" fmla="*/ 86 w 523"/>
              <a:gd name="T21" fmla="*/ 1028 h 1705"/>
              <a:gd name="T22" fmla="*/ 66 w 523"/>
              <a:gd name="T23" fmla="*/ 931 h 1705"/>
              <a:gd name="T24" fmla="*/ 47 w 523"/>
              <a:gd name="T25" fmla="*/ 919 h 1705"/>
              <a:gd name="T26" fmla="*/ 39 w 523"/>
              <a:gd name="T27" fmla="*/ 905 h 1705"/>
              <a:gd name="T28" fmla="*/ 67 w 523"/>
              <a:gd name="T29" fmla="*/ 966 h 1705"/>
              <a:gd name="T30" fmla="*/ 43 w 523"/>
              <a:gd name="T31" fmla="*/ 964 h 1705"/>
              <a:gd name="T32" fmla="*/ 9 w 523"/>
              <a:gd name="T33" fmla="*/ 874 h 1705"/>
              <a:gd name="T34" fmla="*/ 45 w 523"/>
              <a:gd name="T35" fmla="*/ 659 h 1705"/>
              <a:gd name="T36" fmla="*/ 20 w 523"/>
              <a:gd name="T37" fmla="*/ 601 h 1705"/>
              <a:gd name="T38" fmla="*/ 46 w 523"/>
              <a:gd name="T39" fmla="*/ 595 h 1705"/>
              <a:gd name="T40" fmla="*/ 58 w 523"/>
              <a:gd name="T41" fmla="*/ 548 h 1705"/>
              <a:gd name="T42" fmla="*/ 81 w 523"/>
              <a:gd name="T43" fmla="*/ 354 h 1705"/>
              <a:gd name="T44" fmla="*/ 126 w 523"/>
              <a:gd name="T45" fmla="*/ 278 h 1705"/>
              <a:gd name="T46" fmla="*/ 131 w 523"/>
              <a:gd name="T47" fmla="*/ 247 h 1705"/>
              <a:gd name="T48" fmla="*/ 144 w 523"/>
              <a:gd name="T49" fmla="*/ 209 h 1705"/>
              <a:gd name="T50" fmla="*/ 192 w 523"/>
              <a:gd name="T51" fmla="*/ 59 h 1705"/>
              <a:gd name="T52" fmla="*/ 286 w 523"/>
              <a:gd name="T53" fmla="*/ 7 h 1705"/>
              <a:gd name="T54" fmla="*/ 374 w 523"/>
              <a:gd name="T55" fmla="*/ 127 h 1705"/>
              <a:gd name="T56" fmla="*/ 395 w 523"/>
              <a:gd name="T57" fmla="*/ 212 h 1705"/>
              <a:gd name="T58" fmla="*/ 389 w 523"/>
              <a:gd name="T59" fmla="*/ 241 h 1705"/>
              <a:gd name="T60" fmla="*/ 407 w 523"/>
              <a:gd name="T61" fmla="*/ 265 h 1705"/>
              <a:gd name="T62" fmla="*/ 463 w 523"/>
              <a:gd name="T63" fmla="*/ 318 h 1705"/>
              <a:gd name="T64" fmla="*/ 486 w 523"/>
              <a:gd name="T65" fmla="*/ 488 h 1705"/>
              <a:gd name="T66" fmla="*/ 493 w 523"/>
              <a:gd name="T67" fmla="*/ 506 h 1705"/>
              <a:gd name="T68" fmla="*/ 491 w 523"/>
              <a:gd name="T69" fmla="*/ 526 h 1705"/>
              <a:gd name="T70" fmla="*/ 519 w 523"/>
              <a:gd name="T71" fmla="*/ 531 h 1705"/>
              <a:gd name="T72" fmla="*/ 482 w 523"/>
              <a:gd name="T73" fmla="*/ 580 h 1705"/>
              <a:gd name="T74" fmla="*/ 458 w 523"/>
              <a:gd name="T75" fmla="*/ 765 h 1705"/>
              <a:gd name="T76" fmla="*/ 448 w 523"/>
              <a:gd name="T77" fmla="*/ 869 h 1705"/>
              <a:gd name="T78" fmla="*/ 419 w 523"/>
              <a:gd name="T79" fmla="*/ 1044 h 1705"/>
              <a:gd name="T80" fmla="*/ 435 w 523"/>
              <a:gd name="T81" fmla="*/ 1219 h 1705"/>
              <a:gd name="T82" fmla="*/ 472 w 523"/>
              <a:gd name="T83" fmla="*/ 1505 h 1705"/>
              <a:gd name="T84" fmla="*/ 478 w 523"/>
              <a:gd name="T85" fmla="*/ 1626 h 1705"/>
              <a:gd name="T86" fmla="*/ 481 w 523"/>
              <a:gd name="T87" fmla="*/ 1691 h 1705"/>
              <a:gd name="T88" fmla="*/ 409 w 523"/>
              <a:gd name="T89" fmla="*/ 1686 h 1705"/>
              <a:gd name="T90" fmla="*/ 405 w 523"/>
              <a:gd name="T91" fmla="*/ 1641 h 1705"/>
              <a:gd name="T92" fmla="*/ 347 w 523"/>
              <a:gd name="T93" fmla="*/ 1564 h 1705"/>
              <a:gd name="T94" fmla="*/ 296 w 523"/>
              <a:gd name="T95" fmla="*/ 1241 h 1705"/>
              <a:gd name="T96" fmla="*/ 234 w 523"/>
              <a:gd name="T97" fmla="*/ 890 h 1705"/>
              <a:gd name="T98" fmla="*/ 423 w 523"/>
              <a:gd name="T99" fmla="*/ 621 h 1705"/>
              <a:gd name="T100" fmla="*/ 411 w 523"/>
              <a:gd name="T101" fmla="*/ 584 h 1705"/>
              <a:gd name="T102" fmla="*/ 400 w 523"/>
              <a:gd name="T103" fmla="*/ 552 h 1705"/>
              <a:gd name="T104" fmla="*/ 392 w 523"/>
              <a:gd name="T105" fmla="*/ 556 h 1705"/>
              <a:gd name="T106" fmla="*/ 395 w 523"/>
              <a:gd name="T107" fmla="*/ 635 h 1705"/>
              <a:gd name="T108" fmla="*/ 420 w 523"/>
              <a:gd name="T109" fmla="*/ 698 h 1705"/>
              <a:gd name="T110" fmla="*/ 138 w 523"/>
              <a:gd name="T111" fmla="*/ 548 h 1705"/>
              <a:gd name="T112" fmla="*/ 146 w 523"/>
              <a:gd name="T113" fmla="*/ 576 h 1705"/>
              <a:gd name="T114" fmla="*/ 143 w 523"/>
              <a:gd name="T115" fmla="*/ 519 h 1705"/>
              <a:gd name="T116" fmla="*/ 144 w 523"/>
              <a:gd name="T117" fmla="*/ 463 h 1705"/>
              <a:gd name="T118" fmla="*/ 269 w 523"/>
              <a:gd name="T119" fmla="*/ 513 h 1705"/>
              <a:gd name="T120" fmla="*/ 373 w 523"/>
              <a:gd name="T121" fmla="*/ 370 h 1705"/>
              <a:gd name="T122" fmla="*/ 219 w 523"/>
              <a:gd name="T123" fmla="*/ 265 h 1705"/>
              <a:gd name="T124" fmla="*/ 233 w 523"/>
              <a:gd name="T125" fmla="*/ 348 h 1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23" h="1705">
                <a:moveTo>
                  <a:pt x="234" y="890"/>
                </a:moveTo>
                <a:cubicBezTo>
                  <a:pt x="234" y="890"/>
                  <a:pt x="235" y="961"/>
                  <a:pt x="232" y="993"/>
                </a:cubicBezTo>
                <a:cubicBezTo>
                  <a:pt x="228" y="1025"/>
                  <a:pt x="235" y="1105"/>
                  <a:pt x="237" y="1129"/>
                </a:cubicBezTo>
                <a:cubicBezTo>
                  <a:pt x="240" y="1153"/>
                  <a:pt x="232" y="1194"/>
                  <a:pt x="234" y="1246"/>
                </a:cubicBezTo>
                <a:cubicBezTo>
                  <a:pt x="236" y="1298"/>
                  <a:pt x="241" y="1383"/>
                  <a:pt x="243" y="1413"/>
                </a:cubicBezTo>
                <a:cubicBezTo>
                  <a:pt x="245" y="1442"/>
                  <a:pt x="247" y="1504"/>
                  <a:pt x="247" y="1522"/>
                </a:cubicBezTo>
                <a:cubicBezTo>
                  <a:pt x="247" y="1540"/>
                  <a:pt x="246" y="1568"/>
                  <a:pt x="241" y="1571"/>
                </a:cubicBezTo>
                <a:cubicBezTo>
                  <a:pt x="236" y="1574"/>
                  <a:pt x="234" y="1576"/>
                  <a:pt x="233" y="1584"/>
                </a:cubicBezTo>
                <a:cubicBezTo>
                  <a:pt x="232" y="1592"/>
                  <a:pt x="233" y="1609"/>
                  <a:pt x="226" y="1609"/>
                </a:cubicBezTo>
                <a:cubicBezTo>
                  <a:pt x="220" y="1610"/>
                  <a:pt x="214" y="1610"/>
                  <a:pt x="211" y="1622"/>
                </a:cubicBezTo>
                <a:cubicBezTo>
                  <a:pt x="208" y="1634"/>
                  <a:pt x="197" y="1653"/>
                  <a:pt x="181" y="1658"/>
                </a:cubicBezTo>
                <a:cubicBezTo>
                  <a:pt x="165" y="1663"/>
                  <a:pt x="155" y="1662"/>
                  <a:pt x="144" y="1657"/>
                </a:cubicBezTo>
                <a:cubicBezTo>
                  <a:pt x="133" y="1653"/>
                  <a:pt x="124" y="1647"/>
                  <a:pt x="120" y="1638"/>
                </a:cubicBezTo>
                <a:cubicBezTo>
                  <a:pt x="116" y="1629"/>
                  <a:pt x="121" y="1617"/>
                  <a:pt x="125" y="1610"/>
                </a:cubicBezTo>
                <a:cubicBezTo>
                  <a:pt x="129" y="1602"/>
                  <a:pt x="136" y="1589"/>
                  <a:pt x="130" y="1588"/>
                </a:cubicBezTo>
                <a:cubicBezTo>
                  <a:pt x="124" y="1588"/>
                  <a:pt x="117" y="1590"/>
                  <a:pt x="116" y="1577"/>
                </a:cubicBezTo>
                <a:cubicBezTo>
                  <a:pt x="115" y="1564"/>
                  <a:pt x="111" y="1561"/>
                  <a:pt x="112" y="1525"/>
                </a:cubicBezTo>
                <a:cubicBezTo>
                  <a:pt x="113" y="1511"/>
                  <a:pt x="115" y="1504"/>
                  <a:pt x="113" y="1452"/>
                </a:cubicBezTo>
                <a:cubicBezTo>
                  <a:pt x="113" y="1452"/>
                  <a:pt x="107" y="1424"/>
                  <a:pt x="104" y="1369"/>
                </a:cubicBezTo>
                <a:cubicBezTo>
                  <a:pt x="101" y="1314"/>
                  <a:pt x="100" y="1270"/>
                  <a:pt x="99" y="1240"/>
                </a:cubicBezTo>
                <a:cubicBezTo>
                  <a:pt x="98" y="1210"/>
                  <a:pt x="93" y="1164"/>
                  <a:pt x="89" y="1138"/>
                </a:cubicBezTo>
                <a:cubicBezTo>
                  <a:pt x="84" y="1112"/>
                  <a:pt x="86" y="1058"/>
                  <a:pt x="86" y="1028"/>
                </a:cubicBezTo>
                <a:cubicBezTo>
                  <a:pt x="86" y="998"/>
                  <a:pt x="83" y="940"/>
                  <a:pt x="83" y="940"/>
                </a:cubicBezTo>
                <a:cubicBezTo>
                  <a:pt x="83" y="940"/>
                  <a:pt x="66" y="938"/>
                  <a:pt x="66" y="931"/>
                </a:cubicBezTo>
                <a:cubicBezTo>
                  <a:pt x="66" y="925"/>
                  <a:pt x="64" y="933"/>
                  <a:pt x="60" y="934"/>
                </a:cubicBezTo>
                <a:cubicBezTo>
                  <a:pt x="56" y="934"/>
                  <a:pt x="47" y="934"/>
                  <a:pt x="47" y="919"/>
                </a:cubicBezTo>
                <a:cubicBezTo>
                  <a:pt x="47" y="905"/>
                  <a:pt x="52" y="893"/>
                  <a:pt x="48" y="888"/>
                </a:cubicBezTo>
                <a:cubicBezTo>
                  <a:pt x="45" y="883"/>
                  <a:pt x="40" y="886"/>
                  <a:pt x="39" y="905"/>
                </a:cubicBezTo>
                <a:cubicBezTo>
                  <a:pt x="39" y="924"/>
                  <a:pt x="34" y="935"/>
                  <a:pt x="40" y="941"/>
                </a:cubicBezTo>
                <a:cubicBezTo>
                  <a:pt x="46" y="947"/>
                  <a:pt x="71" y="962"/>
                  <a:pt x="67" y="966"/>
                </a:cubicBezTo>
                <a:cubicBezTo>
                  <a:pt x="63" y="971"/>
                  <a:pt x="61" y="968"/>
                  <a:pt x="57" y="969"/>
                </a:cubicBezTo>
                <a:cubicBezTo>
                  <a:pt x="54" y="970"/>
                  <a:pt x="50" y="969"/>
                  <a:pt x="43" y="964"/>
                </a:cubicBezTo>
                <a:cubicBezTo>
                  <a:pt x="36" y="959"/>
                  <a:pt x="17" y="941"/>
                  <a:pt x="14" y="933"/>
                </a:cubicBezTo>
                <a:cubicBezTo>
                  <a:pt x="11" y="924"/>
                  <a:pt x="0" y="910"/>
                  <a:pt x="9" y="874"/>
                </a:cubicBezTo>
                <a:cubicBezTo>
                  <a:pt x="18" y="837"/>
                  <a:pt x="20" y="810"/>
                  <a:pt x="27" y="779"/>
                </a:cubicBezTo>
                <a:cubicBezTo>
                  <a:pt x="35" y="748"/>
                  <a:pt x="49" y="663"/>
                  <a:pt x="45" y="659"/>
                </a:cubicBezTo>
                <a:cubicBezTo>
                  <a:pt x="42" y="655"/>
                  <a:pt x="14" y="607"/>
                  <a:pt x="12" y="603"/>
                </a:cubicBezTo>
                <a:cubicBezTo>
                  <a:pt x="10" y="598"/>
                  <a:pt x="10" y="593"/>
                  <a:pt x="20" y="601"/>
                </a:cubicBezTo>
                <a:cubicBezTo>
                  <a:pt x="29" y="610"/>
                  <a:pt x="46" y="616"/>
                  <a:pt x="51" y="610"/>
                </a:cubicBezTo>
                <a:cubicBezTo>
                  <a:pt x="55" y="604"/>
                  <a:pt x="51" y="598"/>
                  <a:pt x="46" y="595"/>
                </a:cubicBezTo>
                <a:cubicBezTo>
                  <a:pt x="41" y="592"/>
                  <a:pt x="39" y="582"/>
                  <a:pt x="44" y="572"/>
                </a:cubicBezTo>
                <a:cubicBezTo>
                  <a:pt x="49" y="561"/>
                  <a:pt x="54" y="557"/>
                  <a:pt x="58" y="548"/>
                </a:cubicBezTo>
                <a:cubicBezTo>
                  <a:pt x="62" y="539"/>
                  <a:pt x="67" y="499"/>
                  <a:pt x="69" y="467"/>
                </a:cubicBezTo>
                <a:cubicBezTo>
                  <a:pt x="70" y="435"/>
                  <a:pt x="74" y="381"/>
                  <a:pt x="81" y="354"/>
                </a:cubicBezTo>
                <a:cubicBezTo>
                  <a:pt x="88" y="327"/>
                  <a:pt x="95" y="303"/>
                  <a:pt x="103" y="297"/>
                </a:cubicBezTo>
                <a:cubicBezTo>
                  <a:pt x="111" y="290"/>
                  <a:pt x="130" y="287"/>
                  <a:pt x="126" y="278"/>
                </a:cubicBezTo>
                <a:cubicBezTo>
                  <a:pt x="122" y="269"/>
                  <a:pt x="124" y="270"/>
                  <a:pt x="130" y="265"/>
                </a:cubicBezTo>
                <a:cubicBezTo>
                  <a:pt x="136" y="261"/>
                  <a:pt x="127" y="254"/>
                  <a:pt x="131" y="247"/>
                </a:cubicBezTo>
                <a:cubicBezTo>
                  <a:pt x="135" y="240"/>
                  <a:pt x="136" y="249"/>
                  <a:pt x="139" y="236"/>
                </a:cubicBezTo>
                <a:cubicBezTo>
                  <a:pt x="143" y="223"/>
                  <a:pt x="142" y="226"/>
                  <a:pt x="144" y="209"/>
                </a:cubicBezTo>
                <a:cubicBezTo>
                  <a:pt x="147" y="192"/>
                  <a:pt x="163" y="155"/>
                  <a:pt x="165" y="139"/>
                </a:cubicBezTo>
                <a:cubicBezTo>
                  <a:pt x="166" y="123"/>
                  <a:pt x="171" y="87"/>
                  <a:pt x="192" y="59"/>
                </a:cubicBezTo>
                <a:cubicBezTo>
                  <a:pt x="213" y="30"/>
                  <a:pt x="246" y="7"/>
                  <a:pt x="256" y="7"/>
                </a:cubicBezTo>
                <a:cubicBezTo>
                  <a:pt x="267" y="7"/>
                  <a:pt x="272" y="0"/>
                  <a:pt x="286" y="7"/>
                </a:cubicBezTo>
                <a:cubicBezTo>
                  <a:pt x="301" y="13"/>
                  <a:pt x="327" y="16"/>
                  <a:pt x="347" y="55"/>
                </a:cubicBezTo>
                <a:cubicBezTo>
                  <a:pt x="368" y="93"/>
                  <a:pt x="375" y="101"/>
                  <a:pt x="374" y="127"/>
                </a:cubicBezTo>
                <a:cubicBezTo>
                  <a:pt x="373" y="153"/>
                  <a:pt x="378" y="171"/>
                  <a:pt x="383" y="184"/>
                </a:cubicBezTo>
                <a:cubicBezTo>
                  <a:pt x="388" y="198"/>
                  <a:pt x="396" y="199"/>
                  <a:pt x="395" y="212"/>
                </a:cubicBezTo>
                <a:cubicBezTo>
                  <a:pt x="394" y="224"/>
                  <a:pt x="395" y="233"/>
                  <a:pt x="397" y="234"/>
                </a:cubicBezTo>
                <a:cubicBezTo>
                  <a:pt x="400" y="234"/>
                  <a:pt x="398" y="243"/>
                  <a:pt x="389" y="241"/>
                </a:cubicBezTo>
                <a:cubicBezTo>
                  <a:pt x="380" y="238"/>
                  <a:pt x="386" y="247"/>
                  <a:pt x="389" y="250"/>
                </a:cubicBezTo>
                <a:cubicBezTo>
                  <a:pt x="392" y="253"/>
                  <a:pt x="402" y="262"/>
                  <a:pt x="407" y="265"/>
                </a:cubicBezTo>
                <a:cubicBezTo>
                  <a:pt x="412" y="268"/>
                  <a:pt x="418" y="273"/>
                  <a:pt x="429" y="278"/>
                </a:cubicBezTo>
                <a:cubicBezTo>
                  <a:pt x="441" y="283"/>
                  <a:pt x="461" y="294"/>
                  <a:pt x="463" y="318"/>
                </a:cubicBezTo>
                <a:cubicBezTo>
                  <a:pt x="465" y="342"/>
                  <a:pt x="478" y="407"/>
                  <a:pt x="477" y="435"/>
                </a:cubicBezTo>
                <a:cubicBezTo>
                  <a:pt x="476" y="464"/>
                  <a:pt x="485" y="480"/>
                  <a:pt x="486" y="488"/>
                </a:cubicBezTo>
                <a:cubicBezTo>
                  <a:pt x="487" y="496"/>
                  <a:pt x="483" y="503"/>
                  <a:pt x="483" y="505"/>
                </a:cubicBezTo>
                <a:cubicBezTo>
                  <a:pt x="482" y="506"/>
                  <a:pt x="490" y="506"/>
                  <a:pt x="493" y="506"/>
                </a:cubicBezTo>
                <a:cubicBezTo>
                  <a:pt x="496" y="506"/>
                  <a:pt x="493" y="507"/>
                  <a:pt x="493" y="515"/>
                </a:cubicBezTo>
                <a:cubicBezTo>
                  <a:pt x="493" y="523"/>
                  <a:pt x="500" y="521"/>
                  <a:pt x="491" y="526"/>
                </a:cubicBezTo>
                <a:cubicBezTo>
                  <a:pt x="482" y="531"/>
                  <a:pt x="482" y="534"/>
                  <a:pt x="494" y="532"/>
                </a:cubicBezTo>
                <a:cubicBezTo>
                  <a:pt x="506" y="530"/>
                  <a:pt x="523" y="527"/>
                  <a:pt x="519" y="531"/>
                </a:cubicBezTo>
                <a:cubicBezTo>
                  <a:pt x="515" y="536"/>
                  <a:pt x="495" y="547"/>
                  <a:pt x="490" y="562"/>
                </a:cubicBezTo>
                <a:cubicBezTo>
                  <a:pt x="485" y="576"/>
                  <a:pt x="485" y="578"/>
                  <a:pt x="482" y="580"/>
                </a:cubicBezTo>
                <a:cubicBezTo>
                  <a:pt x="479" y="581"/>
                  <a:pt x="490" y="616"/>
                  <a:pt x="473" y="678"/>
                </a:cubicBezTo>
                <a:cubicBezTo>
                  <a:pt x="457" y="740"/>
                  <a:pt x="455" y="750"/>
                  <a:pt x="458" y="765"/>
                </a:cubicBezTo>
                <a:cubicBezTo>
                  <a:pt x="460" y="781"/>
                  <a:pt x="460" y="816"/>
                  <a:pt x="459" y="832"/>
                </a:cubicBezTo>
                <a:cubicBezTo>
                  <a:pt x="458" y="849"/>
                  <a:pt x="462" y="851"/>
                  <a:pt x="448" y="869"/>
                </a:cubicBezTo>
                <a:cubicBezTo>
                  <a:pt x="434" y="888"/>
                  <a:pt x="426" y="895"/>
                  <a:pt x="425" y="905"/>
                </a:cubicBezTo>
                <a:cubicBezTo>
                  <a:pt x="424" y="916"/>
                  <a:pt x="419" y="992"/>
                  <a:pt x="419" y="1044"/>
                </a:cubicBezTo>
                <a:cubicBezTo>
                  <a:pt x="419" y="1096"/>
                  <a:pt x="427" y="1130"/>
                  <a:pt x="425" y="1160"/>
                </a:cubicBezTo>
                <a:cubicBezTo>
                  <a:pt x="422" y="1191"/>
                  <a:pt x="431" y="1205"/>
                  <a:pt x="435" y="1219"/>
                </a:cubicBezTo>
                <a:cubicBezTo>
                  <a:pt x="439" y="1233"/>
                  <a:pt x="441" y="1283"/>
                  <a:pt x="449" y="1340"/>
                </a:cubicBezTo>
                <a:cubicBezTo>
                  <a:pt x="457" y="1398"/>
                  <a:pt x="471" y="1471"/>
                  <a:pt x="472" y="1505"/>
                </a:cubicBezTo>
                <a:cubicBezTo>
                  <a:pt x="472" y="1540"/>
                  <a:pt x="481" y="1583"/>
                  <a:pt x="483" y="1598"/>
                </a:cubicBezTo>
                <a:cubicBezTo>
                  <a:pt x="485" y="1613"/>
                  <a:pt x="485" y="1619"/>
                  <a:pt x="478" y="1626"/>
                </a:cubicBezTo>
                <a:cubicBezTo>
                  <a:pt x="471" y="1632"/>
                  <a:pt x="468" y="1636"/>
                  <a:pt x="470" y="1640"/>
                </a:cubicBezTo>
                <a:cubicBezTo>
                  <a:pt x="472" y="1645"/>
                  <a:pt x="499" y="1677"/>
                  <a:pt x="481" y="1691"/>
                </a:cubicBezTo>
                <a:cubicBezTo>
                  <a:pt x="463" y="1705"/>
                  <a:pt x="457" y="1705"/>
                  <a:pt x="441" y="1703"/>
                </a:cubicBezTo>
                <a:cubicBezTo>
                  <a:pt x="426" y="1700"/>
                  <a:pt x="414" y="1695"/>
                  <a:pt x="409" y="1686"/>
                </a:cubicBezTo>
                <a:cubicBezTo>
                  <a:pt x="404" y="1678"/>
                  <a:pt x="403" y="1665"/>
                  <a:pt x="404" y="1653"/>
                </a:cubicBezTo>
                <a:cubicBezTo>
                  <a:pt x="405" y="1641"/>
                  <a:pt x="405" y="1641"/>
                  <a:pt x="405" y="1641"/>
                </a:cubicBezTo>
                <a:cubicBezTo>
                  <a:pt x="405" y="1641"/>
                  <a:pt x="360" y="1646"/>
                  <a:pt x="361" y="1637"/>
                </a:cubicBezTo>
                <a:cubicBezTo>
                  <a:pt x="362" y="1627"/>
                  <a:pt x="355" y="1601"/>
                  <a:pt x="347" y="1564"/>
                </a:cubicBezTo>
                <a:cubicBezTo>
                  <a:pt x="340" y="1527"/>
                  <a:pt x="334" y="1471"/>
                  <a:pt x="328" y="1442"/>
                </a:cubicBezTo>
                <a:cubicBezTo>
                  <a:pt x="323" y="1413"/>
                  <a:pt x="305" y="1303"/>
                  <a:pt x="296" y="1241"/>
                </a:cubicBezTo>
                <a:cubicBezTo>
                  <a:pt x="288" y="1179"/>
                  <a:pt x="279" y="1094"/>
                  <a:pt x="271" y="1047"/>
                </a:cubicBezTo>
                <a:cubicBezTo>
                  <a:pt x="264" y="1000"/>
                  <a:pt x="238" y="894"/>
                  <a:pt x="234" y="890"/>
                </a:cubicBezTo>
                <a:close/>
                <a:moveTo>
                  <a:pt x="420" y="698"/>
                </a:moveTo>
                <a:cubicBezTo>
                  <a:pt x="420" y="698"/>
                  <a:pt x="421" y="640"/>
                  <a:pt x="423" y="621"/>
                </a:cubicBezTo>
                <a:cubicBezTo>
                  <a:pt x="424" y="602"/>
                  <a:pt x="428" y="592"/>
                  <a:pt x="424" y="592"/>
                </a:cubicBezTo>
                <a:cubicBezTo>
                  <a:pt x="419" y="593"/>
                  <a:pt x="413" y="595"/>
                  <a:pt x="411" y="584"/>
                </a:cubicBezTo>
                <a:cubicBezTo>
                  <a:pt x="408" y="573"/>
                  <a:pt x="410" y="572"/>
                  <a:pt x="406" y="568"/>
                </a:cubicBezTo>
                <a:cubicBezTo>
                  <a:pt x="401" y="563"/>
                  <a:pt x="403" y="562"/>
                  <a:pt x="400" y="552"/>
                </a:cubicBezTo>
                <a:cubicBezTo>
                  <a:pt x="397" y="542"/>
                  <a:pt x="397" y="538"/>
                  <a:pt x="397" y="538"/>
                </a:cubicBezTo>
                <a:cubicBezTo>
                  <a:pt x="397" y="538"/>
                  <a:pt x="387" y="541"/>
                  <a:pt x="392" y="556"/>
                </a:cubicBezTo>
                <a:cubicBezTo>
                  <a:pt x="398" y="571"/>
                  <a:pt x="400" y="581"/>
                  <a:pt x="398" y="595"/>
                </a:cubicBezTo>
                <a:cubicBezTo>
                  <a:pt x="397" y="608"/>
                  <a:pt x="395" y="631"/>
                  <a:pt x="395" y="635"/>
                </a:cubicBezTo>
                <a:cubicBezTo>
                  <a:pt x="395" y="639"/>
                  <a:pt x="396" y="683"/>
                  <a:pt x="398" y="691"/>
                </a:cubicBezTo>
                <a:cubicBezTo>
                  <a:pt x="403" y="707"/>
                  <a:pt x="404" y="764"/>
                  <a:pt x="420" y="698"/>
                </a:cubicBezTo>
                <a:close/>
                <a:moveTo>
                  <a:pt x="141" y="491"/>
                </a:moveTo>
                <a:cubicBezTo>
                  <a:pt x="140" y="502"/>
                  <a:pt x="140" y="527"/>
                  <a:pt x="138" y="548"/>
                </a:cubicBezTo>
                <a:cubicBezTo>
                  <a:pt x="137" y="568"/>
                  <a:pt x="120" y="638"/>
                  <a:pt x="124" y="633"/>
                </a:cubicBezTo>
                <a:cubicBezTo>
                  <a:pt x="128" y="628"/>
                  <a:pt x="144" y="579"/>
                  <a:pt x="146" y="576"/>
                </a:cubicBezTo>
                <a:cubicBezTo>
                  <a:pt x="148" y="574"/>
                  <a:pt x="148" y="563"/>
                  <a:pt x="147" y="553"/>
                </a:cubicBezTo>
                <a:cubicBezTo>
                  <a:pt x="147" y="544"/>
                  <a:pt x="145" y="537"/>
                  <a:pt x="143" y="519"/>
                </a:cubicBezTo>
                <a:cubicBezTo>
                  <a:pt x="141" y="501"/>
                  <a:pt x="143" y="505"/>
                  <a:pt x="147" y="489"/>
                </a:cubicBezTo>
                <a:cubicBezTo>
                  <a:pt x="152" y="473"/>
                  <a:pt x="144" y="463"/>
                  <a:pt x="144" y="463"/>
                </a:cubicBezTo>
                <a:cubicBezTo>
                  <a:pt x="144" y="463"/>
                  <a:pt x="142" y="479"/>
                  <a:pt x="141" y="491"/>
                </a:cubicBezTo>
                <a:close/>
                <a:moveTo>
                  <a:pt x="269" y="513"/>
                </a:moveTo>
                <a:cubicBezTo>
                  <a:pt x="269" y="513"/>
                  <a:pt x="302" y="348"/>
                  <a:pt x="316" y="349"/>
                </a:cubicBezTo>
                <a:cubicBezTo>
                  <a:pt x="330" y="351"/>
                  <a:pt x="373" y="370"/>
                  <a:pt x="373" y="370"/>
                </a:cubicBezTo>
                <a:cubicBezTo>
                  <a:pt x="373" y="370"/>
                  <a:pt x="335" y="281"/>
                  <a:pt x="334" y="267"/>
                </a:cubicBezTo>
                <a:cubicBezTo>
                  <a:pt x="304" y="284"/>
                  <a:pt x="259" y="294"/>
                  <a:pt x="219" y="265"/>
                </a:cubicBezTo>
                <a:cubicBezTo>
                  <a:pt x="202" y="267"/>
                  <a:pt x="167" y="376"/>
                  <a:pt x="167" y="376"/>
                </a:cubicBezTo>
                <a:cubicBezTo>
                  <a:pt x="167" y="376"/>
                  <a:pt x="221" y="335"/>
                  <a:pt x="233" y="348"/>
                </a:cubicBezTo>
                <a:cubicBezTo>
                  <a:pt x="244" y="362"/>
                  <a:pt x="269" y="513"/>
                  <a:pt x="269" y="513"/>
                </a:cubicBezTo>
                <a:close/>
              </a:path>
            </a:pathLst>
          </a:custGeom>
          <a:solidFill>
            <a:srgbClr val="F3DD49"/>
          </a:solidFill>
          <a:ln w="2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0" name="Freeform 8"/>
          <p:cNvSpPr>
            <a:spLocks noEditPoints="1"/>
          </p:cNvSpPr>
          <p:nvPr/>
        </p:nvSpPr>
        <p:spPr bwMode="auto">
          <a:xfrm>
            <a:off x="2293160" y="1389095"/>
            <a:ext cx="864208" cy="2457254"/>
          </a:xfrm>
          <a:custGeom>
            <a:avLst/>
            <a:gdLst>
              <a:gd name="T0" fmla="*/ 31 w 631"/>
              <a:gd name="T1" fmla="*/ 858 h 1795"/>
              <a:gd name="T2" fmla="*/ 62 w 631"/>
              <a:gd name="T3" fmla="*/ 882 h 1795"/>
              <a:gd name="T4" fmla="*/ 97 w 631"/>
              <a:gd name="T5" fmla="*/ 949 h 1795"/>
              <a:gd name="T6" fmla="*/ 127 w 631"/>
              <a:gd name="T7" fmla="*/ 1026 h 1795"/>
              <a:gd name="T8" fmla="*/ 120 w 631"/>
              <a:gd name="T9" fmla="*/ 1267 h 1795"/>
              <a:gd name="T10" fmla="*/ 113 w 631"/>
              <a:gd name="T11" fmla="*/ 1551 h 1795"/>
              <a:gd name="T12" fmla="*/ 94 w 631"/>
              <a:gd name="T13" fmla="*/ 1644 h 1795"/>
              <a:gd name="T14" fmla="*/ 155 w 631"/>
              <a:gd name="T15" fmla="*/ 1788 h 1795"/>
              <a:gd name="T16" fmla="*/ 196 w 631"/>
              <a:gd name="T17" fmla="*/ 1641 h 1795"/>
              <a:gd name="T18" fmla="*/ 233 w 631"/>
              <a:gd name="T19" fmla="*/ 1492 h 1795"/>
              <a:gd name="T20" fmla="*/ 254 w 631"/>
              <a:gd name="T21" fmla="*/ 1221 h 1795"/>
              <a:gd name="T22" fmla="*/ 322 w 631"/>
              <a:gd name="T23" fmla="*/ 1031 h 1795"/>
              <a:gd name="T24" fmla="*/ 339 w 631"/>
              <a:gd name="T25" fmla="*/ 1331 h 1795"/>
              <a:gd name="T26" fmla="*/ 335 w 631"/>
              <a:gd name="T27" fmla="*/ 1486 h 1795"/>
              <a:gd name="T28" fmla="*/ 343 w 631"/>
              <a:gd name="T29" fmla="*/ 1555 h 1795"/>
              <a:gd name="T30" fmla="*/ 548 w 631"/>
              <a:gd name="T31" fmla="*/ 1619 h 1795"/>
              <a:gd name="T32" fmla="*/ 465 w 631"/>
              <a:gd name="T33" fmla="*/ 1503 h 1795"/>
              <a:gd name="T34" fmla="*/ 461 w 631"/>
              <a:gd name="T35" fmla="*/ 1289 h 1795"/>
              <a:gd name="T36" fmla="*/ 450 w 631"/>
              <a:gd name="T37" fmla="*/ 1180 h 1795"/>
              <a:gd name="T38" fmla="*/ 495 w 631"/>
              <a:gd name="T39" fmla="*/ 996 h 1795"/>
              <a:gd name="T40" fmla="*/ 499 w 631"/>
              <a:gd name="T41" fmla="*/ 852 h 1795"/>
              <a:gd name="T42" fmla="*/ 516 w 631"/>
              <a:gd name="T43" fmla="*/ 818 h 1795"/>
              <a:gd name="T44" fmla="*/ 559 w 631"/>
              <a:gd name="T45" fmla="*/ 902 h 1795"/>
              <a:gd name="T46" fmla="*/ 569 w 631"/>
              <a:gd name="T47" fmla="*/ 933 h 1795"/>
              <a:gd name="T48" fmla="*/ 595 w 631"/>
              <a:gd name="T49" fmla="*/ 902 h 1795"/>
              <a:gd name="T50" fmla="*/ 598 w 631"/>
              <a:gd name="T51" fmla="*/ 926 h 1795"/>
              <a:gd name="T52" fmla="*/ 574 w 631"/>
              <a:gd name="T53" fmla="*/ 934 h 1795"/>
              <a:gd name="T54" fmla="*/ 572 w 631"/>
              <a:gd name="T55" fmla="*/ 946 h 1795"/>
              <a:gd name="T56" fmla="*/ 568 w 631"/>
              <a:gd name="T57" fmla="*/ 961 h 1795"/>
              <a:gd name="T58" fmla="*/ 623 w 631"/>
              <a:gd name="T59" fmla="*/ 928 h 1795"/>
              <a:gd name="T60" fmla="*/ 624 w 631"/>
              <a:gd name="T61" fmla="*/ 873 h 1795"/>
              <a:gd name="T62" fmla="*/ 591 w 631"/>
              <a:gd name="T63" fmla="*/ 705 h 1795"/>
              <a:gd name="T64" fmla="*/ 425 w 631"/>
              <a:gd name="T65" fmla="*/ 305 h 1795"/>
              <a:gd name="T66" fmla="*/ 375 w 631"/>
              <a:gd name="T67" fmla="*/ 231 h 1795"/>
              <a:gd name="T68" fmla="*/ 407 w 631"/>
              <a:gd name="T69" fmla="*/ 138 h 1795"/>
              <a:gd name="T70" fmla="*/ 271 w 631"/>
              <a:gd name="T71" fmla="*/ 30 h 1795"/>
              <a:gd name="T72" fmla="*/ 258 w 631"/>
              <a:gd name="T73" fmla="*/ 221 h 1795"/>
              <a:gd name="T74" fmla="*/ 63 w 631"/>
              <a:gd name="T75" fmla="*/ 319 h 1795"/>
              <a:gd name="T76" fmla="*/ 7 w 631"/>
              <a:gd name="T77" fmla="*/ 623 h 1795"/>
              <a:gd name="T78" fmla="*/ 135 w 631"/>
              <a:gd name="T79" fmla="*/ 551 h 1795"/>
              <a:gd name="T80" fmla="*/ 120 w 631"/>
              <a:gd name="T81" fmla="*/ 676 h 1795"/>
              <a:gd name="T82" fmla="*/ 258 w 631"/>
              <a:gd name="T83" fmla="*/ 219 h 1795"/>
              <a:gd name="T84" fmla="*/ 339 w 631"/>
              <a:gd name="T85" fmla="*/ 272 h 1795"/>
              <a:gd name="T86" fmla="*/ 380 w 631"/>
              <a:gd name="T87" fmla="*/ 273 h 1795"/>
              <a:gd name="T88" fmla="*/ 424 w 631"/>
              <a:gd name="T89" fmla="*/ 442 h 1795"/>
              <a:gd name="T90" fmla="*/ 374 w 631"/>
              <a:gd name="T91" fmla="*/ 308 h 1795"/>
              <a:gd name="T92" fmla="*/ 310 w 631"/>
              <a:gd name="T93" fmla="*/ 272 h 1795"/>
              <a:gd name="T94" fmla="*/ 330 w 631"/>
              <a:gd name="T95" fmla="*/ 329 h 1795"/>
              <a:gd name="T96" fmla="*/ 246 w 631"/>
              <a:gd name="T97" fmla="*/ 228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1" h="1795">
                <a:moveTo>
                  <a:pt x="28" y="785"/>
                </a:moveTo>
                <a:cubicBezTo>
                  <a:pt x="29" y="809"/>
                  <a:pt x="36" y="827"/>
                  <a:pt x="36" y="835"/>
                </a:cubicBezTo>
                <a:cubicBezTo>
                  <a:pt x="35" y="842"/>
                  <a:pt x="28" y="852"/>
                  <a:pt x="31" y="858"/>
                </a:cubicBezTo>
                <a:cubicBezTo>
                  <a:pt x="35" y="864"/>
                  <a:pt x="41" y="858"/>
                  <a:pt x="47" y="849"/>
                </a:cubicBezTo>
                <a:cubicBezTo>
                  <a:pt x="53" y="840"/>
                  <a:pt x="62" y="840"/>
                  <a:pt x="62" y="840"/>
                </a:cubicBezTo>
                <a:cubicBezTo>
                  <a:pt x="62" y="840"/>
                  <a:pt x="62" y="861"/>
                  <a:pt x="62" y="882"/>
                </a:cubicBezTo>
                <a:cubicBezTo>
                  <a:pt x="61" y="903"/>
                  <a:pt x="74" y="922"/>
                  <a:pt x="78" y="930"/>
                </a:cubicBezTo>
                <a:cubicBezTo>
                  <a:pt x="83" y="938"/>
                  <a:pt x="93" y="943"/>
                  <a:pt x="93" y="943"/>
                </a:cubicBezTo>
                <a:cubicBezTo>
                  <a:pt x="93" y="943"/>
                  <a:pt x="93" y="943"/>
                  <a:pt x="97" y="949"/>
                </a:cubicBezTo>
                <a:cubicBezTo>
                  <a:pt x="101" y="954"/>
                  <a:pt x="114" y="959"/>
                  <a:pt x="114" y="959"/>
                </a:cubicBezTo>
                <a:cubicBezTo>
                  <a:pt x="114" y="959"/>
                  <a:pt x="114" y="965"/>
                  <a:pt x="113" y="978"/>
                </a:cubicBezTo>
                <a:cubicBezTo>
                  <a:pt x="113" y="991"/>
                  <a:pt x="115" y="1007"/>
                  <a:pt x="127" y="1026"/>
                </a:cubicBezTo>
                <a:cubicBezTo>
                  <a:pt x="138" y="1045"/>
                  <a:pt x="127" y="1073"/>
                  <a:pt x="128" y="1087"/>
                </a:cubicBezTo>
                <a:cubicBezTo>
                  <a:pt x="128" y="1102"/>
                  <a:pt x="130" y="1116"/>
                  <a:pt x="130" y="1151"/>
                </a:cubicBezTo>
                <a:cubicBezTo>
                  <a:pt x="130" y="1187"/>
                  <a:pt x="118" y="1243"/>
                  <a:pt x="120" y="1267"/>
                </a:cubicBezTo>
                <a:cubicBezTo>
                  <a:pt x="121" y="1292"/>
                  <a:pt x="116" y="1293"/>
                  <a:pt x="106" y="1342"/>
                </a:cubicBezTo>
                <a:cubicBezTo>
                  <a:pt x="96" y="1392"/>
                  <a:pt x="105" y="1418"/>
                  <a:pt x="108" y="1460"/>
                </a:cubicBezTo>
                <a:cubicBezTo>
                  <a:pt x="111" y="1502"/>
                  <a:pt x="106" y="1542"/>
                  <a:pt x="113" y="1551"/>
                </a:cubicBezTo>
                <a:cubicBezTo>
                  <a:pt x="121" y="1561"/>
                  <a:pt x="115" y="1561"/>
                  <a:pt x="96" y="1569"/>
                </a:cubicBezTo>
                <a:cubicBezTo>
                  <a:pt x="77" y="1578"/>
                  <a:pt x="85" y="1578"/>
                  <a:pt x="82" y="1604"/>
                </a:cubicBezTo>
                <a:cubicBezTo>
                  <a:pt x="79" y="1631"/>
                  <a:pt x="94" y="1644"/>
                  <a:pt x="94" y="1644"/>
                </a:cubicBezTo>
                <a:cubicBezTo>
                  <a:pt x="94" y="1644"/>
                  <a:pt x="83" y="1683"/>
                  <a:pt x="79" y="1713"/>
                </a:cubicBezTo>
                <a:cubicBezTo>
                  <a:pt x="74" y="1744"/>
                  <a:pt x="76" y="1758"/>
                  <a:pt x="89" y="1777"/>
                </a:cubicBezTo>
                <a:cubicBezTo>
                  <a:pt x="102" y="1795"/>
                  <a:pt x="134" y="1794"/>
                  <a:pt x="155" y="1788"/>
                </a:cubicBezTo>
                <a:cubicBezTo>
                  <a:pt x="176" y="1781"/>
                  <a:pt x="179" y="1760"/>
                  <a:pt x="183" y="1743"/>
                </a:cubicBezTo>
                <a:cubicBezTo>
                  <a:pt x="186" y="1725"/>
                  <a:pt x="188" y="1649"/>
                  <a:pt x="188" y="1649"/>
                </a:cubicBezTo>
                <a:cubicBezTo>
                  <a:pt x="188" y="1649"/>
                  <a:pt x="188" y="1649"/>
                  <a:pt x="196" y="1641"/>
                </a:cubicBezTo>
                <a:cubicBezTo>
                  <a:pt x="204" y="1634"/>
                  <a:pt x="208" y="1623"/>
                  <a:pt x="208" y="1608"/>
                </a:cubicBezTo>
                <a:cubicBezTo>
                  <a:pt x="209" y="1593"/>
                  <a:pt x="217" y="1582"/>
                  <a:pt x="229" y="1562"/>
                </a:cubicBezTo>
                <a:cubicBezTo>
                  <a:pt x="241" y="1543"/>
                  <a:pt x="236" y="1520"/>
                  <a:pt x="233" y="1492"/>
                </a:cubicBezTo>
                <a:cubicBezTo>
                  <a:pt x="229" y="1464"/>
                  <a:pt x="229" y="1380"/>
                  <a:pt x="240" y="1359"/>
                </a:cubicBezTo>
                <a:cubicBezTo>
                  <a:pt x="251" y="1337"/>
                  <a:pt x="236" y="1299"/>
                  <a:pt x="240" y="1280"/>
                </a:cubicBezTo>
                <a:cubicBezTo>
                  <a:pt x="244" y="1262"/>
                  <a:pt x="254" y="1238"/>
                  <a:pt x="254" y="1221"/>
                </a:cubicBezTo>
                <a:cubicBezTo>
                  <a:pt x="254" y="1204"/>
                  <a:pt x="263" y="1173"/>
                  <a:pt x="275" y="1145"/>
                </a:cubicBezTo>
                <a:cubicBezTo>
                  <a:pt x="288" y="1118"/>
                  <a:pt x="314" y="1026"/>
                  <a:pt x="315" y="1023"/>
                </a:cubicBezTo>
                <a:cubicBezTo>
                  <a:pt x="316" y="1019"/>
                  <a:pt x="320" y="1019"/>
                  <a:pt x="322" y="1031"/>
                </a:cubicBezTo>
                <a:cubicBezTo>
                  <a:pt x="325" y="1042"/>
                  <a:pt x="323" y="1042"/>
                  <a:pt x="322" y="1086"/>
                </a:cubicBezTo>
                <a:cubicBezTo>
                  <a:pt x="321" y="1129"/>
                  <a:pt x="341" y="1192"/>
                  <a:pt x="342" y="1218"/>
                </a:cubicBezTo>
                <a:cubicBezTo>
                  <a:pt x="344" y="1244"/>
                  <a:pt x="349" y="1286"/>
                  <a:pt x="339" y="1331"/>
                </a:cubicBezTo>
                <a:cubicBezTo>
                  <a:pt x="329" y="1377"/>
                  <a:pt x="341" y="1440"/>
                  <a:pt x="341" y="1450"/>
                </a:cubicBezTo>
                <a:cubicBezTo>
                  <a:pt x="340" y="1473"/>
                  <a:pt x="340" y="1473"/>
                  <a:pt x="340" y="1473"/>
                </a:cubicBezTo>
                <a:cubicBezTo>
                  <a:pt x="340" y="1483"/>
                  <a:pt x="337" y="1480"/>
                  <a:pt x="335" y="1486"/>
                </a:cubicBezTo>
                <a:cubicBezTo>
                  <a:pt x="334" y="1492"/>
                  <a:pt x="336" y="1501"/>
                  <a:pt x="337" y="1518"/>
                </a:cubicBezTo>
                <a:cubicBezTo>
                  <a:pt x="338" y="1535"/>
                  <a:pt x="339" y="1544"/>
                  <a:pt x="339" y="1544"/>
                </a:cubicBezTo>
                <a:cubicBezTo>
                  <a:pt x="339" y="1544"/>
                  <a:pt x="339" y="1548"/>
                  <a:pt x="343" y="1555"/>
                </a:cubicBezTo>
                <a:cubicBezTo>
                  <a:pt x="348" y="1563"/>
                  <a:pt x="383" y="1568"/>
                  <a:pt x="411" y="1578"/>
                </a:cubicBezTo>
                <a:cubicBezTo>
                  <a:pt x="438" y="1588"/>
                  <a:pt x="454" y="1607"/>
                  <a:pt x="478" y="1618"/>
                </a:cubicBezTo>
                <a:cubicBezTo>
                  <a:pt x="502" y="1629"/>
                  <a:pt x="534" y="1626"/>
                  <a:pt x="548" y="1619"/>
                </a:cubicBezTo>
                <a:cubicBezTo>
                  <a:pt x="561" y="1612"/>
                  <a:pt x="562" y="1600"/>
                  <a:pt x="554" y="1586"/>
                </a:cubicBezTo>
                <a:cubicBezTo>
                  <a:pt x="547" y="1571"/>
                  <a:pt x="510" y="1547"/>
                  <a:pt x="496" y="1541"/>
                </a:cubicBezTo>
                <a:cubicBezTo>
                  <a:pt x="482" y="1535"/>
                  <a:pt x="465" y="1503"/>
                  <a:pt x="465" y="1503"/>
                </a:cubicBezTo>
                <a:cubicBezTo>
                  <a:pt x="465" y="1503"/>
                  <a:pt x="467" y="1484"/>
                  <a:pt x="463" y="1473"/>
                </a:cubicBezTo>
                <a:cubicBezTo>
                  <a:pt x="459" y="1462"/>
                  <a:pt x="456" y="1442"/>
                  <a:pt x="446" y="1400"/>
                </a:cubicBezTo>
                <a:cubicBezTo>
                  <a:pt x="436" y="1357"/>
                  <a:pt x="452" y="1321"/>
                  <a:pt x="461" y="1289"/>
                </a:cubicBezTo>
                <a:cubicBezTo>
                  <a:pt x="470" y="1256"/>
                  <a:pt x="462" y="1240"/>
                  <a:pt x="457" y="1233"/>
                </a:cubicBezTo>
                <a:cubicBezTo>
                  <a:pt x="451" y="1226"/>
                  <a:pt x="447" y="1226"/>
                  <a:pt x="452" y="1214"/>
                </a:cubicBezTo>
                <a:cubicBezTo>
                  <a:pt x="457" y="1202"/>
                  <a:pt x="453" y="1186"/>
                  <a:pt x="450" y="1180"/>
                </a:cubicBezTo>
                <a:cubicBezTo>
                  <a:pt x="447" y="1174"/>
                  <a:pt x="462" y="1154"/>
                  <a:pt x="472" y="1137"/>
                </a:cubicBezTo>
                <a:cubicBezTo>
                  <a:pt x="482" y="1119"/>
                  <a:pt x="481" y="1078"/>
                  <a:pt x="481" y="1065"/>
                </a:cubicBezTo>
                <a:cubicBezTo>
                  <a:pt x="481" y="1053"/>
                  <a:pt x="489" y="1019"/>
                  <a:pt x="495" y="996"/>
                </a:cubicBezTo>
                <a:cubicBezTo>
                  <a:pt x="502" y="974"/>
                  <a:pt x="495" y="929"/>
                  <a:pt x="495" y="929"/>
                </a:cubicBezTo>
                <a:cubicBezTo>
                  <a:pt x="495" y="929"/>
                  <a:pt x="497" y="929"/>
                  <a:pt x="499" y="927"/>
                </a:cubicBezTo>
                <a:cubicBezTo>
                  <a:pt x="501" y="925"/>
                  <a:pt x="500" y="905"/>
                  <a:pt x="499" y="852"/>
                </a:cubicBezTo>
                <a:cubicBezTo>
                  <a:pt x="498" y="799"/>
                  <a:pt x="485" y="687"/>
                  <a:pt x="485" y="687"/>
                </a:cubicBezTo>
                <a:cubicBezTo>
                  <a:pt x="485" y="687"/>
                  <a:pt x="487" y="698"/>
                  <a:pt x="489" y="710"/>
                </a:cubicBezTo>
                <a:cubicBezTo>
                  <a:pt x="491" y="722"/>
                  <a:pt x="514" y="805"/>
                  <a:pt x="516" y="818"/>
                </a:cubicBezTo>
                <a:cubicBezTo>
                  <a:pt x="517" y="832"/>
                  <a:pt x="540" y="875"/>
                  <a:pt x="540" y="875"/>
                </a:cubicBezTo>
                <a:cubicBezTo>
                  <a:pt x="540" y="875"/>
                  <a:pt x="540" y="875"/>
                  <a:pt x="546" y="886"/>
                </a:cubicBezTo>
                <a:cubicBezTo>
                  <a:pt x="552" y="898"/>
                  <a:pt x="559" y="902"/>
                  <a:pt x="559" y="902"/>
                </a:cubicBezTo>
                <a:cubicBezTo>
                  <a:pt x="559" y="902"/>
                  <a:pt x="559" y="902"/>
                  <a:pt x="559" y="904"/>
                </a:cubicBezTo>
                <a:cubicBezTo>
                  <a:pt x="559" y="907"/>
                  <a:pt x="557" y="915"/>
                  <a:pt x="558" y="926"/>
                </a:cubicBezTo>
                <a:cubicBezTo>
                  <a:pt x="559" y="937"/>
                  <a:pt x="565" y="935"/>
                  <a:pt x="569" y="933"/>
                </a:cubicBezTo>
                <a:cubicBezTo>
                  <a:pt x="573" y="931"/>
                  <a:pt x="577" y="901"/>
                  <a:pt x="577" y="901"/>
                </a:cubicBezTo>
                <a:cubicBezTo>
                  <a:pt x="577" y="901"/>
                  <a:pt x="578" y="901"/>
                  <a:pt x="584" y="902"/>
                </a:cubicBezTo>
                <a:cubicBezTo>
                  <a:pt x="589" y="902"/>
                  <a:pt x="593" y="900"/>
                  <a:pt x="595" y="902"/>
                </a:cubicBezTo>
                <a:cubicBezTo>
                  <a:pt x="596" y="905"/>
                  <a:pt x="599" y="913"/>
                  <a:pt x="599" y="916"/>
                </a:cubicBezTo>
                <a:cubicBezTo>
                  <a:pt x="599" y="919"/>
                  <a:pt x="599" y="926"/>
                  <a:pt x="599" y="926"/>
                </a:cubicBezTo>
                <a:cubicBezTo>
                  <a:pt x="599" y="926"/>
                  <a:pt x="599" y="926"/>
                  <a:pt x="598" y="926"/>
                </a:cubicBezTo>
                <a:cubicBezTo>
                  <a:pt x="596" y="926"/>
                  <a:pt x="589" y="932"/>
                  <a:pt x="589" y="932"/>
                </a:cubicBezTo>
                <a:cubicBezTo>
                  <a:pt x="585" y="932"/>
                  <a:pt x="585" y="932"/>
                  <a:pt x="585" y="932"/>
                </a:cubicBezTo>
                <a:cubicBezTo>
                  <a:pt x="585" y="932"/>
                  <a:pt x="576" y="932"/>
                  <a:pt x="574" y="934"/>
                </a:cubicBezTo>
                <a:cubicBezTo>
                  <a:pt x="572" y="935"/>
                  <a:pt x="570" y="940"/>
                  <a:pt x="572" y="943"/>
                </a:cubicBezTo>
                <a:cubicBezTo>
                  <a:pt x="575" y="945"/>
                  <a:pt x="581" y="944"/>
                  <a:pt x="581" y="944"/>
                </a:cubicBezTo>
                <a:cubicBezTo>
                  <a:pt x="581" y="944"/>
                  <a:pt x="576" y="946"/>
                  <a:pt x="572" y="946"/>
                </a:cubicBezTo>
                <a:cubicBezTo>
                  <a:pt x="567" y="945"/>
                  <a:pt x="566" y="946"/>
                  <a:pt x="564" y="950"/>
                </a:cubicBezTo>
                <a:cubicBezTo>
                  <a:pt x="562" y="955"/>
                  <a:pt x="570" y="959"/>
                  <a:pt x="570" y="959"/>
                </a:cubicBezTo>
                <a:cubicBezTo>
                  <a:pt x="570" y="959"/>
                  <a:pt x="570" y="959"/>
                  <a:pt x="568" y="961"/>
                </a:cubicBezTo>
                <a:cubicBezTo>
                  <a:pt x="566" y="962"/>
                  <a:pt x="566" y="964"/>
                  <a:pt x="568" y="966"/>
                </a:cubicBezTo>
                <a:cubicBezTo>
                  <a:pt x="571" y="969"/>
                  <a:pt x="584" y="968"/>
                  <a:pt x="592" y="963"/>
                </a:cubicBezTo>
                <a:cubicBezTo>
                  <a:pt x="600" y="958"/>
                  <a:pt x="618" y="942"/>
                  <a:pt x="623" y="928"/>
                </a:cubicBezTo>
                <a:cubicBezTo>
                  <a:pt x="627" y="913"/>
                  <a:pt x="629" y="902"/>
                  <a:pt x="630" y="895"/>
                </a:cubicBezTo>
                <a:cubicBezTo>
                  <a:pt x="631" y="889"/>
                  <a:pt x="622" y="873"/>
                  <a:pt x="622" y="873"/>
                </a:cubicBezTo>
                <a:cubicBezTo>
                  <a:pt x="622" y="873"/>
                  <a:pt x="622" y="873"/>
                  <a:pt x="624" y="873"/>
                </a:cubicBezTo>
                <a:cubicBezTo>
                  <a:pt x="627" y="873"/>
                  <a:pt x="628" y="866"/>
                  <a:pt x="624" y="852"/>
                </a:cubicBezTo>
                <a:cubicBezTo>
                  <a:pt x="619" y="838"/>
                  <a:pt x="610" y="788"/>
                  <a:pt x="607" y="778"/>
                </a:cubicBezTo>
                <a:cubicBezTo>
                  <a:pt x="604" y="767"/>
                  <a:pt x="591" y="705"/>
                  <a:pt x="591" y="705"/>
                </a:cubicBezTo>
                <a:cubicBezTo>
                  <a:pt x="581" y="685"/>
                  <a:pt x="565" y="612"/>
                  <a:pt x="546" y="545"/>
                </a:cubicBezTo>
                <a:cubicBezTo>
                  <a:pt x="526" y="478"/>
                  <a:pt x="510" y="358"/>
                  <a:pt x="506" y="350"/>
                </a:cubicBezTo>
                <a:cubicBezTo>
                  <a:pt x="502" y="343"/>
                  <a:pt x="438" y="317"/>
                  <a:pt x="425" y="305"/>
                </a:cubicBezTo>
                <a:cubicBezTo>
                  <a:pt x="412" y="293"/>
                  <a:pt x="381" y="273"/>
                  <a:pt x="381" y="273"/>
                </a:cubicBezTo>
                <a:cubicBezTo>
                  <a:pt x="373" y="245"/>
                  <a:pt x="373" y="245"/>
                  <a:pt x="373" y="245"/>
                </a:cubicBezTo>
                <a:cubicBezTo>
                  <a:pt x="373" y="245"/>
                  <a:pt x="373" y="245"/>
                  <a:pt x="375" y="231"/>
                </a:cubicBezTo>
                <a:cubicBezTo>
                  <a:pt x="378" y="217"/>
                  <a:pt x="393" y="190"/>
                  <a:pt x="393" y="190"/>
                </a:cubicBezTo>
                <a:cubicBezTo>
                  <a:pt x="393" y="190"/>
                  <a:pt x="405" y="181"/>
                  <a:pt x="408" y="167"/>
                </a:cubicBezTo>
                <a:cubicBezTo>
                  <a:pt x="410" y="153"/>
                  <a:pt x="407" y="138"/>
                  <a:pt x="407" y="138"/>
                </a:cubicBezTo>
                <a:cubicBezTo>
                  <a:pt x="407" y="138"/>
                  <a:pt x="413" y="86"/>
                  <a:pt x="403" y="51"/>
                </a:cubicBezTo>
                <a:cubicBezTo>
                  <a:pt x="393" y="16"/>
                  <a:pt x="356" y="0"/>
                  <a:pt x="344" y="1"/>
                </a:cubicBezTo>
                <a:cubicBezTo>
                  <a:pt x="332" y="1"/>
                  <a:pt x="309" y="1"/>
                  <a:pt x="271" y="30"/>
                </a:cubicBezTo>
                <a:cubicBezTo>
                  <a:pt x="232" y="60"/>
                  <a:pt x="247" y="108"/>
                  <a:pt x="242" y="122"/>
                </a:cubicBezTo>
                <a:cubicBezTo>
                  <a:pt x="238" y="136"/>
                  <a:pt x="250" y="166"/>
                  <a:pt x="257" y="173"/>
                </a:cubicBezTo>
                <a:cubicBezTo>
                  <a:pt x="264" y="179"/>
                  <a:pt x="258" y="221"/>
                  <a:pt x="258" y="221"/>
                </a:cubicBezTo>
                <a:cubicBezTo>
                  <a:pt x="258" y="221"/>
                  <a:pt x="248" y="228"/>
                  <a:pt x="221" y="245"/>
                </a:cubicBezTo>
                <a:cubicBezTo>
                  <a:pt x="194" y="262"/>
                  <a:pt x="111" y="254"/>
                  <a:pt x="101" y="254"/>
                </a:cubicBezTo>
                <a:cubicBezTo>
                  <a:pt x="91" y="254"/>
                  <a:pt x="64" y="302"/>
                  <a:pt x="63" y="319"/>
                </a:cubicBezTo>
                <a:cubicBezTo>
                  <a:pt x="63" y="336"/>
                  <a:pt x="56" y="339"/>
                  <a:pt x="47" y="376"/>
                </a:cubicBezTo>
                <a:cubicBezTo>
                  <a:pt x="39" y="412"/>
                  <a:pt x="29" y="465"/>
                  <a:pt x="29" y="465"/>
                </a:cubicBezTo>
                <a:cubicBezTo>
                  <a:pt x="29" y="465"/>
                  <a:pt x="14" y="565"/>
                  <a:pt x="7" y="623"/>
                </a:cubicBezTo>
                <a:cubicBezTo>
                  <a:pt x="0" y="681"/>
                  <a:pt x="27" y="760"/>
                  <a:pt x="28" y="785"/>
                </a:cubicBezTo>
                <a:close/>
                <a:moveTo>
                  <a:pt x="122" y="612"/>
                </a:moveTo>
                <a:cubicBezTo>
                  <a:pt x="123" y="594"/>
                  <a:pt x="135" y="551"/>
                  <a:pt x="135" y="551"/>
                </a:cubicBezTo>
                <a:cubicBezTo>
                  <a:pt x="135" y="551"/>
                  <a:pt x="136" y="563"/>
                  <a:pt x="141" y="600"/>
                </a:cubicBezTo>
                <a:cubicBezTo>
                  <a:pt x="145" y="638"/>
                  <a:pt x="123" y="706"/>
                  <a:pt x="123" y="706"/>
                </a:cubicBezTo>
                <a:cubicBezTo>
                  <a:pt x="123" y="706"/>
                  <a:pt x="122" y="695"/>
                  <a:pt x="120" y="676"/>
                </a:cubicBezTo>
                <a:cubicBezTo>
                  <a:pt x="118" y="658"/>
                  <a:pt x="121" y="629"/>
                  <a:pt x="122" y="612"/>
                </a:cubicBezTo>
                <a:close/>
                <a:moveTo>
                  <a:pt x="258" y="221"/>
                </a:moveTo>
                <a:cubicBezTo>
                  <a:pt x="258" y="221"/>
                  <a:pt x="258" y="220"/>
                  <a:pt x="258" y="219"/>
                </a:cubicBezTo>
                <a:cubicBezTo>
                  <a:pt x="261" y="221"/>
                  <a:pt x="265" y="223"/>
                  <a:pt x="270" y="226"/>
                </a:cubicBezTo>
                <a:cubicBezTo>
                  <a:pt x="281" y="232"/>
                  <a:pt x="313" y="258"/>
                  <a:pt x="320" y="262"/>
                </a:cubicBezTo>
                <a:cubicBezTo>
                  <a:pt x="328" y="265"/>
                  <a:pt x="337" y="272"/>
                  <a:pt x="339" y="272"/>
                </a:cubicBezTo>
                <a:cubicBezTo>
                  <a:pt x="340" y="272"/>
                  <a:pt x="356" y="264"/>
                  <a:pt x="364" y="257"/>
                </a:cubicBezTo>
                <a:cubicBezTo>
                  <a:pt x="370" y="252"/>
                  <a:pt x="371" y="247"/>
                  <a:pt x="372" y="246"/>
                </a:cubicBezTo>
                <a:cubicBezTo>
                  <a:pt x="380" y="273"/>
                  <a:pt x="380" y="273"/>
                  <a:pt x="380" y="273"/>
                </a:cubicBezTo>
                <a:cubicBezTo>
                  <a:pt x="381" y="279"/>
                  <a:pt x="391" y="292"/>
                  <a:pt x="402" y="308"/>
                </a:cubicBezTo>
                <a:cubicBezTo>
                  <a:pt x="414" y="325"/>
                  <a:pt x="425" y="339"/>
                  <a:pt x="430" y="370"/>
                </a:cubicBezTo>
                <a:cubicBezTo>
                  <a:pt x="435" y="402"/>
                  <a:pt x="424" y="442"/>
                  <a:pt x="424" y="442"/>
                </a:cubicBezTo>
                <a:cubicBezTo>
                  <a:pt x="424" y="442"/>
                  <a:pt x="421" y="422"/>
                  <a:pt x="410" y="396"/>
                </a:cubicBezTo>
                <a:cubicBezTo>
                  <a:pt x="399" y="370"/>
                  <a:pt x="374" y="333"/>
                  <a:pt x="369" y="323"/>
                </a:cubicBezTo>
                <a:cubicBezTo>
                  <a:pt x="364" y="313"/>
                  <a:pt x="374" y="308"/>
                  <a:pt x="374" y="308"/>
                </a:cubicBezTo>
                <a:cubicBezTo>
                  <a:pt x="374" y="308"/>
                  <a:pt x="358" y="279"/>
                  <a:pt x="357" y="283"/>
                </a:cubicBezTo>
                <a:cubicBezTo>
                  <a:pt x="356" y="286"/>
                  <a:pt x="350" y="282"/>
                  <a:pt x="342" y="278"/>
                </a:cubicBezTo>
                <a:cubicBezTo>
                  <a:pt x="333" y="273"/>
                  <a:pt x="318" y="272"/>
                  <a:pt x="310" y="272"/>
                </a:cubicBezTo>
                <a:cubicBezTo>
                  <a:pt x="302" y="272"/>
                  <a:pt x="297" y="281"/>
                  <a:pt x="299" y="284"/>
                </a:cubicBezTo>
                <a:cubicBezTo>
                  <a:pt x="302" y="286"/>
                  <a:pt x="335" y="319"/>
                  <a:pt x="335" y="319"/>
                </a:cubicBezTo>
                <a:cubicBezTo>
                  <a:pt x="335" y="319"/>
                  <a:pt x="335" y="321"/>
                  <a:pt x="330" y="329"/>
                </a:cubicBezTo>
                <a:cubicBezTo>
                  <a:pt x="325" y="337"/>
                  <a:pt x="326" y="353"/>
                  <a:pt x="326" y="353"/>
                </a:cubicBezTo>
                <a:cubicBezTo>
                  <a:pt x="326" y="353"/>
                  <a:pt x="290" y="283"/>
                  <a:pt x="277" y="261"/>
                </a:cubicBezTo>
                <a:cubicBezTo>
                  <a:pt x="269" y="248"/>
                  <a:pt x="256" y="236"/>
                  <a:pt x="246" y="228"/>
                </a:cubicBezTo>
                <a:cubicBezTo>
                  <a:pt x="254" y="223"/>
                  <a:pt x="258" y="221"/>
                  <a:pt x="258" y="221"/>
                </a:cubicBezTo>
                <a:close/>
              </a:path>
            </a:pathLst>
          </a:custGeom>
          <a:solidFill>
            <a:srgbClr val="6FC07D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214046" y="2043126"/>
            <a:ext cx="574671" cy="574596"/>
          </a:xfrm>
          <a:prstGeom prst="ellipse">
            <a:avLst/>
          </a:prstGeom>
          <a:solidFill>
            <a:srgbClr val="6FC07D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vant GardeBook" pitchFamily="50" charset="0"/>
              </a:rPr>
              <a:t>56%</a:t>
            </a:r>
            <a:endParaRPr lang="zh-CN" altLang="en-US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1099533" y="1928628"/>
            <a:ext cx="803697" cy="803592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6FC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01382" y="2994629"/>
            <a:ext cx="792925" cy="216024"/>
          </a:xfrm>
          <a:prstGeom prst="rect">
            <a:avLst/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45100" y="3264463"/>
            <a:ext cx="1512365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100326" y="2196248"/>
            <a:ext cx="792925" cy="216024"/>
          </a:xfrm>
          <a:prstGeom prst="rect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022724" y="2466082"/>
            <a:ext cx="1512365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7" name="椭圆 46"/>
          <p:cNvSpPr/>
          <p:nvPr/>
        </p:nvSpPr>
        <p:spPr>
          <a:xfrm>
            <a:off x="4674997" y="3372743"/>
            <a:ext cx="574671" cy="574596"/>
          </a:xfrm>
          <a:prstGeom prst="ellipse">
            <a:avLst/>
          </a:prstGeom>
          <a:solidFill>
            <a:srgbClr val="F3DD49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vant GardeBook" pitchFamily="50" charset="0"/>
              </a:rPr>
              <a:t>25%</a:t>
            </a:r>
            <a:endParaRPr lang="zh-CN" altLang="en-US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4560484" y="3258245"/>
            <a:ext cx="803697" cy="803592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F3D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26175" y="1661339"/>
            <a:ext cx="792925" cy="216024"/>
          </a:xfrm>
          <a:prstGeom prst="rect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948573" y="1931173"/>
            <a:ext cx="1512365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51" name="椭圆 50"/>
          <p:cNvSpPr/>
          <p:nvPr/>
        </p:nvSpPr>
        <p:spPr>
          <a:xfrm>
            <a:off x="7528220" y="2892766"/>
            <a:ext cx="574671" cy="574596"/>
          </a:xfrm>
          <a:prstGeom prst="ellipse">
            <a:avLst/>
          </a:prstGeom>
          <a:solidFill>
            <a:srgbClr val="AE937E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90" rIns="0" bIns="34290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vant GardeBook" pitchFamily="50" charset="0"/>
              </a:rPr>
              <a:t>19%</a:t>
            </a:r>
            <a:endParaRPr lang="zh-CN" altLang="en-US" dirty="0">
              <a:solidFill>
                <a:schemeClr val="bg1"/>
              </a:solidFill>
              <a:latin typeface="Avant GardeBook" pitchFamily="50" charset="0"/>
            </a:endParaRPr>
          </a:p>
        </p:txBody>
      </p:sp>
      <p:sp>
        <p:nvSpPr>
          <p:cNvPr id="52" name="弧形 51"/>
          <p:cNvSpPr/>
          <p:nvPr/>
        </p:nvSpPr>
        <p:spPr>
          <a:xfrm>
            <a:off x="7413707" y="2778268"/>
            <a:ext cx="803697" cy="803592"/>
          </a:xfrm>
          <a:prstGeom prst="arc">
            <a:avLst>
              <a:gd name="adj1" fmla="val 16200000"/>
              <a:gd name="adj2" fmla="val 10800000"/>
            </a:avLst>
          </a:prstGeom>
          <a:ln w="76200">
            <a:solidFill>
              <a:srgbClr val="AE93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vant GardeBook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3401" y="281289"/>
            <a:ext cx="139525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点击输入主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42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4587d1089935163506c90b1d61c8ec38bba92f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2F4C70"/>
      </a:accent2>
      <a:accent3>
        <a:srgbClr val="BDB04F"/>
      </a:accent3>
      <a:accent4>
        <a:srgbClr val="707070"/>
      </a:accent4>
      <a:accent5>
        <a:srgbClr val="424242"/>
      </a:accent5>
      <a:accent6>
        <a:srgbClr val="BDBDB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2F4C70"/>
    </a:accent2>
    <a:accent3>
      <a:srgbClr val="BDB04F"/>
    </a:accent3>
    <a:accent4>
      <a:srgbClr val="707070"/>
    </a:accent4>
    <a:accent5>
      <a:srgbClr val="424242"/>
    </a:accent5>
    <a:accent6>
      <a:srgbClr val="BDBDB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3645</Words>
  <Application>Microsoft Office PowerPoint</Application>
  <PresentationFormat>全屏显示(16:9)</PresentationFormat>
  <Paragraphs>189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Avant GardeBook</vt:lpstr>
      <vt:lpstr>华文黑体</vt:lpstr>
      <vt:lpstr>宋体</vt:lpstr>
      <vt:lpstr>微软雅黑</vt:lpstr>
      <vt:lpstr>Arial</vt:lpstr>
      <vt:lpstr>AvantGarde Md BT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user</dc:creator>
  <cp:keywords>user</cp:keywords>
  <cp:lastModifiedBy>YANGS</cp:lastModifiedBy>
  <cp:revision>68</cp:revision>
  <dcterms:created xsi:type="dcterms:W3CDTF">2015-10-13T09:44:51Z</dcterms:created>
  <dcterms:modified xsi:type="dcterms:W3CDTF">2017-12-11T13:31:43Z</dcterms:modified>
</cp:coreProperties>
</file>